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272" r:id="rId4"/>
    <p:sldId id="258" r:id="rId5"/>
    <p:sldId id="274" r:id="rId6"/>
    <p:sldId id="266" r:id="rId7"/>
    <p:sldId id="259" r:id="rId8"/>
    <p:sldId id="261" r:id="rId9"/>
    <p:sldId id="260" r:id="rId10"/>
    <p:sldId id="262" r:id="rId11"/>
    <p:sldId id="264" r:id="rId12"/>
    <p:sldId id="263" r:id="rId13"/>
    <p:sldId id="265" r:id="rId14"/>
    <p:sldId id="267" r:id="rId15"/>
    <p:sldId id="469" r:id="rId16"/>
    <p:sldId id="1681" r:id="rId17"/>
    <p:sldId id="3655" r:id="rId18"/>
    <p:sldId id="1650" r:id="rId19"/>
    <p:sldId id="269" r:id="rId20"/>
    <p:sldId id="270" r:id="rId21"/>
    <p:sldId id="275" r:id="rId22"/>
    <p:sldId id="276" r:id="rId23"/>
    <p:sldId id="277" r:id="rId24"/>
    <p:sldId id="278" r:id="rId25"/>
    <p:sldId id="279" r:id="rId26"/>
    <p:sldId id="280" r:id="rId27"/>
    <p:sldId id="268" r:id="rId28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eu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54A"/>
    <a:srgbClr val="00B3CC"/>
    <a:srgbClr val="00B4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3" autoAdjust="0"/>
    <p:restoredTop sz="86347" autoAdjust="0"/>
  </p:normalViewPr>
  <p:slideViewPr>
    <p:cSldViewPr>
      <p:cViewPr varScale="1">
        <p:scale>
          <a:sx n="117" d="100"/>
          <a:sy n="117" d="100"/>
        </p:scale>
        <p:origin x="33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53"/>
    </p:cViewPr>
  </p:sorterViewPr>
  <p:notesViewPr>
    <p:cSldViewPr>
      <p:cViewPr varScale="1">
        <p:scale>
          <a:sx n="125" d="100"/>
          <a:sy n="125" d="100"/>
        </p:scale>
        <p:origin x="4930" y="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fr-FR"/>
              <a:t>Baffle Displacement for 1 mm X excitation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X Transfert Function - Baffle Sup</c:v>
          </c:tx>
          <c:spPr>
            <a:ln w="25400" cap="flat" cmpd="sng" algn="ctr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Feuil1!$A$2:$A$165</c:f>
              <c:numCache>
                <c:formatCode>General</c:formatCode>
                <c:ptCount val="1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10.282</c:v>
                </c:pt>
                <c:pt idx="11">
                  <c:v>10.303000000000001</c:v>
                </c:pt>
                <c:pt idx="12">
                  <c:v>11</c:v>
                </c:pt>
                <c:pt idx="13">
                  <c:v>11.083</c:v>
                </c:pt>
                <c:pt idx="14">
                  <c:v>11.097</c:v>
                </c:pt>
                <c:pt idx="15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  <c:pt idx="21">
                  <c:v>18</c:v>
                </c:pt>
                <c:pt idx="22">
                  <c:v>19</c:v>
                </c:pt>
                <c:pt idx="23">
                  <c:v>20</c:v>
                </c:pt>
                <c:pt idx="24">
                  <c:v>21</c:v>
                </c:pt>
                <c:pt idx="25">
                  <c:v>21.908000000000001</c:v>
                </c:pt>
                <c:pt idx="26">
                  <c:v>22</c:v>
                </c:pt>
                <c:pt idx="27">
                  <c:v>22.09</c:v>
                </c:pt>
                <c:pt idx="28">
                  <c:v>23</c:v>
                </c:pt>
                <c:pt idx="29">
                  <c:v>24</c:v>
                </c:pt>
                <c:pt idx="30">
                  <c:v>24.959</c:v>
                </c:pt>
                <c:pt idx="31">
                  <c:v>24.98</c:v>
                </c:pt>
                <c:pt idx="32">
                  <c:v>25</c:v>
                </c:pt>
                <c:pt idx="33">
                  <c:v>26</c:v>
                </c:pt>
                <c:pt idx="34">
                  <c:v>27</c:v>
                </c:pt>
                <c:pt idx="35">
                  <c:v>28</c:v>
                </c:pt>
                <c:pt idx="36">
                  <c:v>28.338000000000001</c:v>
                </c:pt>
                <c:pt idx="37">
                  <c:v>28.34</c:v>
                </c:pt>
                <c:pt idx="38">
                  <c:v>29</c:v>
                </c:pt>
                <c:pt idx="39">
                  <c:v>30</c:v>
                </c:pt>
                <c:pt idx="40">
                  <c:v>31</c:v>
                </c:pt>
                <c:pt idx="41">
                  <c:v>31.832999999999998</c:v>
                </c:pt>
                <c:pt idx="42">
                  <c:v>32</c:v>
                </c:pt>
                <c:pt idx="43">
                  <c:v>32.064999999999998</c:v>
                </c:pt>
                <c:pt idx="44">
                  <c:v>33</c:v>
                </c:pt>
                <c:pt idx="45">
                  <c:v>34</c:v>
                </c:pt>
                <c:pt idx="46">
                  <c:v>35</c:v>
                </c:pt>
                <c:pt idx="47">
                  <c:v>36</c:v>
                </c:pt>
                <c:pt idx="48">
                  <c:v>36.628999999999998</c:v>
                </c:pt>
                <c:pt idx="49">
                  <c:v>36.631</c:v>
                </c:pt>
                <c:pt idx="50">
                  <c:v>37</c:v>
                </c:pt>
                <c:pt idx="51">
                  <c:v>38</c:v>
                </c:pt>
                <c:pt idx="52">
                  <c:v>39</c:v>
                </c:pt>
                <c:pt idx="53">
                  <c:v>40</c:v>
                </c:pt>
                <c:pt idx="54">
                  <c:v>41</c:v>
                </c:pt>
                <c:pt idx="55">
                  <c:v>42</c:v>
                </c:pt>
                <c:pt idx="56">
                  <c:v>43</c:v>
                </c:pt>
                <c:pt idx="57">
                  <c:v>44</c:v>
                </c:pt>
                <c:pt idx="58">
                  <c:v>45</c:v>
                </c:pt>
                <c:pt idx="59">
                  <c:v>46</c:v>
                </c:pt>
                <c:pt idx="60">
                  <c:v>47</c:v>
                </c:pt>
                <c:pt idx="61">
                  <c:v>47.944000000000003</c:v>
                </c:pt>
                <c:pt idx="62">
                  <c:v>47.945</c:v>
                </c:pt>
                <c:pt idx="63">
                  <c:v>48</c:v>
                </c:pt>
                <c:pt idx="64">
                  <c:v>49</c:v>
                </c:pt>
                <c:pt idx="65">
                  <c:v>49.569000000000003</c:v>
                </c:pt>
                <c:pt idx="66">
                  <c:v>49.570999999999998</c:v>
                </c:pt>
                <c:pt idx="67">
                  <c:v>49.585999999999999</c:v>
                </c:pt>
                <c:pt idx="68">
                  <c:v>49.588999999999999</c:v>
                </c:pt>
                <c:pt idx="69">
                  <c:v>50</c:v>
                </c:pt>
                <c:pt idx="70">
                  <c:v>51</c:v>
                </c:pt>
                <c:pt idx="71">
                  <c:v>52</c:v>
                </c:pt>
                <c:pt idx="72">
                  <c:v>53</c:v>
                </c:pt>
                <c:pt idx="73">
                  <c:v>53.883000000000003</c:v>
                </c:pt>
                <c:pt idx="74">
                  <c:v>54</c:v>
                </c:pt>
                <c:pt idx="75">
                  <c:v>54.037999999999997</c:v>
                </c:pt>
                <c:pt idx="76">
                  <c:v>54.244999999999997</c:v>
                </c:pt>
                <c:pt idx="77">
                  <c:v>54.313000000000002</c:v>
                </c:pt>
                <c:pt idx="78">
                  <c:v>54.65</c:v>
                </c:pt>
                <c:pt idx="79">
                  <c:v>54.685000000000002</c:v>
                </c:pt>
                <c:pt idx="80">
                  <c:v>55</c:v>
                </c:pt>
                <c:pt idx="81">
                  <c:v>56</c:v>
                </c:pt>
                <c:pt idx="82">
                  <c:v>56.344000000000001</c:v>
                </c:pt>
                <c:pt idx="83">
                  <c:v>56.469000000000001</c:v>
                </c:pt>
                <c:pt idx="84">
                  <c:v>56.723999999999997</c:v>
                </c:pt>
                <c:pt idx="85">
                  <c:v>56.725999999999999</c:v>
                </c:pt>
                <c:pt idx="86">
                  <c:v>57</c:v>
                </c:pt>
                <c:pt idx="87">
                  <c:v>57.793999999999997</c:v>
                </c:pt>
                <c:pt idx="88">
                  <c:v>58</c:v>
                </c:pt>
                <c:pt idx="89">
                  <c:v>58.128999999999998</c:v>
                </c:pt>
                <c:pt idx="90">
                  <c:v>58.195</c:v>
                </c:pt>
                <c:pt idx="91">
                  <c:v>58.256</c:v>
                </c:pt>
                <c:pt idx="92">
                  <c:v>59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</c:v>
                </c:pt>
                <c:pt idx="97">
                  <c:v>63.128</c:v>
                </c:pt>
                <c:pt idx="98">
                  <c:v>63.19</c:v>
                </c:pt>
                <c:pt idx="99">
                  <c:v>63.284999999999997</c:v>
                </c:pt>
                <c:pt idx="100">
                  <c:v>63.335000000000001</c:v>
                </c:pt>
                <c:pt idx="101">
                  <c:v>64</c:v>
                </c:pt>
                <c:pt idx="102">
                  <c:v>65</c:v>
                </c:pt>
                <c:pt idx="103">
                  <c:v>66</c:v>
                </c:pt>
                <c:pt idx="104">
                  <c:v>67</c:v>
                </c:pt>
                <c:pt idx="105">
                  <c:v>68</c:v>
                </c:pt>
                <c:pt idx="106">
                  <c:v>69</c:v>
                </c:pt>
                <c:pt idx="107">
                  <c:v>70</c:v>
                </c:pt>
                <c:pt idx="108">
                  <c:v>71</c:v>
                </c:pt>
                <c:pt idx="109">
                  <c:v>72</c:v>
                </c:pt>
                <c:pt idx="110">
                  <c:v>73</c:v>
                </c:pt>
                <c:pt idx="111">
                  <c:v>74</c:v>
                </c:pt>
                <c:pt idx="112">
                  <c:v>75</c:v>
                </c:pt>
                <c:pt idx="113">
                  <c:v>75.331999999999994</c:v>
                </c:pt>
                <c:pt idx="114">
                  <c:v>75.332999999999998</c:v>
                </c:pt>
                <c:pt idx="115">
                  <c:v>76</c:v>
                </c:pt>
                <c:pt idx="116">
                  <c:v>76.477999999999994</c:v>
                </c:pt>
                <c:pt idx="117">
                  <c:v>76.716999999999999</c:v>
                </c:pt>
                <c:pt idx="118">
                  <c:v>76.835999999999999</c:v>
                </c:pt>
                <c:pt idx="119">
                  <c:v>76.91</c:v>
                </c:pt>
                <c:pt idx="120">
                  <c:v>77</c:v>
                </c:pt>
                <c:pt idx="121">
                  <c:v>78</c:v>
                </c:pt>
                <c:pt idx="122">
                  <c:v>79</c:v>
                </c:pt>
                <c:pt idx="123">
                  <c:v>80</c:v>
                </c:pt>
                <c:pt idx="124">
                  <c:v>81</c:v>
                </c:pt>
                <c:pt idx="125">
                  <c:v>81.66</c:v>
                </c:pt>
                <c:pt idx="126">
                  <c:v>81.858999999999995</c:v>
                </c:pt>
                <c:pt idx="127">
                  <c:v>82</c:v>
                </c:pt>
                <c:pt idx="128">
                  <c:v>82.82</c:v>
                </c:pt>
                <c:pt idx="129">
                  <c:v>82.921999999999997</c:v>
                </c:pt>
                <c:pt idx="130">
                  <c:v>83</c:v>
                </c:pt>
                <c:pt idx="131">
                  <c:v>83.123000000000005</c:v>
                </c:pt>
                <c:pt idx="132">
                  <c:v>83.144000000000005</c:v>
                </c:pt>
                <c:pt idx="133">
                  <c:v>83.628</c:v>
                </c:pt>
                <c:pt idx="134">
                  <c:v>83.631</c:v>
                </c:pt>
                <c:pt idx="135">
                  <c:v>84</c:v>
                </c:pt>
                <c:pt idx="136">
                  <c:v>85</c:v>
                </c:pt>
                <c:pt idx="137">
                  <c:v>85.632999999999996</c:v>
                </c:pt>
                <c:pt idx="138">
                  <c:v>85.638999999999996</c:v>
                </c:pt>
                <c:pt idx="139">
                  <c:v>86</c:v>
                </c:pt>
                <c:pt idx="140">
                  <c:v>87</c:v>
                </c:pt>
                <c:pt idx="141">
                  <c:v>88</c:v>
                </c:pt>
                <c:pt idx="142">
                  <c:v>89</c:v>
                </c:pt>
                <c:pt idx="143">
                  <c:v>89.168000000000006</c:v>
                </c:pt>
                <c:pt idx="144">
                  <c:v>89.963999999999999</c:v>
                </c:pt>
                <c:pt idx="145">
                  <c:v>90</c:v>
                </c:pt>
                <c:pt idx="146">
                  <c:v>90.519000000000005</c:v>
                </c:pt>
                <c:pt idx="147">
                  <c:v>90.593000000000004</c:v>
                </c:pt>
                <c:pt idx="148">
                  <c:v>90.721000000000004</c:v>
                </c:pt>
                <c:pt idx="149">
                  <c:v>90.789000000000001</c:v>
                </c:pt>
                <c:pt idx="150">
                  <c:v>91</c:v>
                </c:pt>
                <c:pt idx="151">
                  <c:v>92</c:v>
                </c:pt>
                <c:pt idx="152">
                  <c:v>93</c:v>
                </c:pt>
                <c:pt idx="153">
                  <c:v>93.326999999999998</c:v>
                </c:pt>
                <c:pt idx="154">
                  <c:v>93.438999999999993</c:v>
                </c:pt>
                <c:pt idx="155">
                  <c:v>94</c:v>
                </c:pt>
                <c:pt idx="156">
                  <c:v>94.453000000000003</c:v>
                </c:pt>
                <c:pt idx="157">
                  <c:v>94.608000000000004</c:v>
                </c:pt>
                <c:pt idx="158">
                  <c:v>95</c:v>
                </c:pt>
                <c:pt idx="159">
                  <c:v>96</c:v>
                </c:pt>
                <c:pt idx="160">
                  <c:v>97</c:v>
                </c:pt>
                <c:pt idx="161">
                  <c:v>98</c:v>
                </c:pt>
                <c:pt idx="162">
                  <c:v>99</c:v>
                </c:pt>
                <c:pt idx="163">
                  <c:v>100</c:v>
                </c:pt>
              </c:numCache>
            </c:numRef>
          </c:xVal>
          <c:yVal>
            <c:numRef>
              <c:f>Feuil1!$B$2:$B$165</c:f>
              <c:numCache>
                <c:formatCode>0.00E+00</c:formatCode>
                <c:ptCount val="164"/>
                <c:pt idx="0">
                  <c:v>1.0593E-5</c:v>
                </c:pt>
                <c:pt idx="1">
                  <c:v>1.0494E-5</c:v>
                </c:pt>
                <c:pt idx="2">
                  <c:v>1.0322E-5</c:v>
                </c:pt>
                <c:pt idx="3">
                  <c:v>1.0063E-5</c:v>
                </c:pt>
                <c:pt idx="4">
                  <c:v>9.6894000000000008E-6</c:v>
                </c:pt>
                <c:pt idx="5">
                  <c:v>9.1545000000000002E-6</c:v>
                </c:pt>
                <c:pt idx="6">
                  <c:v>8.3573000000000004E-6</c:v>
                </c:pt>
                <c:pt idx="7">
                  <c:v>7.0518E-6</c:v>
                </c:pt>
                <c:pt idx="8">
                  <c:v>4.4151999999999997E-6</c:v>
                </c:pt>
                <c:pt idx="9">
                  <c:v>7.9794000000000002E-6</c:v>
                </c:pt>
                <c:pt idx="10">
                  <c:v>3.0827999999999997E-5</c:v>
                </c:pt>
                <c:pt idx="11">
                  <c:v>3.0331000000000001E-5</c:v>
                </c:pt>
                <c:pt idx="12">
                  <c:v>5.5065000000000002E-5</c:v>
                </c:pt>
                <c:pt idx="13">
                  <c:v>8.2486999999999998E-5</c:v>
                </c:pt>
                <c:pt idx="14">
                  <c:v>8.4704999999999996E-5</c:v>
                </c:pt>
                <c:pt idx="15">
                  <c:v>2.1945000000000001E-5</c:v>
                </c:pt>
                <c:pt idx="16">
                  <c:v>1.5600999999999999E-5</c:v>
                </c:pt>
                <c:pt idx="17">
                  <c:v>1.3104E-5</c:v>
                </c:pt>
                <c:pt idx="18">
                  <c:v>1.1464000000000001E-5</c:v>
                </c:pt>
                <c:pt idx="19">
                  <c:v>1.0063E-5</c:v>
                </c:pt>
                <c:pt idx="20">
                  <c:v>8.6448000000000006E-6</c:v>
                </c:pt>
                <c:pt idx="21">
                  <c:v>7.0129999999999996E-6</c:v>
                </c:pt>
                <c:pt idx="22">
                  <c:v>4.8975000000000001E-6</c:v>
                </c:pt>
                <c:pt idx="23">
                  <c:v>1.8171999999999999E-6</c:v>
                </c:pt>
                <c:pt idx="24">
                  <c:v>6.2345000000000002E-6</c:v>
                </c:pt>
                <c:pt idx="25">
                  <c:v>4.5086000000000002E-5</c:v>
                </c:pt>
                <c:pt idx="26">
                  <c:v>4.1394999999999999E-5</c:v>
                </c:pt>
                <c:pt idx="27">
                  <c:v>3.3405000000000003E-5</c:v>
                </c:pt>
                <c:pt idx="28">
                  <c:v>4.2780999999999997E-6</c:v>
                </c:pt>
                <c:pt idx="29">
                  <c:v>2.1844999999999998E-5</c:v>
                </c:pt>
                <c:pt idx="30">
                  <c:v>1.4815E-4</c:v>
                </c:pt>
                <c:pt idx="31">
                  <c:v>1.4847999999999999E-4</c:v>
                </c:pt>
                <c:pt idx="32">
                  <c:v>1.4781000000000001E-4</c:v>
                </c:pt>
                <c:pt idx="33">
                  <c:v>4.6789999999999998E-5</c:v>
                </c:pt>
                <c:pt idx="34">
                  <c:v>2.9921999999999999E-5</c:v>
                </c:pt>
                <c:pt idx="35">
                  <c:v>2.3400999999999998E-5</c:v>
                </c:pt>
                <c:pt idx="36">
                  <c:v>2.2008E-5</c:v>
                </c:pt>
                <c:pt idx="37">
                  <c:v>2.2001000000000002E-5</c:v>
                </c:pt>
                <c:pt idx="38">
                  <c:v>1.9831999999999999E-5</c:v>
                </c:pt>
                <c:pt idx="39">
                  <c:v>1.7479E-5</c:v>
                </c:pt>
                <c:pt idx="40">
                  <c:v>1.6331E-5</c:v>
                </c:pt>
                <c:pt idx="41">
                  <c:v>8.5076999999999999E-6</c:v>
                </c:pt>
                <c:pt idx="42">
                  <c:v>3.7884E-6</c:v>
                </c:pt>
                <c:pt idx="43">
                  <c:v>7.6983000000000005E-6</c:v>
                </c:pt>
                <c:pt idx="44">
                  <c:v>1.2782000000000001E-5</c:v>
                </c:pt>
                <c:pt idx="45">
                  <c:v>1.0824E-5</c:v>
                </c:pt>
                <c:pt idx="46">
                  <c:v>9.3612999999999996E-6</c:v>
                </c:pt>
                <c:pt idx="47">
                  <c:v>7.9907999999999998E-6</c:v>
                </c:pt>
                <c:pt idx="48">
                  <c:v>7.1334000000000002E-6</c:v>
                </c:pt>
                <c:pt idx="49">
                  <c:v>7.1307000000000002E-6</c:v>
                </c:pt>
                <c:pt idx="50">
                  <c:v>6.6236999999999998E-6</c:v>
                </c:pt>
                <c:pt idx="51">
                  <c:v>5.2201000000000002E-6</c:v>
                </c:pt>
                <c:pt idx="52">
                  <c:v>3.7548999999999998E-6</c:v>
                </c:pt>
                <c:pt idx="53">
                  <c:v>2.2214999999999998E-6</c:v>
                </c:pt>
                <c:pt idx="54">
                  <c:v>8.2735999999999997E-7</c:v>
                </c:pt>
                <c:pt idx="55">
                  <c:v>1.6736E-6</c:v>
                </c:pt>
                <c:pt idx="56">
                  <c:v>3.6726000000000002E-6</c:v>
                </c:pt>
                <c:pt idx="57">
                  <c:v>6.0073000000000001E-6</c:v>
                </c:pt>
                <c:pt idx="58">
                  <c:v>8.7044999999999994E-6</c:v>
                </c:pt>
                <c:pt idx="59">
                  <c:v>1.1866E-5</c:v>
                </c:pt>
                <c:pt idx="60">
                  <c:v>1.5659E-5</c:v>
                </c:pt>
                <c:pt idx="61">
                  <c:v>2.003E-5</c:v>
                </c:pt>
                <c:pt idx="62">
                  <c:v>2.0035E-5</c:v>
                </c:pt>
                <c:pt idx="63">
                  <c:v>2.0316999999999999E-5</c:v>
                </c:pt>
                <c:pt idx="64">
                  <c:v>2.6353E-5</c:v>
                </c:pt>
                <c:pt idx="65">
                  <c:v>2.9909000000000001E-5</c:v>
                </c:pt>
                <c:pt idx="66">
                  <c:v>2.9920000000000002E-5</c:v>
                </c:pt>
                <c:pt idx="67">
                  <c:v>2.9998999999999999E-5</c:v>
                </c:pt>
                <c:pt idx="68">
                  <c:v>3.0015E-5</c:v>
                </c:pt>
                <c:pt idx="69">
                  <c:v>3.2768000000000002E-5</c:v>
                </c:pt>
                <c:pt idx="70">
                  <c:v>4.3537E-5</c:v>
                </c:pt>
                <c:pt idx="71">
                  <c:v>6.0081000000000003E-5</c:v>
                </c:pt>
                <c:pt idx="72">
                  <c:v>9.0105000000000006E-5</c:v>
                </c:pt>
                <c:pt idx="73">
                  <c:v>1.4202999999999999E-4</c:v>
                </c:pt>
                <c:pt idx="74">
                  <c:v>1.4684E-4</c:v>
                </c:pt>
                <c:pt idx="75">
                  <c:v>1.4765000000000001E-4</c:v>
                </c:pt>
                <c:pt idx="76">
                  <c:v>1.4431000000000001E-4</c:v>
                </c:pt>
                <c:pt idx="77">
                  <c:v>1.4080000000000001E-4</c:v>
                </c:pt>
                <c:pt idx="78">
                  <c:v>1.2409000000000001E-4</c:v>
                </c:pt>
                <c:pt idx="79">
                  <c:v>1.2344999999999999E-4</c:v>
                </c:pt>
                <c:pt idx="80">
                  <c:v>1.3310000000000001E-4</c:v>
                </c:pt>
                <c:pt idx="81">
                  <c:v>3.455E-4</c:v>
                </c:pt>
                <c:pt idx="82">
                  <c:v>4.1377999999999999E-4</c:v>
                </c:pt>
                <c:pt idx="83">
                  <c:v>3.9958000000000002E-4</c:v>
                </c:pt>
                <c:pt idx="84">
                  <c:v>3.2492000000000003E-4</c:v>
                </c:pt>
                <c:pt idx="85">
                  <c:v>3.2426999999999998E-4</c:v>
                </c:pt>
                <c:pt idx="86">
                  <c:v>2.4676E-4</c:v>
                </c:pt>
                <c:pt idx="87">
                  <c:v>1.4341000000000001E-4</c:v>
                </c:pt>
                <c:pt idx="88">
                  <c:v>1.3370999999999999E-4</c:v>
                </c:pt>
                <c:pt idx="89">
                  <c:v>1.2999999999999999E-4</c:v>
                </c:pt>
                <c:pt idx="90">
                  <c:v>1.2835E-4</c:v>
                </c:pt>
                <c:pt idx="91">
                  <c:v>1.2678E-4</c:v>
                </c:pt>
                <c:pt idx="92">
                  <c:v>9.9351000000000005E-5</c:v>
                </c:pt>
                <c:pt idx="93">
                  <c:v>7.2681000000000004E-5</c:v>
                </c:pt>
                <c:pt idx="94">
                  <c:v>5.6598999999999998E-5</c:v>
                </c:pt>
                <c:pt idx="95">
                  <c:v>4.5274000000000001E-5</c:v>
                </c:pt>
                <c:pt idx="96">
                  <c:v>3.7737999999999997E-5</c:v>
                </c:pt>
                <c:pt idx="97">
                  <c:v>3.7506000000000003E-5</c:v>
                </c:pt>
                <c:pt idx="98">
                  <c:v>3.7457999999999999E-5</c:v>
                </c:pt>
                <c:pt idx="99">
                  <c:v>3.7413999999999998E-5</c:v>
                </c:pt>
                <c:pt idx="100">
                  <c:v>3.7382000000000002E-5</c:v>
                </c:pt>
                <c:pt idx="101">
                  <c:v>3.4382999999999999E-5</c:v>
                </c:pt>
                <c:pt idx="102">
                  <c:v>2.7881999999999998E-5</c:v>
                </c:pt>
                <c:pt idx="103">
                  <c:v>2.2402E-5</c:v>
                </c:pt>
                <c:pt idx="104">
                  <c:v>1.7495000000000001E-5</c:v>
                </c:pt>
                <c:pt idx="105">
                  <c:v>1.2870999999999999E-5</c:v>
                </c:pt>
                <c:pt idx="106">
                  <c:v>8.4172999999999999E-6</c:v>
                </c:pt>
                <c:pt idx="107">
                  <c:v>4.5492999999999998E-6</c:v>
                </c:pt>
                <c:pt idx="108">
                  <c:v>4.7720999999999996E-6</c:v>
                </c:pt>
                <c:pt idx="109">
                  <c:v>9.8756000000000008E-6</c:v>
                </c:pt>
                <c:pt idx="110">
                  <c:v>1.7056999999999999E-5</c:v>
                </c:pt>
                <c:pt idx="111">
                  <c:v>2.6741999999999999E-5</c:v>
                </c:pt>
                <c:pt idx="112">
                  <c:v>4.7156E-5</c:v>
                </c:pt>
                <c:pt idx="113">
                  <c:v>6.4603999999999993E-5</c:v>
                </c:pt>
                <c:pt idx="114">
                  <c:v>6.4665999999999994E-5</c:v>
                </c:pt>
                <c:pt idx="115">
                  <c:v>1.0679E-4</c:v>
                </c:pt>
                <c:pt idx="116">
                  <c:v>1.1441E-4</c:v>
                </c:pt>
                <c:pt idx="117">
                  <c:v>9.9699999999999998E-5</c:v>
                </c:pt>
                <c:pt idx="118">
                  <c:v>8.9334999999999998E-5</c:v>
                </c:pt>
                <c:pt idx="119">
                  <c:v>8.2610999999999999E-5</c:v>
                </c:pt>
                <c:pt idx="120">
                  <c:v>7.4586999999999996E-5</c:v>
                </c:pt>
                <c:pt idx="121">
                  <c:v>2.6046000000000001E-5</c:v>
                </c:pt>
                <c:pt idx="122">
                  <c:v>2.7364000000000001E-5</c:v>
                </c:pt>
                <c:pt idx="123">
                  <c:v>5.0306000000000003E-5</c:v>
                </c:pt>
                <c:pt idx="124">
                  <c:v>9.0033999999999999E-5</c:v>
                </c:pt>
                <c:pt idx="125">
                  <c:v>1.1518000000000001E-4</c:v>
                </c:pt>
                <c:pt idx="126">
                  <c:v>1.1815999999999999E-4</c:v>
                </c:pt>
                <c:pt idx="127">
                  <c:v>1.2057000000000001E-4</c:v>
                </c:pt>
                <c:pt idx="128">
                  <c:v>1.4936999999999999E-4</c:v>
                </c:pt>
                <c:pt idx="129">
                  <c:v>1.4898E-4</c:v>
                </c:pt>
                <c:pt idx="130">
                  <c:v>1.4736E-4</c:v>
                </c:pt>
                <c:pt idx="131">
                  <c:v>1.4265999999999999E-4</c:v>
                </c:pt>
                <c:pt idx="132">
                  <c:v>1.4161999999999999E-4</c:v>
                </c:pt>
                <c:pt idx="133">
                  <c:v>1.083E-4</c:v>
                </c:pt>
                <c:pt idx="134">
                  <c:v>1.0808E-4</c:v>
                </c:pt>
                <c:pt idx="135">
                  <c:v>8.2830000000000005E-5</c:v>
                </c:pt>
                <c:pt idx="136">
                  <c:v>4.3828000000000001E-5</c:v>
                </c:pt>
                <c:pt idx="137">
                  <c:v>3.8957E-5</c:v>
                </c:pt>
                <c:pt idx="138">
                  <c:v>3.8921999999999998E-5</c:v>
                </c:pt>
                <c:pt idx="139">
                  <c:v>3.5972000000000001E-5</c:v>
                </c:pt>
                <c:pt idx="140">
                  <c:v>4.3535000000000002E-5</c:v>
                </c:pt>
                <c:pt idx="141">
                  <c:v>8.7613000000000003E-5</c:v>
                </c:pt>
                <c:pt idx="142">
                  <c:v>1.5635000000000001E-4</c:v>
                </c:pt>
                <c:pt idx="143">
                  <c:v>1.5904999999999999E-4</c:v>
                </c:pt>
                <c:pt idx="144">
                  <c:v>1.086E-4</c:v>
                </c:pt>
                <c:pt idx="145">
                  <c:v>1.058E-4</c:v>
                </c:pt>
                <c:pt idx="146">
                  <c:v>7.5938000000000004E-5</c:v>
                </c:pt>
                <c:pt idx="147">
                  <c:v>7.3060999999999997E-5</c:v>
                </c:pt>
                <c:pt idx="148">
                  <c:v>6.8528999999999994E-5</c:v>
                </c:pt>
                <c:pt idx="149">
                  <c:v>6.6289000000000002E-5</c:v>
                </c:pt>
                <c:pt idx="150">
                  <c:v>5.9908000000000003E-5</c:v>
                </c:pt>
                <c:pt idx="151">
                  <c:v>5.4852999999999998E-5</c:v>
                </c:pt>
                <c:pt idx="152">
                  <c:v>1.0365999999999999E-4</c:v>
                </c:pt>
                <c:pt idx="153">
                  <c:v>1.2598000000000001E-4</c:v>
                </c:pt>
                <c:pt idx="154">
                  <c:v>1.3441000000000001E-4</c:v>
                </c:pt>
                <c:pt idx="155">
                  <c:v>1.886E-4</c:v>
                </c:pt>
                <c:pt idx="156">
                  <c:v>2.2771999999999999E-4</c:v>
                </c:pt>
                <c:pt idx="157">
                  <c:v>2.3173000000000001E-4</c:v>
                </c:pt>
                <c:pt idx="158">
                  <c:v>2.1683999999999999E-4</c:v>
                </c:pt>
                <c:pt idx="159">
                  <c:v>1.3878999999999999E-4</c:v>
                </c:pt>
                <c:pt idx="160">
                  <c:v>9.0272000000000006E-5</c:v>
                </c:pt>
                <c:pt idx="161">
                  <c:v>6.0173999999999997E-5</c:v>
                </c:pt>
                <c:pt idx="162">
                  <c:v>3.8594999999999999E-5</c:v>
                </c:pt>
                <c:pt idx="163">
                  <c:v>2.4779000000000001E-5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E5D-4395-9123-167C8BEF89E0}"/>
            </c:ext>
          </c:extLst>
        </c:ser>
        <c:ser>
          <c:idx val="1"/>
          <c:order val="1"/>
          <c:tx>
            <c:v>Y Transfert Function - Baffle Sup.</c:v>
          </c:tx>
          <c:spPr>
            <a:ln w="25400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Feuil1!$C$2:$C$165</c:f>
              <c:numCache>
                <c:formatCode>General</c:formatCode>
                <c:ptCount val="1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10.282</c:v>
                </c:pt>
                <c:pt idx="11">
                  <c:v>10.303000000000001</c:v>
                </c:pt>
                <c:pt idx="12">
                  <c:v>11</c:v>
                </c:pt>
                <c:pt idx="13">
                  <c:v>11.083</c:v>
                </c:pt>
                <c:pt idx="14">
                  <c:v>11.097</c:v>
                </c:pt>
                <c:pt idx="15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  <c:pt idx="21">
                  <c:v>18</c:v>
                </c:pt>
                <c:pt idx="22">
                  <c:v>19</c:v>
                </c:pt>
                <c:pt idx="23">
                  <c:v>20</c:v>
                </c:pt>
                <c:pt idx="24">
                  <c:v>21</c:v>
                </c:pt>
                <c:pt idx="25">
                  <c:v>21.908000000000001</c:v>
                </c:pt>
                <c:pt idx="26">
                  <c:v>22</c:v>
                </c:pt>
                <c:pt idx="27">
                  <c:v>22.09</c:v>
                </c:pt>
                <c:pt idx="28">
                  <c:v>23</c:v>
                </c:pt>
                <c:pt idx="29">
                  <c:v>24</c:v>
                </c:pt>
                <c:pt idx="30">
                  <c:v>24.959</c:v>
                </c:pt>
                <c:pt idx="31">
                  <c:v>24.98</c:v>
                </c:pt>
                <c:pt idx="32">
                  <c:v>25</c:v>
                </c:pt>
                <c:pt idx="33">
                  <c:v>26</c:v>
                </c:pt>
                <c:pt idx="34">
                  <c:v>27</c:v>
                </c:pt>
                <c:pt idx="35">
                  <c:v>28</c:v>
                </c:pt>
                <c:pt idx="36">
                  <c:v>28.338000000000001</c:v>
                </c:pt>
                <c:pt idx="37">
                  <c:v>28.34</c:v>
                </c:pt>
                <c:pt idx="38">
                  <c:v>29</c:v>
                </c:pt>
                <c:pt idx="39">
                  <c:v>30</c:v>
                </c:pt>
                <c:pt idx="40">
                  <c:v>31</c:v>
                </c:pt>
                <c:pt idx="41">
                  <c:v>31.832999999999998</c:v>
                </c:pt>
                <c:pt idx="42">
                  <c:v>32</c:v>
                </c:pt>
                <c:pt idx="43">
                  <c:v>32.064999999999998</c:v>
                </c:pt>
                <c:pt idx="44">
                  <c:v>33</c:v>
                </c:pt>
                <c:pt idx="45">
                  <c:v>34</c:v>
                </c:pt>
                <c:pt idx="46">
                  <c:v>35</c:v>
                </c:pt>
                <c:pt idx="47">
                  <c:v>36</c:v>
                </c:pt>
                <c:pt idx="48">
                  <c:v>36.628999999999998</c:v>
                </c:pt>
                <c:pt idx="49">
                  <c:v>36.631</c:v>
                </c:pt>
                <c:pt idx="50">
                  <c:v>37</c:v>
                </c:pt>
                <c:pt idx="51">
                  <c:v>38</c:v>
                </c:pt>
                <c:pt idx="52">
                  <c:v>39</c:v>
                </c:pt>
                <c:pt idx="53">
                  <c:v>40</c:v>
                </c:pt>
                <c:pt idx="54">
                  <c:v>41</c:v>
                </c:pt>
                <c:pt idx="55">
                  <c:v>42</c:v>
                </c:pt>
                <c:pt idx="56">
                  <c:v>43</c:v>
                </c:pt>
                <c:pt idx="57">
                  <c:v>44</c:v>
                </c:pt>
                <c:pt idx="58">
                  <c:v>45</c:v>
                </c:pt>
                <c:pt idx="59">
                  <c:v>46</c:v>
                </c:pt>
                <c:pt idx="60">
                  <c:v>47</c:v>
                </c:pt>
                <c:pt idx="61">
                  <c:v>47.944000000000003</c:v>
                </c:pt>
                <c:pt idx="62">
                  <c:v>47.945</c:v>
                </c:pt>
                <c:pt idx="63">
                  <c:v>48</c:v>
                </c:pt>
                <c:pt idx="64">
                  <c:v>49</c:v>
                </c:pt>
                <c:pt idx="65">
                  <c:v>49.569000000000003</c:v>
                </c:pt>
                <c:pt idx="66">
                  <c:v>49.570999999999998</c:v>
                </c:pt>
                <c:pt idx="67">
                  <c:v>49.585999999999999</c:v>
                </c:pt>
                <c:pt idx="68">
                  <c:v>49.588999999999999</c:v>
                </c:pt>
                <c:pt idx="69">
                  <c:v>50</c:v>
                </c:pt>
                <c:pt idx="70">
                  <c:v>51</c:v>
                </c:pt>
                <c:pt idx="71">
                  <c:v>52</c:v>
                </c:pt>
                <c:pt idx="72">
                  <c:v>53</c:v>
                </c:pt>
                <c:pt idx="73">
                  <c:v>53.883000000000003</c:v>
                </c:pt>
                <c:pt idx="74">
                  <c:v>54</c:v>
                </c:pt>
                <c:pt idx="75">
                  <c:v>54.037999999999997</c:v>
                </c:pt>
                <c:pt idx="76">
                  <c:v>54.244999999999997</c:v>
                </c:pt>
                <c:pt idx="77">
                  <c:v>54.313000000000002</c:v>
                </c:pt>
                <c:pt idx="78">
                  <c:v>54.65</c:v>
                </c:pt>
                <c:pt idx="79">
                  <c:v>54.685000000000002</c:v>
                </c:pt>
                <c:pt idx="80">
                  <c:v>55</c:v>
                </c:pt>
                <c:pt idx="81">
                  <c:v>56</c:v>
                </c:pt>
                <c:pt idx="82">
                  <c:v>56.344000000000001</c:v>
                </c:pt>
                <c:pt idx="83">
                  <c:v>56.469000000000001</c:v>
                </c:pt>
                <c:pt idx="84">
                  <c:v>56.723999999999997</c:v>
                </c:pt>
                <c:pt idx="85">
                  <c:v>56.725999999999999</c:v>
                </c:pt>
                <c:pt idx="86">
                  <c:v>57</c:v>
                </c:pt>
                <c:pt idx="87">
                  <c:v>57.793999999999997</c:v>
                </c:pt>
                <c:pt idx="88">
                  <c:v>58</c:v>
                </c:pt>
                <c:pt idx="89">
                  <c:v>58.128999999999998</c:v>
                </c:pt>
                <c:pt idx="90">
                  <c:v>58.195</c:v>
                </c:pt>
                <c:pt idx="91">
                  <c:v>58.256</c:v>
                </c:pt>
                <c:pt idx="92">
                  <c:v>59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</c:v>
                </c:pt>
                <c:pt idx="97">
                  <c:v>63.128</c:v>
                </c:pt>
                <c:pt idx="98">
                  <c:v>63.19</c:v>
                </c:pt>
                <c:pt idx="99">
                  <c:v>63.284999999999997</c:v>
                </c:pt>
                <c:pt idx="100">
                  <c:v>63.335000000000001</c:v>
                </c:pt>
                <c:pt idx="101">
                  <c:v>64</c:v>
                </c:pt>
                <c:pt idx="102">
                  <c:v>65</c:v>
                </c:pt>
                <c:pt idx="103">
                  <c:v>66</c:v>
                </c:pt>
                <c:pt idx="104">
                  <c:v>67</c:v>
                </c:pt>
                <c:pt idx="105">
                  <c:v>68</c:v>
                </c:pt>
                <c:pt idx="106">
                  <c:v>69</c:v>
                </c:pt>
                <c:pt idx="107">
                  <c:v>70</c:v>
                </c:pt>
                <c:pt idx="108">
                  <c:v>71</c:v>
                </c:pt>
                <c:pt idx="109">
                  <c:v>72</c:v>
                </c:pt>
                <c:pt idx="110">
                  <c:v>73</c:v>
                </c:pt>
                <c:pt idx="111">
                  <c:v>74</c:v>
                </c:pt>
                <c:pt idx="112">
                  <c:v>75</c:v>
                </c:pt>
                <c:pt idx="113">
                  <c:v>75.331999999999994</c:v>
                </c:pt>
                <c:pt idx="114">
                  <c:v>75.332999999999998</c:v>
                </c:pt>
                <c:pt idx="115">
                  <c:v>76</c:v>
                </c:pt>
                <c:pt idx="116">
                  <c:v>76.477999999999994</c:v>
                </c:pt>
                <c:pt idx="117">
                  <c:v>76.716999999999999</c:v>
                </c:pt>
                <c:pt idx="118">
                  <c:v>76.835999999999999</c:v>
                </c:pt>
                <c:pt idx="119">
                  <c:v>76.91</c:v>
                </c:pt>
                <c:pt idx="120">
                  <c:v>77</c:v>
                </c:pt>
                <c:pt idx="121">
                  <c:v>78</c:v>
                </c:pt>
                <c:pt idx="122">
                  <c:v>79</c:v>
                </c:pt>
                <c:pt idx="123">
                  <c:v>80</c:v>
                </c:pt>
                <c:pt idx="124">
                  <c:v>81</c:v>
                </c:pt>
                <c:pt idx="125">
                  <c:v>81.66</c:v>
                </c:pt>
                <c:pt idx="126">
                  <c:v>81.858999999999995</c:v>
                </c:pt>
                <c:pt idx="127">
                  <c:v>82</c:v>
                </c:pt>
                <c:pt idx="128">
                  <c:v>82.82</c:v>
                </c:pt>
                <c:pt idx="129">
                  <c:v>82.921999999999997</c:v>
                </c:pt>
                <c:pt idx="130">
                  <c:v>83</c:v>
                </c:pt>
                <c:pt idx="131">
                  <c:v>83.123000000000005</c:v>
                </c:pt>
                <c:pt idx="132">
                  <c:v>83.144000000000005</c:v>
                </c:pt>
                <c:pt idx="133">
                  <c:v>83.628</c:v>
                </c:pt>
                <c:pt idx="134">
                  <c:v>83.631</c:v>
                </c:pt>
                <c:pt idx="135">
                  <c:v>84</c:v>
                </c:pt>
                <c:pt idx="136">
                  <c:v>85</c:v>
                </c:pt>
                <c:pt idx="137">
                  <c:v>85.632999999999996</c:v>
                </c:pt>
                <c:pt idx="138">
                  <c:v>85.638999999999996</c:v>
                </c:pt>
                <c:pt idx="139">
                  <c:v>86</c:v>
                </c:pt>
                <c:pt idx="140">
                  <c:v>87</c:v>
                </c:pt>
                <c:pt idx="141">
                  <c:v>88</c:v>
                </c:pt>
                <c:pt idx="142">
                  <c:v>89</c:v>
                </c:pt>
                <c:pt idx="143">
                  <c:v>89.168000000000006</c:v>
                </c:pt>
                <c:pt idx="144">
                  <c:v>89.963999999999999</c:v>
                </c:pt>
                <c:pt idx="145">
                  <c:v>90</c:v>
                </c:pt>
                <c:pt idx="146">
                  <c:v>90.519000000000005</c:v>
                </c:pt>
                <c:pt idx="147">
                  <c:v>90.593000000000004</c:v>
                </c:pt>
                <c:pt idx="148">
                  <c:v>90.721000000000004</c:v>
                </c:pt>
                <c:pt idx="149">
                  <c:v>90.789000000000001</c:v>
                </c:pt>
                <c:pt idx="150">
                  <c:v>91</c:v>
                </c:pt>
                <c:pt idx="151">
                  <c:v>92</c:v>
                </c:pt>
                <c:pt idx="152">
                  <c:v>93</c:v>
                </c:pt>
                <c:pt idx="153">
                  <c:v>93.326999999999998</c:v>
                </c:pt>
                <c:pt idx="154">
                  <c:v>93.438999999999993</c:v>
                </c:pt>
                <c:pt idx="155">
                  <c:v>94</c:v>
                </c:pt>
                <c:pt idx="156">
                  <c:v>94.453000000000003</c:v>
                </c:pt>
                <c:pt idx="157">
                  <c:v>94.608000000000004</c:v>
                </c:pt>
                <c:pt idx="158">
                  <c:v>95</c:v>
                </c:pt>
                <c:pt idx="159">
                  <c:v>96</c:v>
                </c:pt>
                <c:pt idx="160">
                  <c:v>97</c:v>
                </c:pt>
                <c:pt idx="161">
                  <c:v>98</c:v>
                </c:pt>
                <c:pt idx="162">
                  <c:v>99</c:v>
                </c:pt>
                <c:pt idx="163">
                  <c:v>100</c:v>
                </c:pt>
              </c:numCache>
            </c:numRef>
          </c:xVal>
          <c:yVal>
            <c:numRef>
              <c:f>Feuil1!$D$2:$D$165</c:f>
              <c:numCache>
                <c:formatCode>0.00E+00</c:formatCode>
                <c:ptCount val="164"/>
                <c:pt idx="0">
                  <c:v>8.9790999999999996E-2</c:v>
                </c:pt>
                <c:pt idx="1">
                  <c:v>8.9051000000000005E-2</c:v>
                </c:pt>
                <c:pt idx="2">
                  <c:v>8.7723999999999996E-2</c:v>
                </c:pt>
                <c:pt idx="3">
                  <c:v>8.5639999999999994E-2</c:v>
                </c:pt>
                <c:pt idx="4">
                  <c:v>8.2473000000000005E-2</c:v>
                </c:pt>
                <c:pt idx="5">
                  <c:v>7.7573000000000003E-2</c:v>
                </c:pt>
                <c:pt idx="6">
                  <c:v>6.9483000000000003E-2</c:v>
                </c:pt>
                <c:pt idx="7">
                  <c:v>5.4185999999999998E-2</c:v>
                </c:pt>
                <c:pt idx="8">
                  <c:v>1.6216000000000001E-2</c:v>
                </c:pt>
                <c:pt idx="9" formatCode="General">
                  <c:v>0.29415999999999998</c:v>
                </c:pt>
                <c:pt idx="10" formatCode="General">
                  <c:v>1.1815</c:v>
                </c:pt>
                <c:pt idx="11" formatCode="General">
                  <c:v>1.1869000000000001</c:v>
                </c:pt>
                <c:pt idx="12" formatCode="General">
                  <c:v>0.33244000000000001</c:v>
                </c:pt>
                <c:pt idx="13" formatCode="General">
                  <c:v>0.28293000000000001</c:v>
                </c:pt>
                <c:pt idx="14" formatCode="General">
                  <c:v>0.26677000000000001</c:v>
                </c:pt>
                <c:pt idx="15" formatCode="General">
                  <c:v>0.15279000000000001</c:v>
                </c:pt>
                <c:pt idx="16" formatCode="General">
                  <c:v>0.13284000000000001</c:v>
                </c:pt>
                <c:pt idx="17" formatCode="General">
                  <c:v>0.12045</c:v>
                </c:pt>
                <c:pt idx="18" formatCode="General">
                  <c:v>0.11068</c:v>
                </c:pt>
                <c:pt idx="19" formatCode="General">
                  <c:v>0.10106999999999999</c:v>
                </c:pt>
                <c:pt idx="20">
                  <c:v>8.9693999999999996E-2</c:v>
                </c:pt>
                <c:pt idx="21">
                  <c:v>7.3896000000000003E-2</c:v>
                </c:pt>
                <c:pt idx="22">
                  <c:v>4.8275999999999999E-2</c:v>
                </c:pt>
                <c:pt idx="23">
                  <c:v>1.7114000000000001E-2</c:v>
                </c:pt>
                <c:pt idx="24" formatCode="General">
                  <c:v>0.1845</c:v>
                </c:pt>
                <c:pt idx="25" formatCode="General">
                  <c:v>1.5155000000000001</c:v>
                </c:pt>
                <c:pt idx="26" formatCode="General">
                  <c:v>1.4542999999999999</c:v>
                </c:pt>
                <c:pt idx="27" formatCode="General">
                  <c:v>1.2394000000000001</c:v>
                </c:pt>
                <c:pt idx="28" formatCode="General">
                  <c:v>0.45945999999999998</c:v>
                </c:pt>
                <c:pt idx="29" formatCode="General">
                  <c:v>0.37231999999999998</c:v>
                </c:pt>
                <c:pt idx="30" formatCode="General">
                  <c:v>0.40483999999999998</c:v>
                </c:pt>
                <c:pt idx="31" formatCode="General">
                  <c:v>0.38573000000000002</c:v>
                </c:pt>
                <c:pt idx="32" formatCode="General">
                  <c:v>0.36579</c:v>
                </c:pt>
                <c:pt idx="33" formatCode="General">
                  <c:v>0.15048</c:v>
                </c:pt>
                <c:pt idx="34" formatCode="General">
                  <c:v>0.17246</c:v>
                </c:pt>
                <c:pt idx="35" formatCode="General">
                  <c:v>0.17954000000000001</c:v>
                </c:pt>
                <c:pt idx="36" formatCode="General">
                  <c:v>0.18153</c:v>
                </c:pt>
                <c:pt idx="37" formatCode="General">
                  <c:v>0.18154000000000001</c:v>
                </c:pt>
                <c:pt idx="38" formatCode="General">
                  <c:v>0.18637000000000001</c:v>
                </c:pt>
                <c:pt idx="39" formatCode="General">
                  <c:v>0.20121</c:v>
                </c:pt>
                <c:pt idx="40" formatCode="General">
                  <c:v>0.25770999999999999</c:v>
                </c:pt>
                <c:pt idx="41" formatCode="General">
                  <c:v>0.42060999999999998</c:v>
                </c:pt>
                <c:pt idx="42" formatCode="General">
                  <c:v>0.30288999999999999</c:v>
                </c:pt>
                <c:pt idx="43" formatCode="General">
                  <c:v>0.25569999999999998</c:v>
                </c:pt>
                <c:pt idx="44" formatCode="General">
                  <c:v>0.15428</c:v>
                </c:pt>
                <c:pt idx="45" formatCode="General">
                  <c:v>0.14918000000000001</c:v>
                </c:pt>
                <c:pt idx="46" formatCode="General">
                  <c:v>0.15085999999999999</c:v>
                </c:pt>
                <c:pt idx="47" formatCode="General">
                  <c:v>0.15292</c:v>
                </c:pt>
                <c:pt idx="48" formatCode="General">
                  <c:v>0.15415000000000001</c:v>
                </c:pt>
                <c:pt idx="49" formatCode="General">
                  <c:v>0.15415999999999999</c:v>
                </c:pt>
                <c:pt idx="50" formatCode="General">
                  <c:v>0.15486</c:v>
                </c:pt>
                <c:pt idx="51" formatCode="General">
                  <c:v>0.15673000000000001</c:v>
                </c:pt>
                <c:pt idx="52" formatCode="General">
                  <c:v>0.15861</c:v>
                </c:pt>
                <c:pt idx="53" formatCode="General">
                  <c:v>0.16056000000000001</c:v>
                </c:pt>
                <c:pt idx="54" formatCode="General">
                  <c:v>0.16264000000000001</c:v>
                </c:pt>
                <c:pt idx="55" formatCode="General">
                  <c:v>0.16489000000000001</c:v>
                </c:pt>
                <c:pt idx="56" formatCode="General">
                  <c:v>0.16738</c:v>
                </c:pt>
                <c:pt idx="57" formatCode="General">
                  <c:v>0.17014000000000001</c:v>
                </c:pt>
                <c:pt idx="58" formatCode="General">
                  <c:v>0.17324999999999999</c:v>
                </c:pt>
                <c:pt idx="59" formatCode="General">
                  <c:v>0.17677999999999999</c:v>
                </c:pt>
                <c:pt idx="60" formatCode="General">
                  <c:v>0.18085000000000001</c:v>
                </c:pt>
                <c:pt idx="61" formatCode="General">
                  <c:v>0.18523999999999999</c:v>
                </c:pt>
                <c:pt idx="62" formatCode="General">
                  <c:v>0.18525</c:v>
                </c:pt>
                <c:pt idx="63" formatCode="General">
                  <c:v>0.18551000000000001</c:v>
                </c:pt>
                <c:pt idx="64" formatCode="General">
                  <c:v>0.19120999999999999</c:v>
                </c:pt>
                <c:pt idx="65" formatCode="General">
                  <c:v>0.19134000000000001</c:v>
                </c:pt>
                <c:pt idx="66" formatCode="General">
                  <c:v>0.19133</c:v>
                </c:pt>
                <c:pt idx="67" formatCode="General">
                  <c:v>0.19123000000000001</c:v>
                </c:pt>
                <c:pt idx="68" formatCode="General">
                  <c:v>0.19120999999999999</c:v>
                </c:pt>
                <c:pt idx="69" formatCode="General">
                  <c:v>0.19041</c:v>
                </c:pt>
                <c:pt idx="70" formatCode="General">
                  <c:v>0.19461999999999999</c:v>
                </c:pt>
                <c:pt idx="71" formatCode="General">
                  <c:v>0.19255</c:v>
                </c:pt>
                <c:pt idx="72" formatCode="General">
                  <c:v>0.18378</c:v>
                </c:pt>
                <c:pt idx="73" formatCode="General">
                  <c:v>0.53249999999999997</c:v>
                </c:pt>
                <c:pt idx="74" formatCode="General">
                  <c:v>0.57708000000000004</c:v>
                </c:pt>
                <c:pt idx="75" formatCode="General">
                  <c:v>0.58450999999999997</c:v>
                </c:pt>
                <c:pt idx="76" formatCode="General">
                  <c:v>0.57779000000000003</c:v>
                </c:pt>
                <c:pt idx="77" formatCode="General">
                  <c:v>0.56796999999999997</c:v>
                </c:pt>
                <c:pt idx="78" formatCode="General">
                  <c:v>0.57574000000000003</c:v>
                </c:pt>
                <c:pt idx="79" formatCode="General">
                  <c:v>0.58257000000000003</c:v>
                </c:pt>
                <c:pt idx="80" formatCode="General">
                  <c:v>0.65347999999999995</c:v>
                </c:pt>
                <c:pt idx="81" formatCode="General">
                  <c:v>1.0338000000000001</c:v>
                </c:pt>
                <c:pt idx="82" formatCode="General">
                  <c:v>1.0488</c:v>
                </c:pt>
                <c:pt idx="83" formatCode="General">
                  <c:v>0.96084999999999998</c:v>
                </c:pt>
                <c:pt idx="84" formatCode="General">
                  <c:v>0.71314999999999995</c:v>
                </c:pt>
                <c:pt idx="85" formatCode="General">
                  <c:v>0.71125000000000005</c:v>
                </c:pt>
                <c:pt idx="86" formatCode="General">
                  <c:v>0.48975999999999997</c:v>
                </c:pt>
                <c:pt idx="87" formatCode="General">
                  <c:v>0.20623</c:v>
                </c:pt>
                <c:pt idx="88" formatCode="General">
                  <c:v>0.19159999999999999</c:v>
                </c:pt>
                <c:pt idx="89" formatCode="General">
                  <c:v>0.18681</c:v>
                </c:pt>
                <c:pt idx="90" formatCode="General">
                  <c:v>0.18361</c:v>
                </c:pt>
                <c:pt idx="91" formatCode="General">
                  <c:v>0.17960000000000001</c:v>
                </c:pt>
                <c:pt idx="92">
                  <c:v>8.8608999999999993E-2</c:v>
                </c:pt>
                <c:pt idx="93">
                  <c:v>3.0032E-2</c:v>
                </c:pt>
                <c:pt idx="94">
                  <c:v>4.2659999999999997E-2</c:v>
                </c:pt>
                <c:pt idx="95">
                  <c:v>5.8222999999999997E-2</c:v>
                </c:pt>
                <c:pt idx="96">
                  <c:v>8.9151999999999995E-2</c:v>
                </c:pt>
                <c:pt idx="97">
                  <c:v>9.8533999999999997E-2</c:v>
                </c:pt>
                <c:pt idx="98" formatCode="General">
                  <c:v>0.10276</c:v>
                </c:pt>
                <c:pt idx="99" formatCode="General">
                  <c:v>0.10836</c:v>
                </c:pt>
                <c:pt idx="100" formatCode="General">
                  <c:v>0.1108</c:v>
                </c:pt>
                <c:pt idx="101" formatCode="General">
                  <c:v>0.12202</c:v>
                </c:pt>
                <c:pt idx="102" formatCode="General">
                  <c:v>0.12723999999999999</c:v>
                </c:pt>
                <c:pt idx="103" formatCode="General">
                  <c:v>0.13408</c:v>
                </c:pt>
                <c:pt idx="104" formatCode="General">
                  <c:v>0.14163000000000001</c:v>
                </c:pt>
                <c:pt idx="105" formatCode="General">
                  <c:v>0.14960000000000001</c:v>
                </c:pt>
                <c:pt idx="106" formatCode="General">
                  <c:v>0.15809999999999999</c:v>
                </c:pt>
                <c:pt idx="107" formatCode="General">
                  <c:v>0.16747000000000001</c:v>
                </c:pt>
                <c:pt idx="108" formatCode="General">
                  <c:v>0.17826</c:v>
                </c:pt>
                <c:pt idx="109" formatCode="General">
                  <c:v>0.19148000000000001</c:v>
                </c:pt>
                <c:pt idx="110" formatCode="General">
                  <c:v>0.20902999999999999</c:v>
                </c:pt>
                <c:pt idx="111" formatCode="General">
                  <c:v>0.23522999999999999</c:v>
                </c:pt>
                <c:pt idx="112" formatCode="General">
                  <c:v>0.28115000000000001</c:v>
                </c:pt>
                <c:pt idx="113" formatCode="General">
                  <c:v>0.30460999999999999</c:v>
                </c:pt>
                <c:pt idx="114" formatCode="General">
                  <c:v>0.30469000000000002</c:v>
                </c:pt>
                <c:pt idx="115" formatCode="General">
                  <c:v>0.36076999999999998</c:v>
                </c:pt>
                <c:pt idx="116" formatCode="General">
                  <c:v>0.35502</c:v>
                </c:pt>
                <c:pt idx="117" formatCode="General">
                  <c:v>0.31907999999999997</c:v>
                </c:pt>
                <c:pt idx="118" formatCode="General">
                  <c:v>0.29632999999999998</c:v>
                </c:pt>
                <c:pt idx="119" formatCode="General">
                  <c:v>0.28111999999999998</c:v>
                </c:pt>
                <c:pt idx="120" formatCode="General">
                  <c:v>0.26168000000000002</c:v>
                </c:pt>
                <c:pt idx="121">
                  <c:v>7.9687999999999995E-2</c:v>
                </c:pt>
                <c:pt idx="122">
                  <c:v>4.8240999999999999E-2</c:v>
                </c:pt>
                <c:pt idx="123">
                  <c:v>6.3842999999999997E-2</c:v>
                </c:pt>
                <c:pt idx="124" formatCode="General">
                  <c:v>0.24077000000000001</c:v>
                </c:pt>
                <c:pt idx="125" formatCode="General">
                  <c:v>0.53932999999999998</c:v>
                </c:pt>
                <c:pt idx="126" formatCode="General">
                  <c:v>0.60748999999999997</c:v>
                </c:pt>
                <c:pt idx="127" formatCode="General">
                  <c:v>0.63680999999999999</c:v>
                </c:pt>
                <c:pt idx="128" formatCode="General">
                  <c:v>0.55842999999999998</c:v>
                </c:pt>
                <c:pt idx="129" formatCode="General">
                  <c:v>0.52353000000000005</c:v>
                </c:pt>
                <c:pt idx="130" formatCode="General">
                  <c:v>0.49493999999999999</c:v>
                </c:pt>
                <c:pt idx="131" formatCode="General">
                  <c:v>0.44890999999999998</c:v>
                </c:pt>
                <c:pt idx="132" formatCode="General">
                  <c:v>0.44116</c:v>
                </c:pt>
                <c:pt idx="133" formatCode="General">
                  <c:v>0.30678</c:v>
                </c:pt>
                <c:pt idx="134" formatCode="General">
                  <c:v>0.30630000000000002</c:v>
                </c:pt>
                <c:pt idx="135" formatCode="General">
                  <c:v>0.27498</c:v>
                </c:pt>
                <c:pt idx="136" formatCode="General">
                  <c:v>0.30936000000000002</c:v>
                </c:pt>
                <c:pt idx="137" formatCode="General">
                  <c:v>0.35074</c:v>
                </c:pt>
                <c:pt idx="138" formatCode="General">
                  <c:v>0.35116999999999998</c:v>
                </c:pt>
                <c:pt idx="139" formatCode="General">
                  <c:v>0.37885999999999997</c:v>
                </c:pt>
                <c:pt idx="140" formatCode="General">
                  <c:v>0.48235</c:v>
                </c:pt>
                <c:pt idx="141" formatCode="General">
                  <c:v>0.66717000000000004</c:v>
                </c:pt>
                <c:pt idx="142" formatCode="General">
                  <c:v>0.88319000000000003</c:v>
                </c:pt>
                <c:pt idx="143" formatCode="General">
                  <c:v>0.86160999999999999</c:v>
                </c:pt>
                <c:pt idx="144" formatCode="General">
                  <c:v>0.51297000000000004</c:v>
                </c:pt>
                <c:pt idx="145" formatCode="General">
                  <c:v>0.49848999999999999</c:v>
                </c:pt>
                <c:pt idx="146" formatCode="General">
                  <c:v>0.35221999999999998</c:v>
                </c:pt>
                <c:pt idx="147" formatCode="General">
                  <c:v>0.3377</c:v>
                </c:pt>
                <c:pt idx="148" formatCode="General">
                  <c:v>0.31386999999999998</c:v>
                </c:pt>
                <c:pt idx="149" formatCode="General">
                  <c:v>0.30163000000000001</c:v>
                </c:pt>
                <c:pt idx="150" formatCode="General">
                  <c:v>0.26534999999999997</c:v>
                </c:pt>
                <c:pt idx="151" formatCode="General">
                  <c:v>0.2029</c:v>
                </c:pt>
                <c:pt idx="152" formatCode="General">
                  <c:v>0.36625000000000002</c:v>
                </c:pt>
                <c:pt idx="153" formatCode="General">
                  <c:v>0.47654999999999997</c:v>
                </c:pt>
                <c:pt idx="154" formatCode="General">
                  <c:v>0.51980999999999999</c:v>
                </c:pt>
                <c:pt idx="155" formatCode="General">
                  <c:v>0.74456999999999995</c:v>
                </c:pt>
                <c:pt idx="156" formatCode="General">
                  <c:v>0.85712999999999995</c:v>
                </c:pt>
                <c:pt idx="157" formatCode="General">
                  <c:v>0.85592999999999997</c:v>
                </c:pt>
                <c:pt idx="158" formatCode="General">
                  <c:v>0.76502999999999999</c:v>
                </c:pt>
                <c:pt idx="159" formatCode="General">
                  <c:v>0.44678000000000001</c:v>
                </c:pt>
                <c:pt idx="160" formatCode="General">
                  <c:v>0.27429999999999999</c:v>
                </c:pt>
                <c:pt idx="161" formatCode="General">
                  <c:v>0.17895</c:v>
                </c:pt>
                <c:pt idx="162" formatCode="General">
                  <c:v>0.11745</c:v>
                </c:pt>
                <c:pt idx="163">
                  <c:v>7.3780999999999999E-2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E5D-4395-9123-167C8BEF89E0}"/>
            </c:ext>
          </c:extLst>
        </c:ser>
        <c:ser>
          <c:idx val="2"/>
          <c:order val="2"/>
          <c:tx>
            <c:v>Z Transfert Function - Baffle Sup.</c:v>
          </c:tx>
          <c:spPr>
            <a:ln w="25400" cap="flat" cmpd="sng" algn="ctr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Feuil1!$E$2:$E$165</c:f>
              <c:numCache>
                <c:formatCode>0.00E+00</c:formatCode>
                <c:ptCount val="1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 formatCode="General">
                  <c:v>5</c:v>
                </c:pt>
                <c:pt idx="5" formatCode="General">
                  <c:v>6</c:v>
                </c:pt>
                <c:pt idx="6" formatCode="General">
                  <c:v>7</c:v>
                </c:pt>
                <c:pt idx="7" formatCode="General">
                  <c:v>8</c:v>
                </c:pt>
                <c:pt idx="8" formatCode="General">
                  <c:v>9</c:v>
                </c:pt>
                <c:pt idx="9" formatCode="General">
                  <c:v>10</c:v>
                </c:pt>
                <c:pt idx="10" formatCode="General">
                  <c:v>10.282</c:v>
                </c:pt>
                <c:pt idx="11" formatCode="General">
                  <c:v>10.303000000000001</c:v>
                </c:pt>
                <c:pt idx="12" formatCode="General">
                  <c:v>11</c:v>
                </c:pt>
                <c:pt idx="13" formatCode="General">
                  <c:v>11.083</c:v>
                </c:pt>
                <c:pt idx="14" formatCode="General">
                  <c:v>11.097</c:v>
                </c:pt>
                <c:pt idx="15" formatCode="General">
                  <c:v>12</c:v>
                </c:pt>
                <c:pt idx="16" formatCode="General">
                  <c:v>13</c:v>
                </c:pt>
                <c:pt idx="17" formatCode="General">
                  <c:v>14</c:v>
                </c:pt>
                <c:pt idx="18" formatCode="General">
                  <c:v>15</c:v>
                </c:pt>
                <c:pt idx="19" formatCode="General">
                  <c:v>16</c:v>
                </c:pt>
                <c:pt idx="20" formatCode="General">
                  <c:v>17</c:v>
                </c:pt>
                <c:pt idx="21" formatCode="General">
                  <c:v>18</c:v>
                </c:pt>
                <c:pt idx="22" formatCode="General">
                  <c:v>19</c:v>
                </c:pt>
                <c:pt idx="23" formatCode="General">
                  <c:v>20</c:v>
                </c:pt>
                <c:pt idx="24" formatCode="General">
                  <c:v>21</c:v>
                </c:pt>
                <c:pt idx="25" formatCode="General">
                  <c:v>21.908000000000001</c:v>
                </c:pt>
                <c:pt idx="26" formatCode="General">
                  <c:v>22</c:v>
                </c:pt>
                <c:pt idx="27" formatCode="General">
                  <c:v>22.09</c:v>
                </c:pt>
                <c:pt idx="28" formatCode="General">
                  <c:v>23</c:v>
                </c:pt>
                <c:pt idx="29" formatCode="General">
                  <c:v>24</c:v>
                </c:pt>
                <c:pt idx="30" formatCode="General">
                  <c:v>24.959</c:v>
                </c:pt>
                <c:pt idx="31" formatCode="General">
                  <c:v>24.98</c:v>
                </c:pt>
                <c:pt idx="32" formatCode="General">
                  <c:v>25</c:v>
                </c:pt>
                <c:pt idx="33" formatCode="General">
                  <c:v>26</c:v>
                </c:pt>
                <c:pt idx="34" formatCode="General">
                  <c:v>27</c:v>
                </c:pt>
                <c:pt idx="35" formatCode="General">
                  <c:v>28</c:v>
                </c:pt>
                <c:pt idx="36" formatCode="General">
                  <c:v>28.338000000000001</c:v>
                </c:pt>
                <c:pt idx="37" formatCode="General">
                  <c:v>28.34</c:v>
                </c:pt>
                <c:pt idx="38" formatCode="General">
                  <c:v>29</c:v>
                </c:pt>
                <c:pt idx="39" formatCode="General">
                  <c:v>30</c:v>
                </c:pt>
                <c:pt idx="40" formatCode="General">
                  <c:v>31</c:v>
                </c:pt>
                <c:pt idx="41" formatCode="General">
                  <c:v>31.832999999999998</c:v>
                </c:pt>
                <c:pt idx="42" formatCode="General">
                  <c:v>32</c:v>
                </c:pt>
                <c:pt idx="43" formatCode="General">
                  <c:v>32.064999999999998</c:v>
                </c:pt>
                <c:pt idx="44" formatCode="General">
                  <c:v>33</c:v>
                </c:pt>
                <c:pt idx="45" formatCode="General">
                  <c:v>34</c:v>
                </c:pt>
                <c:pt idx="46" formatCode="General">
                  <c:v>35</c:v>
                </c:pt>
                <c:pt idx="47" formatCode="General">
                  <c:v>36</c:v>
                </c:pt>
                <c:pt idx="48" formatCode="General">
                  <c:v>36.628999999999998</c:v>
                </c:pt>
                <c:pt idx="49" formatCode="General">
                  <c:v>36.631</c:v>
                </c:pt>
                <c:pt idx="50" formatCode="General">
                  <c:v>37</c:v>
                </c:pt>
                <c:pt idx="51" formatCode="General">
                  <c:v>38</c:v>
                </c:pt>
                <c:pt idx="52" formatCode="General">
                  <c:v>39</c:v>
                </c:pt>
                <c:pt idx="53" formatCode="General">
                  <c:v>40</c:v>
                </c:pt>
                <c:pt idx="54" formatCode="General">
                  <c:v>41</c:v>
                </c:pt>
                <c:pt idx="55" formatCode="General">
                  <c:v>42</c:v>
                </c:pt>
                <c:pt idx="56" formatCode="General">
                  <c:v>43</c:v>
                </c:pt>
                <c:pt idx="57" formatCode="General">
                  <c:v>44</c:v>
                </c:pt>
                <c:pt idx="58" formatCode="General">
                  <c:v>45</c:v>
                </c:pt>
                <c:pt idx="59" formatCode="General">
                  <c:v>46</c:v>
                </c:pt>
                <c:pt idx="60" formatCode="General">
                  <c:v>47</c:v>
                </c:pt>
                <c:pt idx="61" formatCode="General">
                  <c:v>47.944000000000003</c:v>
                </c:pt>
                <c:pt idx="62" formatCode="General">
                  <c:v>47.945</c:v>
                </c:pt>
                <c:pt idx="63" formatCode="General">
                  <c:v>48</c:v>
                </c:pt>
                <c:pt idx="64" formatCode="General">
                  <c:v>49</c:v>
                </c:pt>
                <c:pt idx="65" formatCode="General">
                  <c:v>49.569000000000003</c:v>
                </c:pt>
                <c:pt idx="66" formatCode="General">
                  <c:v>49.570999999999998</c:v>
                </c:pt>
                <c:pt idx="67" formatCode="General">
                  <c:v>49.585999999999999</c:v>
                </c:pt>
                <c:pt idx="68" formatCode="General">
                  <c:v>49.588999999999999</c:v>
                </c:pt>
                <c:pt idx="69" formatCode="General">
                  <c:v>50</c:v>
                </c:pt>
                <c:pt idx="70" formatCode="General">
                  <c:v>51</c:v>
                </c:pt>
                <c:pt idx="71" formatCode="General">
                  <c:v>52</c:v>
                </c:pt>
                <c:pt idx="72" formatCode="General">
                  <c:v>53</c:v>
                </c:pt>
                <c:pt idx="73" formatCode="General">
                  <c:v>53.883000000000003</c:v>
                </c:pt>
                <c:pt idx="74" formatCode="General">
                  <c:v>54</c:v>
                </c:pt>
                <c:pt idx="75" formatCode="General">
                  <c:v>54.037999999999997</c:v>
                </c:pt>
                <c:pt idx="76" formatCode="General">
                  <c:v>54.244999999999997</c:v>
                </c:pt>
                <c:pt idx="77" formatCode="General">
                  <c:v>54.313000000000002</c:v>
                </c:pt>
                <c:pt idx="78" formatCode="General">
                  <c:v>54.65</c:v>
                </c:pt>
                <c:pt idx="79" formatCode="General">
                  <c:v>54.685000000000002</c:v>
                </c:pt>
                <c:pt idx="80" formatCode="General">
                  <c:v>55</c:v>
                </c:pt>
                <c:pt idx="81" formatCode="General">
                  <c:v>56</c:v>
                </c:pt>
                <c:pt idx="82" formatCode="General">
                  <c:v>56.344000000000001</c:v>
                </c:pt>
                <c:pt idx="83" formatCode="General">
                  <c:v>56.469000000000001</c:v>
                </c:pt>
                <c:pt idx="84" formatCode="General">
                  <c:v>56.723999999999997</c:v>
                </c:pt>
                <c:pt idx="85" formatCode="General">
                  <c:v>56.725999999999999</c:v>
                </c:pt>
                <c:pt idx="86" formatCode="General">
                  <c:v>57</c:v>
                </c:pt>
                <c:pt idx="87" formatCode="General">
                  <c:v>57.793999999999997</c:v>
                </c:pt>
                <c:pt idx="88" formatCode="General">
                  <c:v>58</c:v>
                </c:pt>
                <c:pt idx="89" formatCode="General">
                  <c:v>58.128999999999998</c:v>
                </c:pt>
                <c:pt idx="90" formatCode="General">
                  <c:v>58.195</c:v>
                </c:pt>
                <c:pt idx="91" formatCode="General">
                  <c:v>58.256</c:v>
                </c:pt>
                <c:pt idx="92" formatCode="General">
                  <c:v>59</c:v>
                </c:pt>
                <c:pt idx="93" formatCode="General">
                  <c:v>60</c:v>
                </c:pt>
                <c:pt idx="94" formatCode="General">
                  <c:v>61</c:v>
                </c:pt>
                <c:pt idx="95" formatCode="General">
                  <c:v>62</c:v>
                </c:pt>
                <c:pt idx="96" formatCode="General">
                  <c:v>63</c:v>
                </c:pt>
                <c:pt idx="97" formatCode="General">
                  <c:v>63.128</c:v>
                </c:pt>
                <c:pt idx="98" formatCode="General">
                  <c:v>63.19</c:v>
                </c:pt>
                <c:pt idx="99" formatCode="General">
                  <c:v>63.284999999999997</c:v>
                </c:pt>
                <c:pt idx="100" formatCode="General">
                  <c:v>63.335000000000001</c:v>
                </c:pt>
                <c:pt idx="101" formatCode="General">
                  <c:v>64</c:v>
                </c:pt>
                <c:pt idx="102" formatCode="General">
                  <c:v>65</c:v>
                </c:pt>
                <c:pt idx="103" formatCode="General">
                  <c:v>66</c:v>
                </c:pt>
                <c:pt idx="104" formatCode="General">
                  <c:v>67</c:v>
                </c:pt>
                <c:pt idx="105" formatCode="General">
                  <c:v>68</c:v>
                </c:pt>
                <c:pt idx="106" formatCode="General">
                  <c:v>69</c:v>
                </c:pt>
                <c:pt idx="107" formatCode="General">
                  <c:v>70</c:v>
                </c:pt>
                <c:pt idx="108" formatCode="General">
                  <c:v>71</c:v>
                </c:pt>
                <c:pt idx="109" formatCode="General">
                  <c:v>72</c:v>
                </c:pt>
                <c:pt idx="110" formatCode="General">
                  <c:v>73</c:v>
                </c:pt>
                <c:pt idx="111" formatCode="General">
                  <c:v>74</c:v>
                </c:pt>
                <c:pt idx="112" formatCode="General">
                  <c:v>75</c:v>
                </c:pt>
                <c:pt idx="113" formatCode="General">
                  <c:v>75.331999999999994</c:v>
                </c:pt>
                <c:pt idx="114" formatCode="General">
                  <c:v>75.332999999999998</c:v>
                </c:pt>
                <c:pt idx="115" formatCode="General">
                  <c:v>76</c:v>
                </c:pt>
                <c:pt idx="116" formatCode="General">
                  <c:v>76.477999999999994</c:v>
                </c:pt>
                <c:pt idx="117" formatCode="General">
                  <c:v>76.716999999999999</c:v>
                </c:pt>
                <c:pt idx="118" formatCode="General">
                  <c:v>76.835999999999999</c:v>
                </c:pt>
                <c:pt idx="119" formatCode="General">
                  <c:v>76.91</c:v>
                </c:pt>
                <c:pt idx="120" formatCode="General">
                  <c:v>77</c:v>
                </c:pt>
                <c:pt idx="121" formatCode="General">
                  <c:v>78</c:v>
                </c:pt>
                <c:pt idx="122" formatCode="General">
                  <c:v>79</c:v>
                </c:pt>
                <c:pt idx="123" formatCode="General">
                  <c:v>80</c:v>
                </c:pt>
                <c:pt idx="124" formatCode="General">
                  <c:v>81</c:v>
                </c:pt>
                <c:pt idx="125" formatCode="General">
                  <c:v>81.66</c:v>
                </c:pt>
                <c:pt idx="126" formatCode="General">
                  <c:v>81.858999999999995</c:v>
                </c:pt>
                <c:pt idx="127" formatCode="General">
                  <c:v>82</c:v>
                </c:pt>
                <c:pt idx="128" formatCode="General">
                  <c:v>82.82</c:v>
                </c:pt>
                <c:pt idx="129" formatCode="General">
                  <c:v>82.921999999999997</c:v>
                </c:pt>
                <c:pt idx="130" formatCode="General">
                  <c:v>83</c:v>
                </c:pt>
                <c:pt idx="131" formatCode="General">
                  <c:v>83.123000000000005</c:v>
                </c:pt>
                <c:pt idx="132" formatCode="General">
                  <c:v>83.144000000000005</c:v>
                </c:pt>
                <c:pt idx="133" formatCode="General">
                  <c:v>83.628</c:v>
                </c:pt>
                <c:pt idx="134" formatCode="General">
                  <c:v>83.631</c:v>
                </c:pt>
                <c:pt idx="135" formatCode="General">
                  <c:v>84</c:v>
                </c:pt>
                <c:pt idx="136" formatCode="General">
                  <c:v>85</c:v>
                </c:pt>
                <c:pt idx="137" formatCode="General">
                  <c:v>85.632999999999996</c:v>
                </c:pt>
                <c:pt idx="138" formatCode="General">
                  <c:v>85.638999999999996</c:v>
                </c:pt>
                <c:pt idx="139" formatCode="General">
                  <c:v>86</c:v>
                </c:pt>
                <c:pt idx="140" formatCode="General">
                  <c:v>87</c:v>
                </c:pt>
                <c:pt idx="141" formatCode="General">
                  <c:v>88</c:v>
                </c:pt>
                <c:pt idx="142" formatCode="General">
                  <c:v>89</c:v>
                </c:pt>
                <c:pt idx="143" formatCode="General">
                  <c:v>89.168000000000006</c:v>
                </c:pt>
                <c:pt idx="144" formatCode="General">
                  <c:v>89.963999999999999</c:v>
                </c:pt>
                <c:pt idx="145" formatCode="General">
                  <c:v>90</c:v>
                </c:pt>
                <c:pt idx="146" formatCode="General">
                  <c:v>90.519000000000005</c:v>
                </c:pt>
                <c:pt idx="147" formatCode="General">
                  <c:v>90.593000000000004</c:v>
                </c:pt>
                <c:pt idx="148" formatCode="General">
                  <c:v>90.721000000000004</c:v>
                </c:pt>
                <c:pt idx="149" formatCode="General">
                  <c:v>90.789000000000001</c:v>
                </c:pt>
                <c:pt idx="150" formatCode="General">
                  <c:v>91</c:v>
                </c:pt>
                <c:pt idx="151" formatCode="General">
                  <c:v>92</c:v>
                </c:pt>
                <c:pt idx="152" formatCode="General">
                  <c:v>93</c:v>
                </c:pt>
                <c:pt idx="153" formatCode="General">
                  <c:v>93.326999999999998</c:v>
                </c:pt>
                <c:pt idx="154" formatCode="General">
                  <c:v>93.438999999999993</c:v>
                </c:pt>
                <c:pt idx="155" formatCode="General">
                  <c:v>94</c:v>
                </c:pt>
                <c:pt idx="156" formatCode="General">
                  <c:v>94.453000000000003</c:v>
                </c:pt>
                <c:pt idx="157" formatCode="General">
                  <c:v>94.608000000000004</c:v>
                </c:pt>
                <c:pt idx="158" formatCode="General">
                  <c:v>95</c:v>
                </c:pt>
                <c:pt idx="159" formatCode="General">
                  <c:v>96</c:v>
                </c:pt>
                <c:pt idx="160" formatCode="General">
                  <c:v>97</c:v>
                </c:pt>
                <c:pt idx="161" formatCode="General">
                  <c:v>98</c:v>
                </c:pt>
                <c:pt idx="162" formatCode="General">
                  <c:v>99</c:v>
                </c:pt>
                <c:pt idx="163" formatCode="General">
                  <c:v>100</c:v>
                </c:pt>
              </c:numCache>
            </c:numRef>
          </c:xVal>
          <c:yVal>
            <c:numRef>
              <c:f>Feuil1!$F$2:$F$165</c:f>
              <c:numCache>
                <c:formatCode>General</c:formatCode>
                <c:ptCount val="164"/>
                <c:pt idx="0">
                  <c:v>0.39504</c:v>
                </c:pt>
                <c:pt idx="1">
                  <c:v>0.39611000000000002</c:v>
                </c:pt>
                <c:pt idx="2">
                  <c:v>0.39801999999999998</c:v>
                </c:pt>
                <c:pt idx="3">
                  <c:v>0.40096999999999999</c:v>
                </c:pt>
                <c:pt idx="4">
                  <c:v>0.40533999999999998</c:v>
                </c:pt>
                <c:pt idx="5">
                  <c:v>0.41191</c:v>
                </c:pt>
                <c:pt idx="6">
                  <c:v>0.42235</c:v>
                </c:pt>
                <c:pt idx="7">
                  <c:v>0.44116</c:v>
                </c:pt>
                <c:pt idx="8">
                  <c:v>0.48616999999999999</c:v>
                </c:pt>
                <c:pt idx="9">
                  <c:v>0.78310999999999997</c:v>
                </c:pt>
                <c:pt idx="10">
                  <c:v>1.2262</c:v>
                </c:pt>
                <c:pt idx="11">
                  <c:v>1.1292</c:v>
                </c:pt>
                <c:pt idx="12">
                  <c:v>0.39493</c:v>
                </c:pt>
                <c:pt idx="13">
                  <c:v>0.38535999999999998</c:v>
                </c:pt>
                <c:pt idx="14">
                  <c:v>0.36691000000000001</c:v>
                </c:pt>
                <c:pt idx="15">
                  <c:v>0.29320000000000002</c:v>
                </c:pt>
                <c:pt idx="16">
                  <c:v>0.33761000000000002</c:v>
                </c:pt>
                <c:pt idx="17">
                  <c:v>0.35914000000000001</c:v>
                </c:pt>
                <c:pt idx="18">
                  <c:v>0.37472</c:v>
                </c:pt>
                <c:pt idx="19">
                  <c:v>0.38912000000000002</c:v>
                </c:pt>
                <c:pt idx="20">
                  <c:v>0.40508</c:v>
                </c:pt>
                <c:pt idx="21">
                  <c:v>0.42571999999999999</c:v>
                </c:pt>
                <c:pt idx="22">
                  <c:v>0.45699000000000001</c:v>
                </c:pt>
                <c:pt idx="23">
                  <c:v>0.51597000000000004</c:v>
                </c:pt>
                <c:pt idx="24">
                  <c:v>0.68733</c:v>
                </c:pt>
                <c:pt idx="25">
                  <c:v>1.4850000000000001</c:v>
                </c:pt>
                <c:pt idx="26">
                  <c:v>1.2096</c:v>
                </c:pt>
                <c:pt idx="27">
                  <c:v>0.86348999999999998</c:v>
                </c:pt>
                <c:pt idx="28">
                  <c:v>0.14276</c:v>
                </c:pt>
                <c:pt idx="29">
                  <c:v>0.29726999999999998</c:v>
                </c:pt>
                <c:pt idx="30">
                  <c:v>0.44573000000000002</c:v>
                </c:pt>
                <c:pt idx="31">
                  <c:v>0.42670000000000002</c:v>
                </c:pt>
                <c:pt idx="32">
                  <c:v>0.40642</c:v>
                </c:pt>
                <c:pt idx="33">
                  <c:v>0.19611999999999999</c:v>
                </c:pt>
                <c:pt idx="34">
                  <c:v>0.24690999999999999</c:v>
                </c:pt>
                <c:pt idx="35">
                  <c:v>0.26917000000000002</c:v>
                </c:pt>
                <c:pt idx="36">
                  <c:v>0.27372000000000002</c:v>
                </c:pt>
                <c:pt idx="37">
                  <c:v>0.27374999999999999</c:v>
                </c:pt>
                <c:pt idx="38">
                  <c:v>0.27922999999999998</c:v>
                </c:pt>
                <c:pt idx="39">
                  <c:v>0.27666000000000002</c:v>
                </c:pt>
                <c:pt idx="40">
                  <c:v>0.23884</c:v>
                </c:pt>
                <c:pt idx="41">
                  <c:v>0.72416000000000003</c:v>
                </c:pt>
                <c:pt idx="42">
                  <c:v>0.77788000000000002</c:v>
                </c:pt>
                <c:pt idx="43">
                  <c:v>0.71572000000000002</c:v>
                </c:pt>
                <c:pt idx="44">
                  <c:v>0.34633000000000003</c:v>
                </c:pt>
                <c:pt idx="45">
                  <c:v>0.35746</c:v>
                </c:pt>
                <c:pt idx="46">
                  <c:v>0.36254999999999998</c:v>
                </c:pt>
                <c:pt idx="47">
                  <c:v>0.36736000000000002</c:v>
                </c:pt>
                <c:pt idx="48">
                  <c:v>0.37053999999999998</c:v>
                </c:pt>
                <c:pt idx="49">
                  <c:v>0.37054999999999999</c:v>
                </c:pt>
                <c:pt idx="50">
                  <c:v>0.37248999999999999</c:v>
                </c:pt>
                <c:pt idx="51">
                  <c:v>0.37803999999999999</c:v>
                </c:pt>
                <c:pt idx="52">
                  <c:v>0.38405</c:v>
                </c:pt>
                <c:pt idx="53">
                  <c:v>0.3906</c:v>
                </c:pt>
                <c:pt idx="54">
                  <c:v>0.39778999999999998</c:v>
                </c:pt>
                <c:pt idx="55">
                  <c:v>0.40575</c:v>
                </c:pt>
                <c:pt idx="56">
                  <c:v>0.41469</c:v>
                </c:pt>
                <c:pt idx="57">
                  <c:v>0.42485000000000001</c:v>
                </c:pt>
                <c:pt idx="58">
                  <c:v>0.43663000000000002</c:v>
                </c:pt>
                <c:pt idx="59">
                  <c:v>0.45054</c:v>
                </c:pt>
                <c:pt idx="60">
                  <c:v>0.46743000000000001</c:v>
                </c:pt>
                <c:pt idx="61">
                  <c:v>0.48720000000000002</c:v>
                </c:pt>
                <c:pt idx="62">
                  <c:v>0.48721999999999999</c:v>
                </c:pt>
                <c:pt idx="63">
                  <c:v>0.48852000000000001</c:v>
                </c:pt>
                <c:pt idx="64">
                  <c:v>0.51629999999999998</c:v>
                </c:pt>
                <c:pt idx="65">
                  <c:v>0.53356000000000003</c:v>
                </c:pt>
                <c:pt idx="66">
                  <c:v>0.53361999999999998</c:v>
                </c:pt>
                <c:pt idx="67">
                  <c:v>0.53403999999999996</c:v>
                </c:pt>
                <c:pt idx="68">
                  <c:v>0.53412999999999999</c:v>
                </c:pt>
                <c:pt idx="69">
                  <c:v>0.54857999999999996</c:v>
                </c:pt>
                <c:pt idx="70">
                  <c:v>0.60365999999999997</c:v>
                </c:pt>
                <c:pt idx="71">
                  <c:v>0.69567000000000001</c:v>
                </c:pt>
                <c:pt idx="72">
                  <c:v>0.88663000000000003</c:v>
                </c:pt>
                <c:pt idx="73">
                  <c:v>1.0585</c:v>
                </c:pt>
                <c:pt idx="74">
                  <c:v>1.0087999999999999</c:v>
                </c:pt>
                <c:pt idx="75">
                  <c:v>0.98904000000000003</c:v>
                </c:pt>
                <c:pt idx="76">
                  <c:v>0.86797999999999997</c:v>
                </c:pt>
                <c:pt idx="77">
                  <c:v>0.82701999999999998</c:v>
                </c:pt>
                <c:pt idx="78">
                  <c:v>0.65810999999999997</c:v>
                </c:pt>
                <c:pt idx="79">
                  <c:v>0.64553000000000005</c:v>
                </c:pt>
                <c:pt idx="80">
                  <c:v>0.60121999999999998</c:v>
                </c:pt>
                <c:pt idx="81">
                  <c:v>1.1196999999999999</c:v>
                </c:pt>
                <c:pt idx="82">
                  <c:v>1.1814</c:v>
                </c:pt>
                <c:pt idx="83">
                  <c:v>1.0907</c:v>
                </c:pt>
                <c:pt idx="84">
                  <c:v>0.81518999999999997</c:v>
                </c:pt>
                <c:pt idx="85">
                  <c:v>0.81301999999999996</c:v>
                </c:pt>
                <c:pt idx="86">
                  <c:v>0.55796000000000001</c:v>
                </c:pt>
                <c:pt idx="87">
                  <c:v>0.23318</c:v>
                </c:pt>
                <c:pt idx="88">
                  <c:v>0.2172</c:v>
                </c:pt>
                <c:pt idx="89">
                  <c:v>0.20818999999999999</c:v>
                </c:pt>
                <c:pt idx="90">
                  <c:v>0.20168</c:v>
                </c:pt>
                <c:pt idx="91">
                  <c:v>0.19417000000000001</c:v>
                </c:pt>
                <c:pt idx="92" formatCode="0.00E+00">
                  <c:v>9.2087000000000002E-2</c:v>
                </c:pt>
                <c:pt idx="93">
                  <c:v>0.12049</c:v>
                </c:pt>
                <c:pt idx="94">
                  <c:v>0.16774</c:v>
                </c:pt>
                <c:pt idx="95">
                  <c:v>0.19852</c:v>
                </c:pt>
                <c:pt idx="96">
                  <c:v>0.24088999999999999</c:v>
                </c:pt>
                <c:pt idx="97">
                  <c:v>0.25385000000000002</c:v>
                </c:pt>
                <c:pt idx="98">
                  <c:v>0.26012999999999997</c:v>
                </c:pt>
                <c:pt idx="99">
                  <c:v>0.26901999999999998</c:v>
                </c:pt>
                <c:pt idx="100">
                  <c:v>0.27317999999999998</c:v>
                </c:pt>
                <c:pt idx="101">
                  <c:v>0.29763000000000001</c:v>
                </c:pt>
                <c:pt idx="102">
                  <c:v>0.31136000000000003</c:v>
                </c:pt>
                <c:pt idx="103">
                  <c:v>0.32680999999999999</c:v>
                </c:pt>
                <c:pt idx="104">
                  <c:v>0.34332000000000001</c:v>
                </c:pt>
                <c:pt idx="105">
                  <c:v>0.36062</c:v>
                </c:pt>
                <c:pt idx="106">
                  <c:v>0.37906000000000001</c:v>
                </c:pt>
                <c:pt idx="107">
                  <c:v>0.39933000000000002</c:v>
                </c:pt>
                <c:pt idx="108">
                  <c:v>0.42258000000000001</c:v>
                </c:pt>
                <c:pt idx="109">
                  <c:v>0.45072000000000001</c:v>
                </c:pt>
                <c:pt idx="110">
                  <c:v>0.48738999999999999</c:v>
                </c:pt>
                <c:pt idx="111">
                  <c:v>0.54051000000000005</c:v>
                </c:pt>
                <c:pt idx="112">
                  <c:v>0.62931999999999999</c:v>
                </c:pt>
                <c:pt idx="113">
                  <c:v>0.67205999999999999</c:v>
                </c:pt>
                <c:pt idx="114">
                  <c:v>0.67220000000000002</c:v>
                </c:pt>
                <c:pt idx="115">
                  <c:v>0.75202000000000002</c:v>
                </c:pt>
                <c:pt idx="116">
                  <c:v>0.64776</c:v>
                </c:pt>
                <c:pt idx="117">
                  <c:v>0.50744</c:v>
                </c:pt>
                <c:pt idx="118">
                  <c:v>0.43808000000000002</c:v>
                </c:pt>
                <c:pt idx="119">
                  <c:v>0.4012</c:v>
                </c:pt>
                <c:pt idx="120">
                  <c:v>0.36564000000000002</c:v>
                </c:pt>
                <c:pt idx="121">
                  <c:v>0.37422</c:v>
                </c:pt>
                <c:pt idx="122">
                  <c:v>0.47499000000000002</c:v>
                </c:pt>
                <c:pt idx="123">
                  <c:v>0.59902</c:v>
                </c:pt>
                <c:pt idx="124">
                  <c:v>0.78105999999999998</c:v>
                </c:pt>
                <c:pt idx="125">
                  <c:v>0.77778999999999998</c:v>
                </c:pt>
                <c:pt idx="126">
                  <c:v>0.71126</c:v>
                </c:pt>
                <c:pt idx="127">
                  <c:v>0.65934000000000004</c:v>
                </c:pt>
                <c:pt idx="128">
                  <c:v>0.47001999999999999</c:v>
                </c:pt>
                <c:pt idx="129">
                  <c:v>0.44207000000000002</c:v>
                </c:pt>
                <c:pt idx="130">
                  <c:v>0.41887000000000002</c:v>
                </c:pt>
                <c:pt idx="131">
                  <c:v>0.38117000000000001</c:v>
                </c:pt>
                <c:pt idx="132">
                  <c:v>0.37480999999999998</c:v>
                </c:pt>
                <c:pt idx="133">
                  <c:v>0.26916000000000001</c:v>
                </c:pt>
                <c:pt idx="134">
                  <c:v>0.26882</c:v>
                </c:pt>
                <c:pt idx="135">
                  <c:v>0.25340000000000001</c:v>
                </c:pt>
                <c:pt idx="136">
                  <c:v>0.32551000000000002</c:v>
                </c:pt>
                <c:pt idx="137">
                  <c:v>0.38743</c:v>
                </c:pt>
                <c:pt idx="138">
                  <c:v>0.38802999999999999</c:v>
                </c:pt>
                <c:pt idx="139">
                  <c:v>0.42559000000000002</c:v>
                </c:pt>
                <c:pt idx="140">
                  <c:v>0.54925999999999997</c:v>
                </c:pt>
                <c:pt idx="141">
                  <c:v>0.73689000000000004</c:v>
                </c:pt>
                <c:pt idx="142">
                  <c:v>0.90310000000000001</c:v>
                </c:pt>
                <c:pt idx="143">
                  <c:v>0.86734999999999995</c:v>
                </c:pt>
                <c:pt idx="144">
                  <c:v>0.51232999999999995</c:v>
                </c:pt>
                <c:pt idx="145">
                  <c:v>0.50063999999999997</c:v>
                </c:pt>
                <c:pt idx="146">
                  <c:v>0.40368999999999999</c:v>
                </c:pt>
                <c:pt idx="147">
                  <c:v>0.39589000000000002</c:v>
                </c:pt>
                <c:pt idx="148">
                  <c:v>0.38317000000000001</c:v>
                </c:pt>
                <c:pt idx="149">
                  <c:v>0.37672</c:v>
                </c:pt>
                <c:pt idx="150">
                  <c:v>0.35943999999999998</c:v>
                </c:pt>
                <c:pt idx="151">
                  <c:v>0.42202000000000001</c:v>
                </c:pt>
                <c:pt idx="152">
                  <c:v>0.64410000000000001</c:v>
                </c:pt>
                <c:pt idx="153">
                  <c:v>0.72592999999999996</c:v>
                </c:pt>
                <c:pt idx="154">
                  <c:v>0.75610999999999995</c:v>
                </c:pt>
                <c:pt idx="155">
                  <c:v>0.93733</c:v>
                </c:pt>
                <c:pt idx="156">
                  <c:v>1.0166999999999999</c:v>
                </c:pt>
                <c:pt idx="157">
                  <c:v>0.99699000000000004</c:v>
                </c:pt>
                <c:pt idx="158">
                  <c:v>0.85002999999999995</c:v>
                </c:pt>
                <c:pt idx="159">
                  <c:v>0.42902000000000001</c:v>
                </c:pt>
                <c:pt idx="160">
                  <c:v>0.21465999999999999</c:v>
                </c:pt>
                <c:pt idx="161">
                  <c:v>0.10546</c:v>
                </c:pt>
                <c:pt idx="162" formatCode="0.00E+00">
                  <c:v>6.1960000000000001E-2</c:v>
                </c:pt>
                <c:pt idx="163" formatCode="0.00E+00">
                  <c:v>7.7412999999999996E-2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E5D-4395-9123-167C8BEF89E0}"/>
            </c:ext>
          </c:extLst>
        </c:ser>
        <c:ser>
          <c:idx val="3"/>
          <c:order val="3"/>
          <c:tx>
            <c:v>X Transfert Function - Baffle Inf.</c:v>
          </c:tx>
          <c:spPr>
            <a:ln w="6350" cap="flat" cmpd="sng" algn="ctr">
              <a:solidFill>
                <a:schemeClr val="accent1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Feuil1!$G$2:$G$165</c:f>
              <c:numCache>
                <c:formatCode>0.00E+00</c:formatCode>
                <c:ptCount val="1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 formatCode="General">
                  <c:v>7</c:v>
                </c:pt>
                <c:pt idx="7" formatCode="General">
                  <c:v>8</c:v>
                </c:pt>
                <c:pt idx="8" formatCode="General">
                  <c:v>9</c:v>
                </c:pt>
                <c:pt idx="9" formatCode="General">
                  <c:v>10</c:v>
                </c:pt>
                <c:pt idx="10" formatCode="General">
                  <c:v>10.282</c:v>
                </c:pt>
                <c:pt idx="11" formatCode="General">
                  <c:v>10.303000000000001</c:v>
                </c:pt>
                <c:pt idx="12" formatCode="General">
                  <c:v>11</c:v>
                </c:pt>
                <c:pt idx="13" formatCode="General">
                  <c:v>11.083</c:v>
                </c:pt>
                <c:pt idx="14" formatCode="General">
                  <c:v>11.097</c:v>
                </c:pt>
                <c:pt idx="15" formatCode="General">
                  <c:v>12</c:v>
                </c:pt>
                <c:pt idx="16" formatCode="General">
                  <c:v>13</c:v>
                </c:pt>
                <c:pt idx="17" formatCode="General">
                  <c:v>14</c:v>
                </c:pt>
                <c:pt idx="18" formatCode="General">
                  <c:v>15</c:v>
                </c:pt>
                <c:pt idx="19" formatCode="General">
                  <c:v>16</c:v>
                </c:pt>
                <c:pt idx="20" formatCode="General">
                  <c:v>17</c:v>
                </c:pt>
                <c:pt idx="21" formatCode="General">
                  <c:v>18</c:v>
                </c:pt>
                <c:pt idx="22" formatCode="General">
                  <c:v>19</c:v>
                </c:pt>
                <c:pt idx="23" formatCode="General">
                  <c:v>20</c:v>
                </c:pt>
                <c:pt idx="24" formatCode="General">
                  <c:v>21</c:v>
                </c:pt>
                <c:pt idx="25" formatCode="General">
                  <c:v>21.908000000000001</c:v>
                </c:pt>
                <c:pt idx="26" formatCode="General">
                  <c:v>22</c:v>
                </c:pt>
                <c:pt idx="27" formatCode="General">
                  <c:v>22.09</c:v>
                </c:pt>
                <c:pt idx="28" formatCode="General">
                  <c:v>23</c:v>
                </c:pt>
                <c:pt idx="29" formatCode="General">
                  <c:v>24</c:v>
                </c:pt>
                <c:pt idx="30" formatCode="General">
                  <c:v>24.959</c:v>
                </c:pt>
                <c:pt idx="31" formatCode="General">
                  <c:v>24.98</c:v>
                </c:pt>
                <c:pt idx="32" formatCode="General">
                  <c:v>25</c:v>
                </c:pt>
                <c:pt idx="33" formatCode="General">
                  <c:v>26</c:v>
                </c:pt>
                <c:pt idx="34" formatCode="General">
                  <c:v>27</c:v>
                </c:pt>
                <c:pt idx="35" formatCode="General">
                  <c:v>28</c:v>
                </c:pt>
                <c:pt idx="36" formatCode="General">
                  <c:v>28.338000000000001</c:v>
                </c:pt>
                <c:pt idx="37" formatCode="General">
                  <c:v>28.34</c:v>
                </c:pt>
                <c:pt idx="38" formatCode="General">
                  <c:v>29</c:v>
                </c:pt>
                <c:pt idx="39" formatCode="General">
                  <c:v>30</c:v>
                </c:pt>
                <c:pt idx="40" formatCode="General">
                  <c:v>31</c:v>
                </c:pt>
                <c:pt idx="41" formatCode="General">
                  <c:v>31.832999999999998</c:v>
                </c:pt>
                <c:pt idx="42" formatCode="General">
                  <c:v>32</c:v>
                </c:pt>
                <c:pt idx="43" formatCode="General">
                  <c:v>32.064999999999998</c:v>
                </c:pt>
                <c:pt idx="44" formatCode="General">
                  <c:v>33</c:v>
                </c:pt>
                <c:pt idx="45" formatCode="General">
                  <c:v>34</c:v>
                </c:pt>
                <c:pt idx="46" formatCode="General">
                  <c:v>35</c:v>
                </c:pt>
                <c:pt idx="47" formatCode="General">
                  <c:v>36</c:v>
                </c:pt>
                <c:pt idx="48" formatCode="General">
                  <c:v>36.628999999999998</c:v>
                </c:pt>
                <c:pt idx="49" formatCode="General">
                  <c:v>36.631</c:v>
                </c:pt>
                <c:pt idx="50" formatCode="General">
                  <c:v>37</c:v>
                </c:pt>
                <c:pt idx="51" formatCode="General">
                  <c:v>38</c:v>
                </c:pt>
                <c:pt idx="52" formatCode="General">
                  <c:v>39</c:v>
                </c:pt>
                <c:pt idx="53" formatCode="General">
                  <c:v>40</c:v>
                </c:pt>
                <c:pt idx="54" formatCode="General">
                  <c:v>41</c:v>
                </c:pt>
                <c:pt idx="55" formatCode="General">
                  <c:v>42</c:v>
                </c:pt>
                <c:pt idx="56" formatCode="General">
                  <c:v>43</c:v>
                </c:pt>
                <c:pt idx="57" formatCode="General">
                  <c:v>44</c:v>
                </c:pt>
                <c:pt idx="58" formatCode="General">
                  <c:v>45</c:v>
                </c:pt>
                <c:pt idx="59" formatCode="General">
                  <c:v>46</c:v>
                </c:pt>
                <c:pt idx="60" formatCode="General">
                  <c:v>47</c:v>
                </c:pt>
                <c:pt idx="61" formatCode="General">
                  <c:v>47.944000000000003</c:v>
                </c:pt>
                <c:pt idx="62" formatCode="General">
                  <c:v>47.945</c:v>
                </c:pt>
                <c:pt idx="63" formatCode="General">
                  <c:v>48</c:v>
                </c:pt>
                <c:pt idx="64" formatCode="General">
                  <c:v>49</c:v>
                </c:pt>
                <c:pt idx="65" formatCode="General">
                  <c:v>49.569000000000003</c:v>
                </c:pt>
                <c:pt idx="66" formatCode="General">
                  <c:v>49.570999999999998</c:v>
                </c:pt>
                <c:pt idx="67" formatCode="General">
                  <c:v>49.585999999999999</c:v>
                </c:pt>
                <c:pt idx="68" formatCode="General">
                  <c:v>49.588999999999999</c:v>
                </c:pt>
                <c:pt idx="69" formatCode="General">
                  <c:v>50</c:v>
                </c:pt>
                <c:pt idx="70" formatCode="General">
                  <c:v>51</c:v>
                </c:pt>
                <c:pt idx="71" formatCode="General">
                  <c:v>52</c:v>
                </c:pt>
                <c:pt idx="72" formatCode="General">
                  <c:v>53</c:v>
                </c:pt>
                <c:pt idx="73" formatCode="General">
                  <c:v>53.883000000000003</c:v>
                </c:pt>
                <c:pt idx="74" formatCode="General">
                  <c:v>54</c:v>
                </c:pt>
                <c:pt idx="75" formatCode="General">
                  <c:v>54.037999999999997</c:v>
                </c:pt>
                <c:pt idx="76" formatCode="General">
                  <c:v>54.244999999999997</c:v>
                </c:pt>
                <c:pt idx="77" formatCode="General">
                  <c:v>54.313000000000002</c:v>
                </c:pt>
                <c:pt idx="78" formatCode="General">
                  <c:v>54.65</c:v>
                </c:pt>
                <c:pt idx="79" formatCode="General">
                  <c:v>54.685000000000002</c:v>
                </c:pt>
                <c:pt idx="80" formatCode="General">
                  <c:v>55</c:v>
                </c:pt>
                <c:pt idx="81" formatCode="General">
                  <c:v>56</c:v>
                </c:pt>
                <c:pt idx="82" formatCode="General">
                  <c:v>56.344000000000001</c:v>
                </c:pt>
                <c:pt idx="83" formatCode="General">
                  <c:v>56.469000000000001</c:v>
                </c:pt>
                <c:pt idx="84" formatCode="General">
                  <c:v>56.723999999999997</c:v>
                </c:pt>
                <c:pt idx="85" formatCode="General">
                  <c:v>56.725999999999999</c:v>
                </c:pt>
                <c:pt idx="86" formatCode="General">
                  <c:v>57</c:v>
                </c:pt>
                <c:pt idx="87" formatCode="General">
                  <c:v>57.793999999999997</c:v>
                </c:pt>
                <c:pt idx="88" formatCode="General">
                  <c:v>58</c:v>
                </c:pt>
                <c:pt idx="89" formatCode="General">
                  <c:v>58.128999999999998</c:v>
                </c:pt>
                <c:pt idx="90" formatCode="General">
                  <c:v>58.195</c:v>
                </c:pt>
                <c:pt idx="91" formatCode="General">
                  <c:v>58.256</c:v>
                </c:pt>
                <c:pt idx="92" formatCode="General">
                  <c:v>59</c:v>
                </c:pt>
                <c:pt idx="93" formatCode="General">
                  <c:v>60</c:v>
                </c:pt>
                <c:pt idx="94" formatCode="General">
                  <c:v>61</c:v>
                </c:pt>
                <c:pt idx="95" formatCode="General">
                  <c:v>62</c:v>
                </c:pt>
                <c:pt idx="96" formatCode="General">
                  <c:v>63</c:v>
                </c:pt>
                <c:pt idx="97" formatCode="General">
                  <c:v>63.128</c:v>
                </c:pt>
                <c:pt idx="98" formatCode="General">
                  <c:v>63.19</c:v>
                </c:pt>
                <c:pt idx="99" formatCode="General">
                  <c:v>63.284999999999997</c:v>
                </c:pt>
                <c:pt idx="100" formatCode="General">
                  <c:v>63.335000000000001</c:v>
                </c:pt>
                <c:pt idx="101" formatCode="General">
                  <c:v>64</c:v>
                </c:pt>
                <c:pt idx="102" formatCode="General">
                  <c:v>65</c:v>
                </c:pt>
                <c:pt idx="103" formatCode="General">
                  <c:v>66</c:v>
                </c:pt>
                <c:pt idx="104" formatCode="General">
                  <c:v>67</c:v>
                </c:pt>
                <c:pt idx="105" formatCode="General">
                  <c:v>68</c:v>
                </c:pt>
                <c:pt idx="106" formatCode="General">
                  <c:v>69</c:v>
                </c:pt>
                <c:pt idx="107" formatCode="General">
                  <c:v>70</c:v>
                </c:pt>
                <c:pt idx="108" formatCode="General">
                  <c:v>71</c:v>
                </c:pt>
                <c:pt idx="109" formatCode="General">
                  <c:v>72</c:v>
                </c:pt>
                <c:pt idx="110" formatCode="General">
                  <c:v>73</c:v>
                </c:pt>
                <c:pt idx="111" formatCode="General">
                  <c:v>74</c:v>
                </c:pt>
                <c:pt idx="112" formatCode="General">
                  <c:v>75</c:v>
                </c:pt>
                <c:pt idx="113" formatCode="General">
                  <c:v>75.331999999999994</c:v>
                </c:pt>
                <c:pt idx="114" formatCode="General">
                  <c:v>75.332999999999998</c:v>
                </c:pt>
                <c:pt idx="115" formatCode="General">
                  <c:v>76</c:v>
                </c:pt>
                <c:pt idx="116" formatCode="General">
                  <c:v>76.477999999999994</c:v>
                </c:pt>
                <c:pt idx="117" formatCode="General">
                  <c:v>76.716999999999999</c:v>
                </c:pt>
                <c:pt idx="118" formatCode="General">
                  <c:v>76.835999999999999</c:v>
                </c:pt>
                <c:pt idx="119" formatCode="General">
                  <c:v>76.91</c:v>
                </c:pt>
                <c:pt idx="120" formatCode="General">
                  <c:v>77</c:v>
                </c:pt>
                <c:pt idx="121" formatCode="General">
                  <c:v>78</c:v>
                </c:pt>
                <c:pt idx="122" formatCode="General">
                  <c:v>79</c:v>
                </c:pt>
                <c:pt idx="123" formatCode="General">
                  <c:v>80</c:v>
                </c:pt>
                <c:pt idx="124" formatCode="General">
                  <c:v>81</c:v>
                </c:pt>
                <c:pt idx="125" formatCode="General">
                  <c:v>81.66</c:v>
                </c:pt>
                <c:pt idx="126" formatCode="General">
                  <c:v>81.858999999999995</c:v>
                </c:pt>
                <c:pt idx="127" formatCode="General">
                  <c:v>82</c:v>
                </c:pt>
                <c:pt idx="128" formatCode="General">
                  <c:v>82.82</c:v>
                </c:pt>
                <c:pt idx="129" formatCode="General">
                  <c:v>82.921999999999997</c:v>
                </c:pt>
                <c:pt idx="130" formatCode="General">
                  <c:v>83</c:v>
                </c:pt>
                <c:pt idx="131" formatCode="General">
                  <c:v>83.123000000000005</c:v>
                </c:pt>
                <c:pt idx="132" formatCode="General">
                  <c:v>83.144000000000005</c:v>
                </c:pt>
                <c:pt idx="133" formatCode="General">
                  <c:v>83.628</c:v>
                </c:pt>
                <c:pt idx="134" formatCode="General">
                  <c:v>83.631</c:v>
                </c:pt>
                <c:pt idx="135" formatCode="General">
                  <c:v>84</c:v>
                </c:pt>
                <c:pt idx="136" formatCode="General">
                  <c:v>85</c:v>
                </c:pt>
                <c:pt idx="137" formatCode="General">
                  <c:v>85.632999999999996</c:v>
                </c:pt>
                <c:pt idx="138" formatCode="General">
                  <c:v>85.638999999999996</c:v>
                </c:pt>
                <c:pt idx="139" formatCode="General">
                  <c:v>86</c:v>
                </c:pt>
                <c:pt idx="140" formatCode="General">
                  <c:v>87</c:v>
                </c:pt>
                <c:pt idx="141" formatCode="General">
                  <c:v>88</c:v>
                </c:pt>
                <c:pt idx="142" formatCode="General">
                  <c:v>89</c:v>
                </c:pt>
                <c:pt idx="143" formatCode="General">
                  <c:v>89.168000000000006</c:v>
                </c:pt>
                <c:pt idx="144" formatCode="General">
                  <c:v>89.963999999999999</c:v>
                </c:pt>
                <c:pt idx="145" formatCode="General">
                  <c:v>90</c:v>
                </c:pt>
                <c:pt idx="146" formatCode="General">
                  <c:v>90.519000000000005</c:v>
                </c:pt>
                <c:pt idx="147" formatCode="General">
                  <c:v>90.593000000000004</c:v>
                </c:pt>
                <c:pt idx="148" formatCode="General">
                  <c:v>90.721000000000004</c:v>
                </c:pt>
                <c:pt idx="149" formatCode="General">
                  <c:v>90.789000000000001</c:v>
                </c:pt>
                <c:pt idx="150" formatCode="General">
                  <c:v>91</c:v>
                </c:pt>
                <c:pt idx="151" formatCode="General">
                  <c:v>92</c:v>
                </c:pt>
                <c:pt idx="152" formatCode="General">
                  <c:v>93</c:v>
                </c:pt>
                <c:pt idx="153" formatCode="General">
                  <c:v>93.326999999999998</c:v>
                </c:pt>
                <c:pt idx="154" formatCode="General">
                  <c:v>93.438999999999993</c:v>
                </c:pt>
                <c:pt idx="155" formatCode="General">
                  <c:v>94</c:v>
                </c:pt>
                <c:pt idx="156" formatCode="General">
                  <c:v>94.453000000000003</c:v>
                </c:pt>
                <c:pt idx="157" formatCode="General">
                  <c:v>94.608000000000004</c:v>
                </c:pt>
                <c:pt idx="158" formatCode="General">
                  <c:v>95</c:v>
                </c:pt>
                <c:pt idx="159" formatCode="General">
                  <c:v>96</c:v>
                </c:pt>
                <c:pt idx="160" formatCode="General">
                  <c:v>97</c:v>
                </c:pt>
                <c:pt idx="161" formatCode="General">
                  <c:v>98</c:v>
                </c:pt>
                <c:pt idx="162" formatCode="General">
                  <c:v>99</c:v>
                </c:pt>
                <c:pt idx="163" formatCode="General">
                  <c:v>100</c:v>
                </c:pt>
              </c:numCache>
            </c:numRef>
          </c:xVal>
          <c:yVal>
            <c:numRef>
              <c:f>Feuil1!$H$2:$H$165</c:f>
              <c:numCache>
                <c:formatCode>0.00E+00</c:formatCode>
                <c:ptCount val="164"/>
                <c:pt idx="0">
                  <c:v>9.3090999999999994E-5</c:v>
                </c:pt>
                <c:pt idx="1">
                  <c:v>9.3226999999999994E-5</c:v>
                </c:pt>
                <c:pt idx="2">
                  <c:v>9.3466000000000003E-5</c:v>
                </c:pt>
                <c:pt idx="3">
                  <c:v>9.3826999999999995E-5</c:v>
                </c:pt>
                <c:pt idx="4">
                  <c:v>9.4345000000000006E-5</c:v>
                </c:pt>
                <c:pt idx="5">
                  <c:v>9.5089999999999999E-5</c:v>
                </c:pt>
                <c:pt idx="6">
                  <c:v>9.6201999999999998E-5</c:v>
                </c:pt>
                <c:pt idx="7">
                  <c:v>9.802E-5</c:v>
                </c:pt>
                <c:pt idx="8">
                  <c:v>1.0166999999999999E-4</c:v>
                </c:pt>
                <c:pt idx="9">
                  <c:v>1.1620000000000001E-4</c:v>
                </c:pt>
                <c:pt idx="10">
                  <c:v>1.1591000000000001E-4</c:v>
                </c:pt>
                <c:pt idx="11">
                  <c:v>1.0995E-4</c:v>
                </c:pt>
                <c:pt idx="12">
                  <c:v>1.7482000000000001E-4</c:v>
                </c:pt>
                <c:pt idx="13">
                  <c:v>1.5982999999999999E-4</c:v>
                </c:pt>
                <c:pt idx="14">
                  <c:v>1.4931999999999999E-4</c:v>
                </c:pt>
                <c:pt idx="15">
                  <c:v>7.5859999999999995E-5</c:v>
                </c:pt>
                <c:pt idx="16">
                  <c:v>8.5148999999999994E-5</c:v>
                </c:pt>
                <c:pt idx="17">
                  <c:v>8.8715999999999996E-5</c:v>
                </c:pt>
                <c:pt idx="18">
                  <c:v>9.0958000000000006E-5</c:v>
                </c:pt>
                <c:pt idx="19">
                  <c:v>9.2777999999999998E-5</c:v>
                </c:pt>
                <c:pt idx="20">
                  <c:v>9.4520999999999998E-5</c:v>
                </c:pt>
                <c:pt idx="21">
                  <c:v>9.6398999999999996E-5</c:v>
                </c:pt>
                <c:pt idx="22">
                  <c:v>9.8630999999999998E-5</c:v>
                </c:pt>
                <c:pt idx="23">
                  <c:v>1.0158E-4</c:v>
                </c:pt>
                <c:pt idx="24">
                  <c:v>1.0619E-4</c:v>
                </c:pt>
                <c:pt idx="25">
                  <c:v>1.1453E-4</c:v>
                </c:pt>
                <c:pt idx="26">
                  <c:v>1.1357999999999999E-4</c:v>
                </c:pt>
                <c:pt idx="27">
                  <c:v>1.1040999999999999E-4</c:v>
                </c:pt>
                <c:pt idx="28">
                  <c:v>1.1704E-4</c:v>
                </c:pt>
                <c:pt idx="29">
                  <c:v>1.4744000000000001E-4</c:v>
                </c:pt>
                <c:pt idx="30">
                  <c:v>2.6027E-4</c:v>
                </c:pt>
                <c:pt idx="31">
                  <c:v>2.5336999999999999E-4</c:v>
                </c:pt>
                <c:pt idx="32">
                  <c:v>2.4520999999999999E-4</c:v>
                </c:pt>
                <c:pt idx="33">
                  <c:v>3.8259000000000001E-5</c:v>
                </c:pt>
                <c:pt idx="34">
                  <c:v>6.1606999999999995E-5</c:v>
                </c:pt>
                <c:pt idx="35">
                  <c:v>7.0189000000000002E-5</c:v>
                </c:pt>
                <c:pt idx="36">
                  <c:v>7.3541000000000006E-5</c:v>
                </c:pt>
                <c:pt idx="37">
                  <c:v>7.3572000000000006E-5</c:v>
                </c:pt>
                <c:pt idx="38">
                  <c:v>7.7330000000000007E-5</c:v>
                </c:pt>
                <c:pt idx="39">
                  <c:v>7.8399000000000006E-5</c:v>
                </c:pt>
                <c:pt idx="40">
                  <c:v>7.5427999999999997E-5</c:v>
                </c:pt>
                <c:pt idx="41">
                  <c:v>7.4233999999999994E-5</c:v>
                </c:pt>
                <c:pt idx="42">
                  <c:v>9.2590999999999995E-5</c:v>
                </c:pt>
                <c:pt idx="43">
                  <c:v>1.0172E-4</c:v>
                </c:pt>
                <c:pt idx="44">
                  <c:v>1.0691E-4</c:v>
                </c:pt>
                <c:pt idx="45">
                  <c:v>1.0219E-4</c:v>
                </c:pt>
                <c:pt idx="46">
                  <c:v>1.0173E-4</c:v>
                </c:pt>
                <c:pt idx="47">
                  <c:v>1.0247E-4</c:v>
                </c:pt>
                <c:pt idx="48">
                  <c:v>1.0323E-4</c:v>
                </c:pt>
                <c:pt idx="49">
                  <c:v>1.0323E-4</c:v>
                </c:pt>
                <c:pt idx="50">
                  <c:v>1.0375E-4</c:v>
                </c:pt>
                <c:pt idx="51">
                  <c:v>1.0535999999999999E-4</c:v>
                </c:pt>
                <c:pt idx="52">
                  <c:v>1.0724E-4</c:v>
                </c:pt>
                <c:pt idx="53">
                  <c:v>1.0936E-4</c:v>
                </c:pt>
                <c:pt idx="54">
                  <c:v>1.1175000000000001E-4</c:v>
                </c:pt>
                <c:pt idx="55">
                  <c:v>1.1444E-4</c:v>
                </c:pt>
                <c:pt idx="56">
                  <c:v>1.1749E-4</c:v>
                </c:pt>
                <c:pt idx="57">
                  <c:v>1.2097E-4</c:v>
                </c:pt>
                <c:pt idx="58">
                  <c:v>1.25E-4</c:v>
                </c:pt>
                <c:pt idx="59">
                  <c:v>1.2972999999999999E-4</c:v>
                </c:pt>
                <c:pt idx="60">
                  <c:v>1.3540000000000001E-4</c:v>
                </c:pt>
                <c:pt idx="61">
                  <c:v>1.4191E-4</c:v>
                </c:pt>
                <c:pt idx="62">
                  <c:v>1.4192E-4</c:v>
                </c:pt>
                <c:pt idx="63">
                  <c:v>1.4234E-4</c:v>
                </c:pt>
                <c:pt idx="64">
                  <c:v>1.5117E-4</c:v>
                </c:pt>
                <c:pt idx="65">
                  <c:v>1.5673E-4</c:v>
                </c:pt>
                <c:pt idx="66">
                  <c:v>1.5674999999999999E-4</c:v>
                </c:pt>
                <c:pt idx="67">
                  <c:v>1.5689E-4</c:v>
                </c:pt>
                <c:pt idx="68">
                  <c:v>1.5692000000000001E-4</c:v>
                </c:pt>
                <c:pt idx="69">
                  <c:v>1.6150999999999999E-4</c:v>
                </c:pt>
                <c:pt idx="70">
                  <c:v>1.7726999999999999E-4</c:v>
                </c:pt>
                <c:pt idx="71">
                  <c:v>2.0083000000000001E-4</c:v>
                </c:pt>
                <c:pt idx="72">
                  <c:v>2.4149999999999999E-4</c:v>
                </c:pt>
                <c:pt idx="73">
                  <c:v>2.9704999999999998E-4</c:v>
                </c:pt>
                <c:pt idx="74">
                  <c:v>2.9988999999999998E-4</c:v>
                </c:pt>
                <c:pt idx="75">
                  <c:v>3.0014000000000001E-4</c:v>
                </c:pt>
                <c:pt idx="76">
                  <c:v>2.9517999999999998E-4</c:v>
                </c:pt>
                <c:pt idx="77">
                  <c:v>2.9159999999999999E-4</c:v>
                </c:pt>
                <c:pt idx="78">
                  <c:v>2.7755999999999999E-4</c:v>
                </c:pt>
                <c:pt idx="79">
                  <c:v>2.7756999999999999E-4</c:v>
                </c:pt>
                <c:pt idx="80">
                  <c:v>2.9590999999999998E-4</c:v>
                </c:pt>
                <c:pt idx="81">
                  <c:v>5.4191000000000005E-4</c:v>
                </c:pt>
                <c:pt idx="82">
                  <c:v>6.1773999999999998E-4</c:v>
                </c:pt>
                <c:pt idx="83">
                  <c:v>6.0625999999999996E-4</c:v>
                </c:pt>
                <c:pt idx="84">
                  <c:v>5.1831000000000002E-4</c:v>
                </c:pt>
                <c:pt idx="85">
                  <c:v>5.1741000000000005E-4</c:v>
                </c:pt>
                <c:pt idx="86">
                  <c:v>3.9012999999999998E-4</c:v>
                </c:pt>
                <c:pt idx="87">
                  <c:v>1.9500999999999999E-4</c:v>
                </c:pt>
                <c:pt idx="88">
                  <c:v>1.9932000000000001E-4</c:v>
                </c:pt>
                <c:pt idx="89">
                  <c:v>2.0677E-4</c:v>
                </c:pt>
                <c:pt idx="90">
                  <c:v>2.0971E-4</c:v>
                </c:pt>
                <c:pt idx="91">
                  <c:v>2.1104000000000001E-4</c:v>
                </c:pt>
                <c:pt idx="92">
                  <c:v>1.3567000000000001E-4</c:v>
                </c:pt>
                <c:pt idx="93">
                  <c:v>5.66E-5</c:v>
                </c:pt>
                <c:pt idx="94">
                  <c:v>2.1030999999999999E-5</c:v>
                </c:pt>
                <c:pt idx="95">
                  <c:v>1.1671999999999999E-5</c:v>
                </c:pt>
                <c:pt idx="96">
                  <c:v>2.5435999999999998E-5</c:v>
                </c:pt>
                <c:pt idx="97">
                  <c:v>2.9764000000000002E-5</c:v>
                </c:pt>
                <c:pt idx="98">
                  <c:v>3.1934999999999998E-5</c:v>
                </c:pt>
                <c:pt idx="99">
                  <c:v>3.5142999999999999E-5</c:v>
                </c:pt>
                <c:pt idx="100">
                  <c:v>3.6709999999999999E-5</c:v>
                </c:pt>
                <c:pt idx="101">
                  <c:v>4.7995999999999999E-5</c:v>
                </c:pt>
                <c:pt idx="102">
                  <c:v>5.5649000000000002E-5</c:v>
                </c:pt>
                <c:pt idx="103">
                  <c:v>6.2766000000000002E-5</c:v>
                </c:pt>
                <c:pt idx="104">
                  <c:v>6.9617999999999997E-5</c:v>
                </c:pt>
                <c:pt idx="105">
                  <c:v>7.6302000000000002E-5</c:v>
                </c:pt>
                <c:pt idx="106">
                  <c:v>8.3034999999999994E-5</c:v>
                </c:pt>
                <c:pt idx="107">
                  <c:v>9.0137999999999997E-5</c:v>
                </c:pt>
                <c:pt idx="108">
                  <c:v>9.8115999999999994E-5</c:v>
                </c:pt>
                <c:pt idx="109">
                  <c:v>1.0792E-4</c:v>
                </c:pt>
                <c:pt idx="110">
                  <c:v>1.2167000000000001E-4</c:v>
                </c:pt>
                <c:pt idx="111">
                  <c:v>1.4480999999999999E-4</c:v>
                </c:pt>
                <c:pt idx="112">
                  <c:v>1.7254E-4</c:v>
                </c:pt>
                <c:pt idx="113">
                  <c:v>1.5312999999999999E-4</c:v>
                </c:pt>
                <c:pt idx="114">
                  <c:v>1.5302E-4</c:v>
                </c:pt>
                <c:pt idx="115">
                  <c:v>5.4045999999999997E-5</c:v>
                </c:pt>
                <c:pt idx="116">
                  <c:v>1.7204E-5</c:v>
                </c:pt>
                <c:pt idx="117">
                  <c:v>5.0067E-5</c:v>
                </c:pt>
                <c:pt idx="118">
                  <c:v>6.7409000000000005E-5</c:v>
                </c:pt>
                <c:pt idx="119">
                  <c:v>7.7727999999999998E-5</c:v>
                </c:pt>
                <c:pt idx="120">
                  <c:v>8.9283999999999994E-5</c:v>
                </c:pt>
                <c:pt idx="121">
                  <c:v>1.3359999999999999E-4</c:v>
                </c:pt>
                <c:pt idx="122">
                  <c:v>1.4168000000000001E-4</c:v>
                </c:pt>
                <c:pt idx="123">
                  <c:v>1.5563E-4</c:v>
                </c:pt>
                <c:pt idx="124">
                  <c:v>1.7937000000000001E-4</c:v>
                </c:pt>
                <c:pt idx="125">
                  <c:v>2.0566000000000001E-4</c:v>
                </c:pt>
                <c:pt idx="126">
                  <c:v>2.1573999999999999E-4</c:v>
                </c:pt>
                <c:pt idx="127">
                  <c:v>2.2306999999999999E-4</c:v>
                </c:pt>
                <c:pt idx="128">
                  <c:v>2.2879000000000001E-4</c:v>
                </c:pt>
                <c:pt idx="129">
                  <c:v>2.1824999999999999E-4</c:v>
                </c:pt>
                <c:pt idx="130">
                  <c:v>2.0824E-4</c:v>
                </c:pt>
                <c:pt idx="131">
                  <c:v>1.8995000000000001E-4</c:v>
                </c:pt>
                <c:pt idx="132">
                  <c:v>1.8662999999999999E-4</c:v>
                </c:pt>
                <c:pt idx="133">
                  <c:v>1.1655E-4</c:v>
                </c:pt>
                <c:pt idx="134">
                  <c:v>1.1623E-4</c:v>
                </c:pt>
                <c:pt idx="135">
                  <c:v>8.9529000000000003E-5</c:v>
                </c:pt>
                <c:pt idx="136">
                  <c:v>9.6322000000000004E-5</c:v>
                </c:pt>
                <c:pt idx="137">
                  <c:v>1.3545000000000001E-4</c:v>
                </c:pt>
                <c:pt idx="138">
                  <c:v>1.3593000000000001E-4</c:v>
                </c:pt>
                <c:pt idx="139">
                  <c:v>1.6215000000000001E-4</c:v>
                </c:pt>
                <c:pt idx="140">
                  <c:v>2.0551E-4</c:v>
                </c:pt>
                <c:pt idx="141">
                  <c:v>2.5363000000000002E-4</c:v>
                </c:pt>
                <c:pt idx="142">
                  <c:v>3.3273999999999999E-4</c:v>
                </c:pt>
                <c:pt idx="143">
                  <c:v>3.4861000000000001E-4</c:v>
                </c:pt>
                <c:pt idx="144">
                  <c:v>3.6980999999999998E-4</c:v>
                </c:pt>
                <c:pt idx="145">
                  <c:v>3.6624999999999998E-4</c:v>
                </c:pt>
                <c:pt idx="146">
                  <c:v>2.8908999999999999E-4</c:v>
                </c:pt>
                <c:pt idx="147">
                  <c:v>2.7755999999999999E-4</c:v>
                </c:pt>
                <c:pt idx="148">
                  <c:v>2.5845000000000002E-4</c:v>
                </c:pt>
                <c:pt idx="149">
                  <c:v>2.4877999999999999E-4</c:v>
                </c:pt>
                <c:pt idx="150">
                  <c:v>2.2159E-4</c:v>
                </c:pt>
                <c:pt idx="151">
                  <c:v>2.0369999999999999E-4</c:v>
                </c:pt>
                <c:pt idx="152">
                  <c:v>3.2559E-4</c:v>
                </c:pt>
                <c:pt idx="153">
                  <c:v>3.8174999999999998E-4</c:v>
                </c:pt>
                <c:pt idx="154">
                  <c:v>4.0287E-4</c:v>
                </c:pt>
                <c:pt idx="155">
                  <c:v>5.2048999999999997E-4</c:v>
                </c:pt>
                <c:pt idx="156">
                  <c:v>5.6775E-4</c:v>
                </c:pt>
                <c:pt idx="157">
                  <c:v>5.5573000000000005E-4</c:v>
                </c:pt>
                <c:pt idx="158">
                  <c:v>4.7486000000000002E-4</c:v>
                </c:pt>
                <c:pt idx="159">
                  <c:v>2.6161000000000001E-4</c:v>
                </c:pt>
                <c:pt idx="160">
                  <c:v>1.5192999999999999E-4</c:v>
                </c:pt>
                <c:pt idx="161">
                  <c:v>9.1092000000000001E-5</c:v>
                </c:pt>
                <c:pt idx="162">
                  <c:v>5.2698000000000003E-5</c:v>
                </c:pt>
                <c:pt idx="163">
                  <c:v>3.0453000000000001E-5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E5D-4395-9123-167C8BEF89E0}"/>
            </c:ext>
          </c:extLst>
        </c:ser>
        <c:ser>
          <c:idx val="4"/>
          <c:order val="4"/>
          <c:tx>
            <c:v>Y Transfert Function - Baffle Inf.</c:v>
          </c:tx>
          <c:spPr>
            <a:ln w="6350" cap="flat" cmpd="sng" algn="ctr">
              <a:solidFill>
                <a:schemeClr val="accent1">
                  <a:lumMod val="75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Feuil1!$I$2:$I$165</c:f>
              <c:numCache>
                <c:formatCode>General</c:formatCode>
                <c:ptCount val="1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10.282</c:v>
                </c:pt>
                <c:pt idx="11">
                  <c:v>10.303000000000001</c:v>
                </c:pt>
                <c:pt idx="12">
                  <c:v>11</c:v>
                </c:pt>
                <c:pt idx="13">
                  <c:v>11.083</c:v>
                </c:pt>
                <c:pt idx="14">
                  <c:v>11.097</c:v>
                </c:pt>
                <c:pt idx="15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  <c:pt idx="21">
                  <c:v>18</c:v>
                </c:pt>
                <c:pt idx="22">
                  <c:v>19</c:v>
                </c:pt>
                <c:pt idx="23">
                  <c:v>20</c:v>
                </c:pt>
                <c:pt idx="24">
                  <c:v>21</c:v>
                </c:pt>
                <c:pt idx="25">
                  <c:v>21.908000000000001</c:v>
                </c:pt>
                <c:pt idx="26">
                  <c:v>22</c:v>
                </c:pt>
                <c:pt idx="27">
                  <c:v>22.09</c:v>
                </c:pt>
                <c:pt idx="28">
                  <c:v>23</c:v>
                </c:pt>
                <c:pt idx="29">
                  <c:v>24</c:v>
                </c:pt>
                <c:pt idx="30">
                  <c:v>24.959</c:v>
                </c:pt>
                <c:pt idx="31">
                  <c:v>24.98</c:v>
                </c:pt>
                <c:pt idx="32">
                  <c:v>25</c:v>
                </c:pt>
                <c:pt idx="33">
                  <c:v>26</c:v>
                </c:pt>
                <c:pt idx="34">
                  <c:v>27</c:v>
                </c:pt>
                <c:pt idx="35">
                  <c:v>28</c:v>
                </c:pt>
                <c:pt idx="36">
                  <c:v>28.338000000000001</c:v>
                </c:pt>
                <c:pt idx="37">
                  <c:v>28.34</c:v>
                </c:pt>
                <c:pt idx="38">
                  <c:v>29</c:v>
                </c:pt>
                <c:pt idx="39">
                  <c:v>30</c:v>
                </c:pt>
                <c:pt idx="40">
                  <c:v>31</c:v>
                </c:pt>
                <c:pt idx="41">
                  <c:v>31.832999999999998</c:v>
                </c:pt>
                <c:pt idx="42">
                  <c:v>32</c:v>
                </c:pt>
                <c:pt idx="43">
                  <c:v>32.064999999999998</c:v>
                </c:pt>
                <c:pt idx="44">
                  <c:v>33</c:v>
                </c:pt>
                <c:pt idx="45">
                  <c:v>34</c:v>
                </c:pt>
                <c:pt idx="46">
                  <c:v>35</c:v>
                </c:pt>
                <c:pt idx="47">
                  <c:v>36</c:v>
                </c:pt>
                <c:pt idx="48">
                  <c:v>36.628999999999998</c:v>
                </c:pt>
                <c:pt idx="49">
                  <c:v>36.631</c:v>
                </c:pt>
                <c:pt idx="50">
                  <c:v>37</c:v>
                </c:pt>
                <c:pt idx="51">
                  <c:v>38</c:v>
                </c:pt>
                <c:pt idx="52">
                  <c:v>39</c:v>
                </c:pt>
                <c:pt idx="53">
                  <c:v>40</c:v>
                </c:pt>
                <c:pt idx="54">
                  <c:v>41</c:v>
                </c:pt>
                <c:pt idx="55">
                  <c:v>42</c:v>
                </c:pt>
                <c:pt idx="56">
                  <c:v>43</c:v>
                </c:pt>
                <c:pt idx="57">
                  <c:v>44</c:v>
                </c:pt>
                <c:pt idx="58">
                  <c:v>45</c:v>
                </c:pt>
                <c:pt idx="59">
                  <c:v>46</c:v>
                </c:pt>
                <c:pt idx="60">
                  <c:v>47</c:v>
                </c:pt>
                <c:pt idx="61">
                  <c:v>47.944000000000003</c:v>
                </c:pt>
                <c:pt idx="62">
                  <c:v>47.945</c:v>
                </c:pt>
                <c:pt idx="63">
                  <c:v>48</c:v>
                </c:pt>
                <c:pt idx="64">
                  <c:v>49</c:v>
                </c:pt>
                <c:pt idx="65">
                  <c:v>49.569000000000003</c:v>
                </c:pt>
                <c:pt idx="66">
                  <c:v>49.570999999999998</c:v>
                </c:pt>
                <c:pt idx="67">
                  <c:v>49.585999999999999</c:v>
                </c:pt>
                <c:pt idx="68">
                  <c:v>49.588999999999999</c:v>
                </c:pt>
                <c:pt idx="69">
                  <c:v>50</c:v>
                </c:pt>
                <c:pt idx="70">
                  <c:v>51</c:v>
                </c:pt>
                <c:pt idx="71">
                  <c:v>52</c:v>
                </c:pt>
                <c:pt idx="72">
                  <c:v>53</c:v>
                </c:pt>
                <c:pt idx="73">
                  <c:v>53.883000000000003</c:v>
                </c:pt>
                <c:pt idx="74">
                  <c:v>54</c:v>
                </c:pt>
                <c:pt idx="75">
                  <c:v>54.037999999999997</c:v>
                </c:pt>
                <c:pt idx="76">
                  <c:v>54.244999999999997</c:v>
                </c:pt>
                <c:pt idx="77">
                  <c:v>54.313000000000002</c:v>
                </c:pt>
                <c:pt idx="78">
                  <c:v>54.65</c:v>
                </c:pt>
                <c:pt idx="79">
                  <c:v>54.685000000000002</c:v>
                </c:pt>
                <c:pt idx="80">
                  <c:v>55</c:v>
                </c:pt>
                <c:pt idx="81">
                  <c:v>56</c:v>
                </c:pt>
                <c:pt idx="82">
                  <c:v>56.344000000000001</c:v>
                </c:pt>
                <c:pt idx="83">
                  <c:v>56.469000000000001</c:v>
                </c:pt>
                <c:pt idx="84">
                  <c:v>56.723999999999997</c:v>
                </c:pt>
                <c:pt idx="85">
                  <c:v>56.725999999999999</c:v>
                </c:pt>
                <c:pt idx="86">
                  <c:v>57</c:v>
                </c:pt>
                <c:pt idx="87">
                  <c:v>57.793999999999997</c:v>
                </c:pt>
                <c:pt idx="88">
                  <c:v>58</c:v>
                </c:pt>
                <c:pt idx="89">
                  <c:v>58.128999999999998</c:v>
                </c:pt>
                <c:pt idx="90">
                  <c:v>58.195</c:v>
                </c:pt>
                <c:pt idx="91">
                  <c:v>58.256</c:v>
                </c:pt>
                <c:pt idx="92">
                  <c:v>59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</c:v>
                </c:pt>
                <c:pt idx="97">
                  <c:v>63.128</c:v>
                </c:pt>
                <c:pt idx="98">
                  <c:v>63.19</c:v>
                </c:pt>
                <c:pt idx="99">
                  <c:v>63.284999999999997</c:v>
                </c:pt>
                <c:pt idx="100">
                  <c:v>63.335000000000001</c:v>
                </c:pt>
                <c:pt idx="101">
                  <c:v>64</c:v>
                </c:pt>
                <c:pt idx="102">
                  <c:v>65</c:v>
                </c:pt>
                <c:pt idx="103">
                  <c:v>66</c:v>
                </c:pt>
                <c:pt idx="104">
                  <c:v>67</c:v>
                </c:pt>
                <c:pt idx="105">
                  <c:v>68</c:v>
                </c:pt>
                <c:pt idx="106">
                  <c:v>69</c:v>
                </c:pt>
                <c:pt idx="107">
                  <c:v>70</c:v>
                </c:pt>
                <c:pt idx="108">
                  <c:v>71</c:v>
                </c:pt>
                <c:pt idx="109">
                  <c:v>72</c:v>
                </c:pt>
                <c:pt idx="110">
                  <c:v>73</c:v>
                </c:pt>
                <c:pt idx="111">
                  <c:v>74</c:v>
                </c:pt>
                <c:pt idx="112">
                  <c:v>75</c:v>
                </c:pt>
                <c:pt idx="113">
                  <c:v>75.331999999999994</c:v>
                </c:pt>
                <c:pt idx="114">
                  <c:v>75.332999999999998</c:v>
                </c:pt>
                <c:pt idx="115">
                  <c:v>76</c:v>
                </c:pt>
                <c:pt idx="116">
                  <c:v>76.477999999999994</c:v>
                </c:pt>
                <c:pt idx="117">
                  <c:v>76.716999999999999</c:v>
                </c:pt>
                <c:pt idx="118">
                  <c:v>76.835999999999999</c:v>
                </c:pt>
                <c:pt idx="119">
                  <c:v>76.91</c:v>
                </c:pt>
                <c:pt idx="120">
                  <c:v>77</c:v>
                </c:pt>
                <c:pt idx="121">
                  <c:v>78</c:v>
                </c:pt>
                <c:pt idx="122">
                  <c:v>79</c:v>
                </c:pt>
                <c:pt idx="123">
                  <c:v>80</c:v>
                </c:pt>
                <c:pt idx="124">
                  <c:v>81</c:v>
                </c:pt>
                <c:pt idx="125">
                  <c:v>81.66</c:v>
                </c:pt>
                <c:pt idx="126">
                  <c:v>81.858999999999995</c:v>
                </c:pt>
                <c:pt idx="127">
                  <c:v>82</c:v>
                </c:pt>
                <c:pt idx="128">
                  <c:v>82.82</c:v>
                </c:pt>
                <c:pt idx="129">
                  <c:v>82.921999999999997</c:v>
                </c:pt>
                <c:pt idx="130">
                  <c:v>83</c:v>
                </c:pt>
                <c:pt idx="131">
                  <c:v>83.123000000000005</c:v>
                </c:pt>
                <c:pt idx="132">
                  <c:v>83.144000000000005</c:v>
                </c:pt>
                <c:pt idx="133">
                  <c:v>83.628</c:v>
                </c:pt>
                <c:pt idx="134">
                  <c:v>83.631</c:v>
                </c:pt>
                <c:pt idx="135">
                  <c:v>84</c:v>
                </c:pt>
                <c:pt idx="136">
                  <c:v>85</c:v>
                </c:pt>
                <c:pt idx="137">
                  <c:v>85.632999999999996</c:v>
                </c:pt>
                <c:pt idx="138">
                  <c:v>85.638999999999996</c:v>
                </c:pt>
                <c:pt idx="139">
                  <c:v>86</c:v>
                </c:pt>
                <c:pt idx="140">
                  <c:v>87</c:v>
                </c:pt>
                <c:pt idx="141">
                  <c:v>88</c:v>
                </c:pt>
                <c:pt idx="142">
                  <c:v>89</c:v>
                </c:pt>
                <c:pt idx="143">
                  <c:v>89.168000000000006</c:v>
                </c:pt>
                <c:pt idx="144">
                  <c:v>89.963999999999999</c:v>
                </c:pt>
                <c:pt idx="145">
                  <c:v>90</c:v>
                </c:pt>
                <c:pt idx="146">
                  <c:v>90.519000000000005</c:v>
                </c:pt>
                <c:pt idx="147">
                  <c:v>90.593000000000004</c:v>
                </c:pt>
                <c:pt idx="148">
                  <c:v>90.721000000000004</c:v>
                </c:pt>
                <c:pt idx="149">
                  <c:v>90.789000000000001</c:v>
                </c:pt>
                <c:pt idx="150">
                  <c:v>91</c:v>
                </c:pt>
                <c:pt idx="151">
                  <c:v>92</c:v>
                </c:pt>
                <c:pt idx="152">
                  <c:v>93</c:v>
                </c:pt>
                <c:pt idx="153">
                  <c:v>93.326999999999998</c:v>
                </c:pt>
                <c:pt idx="154">
                  <c:v>93.438999999999993</c:v>
                </c:pt>
                <c:pt idx="155">
                  <c:v>94</c:v>
                </c:pt>
                <c:pt idx="156">
                  <c:v>94.453000000000003</c:v>
                </c:pt>
                <c:pt idx="157">
                  <c:v>94.608000000000004</c:v>
                </c:pt>
                <c:pt idx="158">
                  <c:v>95</c:v>
                </c:pt>
                <c:pt idx="159">
                  <c:v>96</c:v>
                </c:pt>
                <c:pt idx="160">
                  <c:v>97</c:v>
                </c:pt>
                <c:pt idx="161">
                  <c:v>98</c:v>
                </c:pt>
                <c:pt idx="162">
                  <c:v>99</c:v>
                </c:pt>
                <c:pt idx="163">
                  <c:v>100</c:v>
                </c:pt>
              </c:numCache>
            </c:numRef>
          </c:xVal>
          <c:yVal>
            <c:numRef>
              <c:f>Feuil1!$J$2:$J$165</c:f>
              <c:numCache>
                <c:formatCode>General</c:formatCode>
                <c:ptCount val="164"/>
                <c:pt idx="0">
                  <c:v>0.15884000000000001</c:v>
                </c:pt>
                <c:pt idx="1">
                  <c:v>0.15817000000000001</c:v>
                </c:pt>
                <c:pt idx="2">
                  <c:v>0.15695000000000001</c:v>
                </c:pt>
                <c:pt idx="3">
                  <c:v>0.15495</c:v>
                </c:pt>
                <c:pt idx="4">
                  <c:v>0.15178</c:v>
                </c:pt>
                <c:pt idx="5">
                  <c:v>0.14663000000000001</c:v>
                </c:pt>
                <c:pt idx="6">
                  <c:v>0.13764000000000001</c:v>
                </c:pt>
                <c:pt idx="7">
                  <c:v>0.11958000000000001</c:v>
                </c:pt>
                <c:pt idx="8" formatCode="0.00E+00">
                  <c:v>7.0834999999999995E-2</c:v>
                </c:pt>
                <c:pt idx="9">
                  <c:v>0.35260999999999998</c:v>
                </c:pt>
                <c:pt idx="10">
                  <c:v>1.6296999999999999</c:v>
                </c:pt>
                <c:pt idx="11">
                  <c:v>1.6412</c:v>
                </c:pt>
                <c:pt idx="12">
                  <c:v>0.59086000000000005</c:v>
                </c:pt>
                <c:pt idx="13">
                  <c:v>0.48709999999999998</c:v>
                </c:pt>
                <c:pt idx="14">
                  <c:v>0.45035999999999998</c:v>
                </c:pt>
                <c:pt idx="15">
                  <c:v>0.24145</c:v>
                </c:pt>
                <c:pt idx="16">
                  <c:v>0.22728000000000001</c:v>
                </c:pt>
                <c:pt idx="17">
                  <c:v>0.21828</c:v>
                </c:pt>
                <c:pt idx="18">
                  <c:v>0.21267</c:v>
                </c:pt>
                <c:pt idx="19">
                  <c:v>0.20856</c:v>
                </c:pt>
                <c:pt idx="20">
                  <c:v>0.20460999999999999</c:v>
                </c:pt>
                <c:pt idx="21">
                  <c:v>0.19928999999999999</c:v>
                </c:pt>
                <c:pt idx="22">
                  <c:v>0.18966</c:v>
                </c:pt>
                <c:pt idx="23">
                  <c:v>0.16732</c:v>
                </c:pt>
                <c:pt idx="24" formatCode="0.00E+00">
                  <c:v>9.8252999999999993E-2</c:v>
                </c:pt>
                <c:pt idx="25">
                  <c:v>0.63431999999999999</c:v>
                </c:pt>
                <c:pt idx="26">
                  <c:v>0.77629999999999999</c:v>
                </c:pt>
                <c:pt idx="27">
                  <c:v>0.88739000000000001</c:v>
                </c:pt>
                <c:pt idx="28">
                  <c:v>0.51534000000000002</c:v>
                </c:pt>
                <c:pt idx="29">
                  <c:v>0.48881999999999998</c:v>
                </c:pt>
                <c:pt idx="30">
                  <c:v>0.61889000000000005</c:v>
                </c:pt>
                <c:pt idx="31">
                  <c:v>0.59506999999999999</c:v>
                </c:pt>
                <c:pt idx="32">
                  <c:v>0.56916999999999995</c:v>
                </c:pt>
                <c:pt idx="33">
                  <c:v>0.24629000000000001</c:v>
                </c:pt>
                <c:pt idx="34">
                  <c:v>0.31642999999999999</c:v>
                </c:pt>
                <c:pt idx="35">
                  <c:v>0.37241999999999997</c:v>
                </c:pt>
                <c:pt idx="36">
                  <c:v>0.39439999999999997</c:v>
                </c:pt>
                <c:pt idx="37">
                  <c:v>0.39452999999999999</c:v>
                </c:pt>
                <c:pt idx="38">
                  <c:v>0.44879999999999998</c:v>
                </c:pt>
                <c:pt idx="39">
                  <c:v>0.59079000000000004</c:v>
                </c:pt>
                <c:pt idx="40">
                  <c:v>0.97592999999999996</c:v>
                </c:pt>
                <c:pt idx="41">
                  <c:v>2.4005999999999998</c:v>
                </c:pt>
                <c:pt idx="42">
                  <c:v>2.7877999999999998</c:v>
                </c:pt>
                <c:pt idx="43">
                  <c:v>2.8075000000000001</c:v>
                </c:pt>
                <c:pt idx="44">
                  <c:v>0.74965999999999999</c:v>
                </c:pt>
                <c:pt idx="45">
                  <c:v>0.29694999999999999</c:v>
                </c:pt>
                <c:pt idx="46">
                  <c:v>0.14313000000000001</c:v>
                </c:pt>
                <c:pt idx="47" formatCode="0.00E+00">
                  <c:v>6.6670999999999994E-2</c:v>
                </c:pt>
                <c:pt idx="48" formatCode="0.00E+00">
                  <c:v>3.6135E-2</c:v>
                </c:pt>
                <c:pt idx="49" formatCode="0.00E+00">
                  <c:v>3.6053000000000002E-2</c:v>
                </c:pt>
                <c:pt idx="50" formatCode="0.00E+00">
                  <c:v>2.2497E-2</c:v>
                </c:pt>
                <c:pt idx="51" formatCode="0.00E+00">
                  <c:v>1.55E-2</c:v>
                </c:pt>
                <c:pt idx="52" formatCode="0.00E+00">
                  <c:v>3.4709999999999998E-2</c:v>
                </c:pt>
                <c:pt idx="53" formatCode="0.00E+00">
                  <c:v>5.0589000000000002E-2</c:v>
                </c:pt>
                <c:pt idx="54" formatCode="0.00E+00">
                  <c:v>6.3121999999999998E-2</c:v>
                </c:pt>
                <c:pt idx="55" formatCode="0.00E+00">
                  <c:v>7.3158000000000001E-2</c:v>
                </c:pt>
                <c:pt idx="56" formatCode="0.00E+00">
                  <c:v>8.1290000000000001E-2</c:v>
                </c:pt>
                <c:pt idx="57" formatCode="0.00E+00">
                  <c:v>8.7889999999999996E-2</c:v>
                </c:pt>
                <c:pt idx="58" formatCode="0.00E+00">
                  <c:v>9.3161999999999995E-2</c:v>
                </c:pt>
                <c:pt idx="59" formatCode="0.00E+00">
                  <c:v>9.7155000000000005E-2</c:v>
                </c:pt>
                <c:pt idx="60" formatCode="0.00E+00">
                  <c:v>9.9751000000000006E-2</c:v>
                </c:pt>
                <c:pt idx="61">
                  <c:v>0.10049</c:v>
                </c:pt>
                <c:pt idx="62">
                  <c:v>0.10049</c:v>
                </c:pt>
                <c:pt idx="63">
                  <c:v>0.10045999999999999</c:v>
                </c:pt>
                <c:pt idx="64" formatCode="0.00E+00">
                  <c:v>9.8548999999999998E-2</c:v>
                </c:pt>
                <c:pt idx="65" formatCode="0.00E+00">
                  <c:v>9.3184000000000003E-2</c:v>
                </c:pt>
                <c:pt idx="66" formatCode="0.00E+00">
                  <c:v>9.3153E-2</c:v>
                </c:pt>
                <c:pt idx="67" formatCode="0.00E+00">
                  <c:v>9.2921000000000004E-2</c:v>
                </c:pt>
                <c:pt idx="68" formatCode="0.00E+00">
                  <c:v>9.2874999999999999E-2</c:v>
                </c:pt>
                <c:pt idx="69" formatCode="0.00E+00">
                  <c:v>8.7145E-2</c:v>
                </c:pt>
                <c:pt idx="70" formatCode="0.00E+00">
                  <c:v>6.9972999999999994E-2</c:v>
                </c:pt>
                <c:pt idx="71" formatCode="0.00E+00">
                  <c:v>4.9973999999999998E-2</c:v>
                </c:pt>
                <c:pt idx="72">
                  <c:v>0.21263000000000001</c:v>
                </c:pt>
                <c:pt idx="73">
                  <c:v>0.90219000000000005</c:v>
                </c:pt>
                <c:pt idx="74">
                  <c:v>1.0092000000000001</c:v>
                </c:pt>
                <c:pt idx="75">
                  <c:v>1.0357000000000001</c:v>
                </c:pt>
                <c:pt idx="76">
                  <c:v>1.0965</c:v>
                </c:pt>
                <c:pt idx="77">
                  <c:v>1.0940000000000001</c:v>
                </c:pt>
                <c:pt idx="78">
                  <c:v>1.1032999999999999</c:v>
                </c:pt>
                <c:pt idx="79">
                  <c:v>1.1099000000000001</c:v>
                </c:pt>
                <c:pt idx="80">
                  <c:v>1.1574</c:v>
                </c:pt>
                <c:pt idx="81">
                  <c:v>1.4244000000000001</c:v>
                </c:pt>
                <c:pt idx="82">
                  <c:v>1.4528000000000001</c:v>
                </c:pt>
                <c:pt idx="83">
                  <c:v>1.3646</c:v>
                </c:pt>
                <c:pt idx="84">
                  <c:v>1.0576000000000001</c:v>
                </c:pt>
                <c:pt idx="85">
                  <c:v>1.0549999999999999</c:v>
                </c:pt>
                <c:pt idx="86">
                  <c:v>0.72770999999999997</c:v>
                </c:pt>
                <c:pt idx="87">
                  <c:v>0.34741</c:v>
                </c:pt>
                <c:pt idx="88">
                  <c:v>0.33844000000000002</c:v>
                </c:pt>
                <c:pt idx="89">
                  <c:v>0.33628000000000002</c:v>
                </c:pt>
                <c:pt idx="90">
                  <c:v>0.33395999999999998</c:v>
                </c:pt>
                <c:pt idx="91">
                  <c:v>0.33017000000000002</c:v>
                </c:pt>
                <c:pt idx="92">
                  <c:v>0.18659000000000001</c:v>
                </c:pt>
                <c:pt idx="93" formatCode="0.00E+00">
                  <c:v>6.633E-2</c:v>
                </c:pt>
                <c:pt idx="94" formatCode="0.00E+00">
                  <c:v>1.9425999999999999E-2</c:v>
                </c:pt>
                <c:pt idx="95" formatCode="0.00E+00">
                  <c:v>1.2422000000000001E-2</c:v>
                </c:pt>
                <c:pt idx="96" formatCode="0.00E+00">
                  <c:v>7.2172E-2</c:v>
                </c:pt>
                <c:pt idx="97" formatCode="0.00E+00">
                  <c:v>8.6606000000000002E-2</c:v>
                </c:pt>
                <c:pt idx="98" formatCode="0.00E+00">
                  <c:v>9.3003000000000002E-2</c:v>
                </c:pt>
                <c:pt idx="99">
                  <c:v>0.10143000000000001</c:v>
                </c:pt>
                <c:pt idx="100">
                  <c:v>0.10505</c:v>
                </c:pt>
                <c:pt idx="101">
                  <c:v>0.11522</c:v>
                </c:pt>
                <c:pt idx="102">
                  <c:v>0.10994</c:v>
                </c:pt>
                <c:pt idx="103">
                  <c:v>0.10979999999999999</c:v>
                </c:pt>
                <c:pt idx="104">
                  <c:v>0.11115</c:v>
                </c:pt>
                <c:pt idx="105">
                  <c:v>0.11239</c:v>
                </c:pt>
                <c:pt idx="106">
                  <c:v>0.11285000000000001</c:v>
                </c:pt>
                <c:pt idx="107">
                  <c:v>0.11199000000000001</c:v>
                </c:pt>
                <c:pt idx="108">
                  <c:v>0.10914</c:v>
                </c:pt>
                <c:pt idx="109">
                  <c:v>0.10321</c:v>
                </c:pt>
                <c:pt idx="110" formatCode="0.00E+00">
                  <c:v>9.2406000000000002E-2</c:v>
                </c:pt>
                <c:pt idx="111" formatCode="0.00E+00">
                  <c:v>7.4605000000000005E-2</c:v>
                </c:pt>
                <c:pt idx="112" formatCode="0.00E+00">
                  <c:v>6.6147999999999998E-2</c:v>
                </c:pt>
                <c:pt idx="113" formatCode="0.00E+00">
                  <c:v>8.3603999999999998E-2</c:v>
                </c:pt>
                <c:pt idx="114" formatCode="0.00E+00">
                  <c:v>8.3684999999999996E-2</c:v>
                </c:pt>
                <c:pt idx="115">
                  <c:v>0.18772</c:v>
                </c:pt>
                <c:pt idx="116">
                  <c:v>0.34567999999999999</c:v>
                </c:pt>
                <c:pt idx="117">
                  <c:v>0.44675999999999999</c:v>
                </c:pt>
                <c:pt idx="118">
                  <c:v>0.49251</c:v>
                </c:pt>
                <c:pt idx="119">
                  <c:v>0.51632999999999996</c:v>
                </c:pt>
                <c:pt idx="120">
                  <c:v>0.53883999999999999</c:v>
                </c:pt>
                <c:pt idx="121">
                  <c:v>0.47306999999999999</c:v>
                </c:pt>
                <c:pt idx="122">
                  <c:v>0.37967000000000001</c:v>
                </c:pt>
                <c:pt idx="123">
                  <c:v>0.33107999999999999</c:v>
                </c:pt>
                <c:pt idx="124">
                  <c:v>0.33169999999999999</c:v>
                </c:pt>
                <c:pt idx="125">
                  <c:v>0.49804999999999999</c:v>
                </c:pt>
                <c:pt idx="126">
                  <c:v>0.56994999999999996</c:v>
                </c:pt>
                <c:pt idx="127">
                  <c:v>0.61231000000000002</c:v>
                </c:pt>
                <c:pt idx="128">
                  <c:v>0.61017999999999994</c:v>
                </c:pt>
                <c:pt idx="129">
                  <c:v>0.58065999999999995</c:v>
                </c:pt>
                <c:pt idx="130">
                  <c:v>0.55525000000000002</c:v>
                </c:pt>
                <c:pt idx="131">
                  <c:v>0.51266</c:v>
                </c:pt>
                <c:pt idx="132">
                  <c:v>0.50534000000000001</c:v>
                </c:pt>
                <c:pt idx="133">
                  <c:v>0.37619999999999998</c:v>
                </c:pt>
                <c:pt idx="134">
                  <c:v>0.37574999999999997</c:v>
                </c:pt>
                <c:pt idx="135">
                  <c:v>0.34697</c:v>
                </c:pt>
                <c:pt idx="136">
                  <c:v>0.37728</c:v>
                </c:pt>
                <c:pt idx="137">
                  <c:v>0.41116000000000003</c:v>
                </c:pt>
                <c:pt idx="138">
                  <c:v>0.41149999999999998</c:v>
                </c:pt>
                <c:pt idx="139">
                  <c:v>0.43314999999999998</c:v>
                </c:pt>
                <c:pt idx="140">
                  <c:v>0.50763999999999998</c:v>
                </c:pt>
                <c:pt idx="141">
                  <c:v>0.62556</c:v>
                </c:pt>
                <c:pt idx="142">
                  <c:v>0.82515000000000005</c:v>
                </c:pt>
                <c:pt idx="143">
                  <c:v>0.86448999999999998</c:v>
                </c:pt>
                <c:pt idx="144">
                  <c:v>0.92362999999999995</c:v>
                </c:pt>
                <c:pt idx="145">
                  <c:v>0.91486999999999996</c:v>
                </c:pt>
                <c:pt idx="146">
                  <c:v>0.71206999999999998</c:v>
                </c:pt>
                <c:pt idx="147">
                  <c:v>0.68008999999999997</c:v>
                </c:pt>
                <c:pt idx="148">
                  <c:v>0.62563000000000002</c:v>
                </c:pt>
                <c:pt idx="149">
                  <c:v>0.59709000000000001</c:v>
                </c:pt>
                <c:pt idx="150">
                  <c:v>0.51021000000000005</c:v>
                </c:pt>
                <c:pt idx="151">
                  <c:v>0.23849999999999999</c:v>
                </c:pt>
                <c:pt idx="152">
                  <c:v>0.44258999999999998</c:v>
                </c:pt>
                <c:pt idx="153">
                  <c:v>0.6774</c:v>
                </c:pt>
                <c:pt idx="154">
                  <c:v>0.77066000000000001</c:v>
                </c:pt>
                <c:pt idx="155">
                  <c:v>1.2030000000000001</c:v>
                </c:pt>
                <c:pt idx="156">
                  <c:v>1.3325</c:v>
                </c:pt>
                <c:pt idx="157">
                  <c:v>1.2995000000000001</c:v>
                </c:pt>
                <c:pt idx="158">
                  <c:v>1.0946</c:v>
                </c:pt>
                <c:pt idx="159">
                  <c:v>0.58414999999999995</c:v>
                </c:pt>
                <c:pt idx="160">
                  <c:v>0.3347</c:v>
                </c:pt>
                <c:pt idx="161">
                  <c:v>0.20080000000000001</c:v>
                </c:pt>
                <c:pt idx="162">
                  <c:v>0.11756</c:v>
                </c:pt>
                <c:pt idx="163" formatCode="0.00E+00">
                  <c:v>6.9446999999999995E-2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0E5D-4395-9123-167C8BEF89E0}"/>
            </c:ext>
          </c:extLst>
        </c:ser>
        <c:ser>
          <c:idx val="5"/>
          <c:order val="5"/>
          <c:tx>
            <c:v>Z Transfert Function - Baffle Inf.</c:v>
          </c:tx>
          <c:spPr>
            <a:ln w="6350" cap="flat" cmpd="sng" algn="ctr">
              <a:solidFill>
                <a:schemeClr val="accent1">
                  <a:lumMod val="60000"/>
                  <a:lumOff val="4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Feuil1!$K$2:$K$165</c:f>
              <c:numCache>
                <c:formatCode>General</c:formatCode>
                <c:ptCount val="16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10.282</c:v>
                </c:pt>
                <c:pt idx="11">
                  <c:v>10.303000000000001</c:v>
                </c:pt>
                <c:pt idx="12">
                  <c:v>11</c:v>
                </c:pt>
                <c:pt idx="13">
                  <c:v>11.083</c:v>
                </c:pt>
                <c:pt idx="14">
                  <c:v>11.097</c:v>
                </c:pt>
                <c:pt idx="15">
                  <c:v>12</c:v>
                </c:pt>
                <c:pt idx="16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  <c:pt idx="21">
                  <c:v>18</c:v>
                </c:pt>
                <c:pt idx="22">
                  <c:v>19</c:v>
                </c:pt>
                <c:pt idx="23">
                  <c:v>20</c:v>
                </c:pt>
                <c:pt idx="24">
                  <c:v>21</c:v>
                </c:pt>
                <c:pt idx="25">
                  <c:v>21.908000000000001</c:v>
                </c:pt>
                <c:pt idx="26">
                  <c:v>22</c:v>
                </c:pt>
                <c:pt idx="27">
                  <c:v>22.09</c:v>
                </c:pt>
                <c:pt idx="28">
                  <c:v>23</c:v>
                </c:pt>
                <c:pt idx="29">
                  <c:v>24</c:v>
                </c:pt>
                <c:pt idx="30">
                  <c:v>24.959</c:v>
                </c:pt>
                <c:pt idx="31">
                  <c:v>24.98</c:v>
                </c:pt>
                <c:pt idx="32">
                  <c:v>25</c:v>
                </c:pt>
                <c:pt idx="33">
                  <c:v>26</c:v>
                </c:pt>
                <c:pt idx="34">
                  <c:v>27</c:v>
                </c:pt>
                <c:pt idx="35">
                  <c:v>28</c:v>
                </c:pt>
                <c:pt idx="36">
                  <c:v>28.338000000000001</c:v>
                </c:pt>
                <c:pt idx="37">
                  <c:v>28.34</c:v>
                </c:pt>
                <c:pt idx="38">
                  <c:v>29</c:v>
                </c:pt>
                <c:pt idx="39">
                  <c:v>30</c:v>
                </c:pt>
                <c:pt idx="40">
                  <c:v>31</c:v>
                </c:pt>
                <c:pt idx="41">
                  <c:v>31.832999999999998</c:v>
                </c:pt>
                <c:pt idx="42">
                  <c:v>32</c:v>
                </c:pt>
                <c:pt idx="43">
                  <c:v>32.064999999999998</c:v>
                </c:pt>
                <c:pt idx="44">
                  <c:v>33</c:v>
                </c:pt>
                <c:pt idx="45">
                  <c:v>34</c:v>
                </c:pt>
                <c:pt idx="46">
                  <c:v>35</c:v>
                </c:pt>
                <c:pt idx="47">
                  <c:v>36</c:v>
                </c:pt>
                <c:pt idx="48">
                  <c:v>36.628999999999998</c:v>
                </c:pt>
                <c:pt idx="49">
                  <c:v>36.631</c:v>
                </c:pt>
                <c:pt idx="50">
                  <c:v>37</c:v>
                </c:pt>
                <c:pt idx="51">
                  <c:v>38</c:v>
                </c:pt>
                <c:pt idx="52">
                  <c:v>39</c:v>
                </c:pt>
                <c:pt idx="53">
                  <c:v>40</c:v>
                </c:pt>
                <c:pt idx="54">
                  <c:v>41</c:v>
                </c:pt>
                <c:pt idx="55">
                  <c:v>42</c:v>
                </c:pt>
                <c:pt idx="56">
                  <c:v>43</c:v>
                </c:pt>
                <c:pt idx="57">
                  <c:v>44</c:v>
                </c:pt>
                <c:pt idx="58">
                  <c:v>45</c:v>
                </c:pt>
                <c:pt idx="59">
                  <c:v>46</c:v>
                </c:pt>
                <c:pt idx="60">
                  <c:v>47</c:v>
                </c:pt>
                <c:pt idx="61">
                  <c:v>47.944000000000003</c:v>
                </c:pt>
                <c:pt idx="62">
                  <c:v>47.945</c:v>
                </c:pt>
                <c:pt idx="63">
                  <c:v>48</c:v>
                </c:pt>
                <c:pt idx="64">
                  <c:v>49</c:v>
                </c:pt>
                <c:pt idx="65">
                  <c:v>49.569000000000003</c:v>
                </c:pt>
                <c:pt idx="66">
                  <c:v>49.570999999999998</c:v>
                </c:pt>
                <c:pt idx="67">
                  <c:v>49.585999999999999</c:v>
                </c:pt>
                <c:pt idx="68">
                  <c:v>49.588999999999999</c:v>
                </c:pt>
                <c:pt idx="69">
                  <c:v>50</c:v>
                </c:pt>
                <c:pt idx="70">
                  <c:v>51</c:v>
                </c:pt>
                <c:pt idx="71">
                  <c:v>52</c:v>
                </c:pt>
                <c:pt idx="72">
                  <c:v>53</c:v>
                </c:pt>
                <c:pt idx="73">
                  <c:v>53.883000000000003</c:v>
                </c:pt>
                <c:pt idx="74">
                  <c:v>54</c:v>
                </c:pt>
                <c:pt idx="75">
                  <c:v>54.037999999999997</c:v>
                </c:pt>
                <c:pt idx="76">
                  <c:v>54.244999999999997</c:v>
                </c:pt>
                <c:pt idx="77">
                  <c:v>54.313000000000002</c:v>
                </c:pt>
                <c:pt idx="78">
                  <c:v>54.65</c:v>
                </c:pt>
                <c:pt idx="79">
                  <c:v>54.685000000000002</c:v>
                </c:pt>
                <c:pt idx="80">
                  <c:v>55</c:v>
                </c:pt>
                <c:pt idx="81">
                  <c:v>56</c:v>
                </c:pt>
                <c:pt idx="82">
                  <c:v>56.344000000000001</c:v>
                </c:pt>
                <c:pt idx="83">
                  <c:v>56.469000000000001</c:v>
                </c:pt>
                <c:pt idx="84">
                  <c:v>56.723999999999997</c:v>
                </c:pt>
                <c:pt idx="85">
                  <c:v>56.725999999999999</c:v>
                </c:pt>
                <c:pt idx="86">
                  <c:v>57</c:v>
                </c:pt>
                <c:pt idx="87">
                  <c:v>57.793999999999997</c:v>
                </c:pt>
                <c:pt idx="88">
                  <c:v>58</c:v>
                </c:pt>
                <c:pt idx="89">
                  <c:v>58.128999999999998</c:v>
                </c:pt>
                <c:pt idx="90">
                  <c:v>58.195</c:v>
                </c:pt>
                <c:pt idx="91">
                  <c:v>58.256</c:v>
                </c:pt>
                <c:pt idx="92">
                  <c:v>59</c:v>
                </c:pt>
                <c:pt idx="93">
                  <c:v>60</c:v>
                </c:pt>
                <c:pt idx="94">
                  <c:v>61</c:v>
                </c:pt>
                <c:pt idx="95">
                  <c:v>62</c:v>
                </c:pt>
                <c:pt idx="96">
                  <c:v>63</c:v>
                </c:pt>
                <c:pt idx="97">
                  <c:v>63.128</c:v>
                </c:pt>
                <c:pt idx="98">
                  <c:v>63.19</c:v>
                </c:pt>
                <c:pt idx="99">
                  <c:v>63.284999999999997</c:v>
                </c:pt>
                <c:pt idx="100">
                  <c:v>63.335000000000001</c:v>
                </c:pt>
                <c:pt idx="101">
                  <c:v>64</c:v>
                </c:pt>
                <c:pt idx="102">
                  <c:v>65</c:v>
                </c:pt>
                <c:pt idx="103">
                  <c:v>66</c:v>
                </c:pt>
                <c:pt idx="104">
                  <c:v>67</c:v>
                </c:pt>
                <c:pt idx="105">
                  <c:v>68</c:v>
                </c:pt>
                <c:pt idx="106">
                  <c:v>69</c:v>
                </c:pt>
                <c:pt idx="107">
                  <c:v>70</c:v>
                </c:pt>
                <c:pt idx="108">
                  <c:v>71</c:v>
                </c:pt>
                <c:pt idx="109">
                  <c:v>72</c:v>
                </c:pt>
                <c:pt idx="110">
                  <c:v>73</c:v>
                </c:pt>
                <c:pt idx="111">
                  <c:v>74</c:v>
                </c:pt>
                <c:pt idx="112">
                  <c:v>75</c:v>
                </c:pt>
                <c:pt idx="113">
                  <c:v>75.331999999999994</c:v>
                </c:pt>
                <c:pt idx="114">
                  <c:v>75.332999999999998</c:v>
                </c:pt>
                <c:pt idx="115">
                  <c:v>76</c:v>
                </c:pt>
                <c:pt idx="116">
                  <c:v>76.477999999999994</c:v>
                </c:pt>
                <c:pt idx="117">
                  <c:v>76.716999999999999</c:v>
                </c:pt>
                <c:pt idx="118">
                  <c:v>76.835999999999999</c:v>
                </c:pt>
                <c:pt idx="119">
                  <c:v>76.91</c:v>
                </c:pt>
                <c:pt idx="120">
                  <c:v>77</c:v>
                </c:pt>
                <c:pt idx="121">
                  <c:v>78</c:v>
                </c:pt>
                <c:pt idx="122">
                  <c:v>79</c:v>
                </c:pt>
                <c:pt idx="123">
                  <c:v>80</c:v>
                </c:pt>
                <c:pt idx="124">
                  <c:v>81</c:v>
                </c:pt>
                <c:pt idx="125">
                  <c:v>81.66</c:v>
                </c:pt>
                <c:pt idx="126">
                  <c:v>81.858999999999995</c:v>
                </c:pt>
                <c:pt idx="127">
                  <c:v>82</c:v>
                </c:pt>
                <c:pt idx="128">
                  <c:v>82.82</c:v>
                </c:pt>
                <c:pt idx="129">
                  <c:v>82.921999999999997</c:v>
                </c:pt>
                <c:pt idx="130">
                  <c:v>83</c:v>
                </c:pt>
                <c:pt idx="131">
                  <c:v>83.123000000000005</c:v>
                </c:pt>
                <c:pt idx="132">
                  <c:v>83.144000000000005</c:v>
                </c:pt>
                <c:pt idx="133">
                  <c:v>83.628</c:v>
                </c:pt>
                <c:pt idx="134">
                  <c:v>83.631</c:v>
                </c:pt>
                <c:pt idx="135">
                  <c:v>84</c:v>
                </c:pt>
                <c:pt idx="136">
                  <c:v>85</c:v>
                </c:pt>
                <c:pt idx="137">
                  <c:v>85.632999999999996</c:v>
                </c:pt>
                <c:pt idx="138">
                  <c:v>85.638999999999996</c:v>
                </c:pt>
                <c:pt idx="139">
                  <c:v>86</c:v>
                </c:pt>
                <c:pt idx="140">
                  <c:v>87</c:v>
                </c:pt>
                <c:pt idx="141">
                  <c:v>88</c:v>
                </c:pt>
                <c:pt idx="142">
                  <c:v>89</c:v>
                </c:pt>
                <c:pt idx="143">
                  <c:v>89.168000000000006</c:v>
                </c:pt>
                <c:pt idx="144">
                  <c:v>89.963999999999999</c:v>
                </c:pt>
                <c:pt idx="145">
                  <c:v>90</c:v>
                </c:pt>
                <c:pt idx="146">
                  <c:v>90.519000000000005</c:v>
                </c:pt>
                <c:pt idx="147">
                  <c:v>90.593000000000004</c:v>
                </c:pt>
                <c:pt idx="148">
                  <c:v>90.721000000000004</c:v>
                </c:pt>
                <c:pt idx="149">
                  <c:v>90.789000000000001</c:v>
                </c:pt>
                <c:pt idx="150">
                  <c:v>91</c:v>
                </c:pt>
                <c:pt idx="151">
                  <c:v>92</c:v>
                </c:pt>
                <c:pt idx="152">
                  <c:v>93</c:v>
                </c:pt>
                <c:pt idx="153">
                  <c:v>93.326999999999998</c:v>
                </c:pt>
                <c:pt idx="154">
                  <c:v>93.438999999999993</c:v>
                </c:pt>
                <c:pt idx="155">
                  <c:v>94</c:v>
                </c:pt>
                <c:pt idx="156">
                  <c:v>94.453000000000003</c:v>
                </c:pt>
                <c:pt idx="157">
                  <c:v>94.608000000000004</c:v>
                </c:pt>
                <c:pt idx="158">
                  <c:v>95</c:v>
                </c:pt>
                <c:pt idx="159">
                  <c:v>96</c:v>
                </c:pt>
                <c:pt idx="160">
                  <c:v>97</c:v>
                </c:pt>
                <c:pt idx="161">
                  <c:v>98</c:v>
                </c:pt>
                <c:pt idx="162">
                  <c:v>99</c:v>
                </c:pt>
                <c:pt idx="163">
                  <c:v>100</c:v>
                </c:pt>
              </c:numCache>
            </c:numRef>
          </c:xVal>
          <c:yVal>
            <c:numRef>
              <c:f>Feuil1!$L$2:$L$165</c:f>
              <c:numCache>
                <c:formatCode>General</c:formatCode>
                <c:ptCount val="164"/>
                <c:pt idx="0">
                  <c:v>0.55984999999999996</c:v>
                </c:pt>
                <c:pt idx="1">
                  <c:v>0.56100000000000005</c:v>
                </c:pt>
                <c:pt idx="2">
                  <c:v>0.56305000000000005</c:v>
                </c:pt>
                <c:pt idx="3">
                  <c:v>0.56627000000000005</c:v>
                </c:pt>
                <c:pt idx="4">
                  <c:v>0.57116</c:v>
                </c:pt>
                <c:pt idx="5">
                  <c:v>0.57870999999999995</c:v>
                </c:pt>
                <c:pt idx="6">
                  <c:v>0.59111999999999998</c:v>
                </c:pt>
                <c:pt idx="7">
                  <c:v>0.61441999999999997</c:v>
                </c:pt>
                <c:pt idx="8">
                  <c:v>0.67276999999999998</c:v>
                </c:pt>
                <c:pt idx="9">
                  <c:v>1.0821000000000001</c:v>
                </c:pt>
                <c:pt idx="10">
                  <c:v>1.6991000000000001</c:v>
                </c:pt>
                <c:pt idx="11">
                  <c:v>1.5572999999999999</c:v>
                </c:pt>
                <c:pt idx="12">
                  <c:v>0.43439</c:v>
                </c:pt>
                <c:pt idx="13">
                  <c:v>0.40128999999999998</c:v>
                </c:pt>
                <c:pt idx="14">
                  <c:v>0.38268999999999997</c:v>
                </c:pt>
                <c:pt idx="15">
                  <c:v>0.42401</c:v>
                </c:pt>
                <c:pt idx="16">
                  <c:v>0.47109000000000001</c:v>
                </c:pt>
                <c:pt idx="17">
                  <c:v>0.49270000000000003</c:v>
                </c:pt>
                <c:pt idx="18">
                  <c:v>0.50648000000000004</c:v>
                </c:pt>
                <c:pt idx="19">
                  <c:v>0.51746000000000003</c:v>
                </c:pt>
                <c:pt idx="20">
                  <c:v>0.52812999999999999</c:v>
                </c:pt>
                <c:pt idx="21">
                  <c:v>0.54071000000000002</c:v>
                </c:pt>
                <c:pt idx="22">
                  <c:v>0.55881999999999998</c:v>
                </c:pt>
                <c:pt idx="23">
                  <c:v>0.59189999999999998</c:v>
                </c:pt>
                <c:pt idx="24">
                  <c:v>0.68174000000000001</c:v>
                </c:pt>
                <c:pt idx="25">
                  <c:v>1.0302</c:v>
                </c:pt>
                <c:pt idx="26">
                  <c:v>0.98260000000000003</c:v>
                </c:pt>
                <c:pt idx="27">
                  <c:v>0.86175000000000002</c:v>
                </c:pt>
                <c:pt idx="28">
                  <c:v>0.33511999999999997</c:v>
                </c:pt>
                <c:pt idx="29">
                  <c:v>0.47448000000000001</c:v>
                </c:pt>
                <c:pt idx="30">
                  <c:v>0.63153000000000004</c:v>
                </c:pt>
                <c:pt idx="31">
                  <c:v>0.60694999999999999</c:v>
                </c:pt>
                <c:pt idx="32">
                  <c:v>0.58033000000000001</c:v>
                </c:pt>
                <c:pt idx="33">
                  <c:v>0.26538</c:v>
                </c:pt>
                <c:pt idx="34">
                  <c:v>0.30105999999999999</c:v>
                </c:pt>
                <c:pt idx="35">
                  <c:v>0.28799000000000002</c:v>
                </c:pt>
                <c:pt idx="36">
                  <c:v>0.27587</c:v>
                </c:pt>
                <c:pt idx="37">
                  <c:v>0.27578000000000003</c:v>
                </c:pt>
                <c:pt idx="38">
                  <c:v>0.23794000000000001</c:v>
                </c:pt>
                <c:pt idx="39">
                  <c:v>0.12903000000000001</c:v>
                </c:pt>
                <c:pt idx="40">
                  <c:v>0.31464999999999999</c:v>
                </c:pt>
                <c:pt idx="41">
                  <c:v>1.9934000000000001</c:v>
                </c:pt>
                <c:pt idx="42">
                  <c:v>2.6511</c:v>
                </c:pt>
                <c:pt idx="43">
                  <c:v>2.8098000000000001</c:v>
                </c:pt>
                <c:pt idx="44">
                  <c:v>1.4278</c:v>
                </c:pt>
                <c:pt idx="45">
                  <c:v>1.0158</c:v>
                </c:pt>
                <c:pt idx="46">
                  <c:v>0.87744999999999995</c:v>
                </c:pt>
                <c:pt idx="47">
                  <c:v>0.81205000000000005</c:v>
                </c:pt>
                <c:pt idx="48">
                  <c:v>0.78732999999999997</c:v>
                </c:pt>
                <c:pt idx="49">
                  <c:v>0.78725999999999996</c:v>
                </c:pt>
                <c:pt idx="50">
                  <c:v>0.77636000000000005</c:v>
                </c:pt>
                <c:pt idx="51">
                  <c:v>0.75583999999999996</c:v>
                </c:pt>
                <c:pt idx="52">
                  <c:v>0.74433000000000005</c:v>
                </c:pt>
                <c:pt idx="53">
                  <c:v>0.73882000000000003</c:v>
                </c:pt>
                <c:pt idx="54">
                  <c:v>0.73777000000000004</c:v>
                </c:pt>
                <c:pt idx="55">
                  <c:v>0.74036000000000002</c:v>
                </c:pt>
                <c:pt idx="56">
                  <c:v>0.74626000000000003</c:v>
                </c:pt>
                <c:pt idx="57">
                  <c:v>0.75543000000000005</c:v>
                </c:pt>
                <c:pt idx="58">
                  <c:v>0.76817000000000002</c:v>
                </c:pt>
                <c:pt idx="59">
                  <c:v>0.78510999999999997</c:v>
                </c:pt>
                <c:pt idx="60">
                  <c:v>0.80739000000000005</c:v>
                </c:pt>
                <c:pt idx="61">
                  <c:v>0.83501999999999998</c:v>
                </c:pt>
                <c:pt idx="62">
                  <c:v>0.83506000000000002</c:v>
                </c:pt>
                <c:pt idx="63">
                  <c:v>0.83691000000000004</c:v>
                </c:pt>
                <c:pt idx="64">
                  <c:v>0.87724999999999997</c:v>
                </c:pt>
                <c:pt idx="65">
                  <c:v>0.90481</c:v>
                </c:pt>
                <c:pt idx="66">
                  <c:v>0.90490999999999999</c:v>
                </c:pt>
                <c:pt idx="67">
                  <c:v>0.90566000000000002</c:v>
                </c:pt>
                <c:pt idx="68">
                  <c:v>0.90581</c:v>
                </c:pt>
                <c:pt idx="69">
                  <c:v>0.92966000000000004</c:v>
                </c:pt>
                <c:pt idx="70">
                  <c:v>1.0155000000000001</c:v>
                </c:pt>
                <c:pt idx="71">
                  <c:v>1.1624000000000001</c:v>
                </c:pt>
                <c:pt idx="72">
                  <c:v>1.4742</c:v>
                </c:pt>
                <c:pt idx="73">
                  <c:v>1.9059999999999999</c:v>
                </c:pt>
                <c:pt idx="74">
                  <c:v>1.8524</c:v>
                </c:pt>
                <c:pt idx="75">
                  <c:v>1.8218000000000001</c:v>
                </c:pt>
                <c:pt idx="76">
                  <c:v>1.5820000000000001</c:v>
                </c:pt>
                <c:pt idx="77">
                  <c:v>1.4953000000000001</c:v>
                </c:pt>
                <c:pt idx="78">
                  <c:v>1.1387</c:v>
                </c:pt>
                <c:pt idx="79">
                  <c:v>1.1065</c:v>
                </c:pt>
                <c:pt idx="80">
                  <c:v>0.86983999999999995</c:v>
                </c:pt>
                <c:pt idx="81">
                  <c:v>1.3169</c:v>
                </c:pt>
                <c:pt idx="82">
                  <c:v>1.4611000000000001</c:v>
                </c:pt>
                <c:pt idx="83">
                  <c:v>1.3991</c:v>
                </c:pt>
                <c:pt idx="84">
                  <c:v>1.1083000000000001</c:v>
                </c:pt>
                <c:pt idx="85">
                  <c:v>1.1056999999999999</c:v>
                </c:pt>
                <c:pt idx="86">
                  <c:v>0.76446999999999998</c:v>
                </c:pt>
                <c:pt idx="87">
                  <c:v>0.42675000000000002</c:v>
                </c:pt>
                <c:pt idx="88">
                  <c:v>0.46022000000000002</c:v>
                </c:pt>
                <c:pt idx="89">
                  <c:v>0.47273999999999999</c:v>
                </c:pt>
                <c:pt idx="90">
                  <c:v>0.47155000000000002</c:v>
                </c:pt>
                <c:pt idx="91">
                  <c:v>0.4647</c:v>
                </c:pt>
                <c:pt idx="92">
                  <c:v>0.20774000000000001</c:v>
                </c:pt>
                <c:pt idx="93">
                  <c:v>0.20782999999999999</c:v>
                </c:pt>
                <c:pt idx="94">
                  <c:v>0.28787000000000001</c:v>
                </c:pt>
                <c:pt idx="95">
                  <c:v>0.33883000000000002</c:v>
                </c:pt>
                <c:pt idx="96">
                  <c:v>0.40161999999999998</c:v>
                </c:pt>
                <c:pt idx="97">
                  <c:v>0.42276999999999998</c:v>
                </c:pt>
                <c:pt idx="98">
                  <c:v>0.43361</c:v>
                </c:pt>
                <c:pt idx="99">
                  <c:v>0.44966</c:v>
                </c:pt>
                <c:pt idx="100">
                  <c:v>0.45740999999999998</c:v>
                </c:pt>
                <c:pt idx="101">
                  <c:v>0.50309000000000004</c:v>
                </c:pt>
                <c:pt idx="102">
                  <c:v>0.52317000000000002</c:v>
                </c:pt>
                <c:pt idx="103">
                  <c:v>0.54635</c:v>
                </c:pt>
                <c:pt idx="104">
                  <c:v>0.57169000000000003</c:v>
                </c:pt>
                <c:pt idx="105">
                  <c:v>0.59863</c:v>
                </c:pt>
                <c:pt idx="106">
                  <c:v>0.62773999999999996</c:v>
                </c:pt>
                <c:pt idx="107">
                  <c:v>0.66025999999999996</c:v>
                </c:pt>
                <c:pt idx="108">
                  <c:v>0.69821</c:v>
                </c:pt>
                <c:pt idx="109">
                  <c:v>0.74502000000000002</c:v>
                </c:pt>
                <c:pt idx="110">
                  <c:v>0.80711999999999995</c:v>
                </c:pt>
                <c:pt idx="111">
                  <c:v>0.89820999999999995</c:v>
                </c:pt>
                <c:pt idx="112">
                  <c:v>1.0517000000000001</c:v>
                </c:pt>
                <c:pt idx="113">
                  <c:v>1.1281000000000001</c:v>
                </c:pt>
                <c:pt idx="114">
                  <c:v>1.1284000000000001</c:v>
                </c:pt>
                <c:pt idx="115">
                  <c:v>1.3298000000000001</c:v>
                </c:pt>
                <c:pt idx="116">
                  <c:v>1.4077999999999999</c:v>
                </c:pt>
                <c:pt idx="117">
                  <c:v>1.3275999999999999</c:v>
                </c:pt>
                <c:pt idx="118">
                  <c:v>1.2464999999999999</c:v>
                </c:pt>
                <c:pt idx="119">
                  <c:v>1.1845000000000001</c:v>
                </c:pt>
                <c:pt idx="120">
                  <c:v>1.1005</c:v>
                </c:pt>
                <c:pt idx="121">
                  <c:v>0.43002000000000001</c:v>
                </c:pt>
                <c:pt idx="122">
                  <c:v>0.48675000000000002</c:v>
                </c:pt>
                <c:pt idx="123">
                  <c:v>0.64388999999999996</c:v>
                </c:pt>
                <c:pt idx="124">
                  <c:v>0.83055999999999996</c:v>
                </c:pt>
                <c:pt idx="125">
                  <c:v>0.89566000000000001</c:v>
                </c:pt>
                <c:pt idx="126">
                  <c:v>0.87505999999999995</c:v>
                </c:pt>
                <c:pt idx="127">
                  <c:v>0.8538</c:v>
                </c:pt>
                <c:pt idx="128">
                  <c:v>0.74258000000000002</c:v>
                </c:pt>
                <c:pt idx="129">
                  <c:v>0.70965</c:v>
                </c:pt>
                <c:pt idx="130">
                  <c:v>0.67976999999999999</c:v>
                </c:pt>
                <c:pt idx="131">
                  <c:v>0.62738000000000005</c:v>
                </c:pt>
                <c:pt idx="132">
                  <c:v>0.61814000000000002</c:v>
                </c:pt>
                <c:pt idx="133">
                  <c:v>0.44982</c:v>
                </c:pt>
                <c:pt idx="134">
                  <c:v>0.44923000000000002</c:v>
                </c:pt>
                <c:pt idx="135">
                  <c:v>0.41739999999999999</c:v>
                </c:pt>
                <c:pt idx="136">
                  <c:v>0.50580000000000003</c:v>
                </c:pt>
                <c:pt idx="137">
                  <c:v>0.58125000000000004</c:v>
                </c:pt>
                <c:pt idx="138">
                  <c:v>0.58196999999999999</c:v>
                </c:pt>
                <c:pt idx="139">
                  <c:v>0.62560000000000004</c:v>
                </c:pt>
                <c:pt idx="140">
                  <c:v>0.75827999999999995</c:v>
                </c:pt>
                <c:pt idx="141">
                  <c:v>0.93391999999999997</c:v>
                </c:pt>
                <c:pt idx="142">
                  <c:v>1.1889000000000001</c:v>
                </c:pt>
                <c:pt idx="143">
                  <c:v>1.2342</c:v>
                </c:pt>
                <c:pt idx="144">
                  <c:v>1.2597</c:v>
                </c:pt>
                <c:pt idx="145">
                  <c:v>1.2464</c:v>
                </c:pt>
                <c:pt idx="146">
                  <c:v>0.98721000000000003</c:v>
                </c:pt>
                <c:pt idx="147">
                  <c:v>0.95152000000000003</c:v>
                </c:pt>
                <c:pt idx="148">
                  <c:v>0.89468999999999999</c:v>
                </c:pt>
                <c:pt idx="149">
                  <c:v>0.86736000000000002</c:v>
                </c:pt>
                <c:pt idx="150">
                  <c:v>0.79796999999999996</c:v>
                </c:pt>
                <c:pt idx="151">
                  <c:v>0.86929999999999996</c:v>
                </c:pt>
                <c:pt idx="152">
                  <c:v>1.2992999999999999</c:v>
                </c:pt>
                <c:pt idx="153">
                  <c:v>1.4151</c:v>
                </c:pt>
                <c:pt idx="154">
                  <c:v>1.4463999999999999</c:v>
                </c:pt>
                <c:pt idx="155">
                  <c:v>1.6181000000000001</c:v>
                </c:pt>
                <c:pt idx="156">
                  <c:v>1.6708000000000001</c:v>
                </c:pt>
                <c:pt idx="157">
                  <c:v>1.6171</c:v>
                </c:pt>
                <c:pt idx="158">
                  <c:v>1.3493999999999999</c:v>
                </c:pt>
                <c:pt idx="159">
                  <c:v>0.69413999999999998</c:v>
                </c:pt>
                <c:pt idx="160">
                  <c:v>0.36474000000000001</c:v>
                </c:pt>
                <c:pt idx="161">
                  <c:v>0.18956999999999999</c:v>
                </c:pt>
                <c:pt idx="162" formatCode="0.00E+00">
                  <c:v>9.4692999999999999E-2</c:v>
                </c:pt>
                <c:pt idx="163" formatCode="0.00E+00">
                  <c:v>7.4594999999999995E-2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0E5D-4395-9123-167C8BEF89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9444944"/>
        <c:axId val="239447024"/>
      </c:scatterChart>
      <c:valAx>
        <c:axId val="239444944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Frequency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9447024"/>
        <c:crosses val="autoZero"/>
        <c:crossBetween val="midCat"/>
      </c:valAx>
      <c:valAx>
        <c:axId val="23944702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Displacement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394449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996934946890029"/>
          <c:y val="0.21245462256793093"/>
          <c:w val="0.65238332513123365"/>
          <c:h val="0.63124499240226539"/>
        </c:manualLayout>
      </c:layout>
      <c:scatterChart>
        <c:scatterStyle val="lineMarker"/>
        <c:varyColors val="0"/>
        <c:ser>
          <c:idx val="0"/>
          <c:order val="0"/>
          <c:tx>
            <c:v>TIG</c:v>
          </c:tx>
          <c:marker>
            <c:symbol val="none"/>
          </c:marker>
          <c:xVal>
            <c:numRef>
              <c:f>Sheet2!$E$5:$E$11647</c:f>
              <c:numCache>
                <c:formatCode>General</c:formatCode>
                <c:ptCount val="11643"/>
                <c:pt idx="0">
                  <c:v>0</c:v>
                </c:pt>
                <c:pt idx="1">
                  <c:v>8.2402493717381731E-8</c:v>
                </c:pt>
                <c:pt idx="2">
                  <c:v>-2.4501082407368813E-6</c:v>
                </c:pt>
                <c:pt idx="3">
                  <c:v>-5.0457944260935098E-6</c:v>
                </c:pt>
                <c:pt idx="4">
                  <c:v>-9.3307361177202041E-6</c:v>
                </c:pt>
                <c:pt idx="5">
                  <c:v>-1.7400711190670594E-5</c:v>
                </c:pt>
                <c:pt idx="6">
                  <c:v>-2.4215415968293591E-5</c:v>
                </c:pt>
                <c:pt idx="7">
                  <c:v>-2.6253510441165417E-5</c:v>
                </c:pt>
                <c:pt idx="8">
                  <c:v>-3.263972238138584E-5</c:v>
                </c:pt>
                <c:pt idx="9">
                  <c:v>-4.0847036351416523E-5</c:v>
                </c:pt>
                <c:pt idx="10">
                  <c:v>-4.5579701171456168E-5</c:v>
                </c:pt>
                <c:pt idx="11">
                  <c:v>-4.4898505231165988E-5</c:v>
                </c:pt>
                <c:pt idx="12">
                  <c:v>-4.217646554544834E-5</c:v>
                </c:pt>
                <c:pt idx="13">
                  <c:v>-4.4099194513234708E-5</c:v>
                </c:pt>
                <c:pt idx="14">
                  <c:v>-4.7458483355252869E-5</c:v>
                </c:pt>
                <c:pt idx="15">
                  <c:v>-4.7268955053628551E-5</c:v>
                </c:pt>
                <c:pt idx="16">
                  <c:v>-4.8960958208356586E-5</c:v>
                </c:pt>
                <c:pt idx="17">
                  <c:v>-4.8925248847808689E-5</c:v>
                </c:pt>
                <c:pt idx="18">
                  <c:v>-4.7977617733912272E-5</c:v>
                </c:pt>
                <c:pt idx="19">
                  <c:v>-4.8103969934995151E-5</c:v>
                </c:pt>
                <c:pt idx="20">
                  <c:v>-4.9482841859571636E-5</c:v>
                </c:pt>
                <c:pt idx="21">
                  <c:v>-5.1916467782575637E-5</c:v>
                </c:pt>
                <c:pt idx="22">
                  <c:v>-5.4679710176839891E-5</c:v>
                </c:pt>
                <c:pt idx="23">
                  <c:v>-5.7778051996137947E-5</c:v>
                </c:pt>
                <c:pt idx="24">
                  <c:v>-5.8986624935641885E-5</c:v>
                </c:pt>
                <c:pt idx="25">
                  <c:v>-4.250882349359537E-5</c:v>
                </c:pt>
                <c:pt idx="26">
                  <c:v>2.2078438632888719E-5</c:v>
                </c:pt>
                <c:pt idx="27">
                  <c:v>1.6334419862167642E-4</c:v>
                </c:pt>
                <c:pt idx="28">
                  <c:v>3.8155213197959317E-4</c:v>
                </c:pt>
                <c:pt idx="29">
                  <c:v>6.648829522808747E-4</c:v>
                </c:pt>
                <c:pt idx="30">
                  <c:v>1.0313443739765457E-3</c:v>
                </c:pt>
                <c:pt idx="31">
                  <c:v>1.4682410151830741E-3</c:v>
                </c:pt>
                <c:pt idx="32">
                  <c:v>1.9711942877620459E-3</c:v>
                </c:pt>
                <c:pt idx="33">
                  <c:v>2.5544079419757637E-3</c:v>
                </c:pt>
                <c:pt idx="34">
                  <c:v>3.2126986687736852E-3</c:v>
                </c:pt>
                <c:pt idx="35">
                  <c:v>3.93903481640986E-3</c:v>
                </c:pt>
                <c:pt idx="36">
                  <c:v>4.7121895477175713E-3</c:v>
                </c:pt>
                <c:pt idx="37">
                  <c:v>5.5800631110157284E-3</c:v>
                </c:pt>
                <c:pt idx="38">
                  <c:v>6.5057039526956418E-3</c:v>
                </c:pt>
                <c:pt idx="39">
                  <c:v>7.5093829738242281E-3</c:v>
                </c:pt>
                <c:pt idx="40">
                  <c:v>8.5930200293660164E-3</c:v>
                </c:pt>
                <c:pt idx="41">
                  <c:v>9.7373666773949343E-3</c:v>
                </c:pt>
                <c:pt idx="42">
                  <c:v>1.0958423704973288E-2</c:v>
                </c:pt>
                <c:pt idx="43">
                  <c:v>1.2242719531059265E-2</c:v>
                </c:pt>
                <c:pt idx="44">
                  <c:v>1.360023660319192E-2</c:v>
                </c:pt>
                <c:pt idx="45">
                  <c:v>1.5032577461430004E-2</c:v>
                </c:pt>
                <c:pt idx="46">
                  <c:v>1.6526107543281147E-2</c:v>
                </c:pt>
                <c:pt idx="47">
                  <c:v>1.8100026728851453E-2</c:v>
                </c:pt>
                <c:pt idx="48">
                  <c:v>1.9761282684547559E-2</c:v>
                </c:pt>
                <c:pt idx="49">
                  <c:v>2.1474526396819522E-2</c:v>
                </c:pt>
                <c:pt idx="50">
                  <c:v>2.3253285991294042E-2</c:v>
                </c:pt>
                <c:pt idx="51">
                  <c:v>2.5113198373998915E-2</c:v>
                </c:pt>
                <c:pt idx="52">
                  <c:v>2.7048489344971519E-2</c:v>
                </c:pt>
                <c:pt idx="53">
                  <c:v>2.9044952243566513E-2</c:v>
                </c:pt>
                <c:pt idx="54">
                  <c:v>3.1122751533985138E-2</c:v>
                </c:pt>
                <c:pt idx="55">
                  <c:v>3.3251491508313587E-2</c:v>
                </c:pt>
                <c:pt idx="56">
                  <c:v>3.5475330161196847E-2</c:v>
                </c:pt>
                <c:pt idx="57">
                  <c:v>3.7762472139937539E-2</c:v>
                </c:pt>
                <c:pt idx="58">
                  <c:v>4.0113827479737144E-2</c:v>
                </c:pt>
                <c:pt idx="59">
                  <c:v>4.2478814721107483E-2</c:v>
                </c:pt>
                <c:pt idx="60">
                  <c:v>4.4868817286831994E-2</c:v>
                </c:pt>
                <c:pt idx="61">
                  <c:v>4.7241103436265669E-2</c:v>
                </c:pt>
                <c:pt idx="62">
                  <c:v>4.962081887892314E-2</c:v>
                </c:pt>
                <c:pt idx="63">
                  <c:v>5.1991322210856845E-2</c:v>
                </c:pt>
                <c:pt idx="64">
                  <c:v>5.4386023964200697E-2</c:v>
                </c:pt>
                <c:pt idx="65">
                  <c:v>5.6765840521880558E-2</c:v>
                </c:pt>
                <c:pt idx="66">
                  <c:v>5.9146583080291748E-2</c:v>
                </c:pt>
                <c:pt idx="67">
                  <c:v>6.1519337551934374E-2</c:v>
                </c:pt>
                <c:pt idx="68">
                  <c:v>6.3913070729800625E-2</c:v>
                </c:pt>
                <c:pt idx="69">
                  <c:v>6.6286719271114888E-2</c:v>
                </c:pt>
                <c:pt idx="70">
                  <c:v>6.866342255047389E-2</c:v>
                </c:pt>
                <c:pt idx="71">
                  <c:v>7.1044372660773139E-2</c:v>
                </c:pt>
                <c:pt idx="72">
                  <c:v>7.3435397020408077E-2</c:v>
                </c:pt>
                <c:pt idx="73">
                  <c:v>7.5813984232289452E-2</c:v>
                </c:pt>
                <c:pt idx="74">
                  <c:v>7.8194274434021535E-2</c:v>
                </c:pt>
                <c:pt idx="75">
                  <c:v>8.0577869500432692E-2</c:v>
                </c:pt>
                <c:pt idx="76">
                  <c:v>8.2959963807037893E-2</c:v>
                </c:pt>
                <c:pt idx="77">
                  <c:v>8.5337656949247637E-2</c:v>
                </c:pt>
                <c:pt idx="78">
                  <c:v>8.7715062711920061E-2</c:v>
                </c:pt>
                <c:pt idx="79">
                  <c:v>9.0096890926361084E-2</c:v>
                </c:pt>
                <c:pt idx="80">
                  <c:v>9.248874017170497E-2</c:v>
                </c:pt>
                <c:pt idx="81">
                  <c:v>9.48489350931985E-2</c:v>
                </c:pt>
                <c:pt idx="82">
                  <c:v>9.7239624176706577E-2</c:v>
                </c:pt>
                <c:pt idx="83">
                  <c:v>9.9626215440886359E-2</c:v>
                </c:pt>
                <c:pt idx="84">
                  <c:v>0.10200967746121542</c:v>
                </c:pt>
                <c:pt idx="85">
                  <c:v>0.10437491749014173</c:v>
                </c:pt>
                <c:pt idx="86">
                  <c:v>0.10676271149090358</c:v>
                </c:pt>
                <c:pt idx="87">
                  <c:v>0.10913863778114319</c:v>
                </c:pt>
                <c:pt idx="88">
                  <c:v>0.11153577693871089</c:v>
                </c:pt>
                <c:pt idx="89">
                  <c:v>0.11390413556780134</c:v>
                </c:pt>
                <c:pt idx="90">
                  <c:v>0.11629152510847364</c:v>
                </c:pt>
                <c:pt idx="91">
                  <c:v>0.11866965464183261</c:v>
                </c:pt>
                <c:pt idx="92">
                  <c:v>0.12105092406272888</c:v>
                </c:pt>
                <c:pt idx="93">
                  <c:v>0.1234262330191476</c:v>
                </c:pt>
                <c:pt idx="94">
                  <c:v>0.12580754501479013</c:v>
                </c:pt>
                <c:pt idx="95">
                  <c:v>0.12819880885737284</c:v>
                </c:pt>
                <c:pt idx="96">
                  <c:v>0.13058235602719442</c:v>
                </c:pt>
                <c:pt idx="97">
                  <c:v>0.13295124684061321</c:v>
                </c:pt>
                <c:pt idx="98">
                  <c:v>0.13534853500979288</c:v>
                </c:pt>
                <c:pt idx="99">
                  <c:v>0.13771590377603257</c:v>
                </c:pt>
                <c:pt idx="100">
                  <c:v>0.14010104749883923</c:v>
                </c:pt>
                <c:pt idx="101">
                  <c:v>0.1424748237643923</c:v>
                </c:pt>
                <c:pt idx="102">
                  <c:v>0.14485952045236314</c:v>
                </c:pt>
                <c:pt idx="103">
                  <c:v>0.14724695256778172</c:v>
                </c:pt>
                <c:pt idx="104">
                  <c:v>0.14961589659963334</c:v>
                </c:pt>
                <c:pt idx="105">
                  <c:v>0.15199142907346996</c:v>
                </c:pt>
                <c:pt idx="106">
                  <c:v>0.15438809990882874</c:v>
                </c:pt>
                <c:pt idx="107">
                  <c:v>0.15676296183041163</c:v>
                </c:pt>
                <c:pt idx="108">
                  <c:v>0.15913605690002441</c:v>
                </c:pt>
                <c:pt idx="109">
                  <c:v>0.16152142414024898</c:v>
                </c:pt>
                <c:pt idx="110">
                  <c:v>0.16391143202781677</c:v>
                </c:pt>
                <c:pt idx="111">
                  <c:v>0.16628363302775792</c:v>
                </c:pt>
                <c:pt idx="112">
                  <c:v>0.1686640509537288</c:v>
                </c:pt>
                <c:pt idx="113">
                  <c:v>0.17105350536959513</c:v>
                </c:pt>
                <c:pt idx="114">
                  <c:v>0.17343730798789433</c:v>
                </c:pt>
                <c:pt idx="115">
                  <c:v>0.17581074365547725</c:v>
                </c:pt>
                <c:pt idx="116">
                  <c:v>0.17818269985062735</c:v>
                </c:pt>
                <c:pt idx="117">
                  <c:v>0.18057459167071752</c:v>
                </c:pt>
                <c:pt idx="118">
                  <c:v>0.18295896904809134</c:v>
                </c:pt>
                <c:pt idx="119">
                  <c:v>0.18533312848636083</c:v>
                </c:pt>
                <c:pt idx="120">
                  <c:v>0.18771473850522721</c:v>
                </c:pt>
                <c:pt idx="121">
                  <c:v>0.1901005847113473</c:v>
                </c:pt>
                <c:pt idx="122">
                  <c:v>0.19247953380857194</c:v>
                </c:pt>
                <c:pt idx="123">
                  <c:v>0.19485556653567723</c:v>
                </c:pt>
                <c:pt idx="124">
                  <c:v>0.19723387701170783</c:v>
                </c:pt>
                <c:pt idx="125">
                  <c:v>0.1996277698448726</c:v>
                </c:pt>
                <c:pt idx="126">
                  <c:v>0.20200407930782863</c:v>
                </c:pt>
                <c:pt idx="127">
                  <c:v>0.20438666854585918</c:v>
                </c:pt>
                <c:pt idx="128">
                  <c:v>0.20675946559224809</c:v>
                </c:pt>
                <c:pt idx="129">
                  <c:v>0.20914537566048758</c:v>
                </c:pt>
                <c:pt idx="130">
                  <c:v>0.21152083362851823</c:v>
                </c:pt>
                <c:pt idx="131">
                  <c:v>0.21390346544129507</c:v>
                </c:pt>
                <c:pt idx="132">
                  <c:v>0.21628616111619131</c:v>
                </c:pt>
                <c:pt idx="133">
                  <c:v>0.21867324198995317</c:v>
                </c:pt>
                <c:pt idx="134">
                  <c:v>0.22104382514953613</c:v>
                </c:pt>
                <c:pt idx="135">
                  <c:v>0.22342128413064138</c:v>
                </c:pt>
                <c:pt idx="136">
                  <c:v>0.22581441061837332</c:v>
                </c:pt>
                <c:pt idx="137">
                  <c:v>0.22819731916700089</c:v>
                </c:pt>
                <c:pt idx="138">
                  <c:v>0.23057109543255397</c:v>
                </c:pt>
                <c:pt idx="139">
                  <c:v>0.23295240742819648</c:v>
                </c:pt>
                <c:pt idx="140">
                  <c:v>0.23534012692315237</c:v>
                </c:pt>
                <c:pt idx="141">
                  <c:v>0.23771735174315314</c:v>
                </c:pt>
                <c:pt idx="142">
                  <c:v>0.24009991969381059</c:v>
                </c:pt>
                <c:pt idx="143">
                  <c:v>0.24248604263578141</c:v>
                </c:pt>
                <c:pt idx="144">
                  <c:v>0.2448663328375135</c:v>
                </c:pt>
                <c:pt idx="145">
                  <c:v>0.24724323834691728</c:v>
                </c:pt>
                <c:pt idx="146">
                  <c:v>0.24962014385632106</c:v>
                </c:pt>
                <c:pt idx="147">
                  <c:v>0.25200245635850088</c:v>
                </c:pt>
                <c:pt idx="148">
                  <c:v>0.25439111249787466</c:v>
                </c:pt>
                <c:pt idx="149">
                  <c:v>0.25676789028303965</c:v>
                </c:pt>
                <c:pt idx="150">
                  <c:v>0.25914296507835388</c:v>
                </c:pt>
                <c:pt idx="151">
                  <c:v>0.26153062071119038</c:v>
                </c:pt>
                <c:pt idx="152">
                  <c:v>0.26390460985047476</c:v>
                </c:pt>
                <c:pt idx="153">
                  <c:v>0.26627825839178904</c:v>
                </c:pt>
                <c:pt idx="154">
                  <c:v>0.26866244418280466</c:v>
                </c:pt>
                <c:pt idx="155">
                  <c:v>0.27105297361101421</c:v>
                </c:pt>
                <c:pt idx="156">
                  <c:v>0.27342709047453745</c:v>
                </c:pt>
                <c:pt idx="157">
                  <c:v>0.27580970099994112</c:v>
                </c:pt>
                <c:pt idx="158">
                  <c:v>0.27819039566176279</c:v>
                </c:pt>
                <c:pt idx="159">
                  <c:v>0.28058066964149475</c:v>
                </c:pt>
                <c:pt idx="160">
                  <c:v>0.28294705918857027</c:v>
                </c:pt>
                <c:pt idx="161">
                  <c:v>0.28533477868352619</c:v>
                </c:pt>
                <c:pt idx="162">
                  <c:v>0.28771200350352694</c:v>
                </c:pt>
                <c:pt idx="163">
                  <c:v>0.29010148985045298</c:v>
                </c:pt>
                <c:pt idx="164">
                  <c:v>0.29247882110731943</c:v>
                </c:pt>
                <c:pt idx="165">
                  <c:v>0.29485257608549936</c:v>
                </c:pt>
                <c:pt idx="166">
                  <c:v>0.29724159411021639</c:v>
                </c:pt>
                <c:pt idx="167">
                  <c:v>0.29962673783302307</c:v>
                </c:pt>
                <c:pt idx="168">
                  <c:v>0.30199804476329256</c:v>
                </c:pt>
                <c:pt idx="169">
                  <c:v>0.30438080430030823</c:v>
                </c:pt>
                <c:pt idx="170">
                  <c:v>0.30676056231771198</c:v>
                </c:pt>
                <c:pt idx="171">
                  <c:v>0.30916543943541391</c:v>
                </c:pt>
                <c:pt idx="172">
                  <c:v>0.31152212194034029</c:v>
                </c:pt>
                <c:pt idx="173">
                  <c:v>0.31390937311308725</c:v>
                </c:pt>
                <c:pt idx="174">
                  <c:v>0.31629262225968496</c:v>
                </c:pt>
                <c:pt idx="175">
                  <c:v>0.31867510506084984</c:v>
                </c:pt>
                <c:pt idx="176">
                  <c:v>0.32103970646858215</c:v>
                </c:pt>
                <c:pt idx="177">
                  <c:v>0.32342470117977684</c:v>
                </c:pt>
                <c:pt idx="178">
                  <c:v>0.32580933400562828</c:v>
                </c:pt>
                <c:pt idx="179">
                  <c:v>0.32819334949765888</c:v>
                </c:pt>
                <c:pt idx="180">
                  <c:v>0.33056782824652536</c:v>
                </c:pt>
                <c:pt idx="181">
                  <c:v>0.33296131661960054</c:v>
                </c:pt>
                <c:pt idx="182">
                  <c:v>0.33533396465437754</c:v>
                </c:pt>
                <c:pt idx="183">
                  <c:v>0.33771514892578125</c:v>
                </c:pt>
                <c:pt idx="184">
                  <c:v>0.34008407167025972</c:v>
                </c:pt>
                <c:pt idx="185">
                  <c:v>0.34248036997658865</c:v>
                </c:pt>
                <c:pt idx="186">
                  <c:v>0.34486070275306702</c:v>
                </c:pt>
                <c:pt idx="187">
                  <c:v>0.34724129097802298</c:v>
                </c:pt>
                <c:pt idx="188">
                  <c:v>0.34961523754256113</c:v>
                </c:pt>
                <c:pt idx="189">
                  <c:v>0.35201047148023334</c:v>
                </c:pt>
                <c:pt idx="190">
                  <c:v>0.35438341753823416</c:v>
                </c:pt>
                <c:pt idx="191">
                  <c:v>0.35676025918551851</c:v>
                </c:pt>
                <c:pt idx="192">
                  <c:v>0.35914003849029541</c:v>
                </c:pt>
                <c:pt idx="193">
                  <c:v>0.36153256893157959</c:v>
                </c:pt>
                <c:pt idx="194">
                  <c:v>0.36391134772981915</c:v>
                </c:pt>
                <c:pt idx="195">
                  <c:v>0.36628689084734234</c:v>
                </c:pt>
                <c:pt idx="196">
                  <c:v>0.36867380142211914</c:v>
                </c:pt>
                <c:pt idx="197">
                  <c:v>0.37105547530310495</c:v>
                </c:pt>
                <c:pt idx="198">
                  <c:v>0.37343250853674753</c:v>
                </c:pt>
                <c:pt idx="199">
                  <c:v>0.37580766848155428</c:v>
                </c:pt>
                <c:pt idx="200">
                  <c:v>0.37819096020289827</c:v>
                </c:pt>
                <c:pt idx="201">
                  <c:v>0.38058110645839144</c:v>
                </c:pt>
                <c:pt idx="202">
                  <c:v>0.38294217416218346</c:v>
                </c:pt>
                <c:pt idx="203">
                  <c:v>0.38533134119851248</c:v>
                </c:pt>
                <c:pt idx="204">
                  <c:v>0.38771893296922955</c:v>
                </c:pt>
                <c:pt idx="205">
                  <c:v>0.39010350193296156</c:v>
                </c:pt>
                <c:pt idx="206">
                  <c:v>0.39247121129717144</c:v>
                </c:pt>
                <c:pt idx="207">
                  <c:v>0.39485756840024672</c:v>
                </c:pt>
                <c:pt idx="208">
                  <c:v>0.39723485708236694</c:v>
                </c:pt>
                <c:pt idx="209">
                  <c:v>0.39963164499827791</c:v>
                </c:pt>
                <c:pt idx="210">
                  <c:v>0.40199743849890573</c:v>
                </c:pt>
                <c:pt idx="211">
                  <c:v>0.40438762732914513</c:v>
                </c:pt>
                <c:pt idx="212">
                  <c:v>0.4067633407456534</c:v>
                </c:pt>
                <c:pt idx="213">
                  <c:v>0.40914761168616159</c:v>
                </c:pt>
                <c:pt idx="214">
                  <c:v>0.41151906762804302</c:v>
                </c:pt>
                <c:pt idx="215">
                  <c:v>0.41390359401702881</c:v>
                </c:pt>
                <c:pt idx="216">
                  <c:v>0.41629352739879061</c:v>
                </c:pt>
                <c:pt idx="217">
                  <c:v>0.41867618049894056</c:v>
                </c:pt>
                <c:pt idx="218">
                  <c:v>0.42104359183992657</c:v>
                </c:pt>
                <c:pt idx="219">
                  <c:v>0.4234416995729719</c:v>
                </c:pt>
                <c:pt idx="220">
                  <c:v>0.42580885546548025</c:v>
                </c:pt>
                <c:pt idx="221">
                  <c:v>0.42819568089076449</c:v>
                </c:pt>
                <c:pt idx="222">
                  <c:v>0.43056943586894442</c:v>
                </c:pt>
                <c:pt idx="223">
                  <c:v>0.43295715536390028</c:v>
                </c:pt>
                <c:pt idx="224">
                  <c:v>0.43534436396190096</c:v>
                </c:pt>
                <c:pt idx="225">
                  <c:v>0.43771471296037945</c:v>
                </c:pt>
                <c:pt idx="226">
                  <c:v>0.44008872338703697</c:v>
                </c:pt>
                <c:pt idx="227">
                  <c:v>0.44248542615345543</c:v>
                </c:pt>
                <c:pt idx="228">
                  <c:v>0.44486105442047119</c:v>
                </c:pt>
                <c:pt idx="229">
                  <c:v>0.44723489454814364</c:v>
                </c:pt>
                <c:pt idx="230">
                  <c:v>0.44961746249880108</c:v>
                </c:pt>
                <c:pt idx="231">
                  <c:v>0.45200816222599571</c:v>
                </c:pt>
                <c:pt idx="232">
                  <c:v>0.4543771914073399</c:v>
                </c:pt>
                <c:pt idx="233">
                  <c:v>0.45675963163375854</c:v>
                </c:pt>
                <c:pt idx="234">
                  <c:v>0.45915037393569946</c:v>
                </c:pt>
                <c:pt idx="235">
                  <c:v>0.46153375080653597</c:v>
                </c:pt>
                <c:pt idx="236">
                  <c:v>0.46390614339283531</c:v>
                </c:pt>
                <c:pt idx="237">
                  <c:v>0.46628006867000032</c:v>
                </c:pt>
                <c:pt idx="238">
                  <c:v>0.46867068324770245</c:v>
                </c:pt>
                <c:pt idx="239">
                  <c:v>0.47105801956994192</c:v>
                </c:pt>
                <c:pt idx="240">
                  <c:v>0.47343347753797255</c:v>
                </c:pt>
                <c:pt idx="241">
                  <c:v>0.47581349100385389</c:v>
                </c:pt>
                <c:pt idx="242">
                  <c:v>0.4781979748180934</c:v>
                </c:pt>
                <c:pt idx="243">
                  <c:v>0.48057637044361656</c:v>
                </c:pt>
                <c:pt idx="244">
                  <c:v>0.48295417002269198</c:v>
                </c:pt>
                <c:pt idx="245">
                  <c:v>0.48533252307346886</c:v>
                </c:pt>
                <c:pt idx="246">
                  <c:v>0.48772513866424561</c:v>
                </c:pt>
                <c:pt idx="247">
                  <c:v>0.49009842532021658</c:v>
                </c:pt>
                <c:pt idx="248">
                  <c:v>0.49248005662645611</c:v>
                </c:pt>
                <c:pt idx="249">
                  <c:v>0.49485755818230764</c:v>
                </c:pt>
                <c:pt idx="250">
                  <c:v>0.49724191427230835</c:v>
                </c:pt>
                <c:pt idx="251">
                  <c:v>0.49961732966559275</c:v>
                </c:pt>
                <c:pt idx="252">
                  <c:v>0.50199925899505615</c:v>
                </c:pt>
                <c:pt idx="253">
                  <c:v>0.50438272101538517</c:v>
                </c:pt>
                <c:pt idx="254">
                  <c:v>0.50677116428102764</c:v>
                </c:pt>
                <c:pt idx="255">
                  <c:v>0.50914287567138672</c:v>
                </c:pt>
                <c:pt idx="256">
                  <c:v>0.51151905741010395</c:v>
                </c:pt>
                <c:pt idx="257">
                  <c:v>0.51391035318374634</c:v>
                </c:pt>
                <c:pt idx="258">
                  <c:v>0.51629330430712017</c:v>
                </c:pt>
                <c:pt idx="259">
                  <c:v>0.51866837910243446</c:v>
                </c:pt>
                <c:pt idx="260">
                  <c:v>0.52104992525918137</c:v>
                </c:pt>
                <c:pt idx="261">
                  <c:v>0.52343479224613731</c:v>
                </c:pt>
                <c:pt idx="262">
                  <c:v>0.52581114428383957</c:v>
                </c:pt>
                <c:pt idx="263">
                  <c:v>0.52819422313145226</c:v>
                </c:pt>
                <c:pt idx="264">
                  <c:v>0.53058019706181114</c:v>
                </c:pt>
                <c:pt idx="265">
                  <c:v>0.53296110459736412</c:v>
                </c:pt>
                <c:pt idx="266">
                  <c:v>0.53533839327948429</c:v>
                </c:pt>
                <c:pt idx="267">
                  <c:v>0.53771282945360455</c:v>
                </c:pt>
                <c:pt idx="268">
                  <c:v>0.54009446075984413</c:v>
                </c:pt>
                <c:pt idx="269">
                  <c:v>0.54248418126787457</c:v>
                </c:pt>
                <c:pt idx="270">
                  <c:v>0.54486427988324848</c:v>
                </c:pt>
                <c:pt idx="271">
                  <c:v>0.54723935467856266</c:v>
                </c:pt>
                <c:pt idx="272">
                  <c:v>0.54962796824319016</c:v>
                </c:pt>
                <c:pt idx="273">
                  <c:v>0.55199844496590744</c:v>
                </c:pt>
                <c:pt idx="274">
                  <c:v>0.55437330688749042</c:v>
                </c:pt>
                <c:pt idx="275">
                  <c:v>0.5567588124956403</c:v>
                </c:pt>
                <c:pt idx="276">
                  <c:v>0.55914951222283493</c:v>
                </c:pt>
                <c:pt idx="277">
                  <c:v>0.56152313947677612</c:v>
                </c:pt>
                <c:pt idx="278">
                  <c:v>0.56390519653047833</c:v>
                </c:pt>
                <c:pt idx="279">
                  <c:v>0.56628516742161339</c:v>
                </c:pt>
                <c:pt idx="280">
                  <c:v>0.56867582457406174</c:v>
                </c:pt>
                <c:pt idx="281">
                  <c:v>0.5710412774767194</c:v>
                </c:pt>
                <c:pt idx="282">
                  <c:v>0.57342929499489914</c:v>
                </c:pt>
                <c:pt idx="283">
                  <c:v>0.57580764804567608</c:v>
                </c:pt>
                <c:pt idx="284">
                  <c:v>0.57819843292236328</c:v>
                </c:pt>
                <c:pt idx="285">
                  <c:v>0.58057538100651329</c:v>
                </c:pt>
                <c:pt idx="286">
                  <c:v>0.5829484547887529</c:v>
                </c:pt>
                <c:pt idx="287">
                  <c:v>0.58533864361899235</c:v>
                </c:pt>
                <c:pt idx="288">
                  <c:v>0.5877239789281572</c:v>
                </c:pt>
                <c:pt idx="289">
                  <c:v>0.59009475367409836</c:v>
                </c:pt>
                <c:pt idx="290">
                  <c:v>0.59247706617627827</c:v>
                </c:pt>
                <c:pt idx="291">
                  <c:v>0.5948571222169059</c:v>
                </c:pt>
                <c:pt idx="292">
                  <c:v>0.59726102011544357</c:v>
                </c:pt>
                <c:pt idx="293">
                  <c:v>0.59961821351732525</c:v>
                </c:pt>
                <c:pt idx="294">
                  <c:v>0.60200537954057964</c:v>
                </c:pt>
                <c:pt idx="295">
                  <c:v>0.60438845838819233</c:v>
                </c:pt>
                <c:pt idx="296">
                  <c:v>0.60676936592374531</c:v>
                </c:pt>
                <c:pt idx="297">
                  <c:v>0.6091337544577462</c:v>
                </c:pt>
                <c:pt idx="298">
                  <c:v>0.61152126107897076</c:v>
                </c:pt>
                <c:pt idx="299">
                  <c:v>0.61390259436198646</c:v>
                </c:pt>
                <c:pt idx="300">
                  <c:v>0.61628792967115131</c:v>
                </c:pt>
                <c:pt idx="301">
                  <c:v>0.61866428170885357</c:v>
                </c:pt>
                <c:pt idx="302">
                  <c:v>0.62105940920966007</c:v>
                </c:pt>
                <c:pt idx="303">
                  <c:v>0.62343316418784001</c:v>
                </c:pt>
                <c:pt idx="304">
                  <c:v>0.62581283705575119</c:v>
                </c:pt>
                <c:pt idx="305">
                  <c:v>0.62818386725017006</c:v>
                </c:pt>
                <c:pt idx="306">
                  <c:v>0.63057916504996159</c:v>
                </c:pt>
                <c:pt idx="307">
                  <c:v>0.63295956168855938</c:v>
                </c:pt>
                <c:pt idx="308">
                  <c:v>0.63533927713121685</c:v>
                </c:pt>
                <c:pt idx="309">
                  <c:v>0.63770996672766544</c:v>
                </c:pt>
                <c:pt idx="310">
                  <c:v>0.64010505165372578</c:v>
                </c:pt>
                <c:pt idx="311">
                  <c:v>0.64247970070157734</c:v>
                </c:pt>
                <c:pt idx="312">
                  <c:v>0.64485456262316021</c:v>
                </c:pt>
                <c:pt idx="313">
                  <c:v>0.64723457608904156</c:v>
                </c:pt>
                <c:pt idx="314">
                  <c:v>0.64962736197880333</c:v>
                </c:pt>
                <c:pt idx="315">
                  <c:v>0.65200639622552048</c:v>
                </c:pt>
                <c:pt idx="316">
                  <c:v>0.65438402550561081</c:v>
                </c:pt>
                <c:pt idx="317">
                  <c:v>0.65676991428647724</c:v>
                </c:pt>
                <c:pt idx="318">
                  <c:v>0.65915273768561222</c:v>
                </c:pt>
                <c:pt idx="319">
                  <c:v>0.66152781248092651</c:v>
                </c:pt>
                <c:pt idx="320">
                  <c:v>0.66390573978424072</c:v>
                </c:pt>
                <c:pt idx="321">
                  <c:v>0.66628728594098774</c:v>
                </c:pt>
                <c:pt idx="322">
                  <c:v>0.66867798566818237</c:v>
                </c:pt>
                <c:pt idx="323">
                  <c:v>0.67103845732552658</c:v>
                </c:pt>
                <c:pt idx="324">
                  <c:v>0.67342839070728844</c:v>
                </c:pt>
                <c:pt idx="325">
                  <c:v>0.67581551415579655</c:v>
                </c:pt>
                <c:pt idx="326">
                  <c:v>0.67819974252155846</c:v>
                </c:pt>
                <c:pt idx="327">
                  <c:v>0.68056464195251465</c:v>
                </c:pt>
                <c:pt idx="328">
                  <c:v>0.68295150995254517</c:v>
                </c:pt>
                <c:pt idx="329">
                  <c:v>0.68532615900039673</c:v>
                </c:pt>
                <c:pt idx="330">
                  <c:v>0.68772567170006882</c:v>
                </c:pt>
                <c:pt idx="331">
                  <c:v>0.69009274244308472</c:v>
                </c:pt>
                <c:pt idx="332">
                  <c:v>0.69248348474502563</c:v>
                </c:pt>
                <c:pt idx="333">
                  <c:v>0.69485894271305626</c:v>
                </c:pt>
                <c:pt idx="334">
                  <c:v>0.69724112749099731</c:v>
                </c:pt>
                <c:pt idx="335">
                  <c:v>0.69961756467819214</c:v>
                </c:pt>
                <c:pt idx="336">
                  <c:v>0.70200243166514809</c:v>
                </c:pt>
                <c:pt idx="337">
                  <c:v>0.7043895551136562</c:v>
                </c:pt>
                <c:pt idx="338">
                  <c:v>0.70677297455923893</c:v>
                </c:pt>
                <c:pt idx="339">
                  <c:v>0.70914064134870258</c:v>
                </c:pt>
                <c:pt idx="340">
                  <c:v>0.71153891938073288</c:v>
                </c:pt>
                <c:pt idx="341">
                  <c:v>0.71390577725001747</c:v>
                </c:pt>
                <c:pt idx="342">
                  <c:v>0.71629047393798828</c:v>
                </c:pt>
                <c:pt idx="343">
                  <c:v>0.71866444178989952</c:v>
                </c:pt>
                <c:pt idx="344">
                  <c:v>0.72105033057076584</c:v>
                </c:pt>
                <c:pt idx="345">
                  <c:v>0.72343664509909489</c:v>
                </c:pt>
                <c:pt idx="346">
                  <c:v>0.72580737727028977</c:v>
                </c:pt>
                <c:pt idx="347">
                  <c:v>0.72818347385951454</c:v>
                </c:pt>
                <c:pt idx="348">
                  <c:v>0.73058068752288818</c:v>
                </c:pt>
                <c:pt idx="349">
                  <c:v>0.73295286723545616</c:v>
                </c:pt>
                <c:pt idx="350">
                  <c:v>0.735331688608442</c:v>
                </c:pt>
                <c:pt idx="351">
                  <c:v>0.73771323476518902</c:v>
                </c:pt>
                <c:pt idx="352">
                  <c:v>0.74010559490748817</c:v>
                </c:pt>
                <c:pt idx="353">
                  <c:v>0.74247479438781738</c:v>
                </c:pt>
                <c:pt idx="354">
                  <c:v>0.74485736233847477</c:v>
                </c:pt>
                <c:pt idx="355">
                  <c:v>0.74724606105259483</c:v>
                </c:pt>
                <c:pt idx="356">
                  <c:v>0.7496304171425956</c:v>
                </c:pt>
                <c:pt idx="357">
                  <c:v>0.75200268200465614</c:v>
                </c:pt>
                <c:pt idx="358">
                  <c:v>0.75437775679997032</c:v>
                </c:pt>
                <c:pt idx="359">
                  <c:v>0.7567654337201799</c:v>
                </c:pt>
                <c:pt idx="360">
                  <c:v>0.75915183339800152</c:v>
                </c:pt>
                <c:pt idx="361">
                  <c:v>0.76152443885803223</c:v>
                </c:pt>
                <c:pt idx="362">
                  <c:v>0.76390853949955528</c:v>
                </c:pt>
                <c:pt idx="363">
                  <c:v>0.76629340648651123</c:v>
                </c:pt>
                <c:pt idx="364">
                  <c:v>0.76867035457066124</c:v>
                </c:pt>
                <c:pt idx="365">
                  <c:v>0.77104968684060227</c:v>
                </c:pt>
                <c:pt idx="366">
                  <c:v>0.77342612402779709</c:v>
                </c:pt>
                <c:pt idx="367">
                  <c:v>0.77582129410334988</c:v>
                </c:pt>
                <c:pt idx="368">
                  <c:v>0.77819466590881348</c:v>
                </c:pt>
                <c:pt idx="369">
                  <c:v>0.78057748930794846</c:v>
                </c:pt>
                <c:pt idx="370">
                  <c:v>0.78295213835580002</c:v>
                </c:pt>
                <c:pt idx="371">
                  <c:v>0.78533538750239773</c:v>
                </c:pt>
                <c:pt idx="372">
                  <c:v>0.78771216528756272</c:v>
                </c:pt>
                <c:pt idx="373">
                  <c:v>0.79009439264025005</c:v>
                </c:pt>
                <c:pt idx="374">
                  <c:v>0.79247644969395226</c:v>
                </c:pt>
                <c:pt idx="375">
                  <c:v>0.79486336026872906</c:v>
                </c:pt>
                <c:pt idx="376">
                  <c:v>0.79723502908434185</c:v>
                </c:pt>
                <c:pt idx="377">
                  <c:v>0.79961069992610379</c:v>
                </c:pt>
                <c:pt idx="378">
                  <c:v>0.80200391156332829</c:v>
                </c:pt>
                <c:pt idx="379">
                  <c:v>0.80438707556043354</c:v>
                </c:pt>
                <c:pt idx="380">
                  <c:v>0.80675968102046414</c:v>
                </c:pt>
                <c:pt idx="381">
                  <c:v>0.80914241927010666</c:v>
                </c:pt>
                <c:pt idx="382">
                  <c:v>0.81153001104082378</c:v>
                </c:pt>
                <c:pt idx="383">
                  <c:v>0.81390721457345139</c:v>
                </c:pt>
                <c:pt idx="384">
                  <c:v>0.81629165581294461</c:v>
                </c:pt>
                <c:pt idx="385">
                  <c:v>0.8186778851917812</c:v>
                </c:pt>
                <c:pt idx="386">
                  <c:v>0.82105636596679688</c:v>
                </c:pt>
                <c:pt idx="387">
                  <c:v>0.82343518733978271</c:v>
                </c:pt>
                <c:pt idx="388">
                  <c:v>0.8258085591452462</c:v>
                </c:pt>
                <c:pt idx="389">
                  <c:v>0.82819334098270958</c:v>
                </c:pt>
                <c:pt idx="390">
                  <c:v>0.83058025155748638</c:v>
                </c:pt>
                <c:pt idx="391">
                  <c:v>0.83295847688402447</c:v>
                </c:pt>
                <c:pt idx="392">
                  <c:v>0.83533304078238346</c:v>
                </c:pt>
                <c:pt idx="393">
                  <c:v>0.83772208009447369</c:v>
                </c:pt>
                <c:pt idx="394">
                  <c:v>0.8400941746575491</c:v>
                </c:pt>
                <c:pt idx="395">
                  <c:v>0.84246737616402756</c:v>
                </c:pt>
                <c:pt idx="396">
                  <c:v>0.8448539461408342</c:v>
                </c:pt>
                <c:pt idx="397">
                  <c:v>0.84724366664886475</c:v>
                </c:pt>
                <c:pt idx="398">
                  <c:v>0.84961780479976101</c:v>
                </c:pt>
                <c:pt idx="399">
                  <c:v>0.85200156484331402</c:v>
                </c:pt>
                <c:pt idx="400">
                  <c:v>0.85438311100006104</c:v>
                </c:pt>
                <c:pt idx="401">
                  <c:v>0.85677376815250939</c:v>
                </c:pt>
                <c:pt idx="402">
                  <c:v>0.85913998740059982</c:v>
                </c:pt>
                <c:pt idx="403">
                  <c:v>0.86152587618146625</c:v>
                </c:pt>
                <c:pt idx="404">
                  <c:v>0.86390503815242214</c:v>
                </c:pt>
                <c:pt idx="405">
                  <c:v>0.86629339626857205</c:v>
                </c:pt>
                <c:pt idx="406">
                  <c:v>0.86867179189409527</c:v>
                </c:pt>
                <c:pt idx="407">
                  <c:v>0.87104329041072293</c:v>
                </c:pt>
                <c:pt idx="408">
                  <c:v>0.87343548025403706</c:v>
                </c:pt>
                <c:pt idx="409">
                  <c:v>0.87581889969961979</c:v>
                </c:pt>
                <c:pt idx="410">
                  <c:v>0.87819082396371018</c:v>
                </c:pt>
                <c:pt idx="411">
                  <c:v>0.88057194437299458</c:v>
                </c:pt>
                <c:pt idx="412">
                  <c:v>0.88295280933380127</c:v>
                </c:pt>
                <c:pt idx="413">
                  <c:v>0.88535589831215988</c:v>
                </c:pt>
                <c:pt idx="414">
                  <c:v>0.88771360261099674</c:v>
                </c:pt>
                <c:pt idx="415">
                  <c:v>0.89010051318577355</c:v>
                </c:pt>
                <c:pt idx="416">
                  <c:v>0.89248427322932644</c:v>
                </c:pt>
                <c:pt idx="417">
                  <c:v>0.89486598968505859</c:v>
                </c:pt>
                <c:pt idx="418">
                  <c:v>0.89722982474735802</c:v>
                </c:pt>
                <c:pt idx="419">
                  <c:v>0.89961741651807514</c:v>
                </c:pt>
                <c:pt idx="420">
                  <c:v>0.90199760028294151</c:v>
                </c:pt>
                <c:pt idx="421">
                  <c:v>0.90438272271837505</c:v>
                </c:pt>
                <c:pt idx="422">
                  <c:v>0.90675890445709229</c:v>
                </c:pt>
                <c:pt idx="423">
                  <c:v>0.90915271214076443</c:v>
                </c:pt>
                <c:pt idx="424">
                  <c:v>0.91152557304927273</c:v>
                </c:pt>
                <c:pt idx="425">
                  <c:v>0.91390464987073627</c:v>
                </c:pt>
                <c:pt idx="426">
                  <c:v>0.91627640383584152</c:v>
                </c:pt>
                <c:pt idx="427">
                  <c:v>0.91867268085479736</c:v>
                </c:pt>
                <c:pt idx="428">
                  <c:v>0.9210532052176339</c:v>
                </c:pt>
                <c:pt idx="429">
                  <c:v>0.92343057904924664</c:v>
                </c:pt>
                <c:pt idx="430">
                  <c:v>0.92580403600420269</c:v>
                </c:pt>
                <c:pt idx="431">
                  <c:v>0.92820022787366596</c:v>
                </c:pt>
                <c:pt idx="432">
                  <c:v>0.93057479177202496</c:v>
                </c:pt>
                <c:pt idx="433">
                  <c:v>0.93295097351074219</c:v>
                </c:pt>
                <c:pt idx="434">
                  <c:v>0.93532919883728027</c:v>
                </c:pt>
                <c:pt idx="435">
                  <c:v>0.93772292137145996</c:v>
                </c:pt>
                <c:pt idx="436">
                  <c:v>0.94010097639901291</c:v>
                </c:pt>
                <c:pt idx="437">
                  <c:v>0.94247724328722271</c:v>
                </c:pt>
                <c:pt idx="438">
                  <c:v>0.94486415386199951</c:v>
                </c:pt>
                <c:pt idx="439">
                  <c:v>0.94724689211164204</c:v>
                </c:pt>
                <c:pt idx="440">
                  <c:v>0.94962068966456814</c:v>
                </c:pt>
                <c:pt idx="441">
                  <c:v>0.95199976648603168</c:v>
                </c:pt>
                <c:pt idx="442">
                  <c:v>0.95438182353973389</c:v>
                </c:pt>
                <c:pt idx="443">
                  <c:v>0.9567728212901524</c:v>
                </c:pt>
                <c:pt idx="444">
                  <c:v>0.95913376126970562</c:v>
                </c:pt>
                <c:pt idx="445">
                  <c:v>0.96152254513331814</c:v>
                </c:pt>
                <c:pt idx="446">
                  <c:v>0.96390971115657254</c:v>
                </c:pt>
                <c:pt idx="447">
                  <c:v>0.96629500389099121</c:v>
                </c:pt>
                <c:pt idx="448">
                  <c:v>0.96866250038146973</c:v>
                </c:pt>
                <c:pt idx="449">
                  <c:v>0.97104983670370915</c:v>
                </c:pt>
                <c:pt idx="450">
                  <c:v>0.97342440060206814</c:v>
                </c:pt>
                <c:pt idx="451">
                  <c:v>0.97581948552812847</c:v>
                </c:pt>
                <c:pt idx="452">
                  <c:v>0.97818911075592041</c:v>
                </c:pt>
                <c:pt idx="453">
                  <c:v>0.98058036395481651</c:v>
                </c:pt>
                <c:pt idx="454">
                  <c:v>0.98295373576028</c:v>
                </c:pt>
                <c:pt idx="455">
                  <c:v>0.98533689975738525</c:v>
                </c:pt>
                <c:pt idx="456">
                  <c:v>0.98771223000117703</c:v>
                </c:pt>
                <c:pt idx="457">
                  <c:v>0.9900943722043718</c:v>
                </c:pt>
                <c:pt idx="458">
                  <c:v>0.99248596600123806</c:v>
                </c:pt>
                <c:pt idx="459">
                  <c:v>0.99486836365291043</c:v>
                </c:pt>
                <c:pt idx="460">
                  <c:v>0.99723509379795616</c:v>
                </c:pt>
                <c:pt idx="461">
                  <c:v>0.9996342658996582</c:v>
                </c:pt>
                <c:pt idx="462">
                  <c:v>1.0019997188023158</c:v>
                </c:pt>
                <c:pt idx="463">
                  <c:v>1.0043864590781075</c:v>
                </c:pt>
                <c:pt idx="464">
                  <c:v>1.0067626408168246</c:v>
                </c:pt>
                <c:pt idx="465">
                  <c:v>1.0091473375047957</c:v>
                </c:pt>
                <c:pt idx="466">
                  <c:v>1.0115341629300798</c:v>
                </c:pt>
                <c:pt idx="467">
                  <c:v>1.0139056614467075</c:v>
                </c:pt>
                <c:pt idx="468">
                  <c:v>1.0162797144481113</c:v>
                </c:pt>
                <c:pt idx="469">
                  <c:v>1.0186777796064104</c:v>
                </c:pt>
                <c:pt idx="470">
                  <c:v>1.0210491078240531</c:v>
                </c:pt>
                <c:pt idx="471">
                  <c:v>1.0234263113566806</c:v>
                </c:pt>
                <c:pt idx="472">
                  <c:v>1.0258076872144426</c:v>
                </c:pt>
                <c:pt idx="473">
                  <c:v>1.0281995364597865</c:v>
                </c:pt>
                <c:pt idx="474">
                  <c:v>1.0305685656411308</c:v>
                </c:pt>
                <c:pt idx="475">
                  <c:v>1.0329504523958479</c:v>
                </c:pt>
                <c:pt idx="476">
                  <c:v>1.0353388956614902</c:v>
                </c:pt>
                <c:pt idx="477">
                  <c:v>1.0377226557050432</c:v>
                </c:pt>
                <c:pt idx="478">
                  <c:v>1.0400957720620292</c:v>
                </c:pt>
                <c:pt idx="479">
                  <c:v>1.042472209249224</c:v>
                </c:pt>
                <c:pt idx="480">
                  <c:v>1.0448610782623291</c:v>
                </c:pt>
                <c:pt idx="481">
                  <c:v>1.0472475630896432</c:v>
                </c:pt>
                <c:pt idx="482">
                  <c:v>1.0496201685496738</c:v>
                </c:pt>
                <c:pt idx="483">
                  <c:v>1.0520053761346</c:v>
                </c:pt>
                <c:pt idx="484">
                  <c:v>1.0543887104306902</c:v>
                </c:pt>
                <c:pt idx="485">
                  <c:v>1.0567665951592582</c:v>
                </c:pt>
                <c:pt idx="486">
                  <c:v>1.0591434580939156</c:v>
                </c:pt>
                <c:pt idx="487">
                  <c:v>1.0615224497658866</c:v>
                </c:pt>
                <c:pt idx="488">
                  <c:v>1.0639141287122453</c:v>
                </c:pt>
                <c:pt idx="489">
                  <c:v>1.0662873302187239</c:v>
                </c:pt>
                <c:pt idx="490">
                  <c:v>1.0686712605612618</c:v>
                </c:pt>
                <c:pt idx="491">
                  <c:v>1.0710482086454118</c:v>
                </c:pt>
                <c:pt idx="492">
                  <c:v>1.0734287330082484</c:v>
                </c:pt>
                <c:pt idx="493">
                  <c:v>1.075804659298488</c:v>
                </c:pt>
                <c:pt idx="494">
                  <c:v>1.0781879935945784</c:v>
                </c:pt>
                <c:pt idx="495">
                  <c:v>1.0805733714784895</c:v>
                </c:pt>
                <c:pt idx="496">
                  <c:v>1.0829595157078333</c:v>
                </c:pt>
                <c:pt idx="497">
                  <c:v>1.0853315251214164</c:v>
                </c:pt>
                <c:pt idx="498">
                  <c:v>1.0877083029065813</c:v>
                </c:pt>
                <c:pt idx="499">
                  <c:v>1.0901010036468506</c:v>
                </c:pt>
                <c:pt idx="500">
                  <c:v>1.0924834012985229</c:v>
                </c:pt>
                <c:pt idx="501">
                  <c:v>1.0948564325060164</c:v>
                </c:pt>
                <c:pt idx="502">
                  <c:v>1.097239681652614</c:v>
                </c:pt>
                <c:pt idx="503">
                  <c:v>1.0996263367789132</c:v>
                </c:pt>
                <c:pt idx="504">
                  <c:v>1.1019986867904663</c:v>
                </c:pt>
                <c:pt idx="505">
                  <c:v>1.1043853419167655</c:v>
                </c:pt>
                <c:pt idx="506">
                  <c:v>1.1067719118935722</c:v>
                </c:pt>
                <c:pt idx="507">
                  <c:v>1.1091520105089461</c:v>
                </c:pt>
                <c:pt idx="508">
                  <c:v>1.1115280219486781</c:v>
                </c:pt>
                <c:pt idx="509">
                  <c:v>1.1139038630894251</c:v>
                </c:pt>
                <c:pt idx="510">
                  <c:v>1.1162860904421126</c:v>
                </c:pt>
                <c:pt idx="511">
                  <c:v>1.1186760663986206</c:v>
                </c:pt>
                <c:pt idx="512">
                  <c:v>1.1210531847817558</c:v>
                </c:pt>
                <c:pt idx="513">
                  <c:v>1.1234303883143832</c:v>
                </c:pt>
                <c:pt idx="514">
                  <c:v>1.1258178097861153</c:v>
                </c:pt>
                <c:pt idx="515">
                  <c:v>1.1281905855451311</c:v>
                </c:pt>
                <c:pt idx="516">
                  <c:v>1.1305633613041468</c:v>
                </c:pt>
                <c:pt idx="517">
                  <c:v>1.1329502718789237</c:v>
                </c:pt>
                <c:pt idx="518">
                  <c:v>1.135342035974775</c:v>
                </c:pt>
                <c:pt idx="519">
                  <c:v>1.1377135344914027</c:v>
                </c:pt>
                <c:pt idx="520">
                  <c:v>1.1400971242359705</c:v>
                </c:pt>
                <c:pt idx="521">
                  <c:v>1.1424774782998222</c:v>
                </c:pt>
                <c:pt idx="522">
                  <c:v>1.1448673691068376</c:v>
                </c:pt>
                <c:pt idx="523">
                  <c:v>1.1472337586539132</c:v>
                </c:pt>
                <c:pt idx="524">
                  <c:v>1.1496176038469588</c:v>
                </c:pt>
                <c:pt idx="525">
                  <c:v>1.1520006826945712</c:v>
                </c:pt>
                <c:pt idx="526">
                  <c:v>1.1543882744652885</c:v>
                </c:pt>
                <c:pt idx="527">
                  <c:v>1.1567661591938563</c:v>
                </c:pt>
                <c:pt idx="528">
                  <c:v>1.1591379131589616</c:v>
                </c:pt>
                <c:pt idx="529">
                  <c:v>1.1615305287497384</c:v>
                </c:pt>
                <c:pt idx="530">
                  <c:v>1.1639152254377092</c:v>
                </c:pt>
                <c:pt idx="531">
                  <c:v>1.1662856170109339</c:v>
                </c:pt>
                <c:pt idx="532">
                  <c:v>1.1686670780181885</c:v>
                </c:pt>
                <c:pt idx="533">
                  <c:v>1.1710466657366072</c:v>
                </c:pt>
                <c:pt idx="534">
                  <c:v>1.1734506062098911</c:v>
                </c:pt>
                <c:pt idx="535">
                  <c:v>1.1758072887148177</c:v>
                </c:pt>
                <c:pt idx="536">
                  <c:v>1.178195902279445</c:v>
                </c:pt>
                <c:pt idx="537">
                  <c:v>1.1805759157453264</c:v>
                </c:pt>
                <c:pt idx="538">
                  <c:v>1.1829583133969988</c:v>
                </c:pt>
                <c:pt idx="539">
                  <c:v>1.185324021748134</c:v>
                </c:pt>
                <c:pt idx="540">
                  <c:v>1.1877111026218958</c:v>
                </c:pt>
                <c:pt idx="541">
                  <c:v>1.1900913715362549</c:v>
                </c:pt>
                <c:pt idx="542">
                  <c:v>1.1924740246364047</c:v>
                </c:pt>
                <c:pt idx="543">
                  <c:v>1.1948534420558383</c:v>
                </c:pt>
                <c:pt idx="544">
                  <c:v>1.1972475051879883</c:v>
                </c:pt>
                <c:pt idx="545">
                  <c:v>1.1996220690863473</c:v>
                </c:pt>
                <c:pt idx="546">
                  <c:v>1.2020004647118705</c:v>
                </c:pt>
                <c:pt idx="547">
                  <c:v>1.2043736662183488</c:v>
                </c:pt>
                <c:pt idx="548">
                  <c:v>1.2067697729383196</c:v>
                </c:pt>
                <c:pt idx="549">
                  <c:v>1.2091498715536935</c:v>
                </c:pt>
                <c:pt idx="550">
                  <c:v>1.2115290335246494</c:v>
                </c:pt>
                <c:pt idx="551">
                  <c:v>1.2139017241341727</c:v>
                </c:pt>
                <c:pt idx="552">
                  <c:v>1.2162967239107405</c:v>
                </c:pt>
                <c:pt idx="553">
                  <c:v>1.2186697551182337</c:v>
                </c:pt>
                <c:pt idx="554">
                  <c:v>1.2210469586508614</c:v>
                </c:pt>
                <c:pt idx="555">
                  <c:v>1.2234251839773995</c:v>
                </c:pt>
                <c:pt idx="556">
                  <c:v>1.2258170332227434</c:v>
                </c:pt>
                <c:pt idx="557">
                  <c:v>1.2281945773533411</c:v>
                </c:pt>
                <c:pt idx="558">
                  <c:v>1.2305747611182076</c:v>
                </c:pt>
                <c:pt idx="559">
                  <c:v>1.2329581805637904</c:v>
                </c:pt>
                <c:pt idx="560">
                  <c:v>1.2353440693446567</c:v>
                </c:pt>
                <c:pt idx="561">
                  <c:v>1.2377183777945382</c:v>
                </c:pt>
                <c:pt idx="562">
                  <c:v>1.2400978803634644</c:v>
                </c:pt>
                <c:pt idx="563">
                  <c:v>1.2424789156232561</c:v>
                </c:pt>
                <c:pt idx="564">
                  <c:v>1.2448676994868686</c:v>
                </c:pt>
                <c:pt idx="565">
                  <c:v>1.2472328117915561</c:v>
                </c:pt>
                <c:pt idx="566">
                  <c:v>1.2496202332632882</c:v>
                </c:pt>
                <c:pt idx="567">
                  <c:v>1.252004589353289</c:v>
                </c:pt>
                <c:pt idx="568">
                  <c:v>1.2543907335826328</c:v>
                </c:pt>
                <c:pt idx="569">
                  <c:v>1.2567577191761561</c:v>
                </c:pt>
                <c:pt idx="570">
                  <c:v>1.2591438634055001</c:v>
                </c:pt>
                <c:pt idx="571">
                  <c:v>1.261520641190665</c:v>
                </c:pt>
                <c:pt idx="572">
                  <c:v>1.2639153003692627</c:v>
                </c:pt>
                <c:pt idx="573">
                  <c:v>1.2662827968597412</c:v>
                </c:pt>
                <c:pt idx="574">
                  <c:v>1.268676689692906</c:v>
                </c:pt>
                <c:pt idx="575">
                  <c:v>1.271048869405474</c:v>
                </c:pt>
                <c:pt idx="576">
                  <c:v>1.2734328848975045</c:v>
                </c:pt>
                <c:pt idx="577">
                  <c:v>1.2758077042443412</c:v>
                </c:pt>
                <c:pt idx="578">
                  <c:v>1.2781921454838343</c:v>
                </c:pt>
                <c:pt idx="579">
                  <c:v>1.2805809293474471</c:v>
                </c:pt>
                <c:pt idx="580">
                  <c:v>1.2829635824475969</c:v>
                </c:pt>
                <c:pt idx="581">
                  <c:v>1.2853312492370605</c:v>
                </c:pt>
                <c:pt idx="582">
                  <c:v>1.2877300807407923</c:v>
                </c:pt>
                <c:pt idx="583">
                  <c:v>1.2900954484939575</c:v>
                </c:pt>
                <c:pt idx="584">
                  <c:v>1.2924814224243164</c:v>
                </c:pt>
                <c:pt idx="585">
                  <c:v>1.2948551348277499</c:v>
                </c:pt>
                <c:pt idx="586">
                  <c:v>1.2972405127116611</c:v>
                </c:pt>
                <c:pt idx="587">
                  <c:v>1.2996257202965873</c:v>
                </c:pt>
                <c:pt idx="588">
                  <c:v>1.3019985812050956</c:v>
                </c:pt>
                <c:pt idx="589">
                  <c:v>1.3043726342064994</c:v>
                </c:pt>
                <c:pt idx="590">
                  <c:v>1.3067712102617537</c:v>
                </c:pt>
                <c:pt idx="591">
                  <c:v>1.3091430493763514</c:v>
                </c:pt>
                <c:pt idx="592">
                  <c:v>1.3115220410483224</c:v>
                </c:pt>
                <c:pt idx="593">
                  <c:v>1.3139029911586215</c:v>
                </c:pt>
                <c:pt idx="594">
                  <c:v>1.3162944146565028</c:v>
                </c:pt>
                <c:pt idx="595">
                  <c:v>1.3186628477913993</c:v>
                </c:pt>
                <c:pt idx="596">
                  <c:v>1.3210477999278476</c:v>
                </c:pt>
                <c:pt idx="597">
                  <c:v>1.3234358174460275</c:v>
                </c:pt>
                <c:pt idx="598">
                  <c:v>1.3258195774895805</c:v>
                </c:pt>
                <c:pt idx="599">
                  <c:v>1.3281896284648349</c:v>
                </c:pt>
                <c:pt idx="600">
                  <c:v>1.3305674280439104</c:v>
                </c:pt>
                <c:pt idx="601">
                  <c:v>1.33295510496412</c:v>
                </c:pt>
                <c:pt idx="602">
                  <c:v>1.3353430373328072</c:v>
                </c:pt>
                <c:pt idx="603">
                  <c:v>1.3377164091382707</c:v>
                </c:pt>
                <c:pt idx="604">
                  <c:v>1.340099573135376</c:v>
                </c:pt>
                <c:pt idx="605">
                  <c:v>1.3424824816840035</c:v>
                </c:pt>
                <c:pt idx="606">
                  <c:v>1.3448608773095267</c:v>
                </c:pt>
                <c:pt idx="607">
                  <c:v>1.3472373996462141</c:v>
                </c:pt>
                <c:pt idx="608">
                  <c:v>1.3496187755039759</c:v>
                </c:pt>
                <c:pt idx="609">
                  <c:v>1.3520114762442452</c:v>
                </c:pt>
                <c:pt idx="610">
                  <c:v>1.3543835708073206</c:v>
                </c:pt>
                <c:pt idx="611">
                  <c:v>1.3567677565983363</c:v>
                </c:pt>
                <c:pt idx="612">
                  <c:v>1.3591462373733521</c:v>
                </c:pt>
                <c:pt idx="613">
                  <c:v>1.361525229045323</c:v>
                </c:pt>
                <c:pt idx="614">
                  <c:v>1.3639026880264282</c:v>
                </c:pt>
                <c:pt idx="615">
                  <c:v>1.3662829569407871</c:v>
                </c:pt>
                <c:pt idx="616">
                  <c:v>1.3686709744589669</c:v>
                </c:pt>
                <c:pt idx="617">
                  <c:v>1.3710564374923706</c:v>
                </c:pt>
                <c:pt idx="618">
                  <c:v>1.3734252963747298</c:v>
                </c:pt>
                <c:pt idx="619">
                  <c:v>1.3758017335619246</c:v>
                </c:pt>
                <c:pt idx="620">
                  <c:v>1.3781958818435669</c:v>
                </c:pt>
                <c:pt idx="621">
                  <c:v>1.3805787903921944</c:v>
                </c:pt>
                <c:pt idx="622">
                  <c:v>1.3829502037593295</c:v>
                </c:pt>
                <c:pt idx="623">
                  <c:v>1.385336262839181</c:v>
                </c:pt>
                <c:pt idx="624">
                  <c:v>1.3877217258725847</c:v>
                </c:pt>
                <c:pt idx="625">
                  <c:v>1.3900939907346452</c:v>
                </c:pt>
                <c:pt idx="626">
                  <c:v>1.3924816676548548</c:v>
                </c:pt>
                <c:pt idx="627">
                  <c:v>1.3948673861367362</c:v>
                </c:pt>
                <c:pt idx="628">
                  <c:v>1.3972506352833338</c:v>
                </c:pt>
                <c:pt idx="629">
                  <c:v>1.3996247734342302</c:v>
                </c:pt>
                <c:pt idx="630">
                  <c:v>1.4020005294254847</c:v>
                </c:pt>
                <c:pt idx="631">
                  <c:v>1.4043836082730974</c:v>
                </c:pt>
                <c:pt idx="632">
                  <c:v>1.406773669379098</c:v>
                </c:pt>
                <c:pt idx="633">
                  <c:v>1.4091468708855766</c:v>
                </c:pt>
                <c:pt idx="634">
                  <c:v>1.4115254368100847</c:v>
                </c:pt>
                <c:pt idx="635">
                  <c:v>1.4139102186475481</c:v>
                </c:pt>
                <c:pt idx="636">
                  <c:v>1.4162841864994593</c:v>
                </c:pt>
                <c:pt idx="637">
                  <c:v>1.4186585800988334</c:v>
                </c:pt>
                <c:pt idx="638">
                  <c:v>1.4210437025342668</c:v>
                </c:pt>
                <c:pt idx="639">
                  <c:v>1.4234328269958496</c:v>
                </c:pt>
                <c:pt idx="640">
                  <c:v>1.4258052621568953</c:v>
                </c:pt>
                <c:pt idx="641">
                  <c:v>1.4281916618347168</c:v>
                </c:pt>
                <c:pt idx="642">
                  <c:v>1.4305738040379115</c:v>
                </c:pt>
                <c:pt idx="643">
                  <c:v>1.4329619067055839</c:v>
                </c:pt>
                <c:pt idx="644">
                  <c:v>1.4353309358869279</c:v>
                </c:pt>
                <c:pt idx="645">
                  <c:v>1.4377146107809884</c:v>
                </c:pt>
                <c:pt idx="646">
                  <c:v>1.4400974341801234</c:v>
                </c:pt>
                <c:pt idx="647">
                  <c:v>1.44248366355896</c:v>
                </c:pt>
                <c:pt idx="648">
                  <c:v>1.4448596749986922</c:v>
                </c:pt>
                <c:pt idx="649">
                  <c:v>1.4472333022526331</c:v>
                </c:pt>
                <c:pt idx="650">
                  <c:v>1.4496231079101562</c:v>
                </c:pt>
                <c:pt idx="651">
                  <c:v>1.452007464000157</c:v>
                </c:pt>
                <c:pt idx="652">
                  <c:v>1.4543797288622176</c:v>
                </c:pt>
                <c:pt idx="653">
                  <c:v>1.4567584650857108</c:v>
                </c:pt>
                <c:pt idx="654">
                  <c:v>1.4591406072889055</c:v>
                </c:pt>
                <c:pt idx="655">
                  <c:v>1.4615426744733537</c:v>
                </c:pt>
                <c:pt idx="656">
                  <c:v>1.463902166911534</c:v>
                </c:pt>
                <c:pt idx="657">
                  <c:v>1.4662933349609375</c:v>
                </c:pt>
                <c:pt idx="658">
                  <c:v>1.468672582081386</c:v>
                </c:pt>
                <c:pt idx="659">
                  <c:v>1.4710560866764613</c:v>
                </c:pt>
                <c:pt idx="660">
                  <c:v>1.4734198365892683</c:v>
                </c:pt>
                <c:pt idx="661">
                  <c:v>1.4758093016488212</c:v>
                </c:pt>
                <c:pt idx="662">
                  <c:v>1.4781905923570906</c:v>
                </c:pt>
                <c:pt idx="663">
                  <c:v>1.4805713721684046</c:v>
                </c:pt>
                <c:pt idx="664">
                  <c:v>1.4829494271959578</c:v>
                </c:pt>
                <c:pt idx="665">
                  <c:v>1.4853434903281075</c:v>
                </c:pt>
                <c:pt idx="666">
                  <c:v>1.4877167769840784</c:v>
                </c:pt>
                <c:pt idx="667">
                  <c:v>1.4900963647024972</c:v>
                </c:pt>
                <c:pt idx="668">
                  <c:v>1.4924686295645577</c:v>
                </c:pt>
                <c:pt idx="669">
                  <c:v>1.4948633738926478</c:v>
                </c:pt>
                <c:pt idx="670">
                  <c:v>1.497244153703962</c:v>
                </c:pt>
                <c:pt idx="671">
                  <c:v>1.4996237414223808</c:v>
                </c:pt>
                <c:pt idx="672">
                  <c:v>1.5019958359854562</c:v>
                </c:pt>
                <c:pt idx="673">
                  <c:v>1.5043912615094865</c:v>
                </c:pt>
                <c:pt idx="674">
                  <c:v>1.5067662511553084</c:v>
                </c:pt>
                <c:pt idx="675">
                  <c:v>1.5091426031930106</c:v>
                </c:pt>
                <c:pt idx="676">
                  <c:v>1.5115227018083846</c:v>
                </c:pt>
                <c:pt idx="677">
                  <c:v>1.5139133589608329</c:v>
                </c:pt>
                <c:pt idx="678">
                  <c:v>1.5162922654833113</c:v>
                </c:pt>
                <c:pt idx="679">
                  <c:v>1.5186710017068046</c:v>
                </c:pt>
                <c:pt idx="680">
                  <c:v>1.5210550171988351</c:v>
                </c:pt>
                <c:pt idx="681">
                  <c:v>1.5234392029898507</c:v>
                </c:pt>
                <c:pt idx="682">
                  <c:v>1.5258136817387171</c:v>
                </c:pt>
                <c:pt idx="683">
                  <c:v>1.5281905446733746</c:v>
                </c:pt>
                <c:pt idx="684">
                  <c:v>1.5305731977735246</c:v>
                </c:pt>
                <c:pt idx="685">
                  <c:v>1.5329618113381522</c:v>
                </c:pt>
                <c:pt idx="686">
                  <c:v>1.5353272642408098</c:v>
                </c:pt>
                <c:pt idx="687">
                  <c:v>1.5377136639186313</c:v>
                </c:pt>
                <c:pt idx="688">
                  <c:v>1.5401004041944231</c:v>
                </c:pt>
                <c:pt idx="689">
                  <c:v>1.5424856117793491</c:v>
                </c:pt>
                <c:pt idx="690">
                  <c:v>1.5448531082698276</c:v>
                </c:pt>
                <c:pt idx="691">
                  <c:v>1.5472386564527238</c:v>
                </c:pt>
                <c:pt idx="692">
                  <c:v>1.5496162005833216</c:v>
                </c:pt>
                <c:pt idx="693">
                  <c:v>1.5520087310246058</c:v>
                </c:pt>
                <c:pt idx="694">
                  <c:v>1.5543786117008753</c:v>
                </c:pt>
                <c:pt idx="695">
                  <c:v>1.5567738669259208</c:v>
                </c:pt>
                <c:pt idx="696">
                  <c:v>1.5591437476021903</c:v>
                </c:pt>
                <c:pt idx="697">
                  <c:v>1.5615292957850864</c:v>
                </c:pt>
                <c:pt idx="698">
                  <c:v>1.5639024121420724</c:v>
                </c:pt>
                <c:pt idx="699">
                  <c:v>1.5662871088300432</c:v>
                </c:pt>
                <c:pt idx="700">
                  <c:v>1.568674189703805</c:v>
                </c:pt>
                <c:pt idx="701">
                  <c:v>1.57105701310294</c:v>
                </c:pt>
                <c:pt idx="702">
                  <c:v>1.5734248501913888</c:v>
                </c:pt>
                <c:pt idx="703">
                  <c:v>1.5758248737880161</c:v>
                </c:pt>
                <c:pt idx="704">
                  <c:v>1.5781901563916887</c:v>
                </c:pt>
                <c:pt idx="705">
                  <c:v>1.5805758748735699</c:v>
                </c:pt>
                <c:pt idx="706">
                  <c:v>1.5829522269112724</c:v>
                </c:pt>
                <c:pt idx="707">
                  <c:v>1.5853379453931535</c:v>
                </c:pt>
                <c:pt idx="708">
                  <c:v>1.5877228123801095</c:v>
                </c:pt>
                <c:pt idx="709">
                  <c:v>1.5900960990360804</c:v>
                </c:pt>
                <c:pt idx="710">
                  <c:v>1.5924692153930664</c:v>
                </c:pt>
                <c:pt idx="711">
                  <c:v>1.5948680468967982</c:v>
                </c:pt>
                <c:pt idx="712">
                  <c:v>1.5972384384700229</c:v>
                </c:pt>
                <c:pt idx="713">
                  <c:v>1.5996163231985909</c:v>
                </c:pt>
                <c:pt idx="714">
                  <c:v>1.6019976139068604</c:v>
                </c:pt>
                <c:pt idx="715">
                  <c:v>1.6043906552450997</c:v>
                </c:pt>
                <c:pt idx="716">
                  <c:v>1.6067574705396379</c:v>
                </c:pt>
                <c:pt idx="717">
                  <c:v>1.609142507825579</c:v>
                </c:pt>
                <c:pt idx="718">
                  <c:v>1.6115307807922363</c:v>
                </c:pt>
                <c:pt idx="719">
                  <c:v>1.6139141150883265</c:v>
                </c:pt>
                <c:pt idx="720">
                  <c:v>1.6162850175585064</c:v>
                </c:pt>
                <c:pt idx="721">
                  <c:v>1.6186632428850445</c:v>
                </c:pt>
                <c:pt idx="722">
                  <c:v>1.6210506643567766</c:v>
                </c:pt>
                <c:pt idx="723">
                  <c:v>1.6234382561274936</c:v>
                </c:pt>
                <c:pt idx="724">
                  <c:v>1.6258120536804199</c:v>
                </c:pt>
                <c:pt idx="725">
                  <c:v>1.628197601863316</c:v>
                </c:pt>
                <c:pt idx="726">
                  <c:v>1.6305790628705705</c:v>
                </c:pt>
                <c:pt idx="727">
                  <c:v>1.6329574584960938</c:v>
                </c:pt>
                <c:pt idx="728">
                  <c:v>1.6353331293378557</c:v>
                </c:pt>
                <c:pt idx="729">
                  <c:v>1.6377156121390206</c:v>
                </c:pt>
                <c:pt idx="730">
                  <c:v>1.6401064395904541</c:v>
                </c:pt>
                <c:pt idx="731">
                  <c:v>1.642479385648455</c:v>
                </c:pt>
                <c:pt idx="732">
                  <c:v>1.6448603357587541</c:v>
                </c:pt>
                <c:pt idx="733">
                  <c:v>1.6472402640751429</c:v>
                </c:pt>
                <c:pt idx="734">
                  <c:v>1.6496198517935616</c:v>
                </c:pt>
                <c:pt idx="735">
                  <c:v>1.6519967147282191</c:v>
                </c:pt>
                <c:pt idx="736">
                  <c:v>1.6543786866324288</c:v>
                </c:pt>
                <c:pt idx="737">
                  <c:v>1.6567666190011161</c:v>
                </c:pt>
                <c:pt idx="738">
                  <c:v>1.6591497829982211</c:v>
                </c:pt>
                <c:pt idx="739">
                  <c:v>1.661522729056222</c:v>
                </c:pt>
                <c:pt idx="740">
                  <c:v>1.6638983998979839</c:v>
                </c:pt>
                <c:pt idx="741">
                  <c:v>1.6662928036281039</c:v>
                </c:pt>
                <c:pt idx="742">
                  <c:v>1.6686740943363734</c:v>
                </c:pt>
                <c:pt idx="743">
                  <c:v>1.6710444859095981</c:v>
                </c:pt>
                <c:pt idx="744">
                  <c:v>1.6734288419995988</c:v>
                </c:pt>
                <c:pt idx="745">
                  <c:v>1.6758154119764055</c:v>
                </c:pt>
                <c:pt idx="746">
                  <c:v>1.6781869956425257</c:v>
                </c:pt>
                <c:pt idx="747">
                  <c:v>1.6805747577122279</c:v>
                </c:pt>
                <c:pt idx="748">
                  <c:v>1.6829608167920793</c:v>
                </c:pt>
                <c:pt idx="749">
                  <c:v>1.685340404510498</c:v>
                </c:pt>
                <c:pt idx="750">
                  <c:v>1.6877157347542899</c:v>
                </c:pt>
                <c:pt idx="751">
                  <c:v>1.6900927679879325</c:v>
                </c:pt>
                <c:pt idx="752">
                  <c:v>1.6924752507890972</c:v>
                </c:pt>
                <c:pt idx="753">
                  <c:v>1.6948653970445904</c:v>
                </c:pt>
                <c:pt idx="754">
                  <c:v>1.6972437926701136</c:v>
                </c:pt>
                <c:pt idx="755">
                  <c:v>1.6996209962027413</c:v>
                </c:pt>
                <c:pt idx="756">
                  <c:v>1.7020085879734583</c:v>
                </c:pt>
                <c:pt idx="757">
                  <c:v>1.7043808528355189</c:v>
                </c:pt>
                <c:pt idx="758">
                  <c:v>1.7067536285945346</c:v>
                </c:pt>
                <c:pt idx="759">
                  <c:v>1.7091408797672816</c:v>
                </c:pt>
                <c:pt idx="760">
                  <c:v>1.7115303448268344</c:v>
                </c:pt>
                <c:pt idx="761">
                  <c:v>1.7139031205858501</c:v>
                </c:pt>
                <c:pt idx="762">
                  <c:v>1.7162862845829554</c:v>
                </c:pt>
                <c:pt idx="763">
                  <c:v>1.7186687673841203</c:v>
                </c:pt>
                <c:pt idx="764">
                  <c:v>1.7210563591548373</c:v>
                </c:pt>
                <c:pt idx="765">
                  <c:v>1.7234255586351666</c:v>
                </c:pt>
                <c:pt idx="766">
                  <c:v>1.7258094038282121</c:v>
                </c:pt>
                <c:pt idx="767">
                  <c:v>1.7281923975263322</c:v>
                </c:pt>
                <c:pt idx="768">
                  <c:v>1.7305796486990792</c:v>
                </c:pt>
                <c:pt idx="769">
                  <c:v>1.732955149241856</c:v>
                </c:pt>
                <c:pt idx="770">
                  <c:v>1.7353280952998569</c:v>
                </c:pt>
                <c:pt idx="771">
                  <c:v>1.7377218178340366</c:v>
                </c:pt>
                <c:pt idx="772">
                  <c:v>1.740103108542306</c:v>
                </c:pt>
                <c:pt idx="773">
                  <c:v>1.7424774169921875</c:v>
                </c:pt>
                <c:pt idx="774">
                  <c:v>1.7448568344116211</c:v>
                </c:pt>
                <c:pt idx="775">
                  <c:v>1.7472399984087261</c:v>
                </c:pt>
                <c:pt idx="776">
                  <c:v>1.7496391705104282</c:v>
                </c:pt>
                <c:pt idx="777">
                  <c:v>1.7520003659384591</c:v>
                </c:pt>
                <c:pt idx="778">
                  <c:v>1.7543879577091761</c:v>
                </c:pt>
                <c:pt idx="779">
                  <c:v>1.7567683969225201</c:v>
                </c:pt>
                <c:pt idx="780">
                  <c:v>1.7591515609196253</c:v>
                </c:pt>
                <c:pt idx="781">
                  <c:v>1.761514799935477</c:v>
                </c:pt>
                <c:pt idx="782">
                  <c:v>1.7639032432011195</c:v>
                </c:pt>
                <c:pt idx="783">
                  <c:v>1.7662843636104038</c:v>
                </c:pt>
                <c:pt idx="784">
                  <c:v>1.7686670167105538</c:v>
                </c:pt>
                <c:pt idx="785">
                  <c:v>1.7710447311401367</c:v>
                </c:pt>
                <c:pt idx="786">
                  <c:v>1.7734391348702567</c:v>
                </c:pt>
                <c:pt idx="787">
                  <c:v>1.7758124215262276</c:v>
                </c:pt>
                <c:pt idx="788">
                  <c:v>1.7781926904405865</c:v>
                </c:pt>
                <c:pt idx="789">
                  <c:v>1.7805663176945277</c:v>
                </c:pt>
                <c:pt idx="790">
                  <c:v>1.782961402620588</c:v>
                </c:pt>
                <c:pt idx="791">
                  <c:v>1.7853425230298723</c:v>
                </c:pt>
                <c:pt idx="792">
                  <c:v>1.7877198968614849</c:v>
                </c:pt>
                <c:pt idx="793">
                  <c:v>1.7900940350123813</c:v>
                </c:pt>
                <c:pt idx="794">
                  <c:v>1.7924863951546806</c:v>
                </c:pt>
                <c:pt idx="795">
                  <c:v>1.7948601927076067</c:v>
                </c:pt>
                <c:pt idx="796">
                  <c:v>1.7972368853432792</c:v>
                </c:pt>
                <c:pt idx="797">
                  <c:v>1.7996154512677873</c:v>
                </c:pt>
                <c:pt idx="798">
                  <c:v>1.8020074708121163</c:v>
                </c:pt>
                <c:pt idx="799">
                  <c:v>1.8043867179325648</c:v>
                </c:pt>
                <c:pt idx="800">
                  <c:v>1.8067637511662074</c:v>
                </c:pt>
                <c:pt idx="801">
                  <c:v>1.8091491290501185</c:v>
                </c:pt>
                <c:pt idx="802">
                  <c:v>1.8115341663360596</c:v>
                </c:pt>
                <c:pt idx="803">
                  <c:v>1.8139055797031947</c:v>
                </c:pt>
                <c:pt idx="804">
                  <c:v>1.8162861892155238</c:v>
                </c:pt>
                <c:pt idx="805">
                  <c:v>1.8186707156045097</c:v>
                </c:pt>
                <c:pt idx="806">
                  <c:v>1.8210574558803012</c:v>
                </c:pt>
                <c:pt idx="807">
                  <c:v>1.8234222275870187</c:v>
                </c:pt>
                <c:pt idx="808">
                  <c:v>1.8258103302546909</c:v>
                </c:pt>
                <c:pt idx="809">
                  <c:v>1.8281951972416468</c:v>
                </c:pt>
                <c:pt idx="810">
                  <c:v>1.8305800642286028</c:v>
                </c:pt>
                <c:pt idx="811">
                  <c:v>1.8329475607190813</c:v>
                </c:pt>
                <c:pt idx="812">
                  <c:v>1.835331916809082</c:v>
                </c:pt>
                <c:pt idx="813">
                  <c:v>1.8377098015376498</c:v>
                </c:pt>
                <c:pt idx="814">
                  <c:v>1.8401026725769043</c:v>
                </c:pt>
                <c:pt idx="815">
                  <c:v>1.8424715314592632</c:v>
                </c:pt>
                <c:pt idx="816">
                  <c:v>1.8448684896741594</c:v>
                </c:pt>
                <c:pt idx="817">
                  <c:v>1.8472368376595634</c:v>
                </c:pt>
                <c:pt idx="818">
                  <c:v>1.8496230670383997</c:v>
                </c:pt>
                <c:pt idx="819">
                  <c:v>1.8519983972821916</c:v>
                </c:pt>
                <c:pt idx="820">
                  <c:v>1.8543839454650879</c:v>
                </c:pt>
                <c:pt idx="821">
                  <c:v>1.8567722184317452</c:v>
                </c:pt>
                <c:pt idx="822">
                  <c:v>1.8591550418308802</c:v>
                </c:pt>
                <c:pt idx="823">
                  <c:v>1.861520494733538</c:v>
                </c:pt>
                <c:pt idx="824">
                  <c:v>1.8639206886291504</c:v>
                </c:pt>
                <c:pt idx="825">
                  <c:v>1.8662868227277483</c:v>
                </c:pt>
                <c:pt idx="826">
                  <c:v>1.868671178817749</c:v>
                </c:pt>
                <c:pt idx="827">
                  <c:v>1.8710458278656006</c:v>
                </c:pt>
                <c:pt idx="828">
                  <c:v>1.8734327384403773</c:v>
                </c:pt>
                <c:pt idx="829">
                  <c:v>1.875814710344587</c:v>
                </c:pt>
                <c:pt idx="830">
                  <c:v>1.8781893593924386</c:v>
                </c:pt>
                <c:pt idx="831">
                  <c:v>1.8805648599352154</c:v>
                </c:pt>
                <c:pt idx="832">
                  <c:v>1.8829635211399622</c:v>
                </c:pt>
                <c:pt idx="833">
                  <c:v>1.8853335721152169</c:v>
                </c:pt>
                <c:pt idx="834">
                  <c:v>1.8877109459468295</c:v>
                </c:pt>
                <c:pt idx="835">
                  <c:v>1.8900953020368303</c:v>
                </c:pt>
                <c:pt idx="836">
                  <c:v>1.8924888542720248</c:v>
                </c:pt>
                <c:pt idx="837">
                  <c:v>1.8948534556797572</c:v>
                </c:pt>
                <c:pt idx="838">
                  <c:v>1.8972408771514893</c:v>
                </c:pt>
                <c:pt idx="839">
                  <c:v>1.8996267659323556</c:v>
                </c:pt>
                <c:pt idx="840">
                  <c:v>1.9020107814243861</c:v>
                </c:pt>
                <c:pt idx="841">
                  <c:v>1.9043810026986259</c:v>
                </c:pt>
                <c:pt idx="842">
                  <c:v>1.9067605904170444</c:v>
                </c:pt>
                <c:pt idx="843">
                  <c:v>1.9091464791979107</c:v>
                </c:pt>
                <c:pt idx="844">
                  <c:v>1.9115323679787772</c:v>
                </c:pt>
                <c:pt idx="845">
                  <c:v>1.9139066764286585</c:v>
                </c:pt>
                <c:pt idx="846">
                  <c:v>1.9162929058074951</c:v>
                </c:pt>
                <c:pt idx="847">
                  <c:v>1.918673004422869</c:v>
                </c:pt>
                <c:pt idx="848">
                  <c:v>1.9210512297494071</c:v>
                </c:pt>
                <c:pt idx="849">
                  <c:v>1.9234274114881242</c:v>
                </c:pt>
                <c:pt idx="850">
                  <c:v>1.9258100645882743</c:v>
                </c:pt>
                <c:pt idx="851">
                  <c:v>1.9282012326376778</c:v>
                </c:pt>
                <c:pt idx="852">
                  <c:v>1.9305746895926339</c:v>
                </c:pt>
                <c:pt idx="853">
                  <c:v>1.9329558100019182</c:v>
                </c:pt>
                <c:pt idx="854">
                  <c:v>1.9353379522051128</c:v>
                </c:pt>
                <c:pt idx="855">
                  <c:v>1.9377131121499198</c:v>
                </c:pt>
                <c:pt idx="856">
                  <c:v>1.940094062260219</c:v>
                </c:pt>
                <c:pt idx="857">
                  <c:v>1.9424746717725481</c:v>
                </c:pt>
                <c:pt idx="858">
                  <c:v>1.9448620932442802</c:v>
                </c:pt>
                <c:pt idx="859">
                  <c:v>1.9472438948495048</c:v>
                </c:pt>
                <c:pt idx="860">
                  <c:v>1.9496166706085205</c:v>
                </c:pt>
                <c:pt idx="861">
                  <c:v>1.9519901275634766</c:v>
                </c:pt>
                <c:pt idx="862">
                  <c:v>1.9543875966753277</c:v>
                </c:pt>
                <c:pt idx="863">
                  <c:v>1.9567682061876568</c:v>
                </c:pt>
                <c:pt idx="864">
                  <c:v>1.9591379165649414</c:v>
                </c:pt>
                <c:pt idx="865">
                  <c:v>1.9615251677376884</c:v>
                </c:pt>
                <c:pt idx="866">
                  <c:v>1.963911737714495</c:v>
                </c:pt>
                <c:pt idx="867">
                  <c:v>1.9662824698856898</c:v>
                </c:pt>
                <c:pt idx="868">
                  <c:v>1.9686727864401681</c:v>
                </c:pt>
                <c:pt idx="869">
                  <c:v>1.9710581643240792</c:v>
                </c:pt>
                <c:pt idx="870">
                  <c:v>1.9734397956303187</c:v>
                </c:pt>
                <c:pt idx="871">
                  <c:v>1.9758129119873047</c:v>
                </c:pt>
                <c:pt idx="872">
                  <c:v>1.9781899452209473</c:v>
                </c:pt>
                <c:pt idx="873">
                  <c:v>1.9805727686200822</c:v>
                </c:pt>
                <c:pt idx="874">
                  <c:v>1.9829624039786202</c:v>
                </c:pt>
                <c:pt idx="875">
                  <c:v>1.985337904521397</c:v>
                </c:pt>
                <c:pt idx="876">
                  <c:v>1.9877173219408306</c:v>
                </c:pt>
                <c:pt idx="877">
                  <c:v>1.9901013374328613</c:v>
                </c:pt>
                <c:pt idx="878">
                  <c:v>1.9924747943878174</c:v>
                </c:pt>
                <c:pt idx="879">
                  <c:v>1.9948487622397286</c:v>
                </c:pt>
                <c:pt idx="880">
                  <c:v>1.9972365243094308</c:v>
                </c:pt>
                <c:pt idx="881">
                  <c:v>1.9996249675750732</c:v>
                </c:pt>
                <c:pt idx="882">
                  <c:v>2.0019974027361189</c:v>
                </c:pt>
                <c:pt idx="883">
                  <c:v>2.0043829509190152</c:v>
                </c:pt>
                <c:pt idx="884">
                  <c:v>2.00676611491612</c:v>
                </c:pt>
                <c:pt idx="885">
                  <c:v>2.0091540472848073</c:v>
                </c:pt>
                <c:pt idx="886">
                  <c:v>2.0115223952702115</c:v>
                </c:pt>
                <c:pt idx="887">
                  <c:v>2.0139052186693465</c:v>
                </c:pt>
                <c:pt idx="888">
                  <c:v>2.0162882123674666</c:v>
                </c:pt>
                <c:pt idx="889">
                  <c:v>2.0186742714473178</c:v>
                </c:pt>
                <c:pt idx="890">
                  <c:v>2.0210497719900946</c:v>
                </c:pt>
                <c:pt idx="891">
                  <c:v>2.023423058646066</c:v>
                </c:pt>
                <c:pt idx="892">
                  <c:v>2.0258162702832903</c:v>
                </c:pt>
                <c:pt idx="893">
                  <c:v>2.0281992639814104</c:v>
                </c:pt>
                <c:pt idx="894">
                  <c:v>2.0305710179465155</c:v>
                </c:pt>
                <c:pt idx="895">
                  <c:v>2.0329533304486955</c:v>
                </c:pt>
                <c:pt idx="896">
                  <c:v>2.03533445085798</c:v>
                </c:pt>
                <c:pt idx="897">
                  <c:v>2.0377332823617116</c:v>
                </c:pt>
                <c:pt idx="898">
                  <c:v>2.040092945098877</c:v>
                </c:pt>
                <c:pt idx="899">
                  <c:v>2.0424847943442206</c:v>
                </c:pt>
                <c:pt idx="900">
                  <c:v>2.0448621681758334</c:v>
                </c:pt>
                <c:pt idx="901">
                  <c:v>2.0472473757607594</c:v>
                </c:pt>
                <c:pt idx="902">
                  <c:v>2.0496097632816861</c:v>
                </c:pt>
                <c:pt idx="903">
                  <c:v>2.0519997392381941</c:v>
                </c:pt>
                <c:pt idx="904">
                  <c:v>2.0543801784515381</c:v>
                </c:pt>
                <c:pt idx="905">
                  <c:v>2.0567597661699568</c:v>
                </c:pt>
                <c:pt idx="906">
                  <c:v>2.0591400350843156</c:v>
                </c:pt>
                <c:pt idx="907">
                  <c:v>2.0615315437316895</c:v>
                </c:pt>
                <c:pt idx="908">
                  <c:v>2.0639048303876604</c:v>
                </c:pt>
                <c:pt idx="909">
                  <c:v>2.0662844181060791</c:v>
                </c:pt>
                <c:pt idx="910">
                  <c:v>2.0686575344630649</c:v>
                </c:pt>
                <c:pt idx="911">
                  <c:v>2.0710539817810059</c:v>
                </c:pt>
                <c:pt idx="912">
                  <c:v>2.0734344209943498</c:v>
                </c:pt>
                <c:pt idx="913">
                  <c:v>2.0758141790117537</c:v>
                </c:pt>
                <c:pt idx="914">
                  <c:v>2.0781849111829485</c:v>
                </c:pt>
                <c:pt idx="915">
                  <c:v>2.0805793149130682</c:v>
                </c:pt>
                <c:pt idx="916">
                  <c:v>2.0829558372497559</c:v>
                </c:pt>
                <c:pt idx="917">
                  <c:v>2.0853333813803534</c:v>
                </c:pt>
                <c:pt idx="918">
                  <c:v>2.0877112661089217</c:v>
                </c:pt>
                <c:pt idx="919">
                  <c:v>2.0901041371481757</c:v>
                </c:pt>
                <c:pt idx="920">
                  <c:v>2.0924825327736989</c:v>
                </c:pt>
                <c:pt idx="921">
                  <c:v>2.0948587145124162</c:v>
                </c:pt>
                <c:pt idx="922">
                  <c:v>2.0972449438912526</c:v>
                </c:pt>
                <c:pt idx="923">
                  <c:v>2.0996308326721191</c:v>
                </c:pt>
                <c:pt idx="924">
                  <c:v>2.1020007133483887</c:v>
                </c:pt>
                <c:pt idx="925">
                  <c:v>2.1043799604688371</c:v>
                </c:pt>
                <c:pt idx="926">
                  <c:v>2.106762102672032</c:v>
                </c:pt>
                <c:pt idx="927">
                  <c:v>2.1091507162366594</c:v>
                </c:pt>
                <c:pt idx="928">
                  <c:v>2.1115163394383023</c:v>
                </c:pt>
                <c:pt idx="929">
                  <c:v>2.1139063153948103</c:v>
                </c:pt>
                <c:pt idx="930">
                  <c:v>2.1162901605878557</c:v>
                </c:pt>
                <c:pt idx="931">
                  <c:v>2.1186755384717668</c:v>
                </c:pt>
                <c:pt idx="932">
                  <c:v>2.1210437161581854</c:v>
                </c:pt>
                <c:pt idx="933">
                  <c:v>2.1234299455370222</c:v>
                </c:pt>
                <c:pt idx="934">
                  <c:v>2.1258088520595004</c:v>
                </c:pt>
                <c:pt idx="935">
                  <c:v>2.1282015527997697</c:v>
                </c:pt>
                <c:pt idx="936">
                  <c:v>2.1305704116821289</c:v>
                </c:pt>
                <c:pt idx="937">
                  <c:v>2.1329648154122487</c:v>
                </c:pt>
                <c:pt idx="938">
                  <c:v>2.1353324822017123</c:v>
                </c:pt>
                <c:pt idx="939">
                  <c:v>2.137719052178519</c:v>
                </c:pt>
                <c:pt idx="940">
                  <c:v>2.1400945527212958</c:v>
                </c:pt>
                <c:pt idx="941">
                  <c:v>2.142479419708252</c:v>
                </c:pt>
                <c:pt idx="942">
                  <c:v>2.144865308489118</c:v>
                </c:pt>
                <c:pt idx="943">
                  <c:v>2.1472476209912981</c:v>
                </c:pt>
                <c:pt idx="944">
                  <c:v>2.1496147768838063</c:v>
                </c:pt>
                <c:pt idx="945">
                  <c:v>2.1520175252641951</c:v>
                </c:pt>
                <c:pt idx="946">
                  <c:v>2.1543809345790317</c:v>
                </c:pt>
                <c:pt idx="947">
                  <c:v>2.1567668233598982</c:v>
                </c:pt>
                <c:pt idx="948">
                  <c:v>2.1591424942016602</c:v>
                </c:pt>
                <c:pt idx="949">
                  <c:v>2.161529915673392</c:v>
                </c:pt>
                <c:pt idx="950">
                  <c:v>2.1639130796704973</c:v>
                </c:pt>
                <c:pt idx="951">
                  <c:v>2.1662877287183488</c:v>
                </c:pt>
                <c:pt idx="952">
                  <c:v>2.16866135597229</c:v>
                </c:pt>
                <c:pt idx="953">
                  <c:v>2.1710586547851562</c:v>
                </c:pt>
                <c:pt idx="954">
                  <c:v>2.1734280245644704</c:v>
                </c:pt>
                <c:pt idx="955">
                  <c:v>2.17580931527274</c:v>
                </c:pt>
                <c:pt idx="956">
                  <c:v>2.1781912871769498</c:v>
                </c:pt>
                <c:pt idx="957">
                  <c:v>2.1805822849273682</c:v>
                </c:pt>
                <c:pt idx="958">
                  <c:v>2.1829467160361151</c:v>
                </c:pt>
                <c:pt idx="959">
                  <c:v>2.1853348187037875</c:v>
                </c:pt>
                <c:pt idx="960">
                  <c:v>2.1877205371856689</c:v>
                </c:pt>
                <c:pt idx="961">
                  <c:v>2.1901052338736395</c:v>
                </c:pt>
                <c:pt idx="962">
                  <c:v>2.1924720491681779</c:v>
                </c:pt>
                <c:pt idx="963">
                  <c:v>2.1948535101754323</c:v>
                </c:pt>
                <c:pt idx="964">
                  <c:v>2.1972402504512241</c:v>
                </c:pt>
                <c:pt idx="965">
                  <c:v>2.1996269907270158</c:v>
                </c:pt>
                <c:pt idx="966">
                  <c:v>2.2020023209708075</c:v>
                </c:pt>
                <c:pt idx="967">
                  <c:v>2.2043890612465993</c:v>
                </c:pt>
                <c:pt idx="968">
                  <c:v>2.2067676271711076</c:v>
                </c:pt>
                <c:pt idx="969">
                  <c:v>2.2091451713017056</c:v>
                </c:pt>
                <c:pt idx="970">
                  <c:v>2.2115227154323032</c:v>
                </c:pt>
                <c:pt idx="971">
                  <c:v>2.2139055388314381</c:v>
                </c:pt>
                <c:pt idx="972">
                  <c:v>2.216294152396066</c:v>
                </c:pt>
                <c:pt idx="973">
                  <c:v>2.2186667578560963</c:v>
                </c:pt>
                <c:pt idx="974">
                  <c:v>2.2210489000592912</c:v>
                </c:pt>
                <c:pt idx="975">
                  <c:v>2.2234318937574113</c:v>
                </c:pt>
                <c:pt idx="976">
                  <c:v>2.2258070537022183</c:v>
                </c:pt>
                <c:pt idx="977">
                  <c:v>2.2281876632145474</c:v>
                </c:pt>
                <c:pt idx="978">
                  <c:v>2.2305662291390553</c:v>
                </c:pt>
                <c:pt idx="979">
                  <c:v>2.2329562050955634</c:v>
                </c:pt>
                <c:pt idx="980">
                  <c:v>2.2353385175977434</c:v>
                </c:pt>
                <c:pt idx="981">
                  <c:v>2.2377131666455949</c:v>
                </c:pt>
                <c:pt idx="982">
                  <c:v>2.2400874750954762</c:v>
                </c:pt>
                <c:pt idx="983">
                  <c:v>2.2424834115164618</c:v>
                </c:pt>
                <c:pt idx="984">
                  <c:v>2.2448648725237166</c:v>
                </c:pt>
                <c:pt idx="985">
                  <c:v>2.247234582901001</c:v>
                </c:pt>
                <c:pt idx="986">
                  <c:v>2.2496199607849121</c:v>
                </c:pt>
                <c:pt idx="987">
                  <c:v>2.2520070416586737</c:v>
                </c:pt>
                <c:pt idx="988">
                  <c:v>2.2543782847268239</c:v>
                </c:pt>
                <c:pt idx="989">
                  <c:v>2.2567679200853621</c:v>
                </c:pt>
                <c:pt idx="990">
                  <c:v>2.2591531276702881</c:v>
                </c:pt>
                <c:pt idx="991">
                  <c:v>2.2615349292755127</c:v>
                </c:pt>
                <c:pt idx="992">
                  <c:v>2.2639075347355435</c:v>
                </c:pt>
                <c:pt idx="993">
                  <c:v>2.2662842273712158</c:v>
                </c:pt>
                <c:pt idx="994">
                  <c:v>2.2686675616673062</c:v>
                </c:pt>
                <c:pt idx="995">
                  <c:v>2.2710582188197543</c:v>
                </c:pt>
                <c:pt idx="996">
                  <c:v>2.2734321866716658</c:v>
                </c:pt>
                <c:pt idx="997">
                  <c:v>2.2758141585758755</c:v>
                </c:pt>
                <c:pt idx="998">
                  <c:v>2.2781973225729804</c:v>
                </c:pt>
                <c:pt idx="999">
                  <c:v>2.2805729934147427</c:v>
                </c:pt>
                <c:pt idx="1000">
                  <c:v>2.2829447473798479</c:v>
                </c:pt>
                <c:pt idx="1001">
                  <c:v>2.2853343827383856</c:v>
                </c:pt>
                <c:pt idx="1002">
                  <c:v>2.2877214636121477</c:v>
                </c:pt>
                <c:pt idx="1003">
                  <c:v>2.2900920254843573</c:v>
                </c:pt>
                <c:pt idx="1004">
                  <c:v>2.2924758706774031</c:v>
                </c:pt>
                <c:pt idx="1005">
                  <c:v>2.2948590346745084</c:v>
                </c:pt>
                <c:pt idx="1006">
                  <c:v>2.2972478185381209</c:v>
                </c:pt>
                <c:pt idx="1007">
                  <c:v>2.2996175289154053</c:v>
                </c:pt>
                <c:pt idx="1008">
                  <c:v>2.3019996711186002</c:v>
                </c:pt>
                <c:pt idx="1009">
                  <c:v>2.3043838569096158</c:v>
                </c:pt>
                <c:pt idx="1010">
                  <c:v>2.3067692347935269</c:v>
                </c:pt>
                <c:pt idx="1011">
                  <c:v>2.3091445650373186</c:v>
                </c:pt>
                <c:pt idx="1012">
                  <c:v>2.31151853288923</c:v>
                </c:pt>
                <c:pt idx="1013">
                  <c:v>2.3139119148254395</c:v>
                </c:pt>
                <c:pt idx="1014">
                  <c:v>2.3162938867296492</c:v>
                </c:pt>
                <c:pt idx="1015">
                  <c:v>2.3186695575714111</c:v>
                </c:pt>
                <c:pt idx="1016">
                  <c:v>2.3210481234959195</c:v>
                </c:pt>
                <c:pt idx="1017">
                  <c:v>2.3234307765960693</c:v>
                </c:pt>
                <c:pt idx="1018">
                  <c:v>2.3258272239140103</c:v>
                </c:pt>
                <c:pt idx="1019">
                  <c:v>2.3281911441258023</c:v>
                </c:pt>
                <c:pt idx="1020">
                  <c:v>2.3305804388863698</c:v>
                </c:pt>
                <c:pt idx="1021">
                  <c:v>2.3329581533159529</c:v>
                </c:pt>
                <c:pt idx="1022">
                  <c:v>2.3353402955191473</c:v>
                </c:pt>
                <c:pt idx="1023">
                  <c:v>2.337703193937029</c:v>
                </c:pt>
                <c:pt idx="1024">
                  <c:v>2.3400938510894775</c:v>
                </c:pt>
                <c:pt idx="1025">
                  <c:v>2.3424749714987616</c:v>
                </c:pt>
                <c:pt idx="1026">
                  <c:v>2.3448533671242848</c:v>
                </c:pt>
                <c:pt idx="1027">
                  <c:v>2.3472348281315396</c:v>
                </c:pt>
                <c:pt idx="1028">
                  <c:v>2.3496270179748535</c:v>
                </c:pt>
                <c:pt idx="1029">
                  <c:v>2.3520013264247348</c:v>
                </c:pt>
                <c:pt idx="1030">
                  <c:v>2.3543834686279297</c:v>
                </c:pt>
                <c:pt idx="1031">
                  <c:v>2.3567560740879605</c:v>
                </c:pt>
                <c:pt idx="1032">
                  <c:v>2.3591526917048862</c:v>
                </c:pt>
                <c:pt idx="1033">
                  <c:v>2.361530576433454</c:v>
                </c:pt>
                <c:pt idx="1034">
                  <c:v>2.3639091423579623</c:v>
                </c:pt>
                <c:pt idx="1035">
                  <c:v>2.3662831102098738</c:v>
                </c:pt>
                <c:pt idx="1036">
                  <c:v>2.3686763218470981</c:v>
                </c:pt>
                <c:pt idx="1037">
                  <c:v>2.3710504599979947</c:v>
                </c:pt>
                <c:pt idx="1038">
                  <c:v>2.3734281744275774</c:v>
                </c:pt>
                <c:pt idx="1039">
                  <c:v>2.3758050373622348</c:v>
                </c:pt>
                <c:pt idx="1040">
                  <c:v>2.3781989301953996</c:v>
                </c:pt>
                <c:pt idx="1041">
                  <c:v>2.3805761337280273</c:v>
                </c:pt>
                <c:pt idx="1042">
                  <c:v>2.3829536778586249</c:v>
                </c:pt>
                <c:pt idx="1043">
                  <c:v>2.3853388854435513</c:v>
                </c:pt>
                <c:pt idx="1044">
                  <c:v>2.3877237524305071</c:v>
                </c:pt>
                <c:pt idx="1045">
                  <c:v>2.3900973796844482</c:v>
                </c:pt>
                <c:pt idx="1046">
                  <c:v>2.392476967402867</c:v>
                </c:pt>
                <c:pt idx="1047">
                  <c:v>2.3948606422969272</c:v>
                </c:pt>
                <c:pt idx="1048">
                  <c:v>2.3972472122737338</c:v>
                </c:pt>
                <c:pt idx="1049">
                  <c:v>2.3996145384652272</c:v>
                </c:pt>
                <c:pt idx="1050">
                  <c:v>2.4020005975450789</c:v>
                </c:pt>
                <c:pt idx="1051">
                  <c:v>2.4043868269239153</c:v>
                </c:pt>
                <c:pt idx="1052">
                  <c:v>2.4067706721169606</c:v>
                </c:pt>
                <c:pt idx="1053">
                  <c:v>2.4091393607003346</c:v>
                </c:pt>
                <c:pt idx="1054">
                  <c:v>2.4115218435014998</c:v>
                </c:pt>
                <c:pt idx="1055">
                  <c:v>2.4139036451067244</c:v>
                </c:pt>
                <c:pt idx="1056">
                  <c:v>2.4162937913622176</c:v>
                </c:pt>
                <c:pt idx="1057">
                  <c:v>2.4186638423374722</c:v>
                </c:pt>
                <c:pt idx="1058">
                  <c:v>2.4210601193564276</c:v>
                </c:pt>
                <c:pt idx="1059">
                  <c:v>2.4234267643519809</c:v>
                </c:pt>
                <c:pt idx="1060">
                  <c:v>2.4258143561226979</c:v>
                </c:pt>
                <c:pt idx="1061">
                  <c:v>2.4281879833766391</c:v>
                </c:pt>
                <c:pt idx="1062">
                  <c:v>2.4305757454463413</c:v>
                </c:pt>
                <c:pt idx="1063">
                  <c:v>2.4329618045261929</c:v>
                </c:pt>
                <c:pt idx="1064">
                  <c:v>2.4353454794202531</c:v>
                </c:pt>
                <c:pt idx="1065">
                  <c:v>2.4377124650137763</c:v>
                </c:pt>
                <c:pt idx="1066">
                  <c:v>2.4401114668164934</c:v>
                </c:pt>
                <c:pt idx="1067">
                  <c:v>2.4424764088221957</c:v>
                </c:pt>
                <c:pt idx="1068">
                  <c:v>2.4448597431182861</c:v>
                </c:pt>
                <c:pt idx="1069">
                  <c:v>2.4472352436610629</c:v>
                </c:pt>
                <c:pt idx="1070">
                  <c:v>2.4496233463287354</c:v>
                </c:pt>
                <c:pt idx="1071">
                  <c:v>2.4520049776349748</c:v>
                </c:pt>
                <c:pt idx="1072">
                  <c:v>2.4543803078787665</c:v>
                </c:pt>
                <c:pt idx="1073">
                  <c:v>2.4567547866276334</c:v>
                </c:pt>
                <c:pt idx="1074">
                  <c:v>2.4591531072344099</c:v>
                </c:pt>
                <c:pt idx="1075">
                  <c:v>2.461521795817784</c:v>
                </c:pt>
                <c:pt idx="1076">
                  <c:v>2.4639018944331577</c:v>
                </c:pt>
                <c:pt idx="1077">
                  <c:v>2.4662836960383823</c:v>
                </c:pt>
                <c:pt idx="1078">
                  <c:v>2.4686789512634277</c:v>
                </c:pt>
                <c:pt idx="1079">
                  <c:v>2.471043722970145</c:v>
                </c:pt>
                <c:pt idx="1080">
                  <c:v>2.4734321662357877</c:v>
                </c:pt>
                <c:pt idx="1081">
                  <c:v>2.475816522325788</c:v>
                </c:pt>
                <c:pt idx="1082">
                  <c:v>2.4782005378178189</c:v>
                </c:pt>
                <c:pt idx="1083">
                  <c:v>2.4805692264011929</c:v>
                </c:pt>
                <c:pt idx="1084">
                  <c:v>2.4829517092023576</c:v>
                </c:pt>
                <c:pt idx="1085">
                  <c:v>2.4853357246943881</c:v>
                </c:pt>
                <c:pt idx="1086">
                  <c:v>2.4877212728772844</c:v>
                </c:pt>
                <c:pt idx="1087">
                  <c:v>2.4900940486363004</c:v>
                </c:pt>
                <c:pt idx="1088">
                  <c:v>2.4924845354897633</c:v>
                </c:pt>
                <c:pt idx="1089">
                  <c:v>2.4948620796203613</c:v>
                </c:pt>
                <c:pt idx="1090">
                  <c:v>2.4972413267408098</c:v>
                </c:pt>
                <c:pt idx="1091">
                  <c:v>2.4996164866856168</c:v>
                </c:pt>
                <c:pt idx="1092">
                  <c:v>2.5020023754664829</c:v>
                </c:pt>
                <c:pt idx="1093">
                  <c:v>2.5043911593300954</c:v>
                </c:pt>
                <c:pt idx="1094">
                  <c:v>2.5067649568830217</c:v>
                </c:pt>
                <c:pt idx="1095">
                  <c:v>2.5091469287872314</c:v>
                </c:pt>
                <c:pt idx="1096">
                  <c:v>2.5115307739802768</c:v>
                </c:pt>
                <c:pt idx="1097">
                  <c:v>2.5139033794403076</c:v>
                </c:pt>
                <c:pt idx="1098">
                  <c:v>2.5162839889526367</c:v>
                </c:pt>
                <c:pt idx="1099">
                  <c:v>2.5186652796609059</c:v>
                </c:pt>
                <c:pt idx="1100">
                  <c:v>2.5210544041224887</c:v>
                </c:pt>
                <c:pt idx="1101">
                  <c:v>2.5234351839338029</c:v>
                </c:pt>
                <c:pt idx="1102">
                  <c:v>2.5258067675999234</c:v>
                </c:pt>
                <c:pt idx="1103">
                  <c:v>2.5281826087406705</c:v>
                </c:pt>
                <c:pt idx="1104">
                  <c:v>2.5305770124707903</c:v>
                </c:pt>
                <c:pt idx="1105">
                  <c:v>2.5329586437770297</c:v>
                </c:pt>
                <c:pt idx="1106">
                  <c:v>2.5353302274431502</c:v>
                </c:pt>
                <c:pt idx="1107">
                  <c:v>2.5377159459250311</c:v>
                </c:pt>
                <c:pt idx="1108">
                  <c:v>2.540102856499808</c:v>
                </c:pt>
                <c:pt idx="1109">
                  <c:v>2.5424742698669434</c:v>
                </c:pt>
                <c:pt idx="1110">
                  <c:v>2.5448650973183766</c:v>
                </c:pt>
                <c:pt idx="1111">
                  <c:v>2.5472496237073625</c:v>
                </c:pt>
                <c:pt idx="1112">
                  <c:v>2.5496319362095425</c:v>
                </c:pt>
                <c:pt idx="1113">
                  <c:v>2.552002327782767</c:v>
                </c:pt>
                <c:pt idx="1114">
                  <c:v>2.5543820858001709</c:v>
                </c:pt>
                <c:pt idx="1115">
                  <c:v>2.5567642280033658</c:v>
                </c:pt>
                <c:pt idx="1116">
                  <c:v>2.5591555663517545</c:v>
                </c:pt>
                <c:pt idx="1117">
                  <c:v>2.561527831213815</c:v>
                </c:pt>
                <c:pt idx="1118">
                  <c:v>2.5639077595302036</c:v>
                </c:pt>
                <c:pt idx="1119">
                  <c:v>2.5662890502384732</c:v>
                </c:pt>
                <c:pt idx="1120">
                  <c:v>2.56866455078125</c:v>
                </c:pt>
                <c:pt idx="1121">
                  <c:v>2.5710378374372209</c:v>
                </c:pt>
                <c:pt idx="1122">
                  <c:v>2.5734271321977888</c:v>
                </c:pt>
                <c:pt idx="1123">
                  <c:v>2.575815405164446</c:v>
                </c:pt>
                <c:pt idx="1124">
                  <c:v>2.578185967036656</c:v>
                </c:pt>
                <c:pt idx="1125">
                  <c:v>2.5805699825286865</c:v>
                </c:pt>
                <c:pt idx="1126">
                  <c:v>2.5829565525054932</c:v>
                </c:pt>
                <c:pt idx="1127">
                  <c:v>2.5853414194924489</c:v>
                </c:pt>
                <c:pt idx="1128">
                  <c:v>2.5877138546534946</c:v>
                </c:pt>
                <c:pt idx="1129">
                  <c:v>2.5900939532688687</c:v>
                </c:pt>
                <c:pt idx="1130">
                  <c:v>2.5924810341426303</c:v>
                </c:pt>
                <c:pt idx="1131">
                  <c:v>2.5948645387377058</c:v>
                </c:pt>
                <c:pt idx="1132">
                  <c:v>2.5972415719713484</c:v>
                </c:pt>
                <c:pt idx="1133">
                  <c:v>2.5996131556374684</c:v>
                </c:pt>
                <c:pt idx="1134">
                  <c:v>2.6020056860787526</c:v>
                </c:pt>
                <c:pt idx="1135">
                  <c:v>2.6043874876839772</c:v>
                </c:pt>
                <c:pt idx="1136">
                  <c:v>2.6067609446389333</c:v>
                </c:pt>
                <c:pt idx="1137">
                  <c:v>2.6091417244502475</c:v>
                </c:pt>
                <c:pt idx="1138">
                  <c:v>2.6115271023341586</c:v>
                </c:pt>
                <c:pt idx="1139">
                  <c:v>2.6139206545693532</c:v>
                </c:pt>
                <c:pt idx="1140">
                  <c:v>2.6162842341831754</c:v>
                </c:pt>
                <c:pt idx="1141">
                  <c:v>2.6186747210366383</c:v>
                </c:pt>
                <c:pt idx="1142">
                  <c:v>2.6210527760641913</c:v>
                </c:pt>
                <c:pt idx="1143">
                  <c:v>2.6234374727521623</c:v>
                </c:pt>
                <c:pt idx="1144">
                  <c:v>2.6258012226649692</c:v>
                </c:pt>
                <c:pt idx="1145">
                  <c:v>2.6281910283224921</c:v>
                </c:pt>
                <c:pt idx="1146">
                  <c:v>2.6305714675358365</c:v>
                </c:pt>
                <c:pt idx="1147">
                  <c:v>2.632951395852225</c:v>
                </c:pt>
                <c:pt idx="1148">
                  <c:v>2.635331324168614</c:v>
                </c:pt>
                <c:pt idx="1149">
                  <c:v>2.6377245358058383</c:v>
                </c:pt>
                <c:pt idx="1150">
                  <c:v>2.6400954382760182</c:v>
                </c:pt>
                <c:pt idx="1151">
                  <c:v>2.6424751962934221</c:v>
                </c:pt>
                <c:pt idx="1152">
                  <c:v>2.6448500156402588</c:v>
                </c:pt>
                <c:pt idx="1153">
                  <c:v>2.6472462926592146</c:v>
                </c:pt>
                <c:pt idx="1154">
                  <c:v>2.6496258803776334</c:v>
                </c:pt>
                <c:pt idx="1155">
                  <c:v>2.6520029136112759</c:v>
                </c:pt>
                <c:pt idx="1156">
                  <c:v>2.6543789250510077</c:v>
                </c:pt>
                <c:pt idx="1157">
                  <c:v>2.6567694119044711</c:v>
                </c:pt>
                <c:pt idx="1158">
                  <c:v>2.6591459342411587</c:v>
                </c:pt>
                <c:pt idx="1159">
                  <c:v>2.6615251813616072</c:v>
                </c:pt>
                <c:pt idx="1160">
                  <c:v>2.6639044284820557</c:v>
                </c:pt>
                <c:pt idx="1161">
                  <c:v>2.6662967886243547</c:v>
                </c:pt>
                <c:pt idx="1162">
                  <c:v>2.6686745030539374</c:v>
                </c:pt>
                <c:pt idx="1163">
                  <c:v>2.6710506847926547</c:v>
                </c:pt>
                <c:pt idx="1164">
                  <c:v>2.6734357220785956</c:v>
                </c:pt>
                <c:pt idx="1165">
                  <c:v>2.6758219514574324</c:v>
                </c:pt>
                <c:pt idx="1166">
                  <c:v>2.6781916618347168</c:v>
                </c:pt>
                <c:pt idx="1167">
                  <c:v>2.6805688653673445</c:v>
                </c:pt>
                <c:pt idx="1168">
                  <c:v>2.6829537323543002</c:v>
                </c:pt>
                <c:pt idx="1169">
                  <c:v>2.685340472630092</c:v>
                </c:pt>
                <c:pt idx="1170">
                  <c:v>2.6877095018114363</c:v>
                </c:pt>
                <c:pt idx="1171">
                  <c:v>2.6900969232831682</c:v>
                </c:pt>
                <c:pt idx="1172">
                  <c:v>2.6924807684762135</c:v>
                </c:pt>
                <c:pt idx="1173">
                  <c:v>2.6948652948651994</c:v>
                </c:pt>
                <c:pt idx="1174">
                  <c:v>2.6972331319536482</c:v>
                </c:pt>
                <c:pt idx="1175">
                  <c:v>2.699620383126395</c:v>
                </c:pt>
                <c:pt idx="1176">
                  <c:v>2.7019999708448137</c:v>
                </c:pt>
                <c:pt idx="1177">
                  <c:v>2.7043870517185757</c:v>
                </c:pt>
                <c:pt idx="1178">
                  <c:v>2.70675710269383</c:v>
                </c:pt>
                <c:pt idx="1179">
                  <c:v>2.7091569559914723</c:v>
                </c:pt>
                <c:pt idx="1180">
                  <c:v>2.7115234306880405</c:v>
                </c:pt>
                <c:pt idx="1181">
                  <c:v>2.7139072758810858</c:v>
                </c:pt>
                <c:pt idx="1182">
                  <c:v>2.7162817546299527</c:v>
                </c:pt>
                <c:pt idx="1183">
                  <c:v>2.7186678137098039</c:v>
                </c:pt>
                <c:pt idx="1184">
                  <c:v>2.7210542133876254</c:v>
                </c:pt>
                <c:pt idx="1185">
                  <c:v>2.7234372070857455</c:v>
                </c:pt>
                <c:pt idx="1186">
                  <c:v>2.7258048738752092</c:v>
                </c:pt>
                <c:pt idx="1187">
                  <c:v>2.7282050677708218</c:v>
                </c:pt>
                <c:pt idx="1188">
                  <c:v>2.7305705206734792</c:v>
                </c:pt>
                <c:pt idx="1189">
                  <c:v>2.7329569203513007</c:v>
                </c:pt>
                <c:pt idx="1190">
                  <c:v>2.7353317396981374</c:v>
                </c:pt>
                <c:pt idx="1191">
                  <c:v>2.7377210344587053</c:v>
                </c:pt>
                <c:pt idx="1192">
                  <c:v>2.7400997706821988</c:v>
                </c:pt>
                <c:pt idx="1193">
                  <c:v>2.7424771445138112</c:v>
                </c:pt>
                <c:pt idx="1194">
                  <c:v>2.7448511123657227</c:v>
                </c:pt>
                <c:pt idx="1195">
                  <c:v>2.7472506250653947</c:v>
                </c:pt>
                <c:pt idx="1196">
                  <c:v>2.749617780957903</c:v>
                </c:pt>
                <c:pt idx="1197">
                  <c:v>2.7520004340580533</c:v>
                </c:pt>
                <c:pt idx="1198">
                  <c:v>2.7543796811785017</c:v>
                </c:pt>
                <c:pt idx="1199">
                  <c:v>2.7567727225167409</c:v>
                </c:pt>
                <c:pt idx="1200">
                  <c:v>2.7591378348214284</c:v>
                </c:pt>
                <c:pt idx="1201">
                  <c:v>2.7615262780870711</c:v>
                </c:pt>
                <c:pt idx="1202">
                  <c:v>2.7639113153730119</c:v>
                </c:pt>
                <c:pt idx="1203">
                  <c:v>2.7662941387721469</c:v>
                </c:pt>
                <c:pt idx="1204">
                  <c:v>2.7686626570565358</c:v>
                </c:pt>
                <c:pt idx="1205">
                  <c:v>2.7710456507546559</c:v>
                </c:pt>
                <c:pt idx="1206">
                  <c:v>2.7734308583395819</c:v>
                </c:pt>
                <c:pt idx="1207">
                  <c:v>2.7758181095123291</c:v>
                </c:pt>
                <c:pt idx="1208">
                  <c:v>2.7781924179622104</c:v>
                </c:pt>
                <c:pt idx="1209">
                  <c:v>2.780581372124808</c:v>
                </c:pt>
                <c:pt idx="1210">
                  <c:v>2.7829604489462714</c:v>
                </c:pt>
                <c:pt idx="1211">
                  <c:v>2.7853368009839738</c:v>
                </c:pt>
                <c:pt idx="1212">
                  <c:v>2.7877141748155867</c:v>
                </c:pt>
                <c:pt idx="1213">
                  <c:v>2.7900983606066023</c:v>
                </c:pt>
                <c:pt idx="1214">
                  <c:v>2.7924874850681851</c:v>
                </c:pt>
                <c:pt idx="1215">
                  <c:v>2.7948594093322754</c:v>
                </c:pt>
                <c:pt idx="1216">
                  <c:v>2.7972384861537387</c:v>
                </c:pt>
                <c:pt idx="1217">
                  <c:v>2.7996243749346053</c:v>
                </c:pt>
                <c:pt idx="1218">
                  <c:v>2.8019976615905762</c:v>
                </c:pt>
                <c:pt idx="1219">
                  <c:v>2.8043794631958008</c:v>
                </c:pt>
                <c:pt idx="1220">
                  <c:v>2.8067599024091447</c:v>
                </c:pt>
                <c:pt idx="1221">
                  <c:v>2.8091486862727573</c:v>
                </c:pt>
                <c:pt idx="1222">
                  <c:v>2.8115298066820418</c:v>
                </c:pt>
                <c:pt idx="1223">
                  <c:v>2.8139051369258334</c:v>
                </c:pt>
                <c:pt idx="1224">
                  <c:v>2.8162806374686102</c:v>
                </c:pt>
                <c:pt idx="1225">
                  <c:v>2.8186757223946706</c:v>
                </c:pt>
                <c:pt idx="1226">
                  <c:v>2.8210559913090298</c:v>
                </c:pt>
                <c:pt idx="1227">
                  <c:v>2.823425361088344</c:v>
                </c:pt>
                <c:pt idx="1228">
                  <c:v>2.8258119310651506</c:v>
                </c:pt>
                <c:pt idx="1229">
                  <c:v>2.8281990119389127</c:v>
                </c:pt>
                <c:pt idx="1230">
                  <c:v>2.830566849027361</c:v>
                </c:pt>
                <c:pt idx="1231">
                  <c:v>2.8329593794686452</c:v>
                </c:pt>
                <c:pt idx="1232">
                  <c:v>2.8353418622698103</c:v>
                </c:pt>
                <c:pt idx="1233">
                  <c:v>2.8377238341740201</c:v>
                </c:pt>
                <c:pt idx="1234">
                  <c:v>2.8400955881391252</c:v>
                </c:pt>
                <c:pt idx="1235">
                  <c:v>2.8424753461565291</c:v>
                </c:pt>
                <c:pt idx="1236">
                  <c:v>2.8448569774627686</c:v>
                </c:pt>
                <c:pt idx="1237">
                  <c:v>2.8472471237182617</c:v>
                </c:pt>
                <c:pt idx="1238">
                  <c:v>2.8496205806732178</c:v>
                </c:pt>
                <c:pt idx="1239">
                  <c:v>2.8520040852682929</c:v>
                </c:pt>
                <c:pt idx="1240">
                  <c:v>2.8543867383684431</c:v>
                </c:pt>
                <c:pt idx="1241">
                  <c:v>2.8567595141274587</c:v>
                </c:pt>
                <c:pt idx="1242">
                  <c:v>2.8591346740722656</c:v>
                </c:pt>
                <c:pt idx="1243">
                  <c:v>2.8615243094308034</c:v>
                </c:pt>
                <c:pt idx="1244">
                  <c:v>2.8639115606035506</c:v>
                </c:pt>
                <c:pt idx="1245">
                  <c:v>2.8662817818777899</c:v>
                </c:pt>
                <c:pt idx="1246">
                  <c:v>2.8686676706586565</c:v>
                </c:pt>
                <c:pt idx="1247">
                  <c:v>2.8710494722638811</c:v>
                </c:pt>
                <c:pt idx="1248">
                  <c:v>2.8734360422406877</c:v>
                </c:pt>
                <c:pt idx="1249">
                  <c:v>2.8758083071027483</c:v>
                </c:pt>
                <c:pt idx="1250">
                  <c:v>2.878188405718122</c:v>
                </c:pt>
                <c:pt idx="1251">
                  <c:v>2.8805739539010182</c:v>
                </c:pt>
                <c:pt idx="1252">
                  <c:v>2.8829591614859442</c:v>
                </c:pt>
                <c:pt idx="1253">
                  <c:v>2.8853368759155273</c:v>
                </c:pt>
                <c:pt idx="1254">
                  <c:v>2.8877091407775879</c:v>
                </c:pt>
                <c:pt idx="1255">
                  <c:v>2.8901025227137973</c:v>
                </c:pt>
                <c:pt idx="1256">
                  <c:v>2.8924856867109026</c:v>
                </c:pt>
                <c:pt idx="1257">
                  <c:v>2.894859654562814</c:v>
                </c:pt>
                <c:pt idx="1258">
                  <c:v>2.8972407749720981</c:v>
                </c:pt>
                <c:pt idx="1259">
                  <c:v>2.899625301361084</c:v>
                </c:pt>
                <c:pt idx="1260">
                  <c:v>2.9020169803074429</c:v>
                </c:pt>
                <c:pt idx="1261">
                  <c:v>2.9043803896222795</c:v>
                </c:pt>
                <c:pt idx="1262">
                  <c:v>2.9067700249808173</c:v>
                </c:pt>
                <c:pt idx="1263">
                  <c:v>2.909149101802281</c:v>
                </c:pt>
                <c:pt idx="1264">
                  <c:v>2.9115315846034457</c:v>
                </c:pt>
                <c:pt idx="1265">
                  <c:v>2.9138932909284319</c:v>
                </c:pt>
                <c:pt idx="1266">
                  <c:v>2.9162853104727606</c:v>
                </c:pt>
                <c:pt idx="1267">
                  <c:v>2.9186677932739258</c:v>
                </c:pt>
                <c:pt idx="1268">
                  <c:v>2.9210448265075684</c:v>
                </c:pt>
                <c:pt idx="1269">
                  <c:v>2.9234273093087331</c:v>
                </c:pt>
                <c:pt idx="1270">
                  <c:v>2.9258206912449429</c:v>
                </c:pt>
                <c:pt idx="1271">
                  <c:v>2.9281946590968539</c:v>
                </c:pt>
                <c:pt idx="1272">
                  <c:v>2.9305723735264371</c:v>
                </c:pt>
                <c:pt idx="1273">
                  <c:v>2.932948044368199</c:v>
                </c:pt>
                <c:pt idx="1274">
                  <c:v>2.9353431292942593</c:v>
                </c:pt>
                <c:pt idx="1275">
                  <c:v>2.9377239091055731</c:v>
                </c:pt>
                <c:pt idx="1276">
                  <c:v>2.9401006017412459</c:v>
                </c:pt>
                <c:pt idx="1277">
                  <c:v>2.9424759319850375</c:v>
                </c:pt>
                <c:pt idx="1278">
                  <c:v>2.9448645455496649</c:v>
                </c:pt>
                <c:pt idx="1279">
                  <c:v>2.9472405569893971</c:v>
                </c:pt>
                <c:pt idx="1280">
                  <c:v>2.9496172496250699</c:v>
                </c:pt>
                <c:pt idx="1281">
                  <c:v>2.9519973482404436</c:v>
                </c:pt>
                <c:pt idx="1282">
                  <c:v>2.9543897083827426</c:v>
                </c:pt>
                <c:pt idx="1283">
                  <c:v>2.9567674228123257</c:v>
                </c:pt>
                <c:pt idx="1284">
                  <c:v>2.9591430936540877</c:v>
                </c:pt>
                <c:pt idx="1285">
                  <c:v>2.9615300042288641</c:v>
                </c:pt>
                <c:pt idx="1286">
                  <c:v>2.9639148712158203</c:v>
                </c:pt>
                <c:pt idx="1287">
                  <c:v>2.9662857736860002</c:v>
                </c:pt>
                <c:pt idx="1288">
                  <c:v>2.9686658723013739</c:v>
                </c:pt>
                <c:pt idx="1289">
                  <c:v>2.9710510798863004</c:v>
                </c:pt>
                <c:pt idx="1290">
                  <c:v>2.9734339032854353</c:v>
                </c:pt>
                <c:pt idx="1291">
                  <c:v>2.9758054869515553</c:v>
                </c:pt>
                <c:pt idx="1292">
                  <c:v>2.9781910351344516</c:v>
                </c:pt>
                <c:pt idx="1293">
                  <c:v>2.9805735179356168</c:v>
                </c:pt>
                <c:pt idx="1294">
                  <c:v>2.9829583849225725</c:v>
                </c:pt>
                <c:pt idx="1295">
                  <c:v>2.985328265598842</c:v>
                </c:pt>
                <c:pt idx="1296">
                  <c:v>2.987713473183768</c:v>
                </c:pt>
                <c:pt idx="1297">
                  <c:v>2.9900942529950822</c:v>
                </c:pt>
                <c:pt idx="1298">
                  <c:v>2.9924832071576799</c:v>
                </c:pt>
                <c:pt idx="1299">
                  <c:v>2.9948527472359792</c:v>
                </c:pt>
                <c:pt idx="1300">
                  <c:v>2.9972512381417409</c:v>
                </c:pt>
                <c:pt idx="1301">
                  <c:v>2.9996170316423689</c:v>
                </c:pt>
                <c:pt idx="1302">
                  <c:v>3.002002920423235</c:v>
                </c:pt>
                <c:pt idx="1303">
                  <c:v>3.0043796130589078</c:v>
                </c:pt>
                <c:pt idx="1304">
                  <c:v>3.0067668642316545</c:v>
                </c:pt>
                <c:pt idx="1305">
                  <c:v>3.0091513906206404</c:v>
                </c:pt>
                <c:pt idx="1306">
                  <c:v>3.0115352358136858</c:v>
                </c:pt>
                <c:pt idx="1307">
                  <c:v>3.0139030729021346</c:v>
                </c:pt>
                <c:pt idx="1308">
                  <c:v>3.0163022450038364</c:v>
                </c:pt>
                <c:pt idx="1309">
                  <c:v>3.0186683791024342</c:v>
                </c:pt>
                <c:pt idx="1310">
                  <c:v>3.0210494995117188</c:v>
                </c:pt>
                <c:pt idx="1311">
                  <c:v>3.0234275545392717</c:v>
                </c:pt>
                <c:pt idx="1312">
                  <c:v>3.025815486907959</c:v>
                </c:pt>
                <c:pt idx="1313">
                  <c:v>3.028194223131452</c:v>
                </c:pt>
                <c:pt idx="1314">
                  <c:v>3.0305719375610352</c:v>
                </c:pt>
                <c:pt idx="1315">
                  <c:v>3.0329476084027971</c:v>
                </c:pt>
                <c:pt idx="1316">
                  <c:v>3.0353447369166782</c:v>
                </c:pt>
                <c:pt idx="1317">
                  <c:v>3.0377129146030972</c:v>
                </c:pt>
                <c:pt idx="1318">
                  <c:v>3.0400967597961426</c:v>
                </c:pt>
                <c:pt idx="1319">
                  <c:v>3.0424771990094865</c:v>
                </c:pt>
                <c:pt idx="1320">
                  <c:v>3.044870580945696</c:v>
                </c:pt>
                <c:pt idx="1321">
                  <c:v>3.0472329684666226</c:v>
                </c:pt>
                <c:pt idx="1322">
                  <c:v>3.0496232850211005</c:v>
                </c:pt>
                <c:pt idx="1323">
                  <c:v>3.0520078114100864</c:v>
                </c:pt>
                <c:pt idx="1324">
                  <c:v>3.0543906348092213</c:v>
                </c:pt>
                <c:pt idx="1325">
                  <c:v>3.0567571095057895</c:v>
                </c:pt>
                <c:pt idx="1326">
                  <c:v>3.0591440200805664</c:v>
                </c:pt>
                <c:pt idx="1327">
                  <c:v>3.0615265028817311</c:v>
                </c:pt>
                <c:pt idx="1328">
                  <c:v>3.0639117104666571</c:v>
                </c:pt>
                <c:pt idx="1329">
                  <c:v>3.0662867001124789</c:v>
                </c:pt>
                <c:pt idx="1330">
                  <c:v>3.0686759948730469</c:v>
                </c:pt>
                <c:pt idx="1331">
                  <c:v>3.0710520063127791</c:v>
                </c:pt>
                <c:pt idx="1332">
                  <c:v>3.0734304019383019</c:v>
                </c:pt>
                <c:pt idx="1333">
                  <c:v>3.0758060727800642</c:v>
                </c:pt>
                <c:pt idx="1334">
                  <c:v>3.0781950269426619</c:v>
                </c:pt>
                <c:pt idx="1335">
                  <c:v>3.0805802345275879</c:v>
                </c:pt>
                <c:pt idx="1336">
                  <c:v>3.0829531805855885</c:v>
                </c:pt>
                <c:pt idx="1337">
                  <c:v>3.085334300994873</c:v>
                </c:pt>
                <c:pt idx="1338">
                  <c:v>3.0877225739615302</c:v>
                </c:pt>
                <c:pt idx="1339">
                  <c:v>3.0900938170296803</c:v>
                </c:pt>
                <c:pt idx="1340">
                  <c:v>3.0924752780369347</c:v>
                </c:pt>
                <c:pt idx="1341">
                  <c:v>3.0948523112705772</c:v>
                </c:pt>
                <c:pt idx="1342">
                  <c:v>3.0972456932067871</c:v>
                </c:pt>
                <c:pt idx="1343">
                  <c:v>3.0996230670383995</c:v>
                </c:pt>
                <c:pt idx="1344">
                  <c:v>3.1019977160862511</c:v>
                </c:pt>
                <c:pt idx="1345">
                  <c:v>3.1043716839381625</c:v>
                </c:pt>
                <c:pt idx="1346">
                  <c:v>3.106767450060163</c:v>
                </c:pt>
                <c:pt idx="1347">
                  <c:v>3.1091492516653876</c:v>
                </c:pt>
                <c:pt idx="1348">
                  <c:v>3.1115181105477467</c:v>
                </c:pt>
                <c:pt idx="1349">
                  <c:v>3.1139050211225237</c:v>
                </c:pt>
                <c:pt idx="1350">
                  <c:v>3.116293634687151</c:v>
                </c:pt>
                <c:pt idx="1351">
                  <c:v>3.1186635153634206</c:v>
                </c:pt>
                <c:pt idx="1352">
                  <c:v>3.1210555349077498</c:v>
                </c:pt>
                <c:pt idx="1353">
                  <c:v>3.1234393801007951</c:v>
                </c:pt>
                <c:pt idx="1354">
                  <c:v>3.1258225440979004</c:v>
                </c:pt>
                <c:pt idx="1355">
                  <c:v>3.1281927653721397</c:v>
                </c:pt>
                <c:pt idx="1356">
                  <c:v>3.130571160997663</c:v>
                </c:pt>
                <c:pt idx="1357">
                  <c:v>3.1329543249947682</c:v>
                </c:pt>
                <c:pt idx="1358">
                  <c:v>3.1353439603533064</c:v>
                </c:pt>
                <c:pt idx="1359">
                  <c:v>3.1377152034214562</c:v>
                </c:pt>
                <c:pt idx="1360">
                  <c:v>3.1400987080165317</c:v>
                </c:pt>
                <c:pt idx="1361">
                  <c:v>3.1424794878278459</c:v>
                </c:pt>
                <c:pt idx="1362">
                  <c:v>3.1448548180716376</c:v>
                </c:pt>
                <c:pt idx="1363">
                  <c:v>3.1472301483154297</c:v>
                </c:pt>
                <c:pt idx="1364">
                  <c:v>3.1496184212820868</c:v>
                </c:pt>
                <c:pt idx="1365">
                  <c:v>3.1520063536507741</c:v>
                </c:pt>
                <c:pt idx="1366">
                  <c:v>3.1543782779148644</c:v>
                </c:pt>
                <c:pt idx="1367">
                  <c:v>3.1567611013139998</c:v>
                </c:pt>
                <c:pt idx="1368">
                  <c:v>3.1591476712908064</c:v>
                </c:pt>
                <c:pt idx="1369">
                  <c:v>3.1615321976797919</c:v>
                </c:pt>
                <c:pt idx="1370">
                  <c:v>3.1639041219438826</c:v>
                </c:pt>
                <c:pt idx="1371">
                  <c:v>3.1662831987653459</c:v>
                </c:pt>
                <c:pt idx="1372">
                  <c:v>3.168671471732003</c:v>
                </c:pt>
                <c:pt idx="1373">
                  <c:v>3.1710563387189592</c:v>
                </c:pt>
                <c:pt idx="1374">
                  <c:v>3.1734330313546315</c:v>
                </c:pt>
                <c:pt idx="1375">
                  <c:v>3.1758052962166921</c:v>
                </c:pt>
                <c:pt idx="1376">
                  <c:v>3.1781976563589911</c:v>
                </c:pt>
                <c:pt idx="1377">
                  <c:v>3.180579798562186</c:v>
                </c:pt>
                <c:pt idx="1378">
                  <c:v>3.1829534258161272</c:v>
                </c:pt>
                <c:pt idx="1379">
                  <c:v>3.1853345462254112</c:v>
                </c:pt>
                <c:pt idx="1380">
                  <c:v>3.1877190726143971</c:v>
                </c:pt>
                <c:pt idx="1381">
                  <c:v>3.1901104109627858</c:v>
                </c:pt>
                <c:pt idx="1382">
                  <c:v>3.1924762044634138</c:v>
                </c:pt>
                <c:pt idx="1383">
                  <c:v>3.1948665210178917</c:v>
                </c:pt>
                <c:pt idx="1384">
                  <c:v>3.1972438948495046</c:v>
                </c:pt>
                <c:pt idx="1385">
                  <c:v>3.1996260370526994</c:v>
                </c:pt>
                <c:pt idx="1386">
                  <c:v>3.2019914899553572</c:v>
                </c:pt>
                <c:pt idx="1387">
                  <c:v>3.2043818065098351</c:v>
                </c:pt>
                <c:pt idx="1388">
                  <c:v>3.2067636081150597</c:v>
                </c:pt>
                <c:pt idx="1389">
                  <c:v>3.2091399601527621</c:v>
                </c:pt>
                <c:pt idx="1390">
                  <c:v>3.2115231241498674</c:v>
                </c:pt>
                <c:pt idx="1391">
                  <c:v>3.2139134407043457</c:v>
                </c:pt>
                <c:pt idx="1392">
                  <c:v>3.2162867273603166</c:v>
                </c:pt>
                <c:pt idx="1393">
                  <c:v>3.2186634199959889</c:v>
                </c:pt>
                <c:pt idx="1394">
                  <c:v>3.2210404532296315</c:v>
                </c:pt>
                <c:pt idx="1395">
                  <c:v>3.2234355381556918</c:v>
                </c:pt>
                <c:pt idx="1396">
                  <c:v>3.2258149555751254</c:v>
                </c:pt>
                <c:pt idx="1397">
                  <c:v>3.2281936917986189</c:v>
                </c:pt>
                <c:pt idx="1398">
                  <c:v>3.2305690220424106</c:v>
                </c:pt>
                <c:pt idx="1399">
                  <c:v>3.2329610415867394</c:v>
                </c:pt>
                <c:pt idx="1400">
                  <c:v>3.2353377342224121</c:v>
                </c:pt>
                <c:pt idx="1401">
                  <c:v>3.2377154486519948</c:v>
                </c:pt>
                <c:pt idx="1402">
                  <c:v>3.2400945254734581</c:v>
                </c:pt>
                <c:pt idx="1403">
                  <c:v>3.242485523223877</c:v>
                </c:pt>
                <c:pt idx="1404">
                  <c:v>3.2448649406433105</c:v>
                </c:pt>
                <c:pt idx="1405">
                  <c:v>3.2472395896911621</c:v>
                </c:pt>
                <c:pt idx="1406">
                  <c:v>3.2496247972760881</c:v>
                </c:pt>
                <c:pt idx="1407">
                  <c:v>3.2520110266549245</c:v>
                </c:pt>
                <c:pt idx="1408">
                  <c:v>3.2543826103210449</c:v>
                </c:pt>
                <c:pt idx="1409">
                  <c:v>3.2567616871425082</c:v>
                </c:pt>
                <c:pt idx="1410">
                  <c:v>3.2591468947274342</c:v>
                </c:pt>
                <c:pt idx="1411">
                  <c:v>3.2615286963326588</c:v>
                </c:pt>
                <c:pt idx="1412">
                  <c:v>3.2639006205967491</c:v>
                </c:pt>
                <c:pt idx="1413">
                  <c:v>3.2662878717694963</c:v>
                </c:pt>
                <c:pt idx="1414">
                  <c:v>3.268670354570661</c:v>
                </c:pt>
                <c:pt idx="1415">
                  <c:v>3.271055562155587</c:v>
                </c:pt>
                <c:pt idx="1416">
                  <c:v>3.2734251022338867</c:v>
                </c:pt>
                <c:pt idx="1417">
                  <c:v>3.2758103098188127</c:v>
                </c:pt>
                <c:pt idx="1418">
                  <c:v>3.2781931332179477</c:v>
                </c:pt>
                <c:pt idx="1419">
                  <c:v>3.2805783408028737</c:v>
                </c:pt>
                <c:pt idx="1420">
                  <c:v>3.2829482214791432</c:v>
                </c:pt>
                <c:pt idx="1421">
                  <c:v>3.2853473935808455</c:v>
                </c:pt>
                <c:pt idx="1422">
                  <c:v>3.2877145494733537</c:v>
                </c:pt>
                <c:pt idx="1423">
                  <c:v>3.2900994164603095</c:v>
                </c:pt>
                <c:pt idx="1424">
                  <c:v>3.2924744061061313</c:v>
                </c:pt>
                <c:pt idx="1425">
                  <c:v>3.2948630196707587</c:v>
                </c:pt>
                <c:pt idx="1426">
                  <c:v>3.2972465242658342</c:v>
                </c:pt>
                <c:pt idx="1427">
                  <c:v>3.2996290070669989</c:v>
                </c:pt>
                <c:pt idx="1428">
                  <c:v>3.3019965035574774</c:v>
                </c:pt>
                <c:pt idx="1429">
                  <c:v>3.3043963568551198</c:v>
                </c:pt>
                <c:pt idx="1430">
                  <c:v>3.3067628315516879</c:v>
                </c:pt>
                <c:pt idx="1431">
                  <c:v>3.3091453143528526</c:v>
                </c:pt>
                <c:pt idx="1432">
                  <c:v>3.3115237099783759</c:v>
                </c:pt>
                <c:pt idx="1433">
                  <c:v>3.3139106205531528</c:v>
                </c:pt>
                <c:pt idx="1434">
                  <c:v>3.3162896973746161</c:v>
                </c:pt>
                <c:pt idx="1435">
                  <c:v>3.3186670712062289</c:v>
                </c:pt>
                <c:pt idx="1436">
                  <c:v>3.3210430826459612</c:v>
                </c:pt>
                <c:pt idx="1437">
                  <c:v>3.3234415735517229</c:v>
                </c:pt>
                <c:pt idx="1438">
                  <c:v>3.3258090700422014</c:v>
                </c:pt>
                <c:pt idx="1439">
                  <c:v>3.3281912122453963</c:v>
                </c:pt>
                <c:pt idx="1440">
                  <c:v>3.3305706296648299</c:v>
                </c:pt>
                <c:pt idx="1441">
                  <c:v>3.3329629898071289</c:v>
                </c:pt>
                <c:pt idx="1442">
                  <c:v>3.3353260585239952</c:v>
                </c:pt>
                <c:pt idx="1443">
                  <c:v>3.3377170562744141</c:v>
                </c:pt>
                <c:pt idx="1444">
                  <c:v>3.3400988578796387</c:v>
                </c:pt>
                <c:pt idx="1445">
                  <c:v>3.3424820218767439</c:v>
                </c:pt>
                <c:pt idx="1446">
                  <c:v>3.3448498589651923</c:v>
                </c:pt>
                <c:pt idx="1447">
                  <c:v>3.3472357477460588</c:v>
                </c:pt>
                <c:pt idx="1448">
                  <c:v>3.3496216365269249</c:v>
                </c:pt>
                <c:pt idx="1449">
                  <c:v>3.3520054817199707</c:v>
                </c:pt>
                <c:pt idx="1450">
                  <c:v>3.354379790169852</c:v>
                </c:pt>
                <c:pt idx="1451">
                  <c:v>3.3567707879202704</c:v>
                </c:pt>
                <c:pt idx="1452">
                  <c:v>3.3591450963701521</c:v>
                </c:pt>
                <c:pt idx="1453">
                  <c:v>3.3615255355834961</c:v>
                </c:pt>
                <c:pt idx="1454">
                  <c:v>3.3639001846313477</c:v>
                </c:pt>
                <c:pt idx="1455">
                  <c:v>3.3662881170000349</c:v>
                </c:pt>
                <c:pt idx="1456">
                  <c:v>3.3686770711626326</c:v>
                </c:pt>
                <c:pt idx="1457">
                  <c:v>3.3710476330348422</c:v>
                </c:pt>
                <c:pt idx="1458">
                  <c:v>3.3734277316502159</c:v>
                </c:pt>
                <c:pt idx="1459">
                  <c:v>3.3758170264107838</c:v>
                </c:pt>
                <c:pt idx="1460">
                  <c:v>3.3781865664890831</c:v>
                </c:pt>
                <c:pt idx="1461">
                  <c:v>3.3805704116821289</c:v>
                </c:pt>
                <c:pt idx="1462">
                  <c:v>3.3829481261117116</c:v>
                </c:pt>
                <c:pt idx="1463">
                  <c:v>3.3853418486458913</c:v>
                </c:pt>
                <c:pt idx="1464">
                  <c:v>3.3877195630754744</c:v>
                </c:pt>
                <c:pt idx="1465">
                  <c:v>3.3900962557111467</c:v>
                </c:pt>
                <c:pt idx="1466">
                  <c:v>3.392470564161028</c:v>
                </c:pt>
                <c:pt idx="1467">
                  <c:v>3.3948646272931779</c:v>
                </c:pt>
                <c:pt idx="1468">
                  <c:v>3.397245747702462</c:v>
                </c:pt>
                <c:pt idx="1469">
                  <c:v>3.3996129035949707</c:v>
                </c:pt>
                <c:pt idx="1470">
                  <c:v>3.4020021983555382</c:v>
                </c:pt>
                <c:pt idx="1471">
                  <c:v>3.4043894495282854</c:v>
                </c:pt>
                <c:pt idx="1472">
                  <c:v>3.4067572866167342</c:v>
                </c:pt>
                <c:pt idx="1473">
                  <c:v>3.4091510091509138</c:v>
                </c:pt>
                <c:pt idx="1474">
                  <c:v>3.4115331513541083</c:v>
                </c:pt>
                <c:pt idx="1475">
                  <c:v>3.4139176777430942</c:v>
                </c:pt>
                <c:pt idx="1476">
                  <c:v>3.4162851742335727</c:v>
                </c:pt>
                <c:pt idx="1477">
                  <c:v>3.4186673164367676</c:v>
                </c:pt>
                <c:pt idx="1478">
                  <c:v>3.4210477556501115</c:v>
                </c:pt>
                <c:pt idx="1479">
                  <c:v>3.4234407969883507</c:v>
                </c:pt>
                <c:pt idx="1480">
                  <c:v>3.4258127212524414</c:v>
                </c:pt>
                <c:pt idx="1481">
                  <c:v>3.4281972476414269</c:v>
                </c:pt>
                <c:pt idx="1482">
                  <c:v>3.4305759838649204</c:v>
                </c:pt>
                <c:pt idx="1483">
                  <c:v>3.432951314108712</c:v>
                </c:pt>
                <c:pt idx="1484">
                  <c:v>3.4353259631565636</c:v>
                </c:pt>
                <c:pt idx="1485">
                  <c:v>3.4377162797110419</c:v>
                </c:pt>
                <c:pt idx="1486">
                  <c:v>3.4401025090898787</c:v>
                </c:pt>
                <c:pt idx="1487">
                  <c:v>3.4424717085702077</c:v>
                </c:pt>
                <c:pt idx="1488">
                  <c:v>3.4448572567531039</c:v>
                </c:pt>
                <c:pt idx="1489">
                  <c:v>3.4472431455339705</c:v>
                </c:pt>
                <c:pt idx="1490">
                  <c:v>3.4496273313249861</c:v>
                </c:pt>
                <c:pt idx="1491">
                  <c:v>3.4519995961870467</c:v>
                </c:pt>
                <c:pt idx="1492">
                  <c:v>3.4543776512145996</c:v>
                </c:pt>
                <c:pt idx="1493">
                  <c:v>3.4567669459751671</c:v>
                </c:pt>
                <c:pt idx="1494">
                  <c:v>3.4591497693743025</c:v>
                </c:pt>
                <c:pt idx="1495">
                  <c:v>3.4615264620099748</c:v>
                </c:pt>
                <c:pt idx="1496">
                  <c:v>3.4638997486659457</c:v>
                </c:pt>
                <c:pt idx="1497">
                  <c:v>3.4662924494062151</c:v>
                </c:pt>
                <c:pt idx="1498">
                  <c:v>3.4686749322073798</c:v>
                </c:pt>
                <c:pt idx="1499">
                  <c:v>3.4710502624511719</c:v>
                </c:pt>
                <c:pt idx="1500">
                  <c:v>3.4734296798706055</c:v>
                </c:pt>
                <c:pt idx="1501">
                  <c:v>3.4758165904453819</c:v>
                </c:pt>
                <c:pt idx="1502">
                  <c:v>3.4782031604221886</c:v>
                </c:pt>
                <c:pt idx="1503">
                  <c:v>3.4805713381086076</c:v>
                </c:pt>
                <c:pt idx="1504">
                  <c:v>3.4829626764569963</c:v>
                </c:pt>
                <c:pt idx="1505">
                  <c:v>3.4853386878967285</c:v>
                </c:pt>
                <c:pt idx="1506">
                  <c:v>3.4877191271100725</c:v>
                </c:pt>
                <c:pt idx="1507">
                  <c:v>3.4900835582188194</c:v>
                </c:pt>
                <c:pt idx="1508">
                  <c:v>3.4924748965672081</c:v>
                </c:pt>
                <c:pt idx="1509">
                  <c:v>3.4948573793683733</c:v>
                </c:pt>
                <c:pt idx="1510">
                  <c:v>3.4972333908081055</c:v>
                </c:pt>
                <c:pt idx="1511">
                  <c:v>3.4996196201869418</c:v>
                </c:pt>
                <c:pt idx="1512">
                  <c:v>3.5020092555454796</c:v>
                </c:pt>
                <c:pt idx="1513">
                  <c:v>3.5043828827994208</c:v>
                </c:pt>
                <c:pt idx="1514">
                  <c:v>3.5067619596208846</c:v>
                </c:pt>
                <c:pt idx="1515">
                  <c:v>3.5091396740504672</c:v>
                </c:pt>
                <c:pt idx="1516">
                  <c:v>3.5115323747907365</c:v>
                </c:pt>
                <c:pt idx="1517">
                  <c:v>3.5139124734061102</c:v>
                </c:pt>
                <c:pt idx="1518">
                  <c:v>3.5162901878356934</c:v>
                </c:pt>
                <c:pt idx="1519">
                  <c:v>3.518667902265276</c:v>
                </c:pt>
                <c:pt idx="1520">
                  <c:v>3.5210537910461426</c:v>
                </c:pt>
                <c:pt idx="1521">
                  <c:v>3.5234325272696356</c:v>
                </c:pt>
                <c:pt idx="1522">
                  <c:v>3.5258105822971886</c:v>
                </c:pt>
                <c:pt idx="1523">
                  <c:v>3.5281889779227118</c:v>
                </c:pt>
                <c:pt idx="1524">
                  <c:v>3.5305799756731306</c:v>
                </c:pt>
                <c:pt idx="1525">
                  <c:v>3.5329597336905341</c:v>
                </c:pt>
                <c:pt idx="1526">
                  <c:v>3.5353350639343262</c:v>
                </c:pt>
                <c:pt idx="1527">
                  <c:v>3.5377195903233116</c:v>
                </c:pt>
                <c:pt idx="1528">
                  <c:v>3.5401068414960588</c:v>
                </c:pt>
                <c:pt idx="1529">
                  <c:v>3.5424774033682684</c:v>
                </c:pt>
                <c:pt idx="1530">
                  <c:v>3.5448581831795827</c:v>
                </c:pt>
                <c:pt idx="1531">
                  <c:v>3.5472427095685686</c:v>
                </c:pt>
                <c:pt idx="1532">
                  <c:v>3.5496221269880022</c:v>
                </c:pt>
                <c:pt idx="1533">
                  <c:v>3.551997116633824</c:v>
                </c:pt>
                <c:pt idx="1534">
                  <c:v>3.5543840272086005</c:v>
                </c:pt>
                <c:pt idx="1535">
                  <c:v>3.5567661694117954</c:v>
                </c:pt>
                <c:pt idx="1536">
                  <c:v>3.559150355202811</c:v>
                </c:pt>
                <c:pt idx="1537">
                  <c:v>3.5615175110953192</c:v>
                </c:pt>
                <c:pt idx="1538">
                  <c:v>3.5639057840619768</c:v>
                </c:pt>
                <c:pt idx="1539">
                  <c:v>3.566288948059082</c:v>
                </c:pt>
                <c:pt idx="1540">
                  <c:v>3.5686704090663364</c:v>
                </c:pt>
                <c:pt idx="1541">
                  <c:v>3.5710443769182478</c:v>
                </c:pt>
                <c:pt idx="1542">
                  <c:v>3.5734428678240096</c:v>
                </c:pt>
                <c:pt idx="1543">
                  <c:v>3.5758079801286971</c:v>
                </c:pt>
                <c:pt idx="1544">
                  <c:v>3.5781935283115929</c:v>
                </c:pt>
                <c:pt idx="1545">
                  <c:v>3.5805715833391463</c:v>
                </c:pt>
                <c:pt idx="1546">
                  <c:v>3.5829591751098633</c:v>
                </c:pt>
                <c:pt idx="1547">
                  <c:v>3.5853433609008789</c:v>
                </c:pt>
                <c:pt idx="1548">
                  <c:v>3.5877261843000139</c:v>
                </c:pt>
                <c:pt idx="1549">
                  <c:v>3.590092658996582</c:v>
                </c:pt>
                <c:pt idx="1550">
                  <c:v>3.5924921716962541</c:v>
                </c:pt>
                <c:pt idx="1551">
                  <c:v>3.5948586463928223</c:v>
                </c:pt>
                <c:pt idx="1552">
                  <c:v>3.5972401074000766</c:v>
                </c:pt>
                <c:pt idx="1553">
                  <c:v>3.5996178218296593</c:v>
                </c:pt>
                <c:pt idx="1554">
                  <c:v>3.6020064353942871</c:v>
                </c:pt>
                <c:pt idx="1555">
                  <c:v>3.6043827874319891</c:v>
                </c:pt>
                <c:pt idx="1556">
                  <c:v>3.6067605018615723</c:v>
                </c:pt>
                <c:pt idx="1557">
                  <c:v>3.6091375350952148</c:v>
                </c:pt>
                <c:pt idx="1558">
                  <c:v>3.6115350042070662</c:v>
                </c:pt>
                <c:pt idx="1559">
                  <c:v>3.6139025006975447</c:v>
                </c:pt>
                <c:pt idx="1560">
                  <c:v>3.6162853240966797</c:v>
                </c:pt>
                <c:pt idx="1561">
                  <c:v>3.6186671257019043</c:v>
                </c:pt>
                <c:pt idx="1562">
                  <c:v>3.621060848236084</c:v>
                </c:pt>
                <c:pt idx="1563">
                  <c:v>3.6234235763549805</c:v>
                </c:pt>
                <c:pt idx="1564">
                  <c:v>3.625815255301339</c:v>
                </c:pt>
                <c:pt idx="1565">
                  <c:v>3.6281967163085938</c:v>
                </c:pt>
                <c:pt idx="1566">
                  <c:v>3.6305815832955495</c:v>
                </c:pt>
                <c:pt idx="1567">
                  <c:v>3.6329453332083563</c:v>
                </c:pt>
                <c:pt idx="1568">
                  <c:v>3.6353356497628346</c:v>
                </c:pt>
                <c:pt idx="1569">
                  <c:v>3.63771949495588</c:v>
                </c:pt>
                <c:pt idx="1570">
                  <c:v>3.6401002747671942</c:v>
                </c:pt>
                <c:pt idx="1571">
                  <c:v>3.6424756050109863</c:v>
                </c:pt>
                <c:pt idx="1572">
                  <c:v>3.6448686463492255</c:v>
                </c:pt>
                <c:pt idx="1573">
                  <c:v>3.6472422736031667</c:v>
                </c:pt>
                <c:pt idx="1574">
                  <c:v>3.6496210098266602</c:v>
                </c:pt>
                <c:pt idx="1575">
                  <c:v>3.6519966806684221</c:v>
                </c:pt>
                <c:pt idx="1576">
                  <c:v>3.6543856348310197</c:v>
                </c:pt>
                <c:pt idx="1577">
                  <c:v>3.6567728860037665</c:v>
                </c:pt>
                <c:pt idx="1578">
                  <c:v>3.6591454914637973</c:v>
                </c:pt>
                <c:pt idx="1579">
                  <c:v>3.6615235464913503</c:v>
                </c:pt>
                <c:pt idx="1580">
                  <c:v>3.6639142036437988</c:v>
                </c:pt>
                <c:pt idx="1581">
                  <c:v>3.6662834031241278</c:v>
                </c:pt>
                <c:pt idx="1582">
                  <c:v>3.6686686107090538</c:v>
                </c:pt>
                <c:pt idx="1583">
                  <c:v>3.671044622148786</c:v>
                </c:pt>
                <c:pt idx="1584">
                  <c:v>3.6734376634870256</c:v>
                </c:pt>
                <c:pt idx="1585">
                  <c:v>3.6758167403084889</c:v>
                </c:pt>
                <c:pt idx="1586">
                  <c:v>3.6781907081604004</c:v>
                </c:pt>
                <c:pt idx="1587">
                  <c:v>3.680565357208252</c:v>
                </c:pt>
                <c:pt idx="1588">
                  <c:v>3.6829587391444614</c:v>
                </c:pt>
                <c:pt idx="1589">
                  <c:v>3.6853395189557756</c:v>
                </c:pt>
                <c:pt idx="1590">
                  <c:v>3.6877087184361046</c:v>
                </c:pt>
                <c:pt idx="1591">
                  <c:v>3.6900980131966725</c:v>
                </c:pt>
                <c:pt idx="1592">
                  <c:v>3.6924845831734792</c:v>
                </c:pt>
                <c:pt idx="1593">
                  <c:v>3.6948527608598982</c:v>
                </c:pt>
                <c:pt idx="1594">
                  <c:v>3.6972464833940779</c:v>
                </c:pt>
                <c:pt idx="1595">
                  <c:v>3.6996306691850935</c:v>
                </c:pt>
                <c:pt idx="1596">
                  <c:v>3.7020114489964073</c:v>
                </c:pt>
                <c:pt idx="1597">
                  <c:v>3.7043803078787665</c:v>
                </c:pt>
                <c:pt idx="1598">
                  <c:v>3.7067631312779015</c:v>
                </c:pt>
                <c:pt idx="1599">
                  <c:v>3.709144251687186</c:v>
                </c:pt>
                <c:pt idx="1600">
                  <c:v>3.7115362712315147</c:v>
                </c:pt>
                <c:pt idx="1601">
                  <c:v>3.7139058113098145</c:v>
                </c:pt>
                <c:pt idx="1602">
                  <c:v>3.7162906782967702</c:v>
                </c:pt>
                <c:pt idx="1603">
                  <c:v>3.7186697551182335</c:v>
                </c:pt>
                <c:pt idx="1604">
                  <c:v>3.7210450853620256</c:v>
                </c:pt>
                <c:pt idx="1605">
                  <c:v>3.7234187126159668</c:v>
                </c:pt>
                <c:pt idx="1606">
                  <c:v>3.7258090291704451</c:v>
                </c:pt>
                <c:pt idx="1607">
                  <c:v>3.7281959397452216</c:v>
                </c:pt>
                <c:pt idx="1608">
                  <c:v>3.730565139225551</c:v>
                </c:pt>
                <c:pt idx="1609">
                  <c:v>3.7329517092023576</c:v>
                </c:pt>
                <c:pt idx="1610">
                  <c:v>3.7353369167872836</c:v>
                </c:pt>
                <c:pt idx="1611">
                  <c:v>3.7377204213823592</c:v>
                </c:pt>
                <c:pt idx="1612">
                  <c:v>3.7400964328220909</c:v>
                </c:pt>
                <c:pt idx="1613">
                  <c:v>3.7424704006740024</c:v>
                </c:pt>
                <c:pt idx="1614">
                  <c:v>3.7448607172284807</c:v>
                </c:pt>
                <c:pt idx="1615">
                  <c:v>3.7472432000296454</c:v>
                </c:pt>
                <c:pt idx="1616">
                  <c:v>3.7496212550571983</c:v>
                </c:pt>
                <c:pt idx="1617">
                  <c:v>3.7519938605172292</c:v>
                </c:pt>
                <c:pt idx="1618">
                  <c:v>3.7543869018554688</c:v>
                </c:pt>
                <c:pt idx="1619">
                  <c:v>3.7567670004708424</c:v>
                </c:pt>
                <c:pt idx="1620">
                  <c:v>3.7591423307146346</c:v>
                </c:pt>
                <c:pt idx="1621">
                  <c:v>3.7615231105259483</c:v>
                </c:pt>
                <c:pt idx="1622">
                  <c:v>3.7639127458844865</c:v>
                </c:pt>
                <c:pt idx="1623">
                  <c:v>3.7662976128714423</c:v>
                </c:pt>
                <c:pt idx="1624">
                  <c:v>3.768667152949742</c:v>
                </c:pt>
                <c:pt idx="1625">
                  <c:v>3.77105712890625</c:v>
                </c:pt>
                <c:pt idx="1626">
                  <c:v>3.7734345027378624</c:v>
                </c:pt>
                <c:pt idx="1627">
                  <c:v>3.7758152825491766</c:v>
                </c:pt>
                <c:pt idx="1628">
                  <c:v>3.7781820978437151</c:v>
                </c:pt>
                <c:pt idx="1629">
                  <c:v>3.7805730955941335</c:v>
                </c:pt>
                <c:pt idx="1630">
                  <c:v>3.7829548971993581</c:v>
                </c:pt>
                <c:pt idx="1631">
                  <c:v>3.78533056804112</c:v>
                </c:pt>
                <c:pt idx="1632">
                  <c:v>3.787713391440255</c:v>
                </c:pt>
                <c:pt idx="1633">
                  <c:v>3.7901030267987932</c:v>
                </c:pt>
                <c:pt idx="1634">
                  <c:v>3.792478016444615</c:v>
                </c:pt>
                <c:pt idx="1635">
                  <c:v>3.794856071472168</c:v>
                </c:pt>
                <c:pt idx="1636">
                  <c:v>3.7972354888916016</c:v>
                </c:pt>
                <c:pt idx="1637">
                  <c:v>3.799628870827811</c:v>
                </c:pt>
                <c:pt idx="1638">
                  <c:v>3.8020076070513045</c:v>
                </c:pt>
                <c:pt idx="1639">
                  <c:v>3.8043842996869768</c:v>
                </c:pt>
                <c:pt idx="1640">
                  <c:v>3.8067637171064104</c:v>
                </c:pt>
                <c:pt idx="1641">
                  <c:v>3.8091513088771274</c:v>
                </c:pt>
                <c:pt idx="1642">
                  <c:v>3.8115273203168596</c:v>
                </c:pt>
                <c:pt idx="1643">
                  <c:v>3.8139074189322333</c:v>
                </c:pt>
                <c:pt idx="1644">
                  <c:v>3.8162861551557268</c:v>
                </c:pt>
                <c:pt idx="1645">
                  <c:v>3.8186764717102051</c:v>
                </c:pt>
                <c:pt idx="1646">
                  <c:v>3.8210562297276085</c:v>
                </c:pt>
                <c:pt idx="1647">
                  <c:v>3.8234315599714006</c:v>
                </c:pt>
                <c:pt idx="1648">
                  <c:v>3.8258150645664757</c:v>
                </c:pt>
                <c:pt idx="1649">
                  <c:v>3.8282016345432823</c:v>
                </c:pt>
                <c:pt idx="1650">
                  <c:v>3.8305728776114325</c:v>
                </c:pt>
                <c:pt idx="1651">
                  <c:v>3.8329526356288364</c:v>
                </c:pt>
                <c:pt idx="1652">
                  <c:v>3.8353388650076727</c:v>
                </c:pt>
                <c:pt idx="1653">
                  <c:v>3.8377155576433455</c:v>
                </c:pt>
                <c:pt idx="1654">
                  <c:v>3.8400915690830772</c:v>
                </c:pt>
                <c:pt idx="1655">
                  <c:v>3.8424781390598839</c:v>
                </c:pt>
                <c:pt idx="1656">
                  <c:v>3.844860621861049</c:v>
                </c:pt>
                <c:pt idx="1657">
                  <c:v>3.8472444670540944</c:v>
                </c:pt>
                <c:pt idx="1658">
                  <c:v>3.8496150289263045</c:v>
                </c:pt>
                <c:pt idx="1659">
                  <c:v>3.8519998959132602</c:v>
                </c:pt>
                <c:pt idx="1660">
                  <c:v>3.8543861252920966</c:v>
                </c:pt>
                <c:pt idx="1661">
                  <c:v>3.8567672457013811</c:v>
                </c:pt>
                <c:pt idx="1662">
                  <c:v>3.8591401917593817</c:v>
                </c:pt>
                <c:pt idx="1663">
                  <c:v>3.8615390232631137</c:v>
                </c:pt>
                <c:pt idx="1664">
                  <c:v>3.8639024325779503</c:v>
                </c:pt>
                <c:pt idx="1665">
                  <c:v>3.8662869589669362</c:v>
                </c:pt>
                <c:pt idx="1666">
                  <c:v>3.8686633110046387</c:v>
                </c:pt>
                <c:pt idx="1667">
                  <c:v>3.8710532869611467</c:v>
                </c:pt>
                <c:pt idx="1668">
                  <c:v>3.8734344073704308</c:v>
                </c:pt>
                <c:pt idx="1669">
                  <c:v>3.8758179119655063</c:v>
                </c:pt>
                <c:pt idx="1670">
                  <c:v>3.8781871114458357</c:v>
                </c:pt>
                <c:pt idx="1671">
                  <c:v>3.8805859429495673</c:v>
                </c:pt>
                <c:pt idx="1672">
                  <c:v>3.8829544612339562</c:v>
                </c:pt>
                <c:pt idx="1673">
                  <c:v>3.8853338786533897</c:v>
                </c:pt>
                <c:pt idx="1674">
                  <c:v>3.8877139772687639</c:v>
                </c:pt>
                <c:pt idx="1675">
                  <c:v>3.8901015690394809</c:v>
                </c:pt>
                <c:pt idx="1676">
                  <c:v>3.8924782616751532</c:v>
                </c:pt>
                <c:pt idx="1677">
                  <c:v>3.8948583602905273</c:v>
                </c:pt>
                <c:pt idx="1678">
                  <c:v>3.8972347123282294</c:v>
                </c:pt>
                <c:pt idx="1679">
                  <c:v>3.8996304784502303</c:v>
                </c:pt>
                <c:pt idx="1680">
                  <c:v>3.9019979749407088</c:v>
                </c:pt>
                <c:pt idx="1681">
                  <c:v>3.9043818201337541</c:v>
                </c:pt>
                <c:pt idx="1682">
                  <c:v>3.9067608969552174</c:v>
                </c:pt>
                <c:pt idx="1683">
                  <c:v>3.909153938293457</c:v>
                </c:pt>
                <c:pt idx="1684">
                  <c:v>3.9115163258143832</c:v>
                </c:pt>
                <c:pt idx="1685">
                  <c:v>3.9139080047607422</c:v>
                </c:pt>
                <c:pt idx="1686">
                  <c:v>3.9162915093558173</c:v>
                </c:pt>
                <c:pt idx="1687">
                  <c:v>3.9186743327549522</c:v>
                </c:pt>
                <c:pt idx="1688">
                  <c:v>3.9210408074515204</c:v>
                </c:pt>
                <c:pt idx="1689">
                  <c:v>3.9234311240059987</c:v>
                </c:pt>
                <c:pt idx="1690">
                  <c:v>3.9258139474051337</c:v>
                </c:pt>
                <c:pt idx="1691">
                  <c:v>3.9281971114022389</c:v>
                </c:pt>
                <c:pt idx="1692">
                  <c:v>3.9305721010480608</c:v>
                </c:pt>
                <c:pt idx="1693">
                  <c:v>3.9329665047781805</c:v>
                </c:pt>
                <c:pt idx="1694">
                  <c:v>3.9353384290422713</c:v>
                </c:pt>
                <c:pt idx="1695">
                  <c:v>3.9377175058637346</c:v>
                </c:pt>
                <c:pt idx="1696">
                  <c:v>3.9400921549115862</c:v>
                </c:pt>
                <c:pt idx="1697">
                  <c:v>3.9424845150538852</c:v>
                </c:pt>
                <c:pt idx="1698">
                  <c:v>3.9448683602469305</c:v>
                </c:pt>
                <c:pt idx="1699">
                  <c:v>3.947239943913051</c:v>
                </c:pt>
                <c:pt idx="1700">
                  <c:v>3.949616295950753</c:v>
                </c:pt>
                <c:pt idx="1701">
                  <c:v>3.9520096778869629</c:v>
                </c:pt>
                <c:pt idx="1702">
                  <c:v>3.9543788773672919</c:v>
                </c:pt>
                <c:pt idx="1703">
                  <c:v>3.9567606789725165</c:v>
                </c:pt>
                <c:pt idx="1704">
                  <c:v>3.9591407775878906</c:v>
                </c:pt>
                <c:pt idx="1705">
                  <c:v>3.961531775338309</c:v>
                </c:pt>
                <c:pt idx="1706">
                  <c:v>3.9639111927577426</c:v>
                </c:pt>
                <c:pt idx="1707">
                  <c:v>3.9662878853934149</c:v>
                </c:pt>
                <c:pt idx="1708">
                  <c:v>3.9686615126473561</c:v>
                </c:pt>
                <c:pt idx="1709">
                  <c:v>3.9710542133876254</c:v>
                </c:pt>
                <c:pt idx="1710">
                  <c:v>3.9734356743948798</c:v>
                </c:pt>
                <c:pt idx="1711">
                  <c:v>3.9758038520812988</c:v>
                </c:pt>
                <c:pt idx="1712">
                  <c:v>3.9781934874398366</c:v>
                </c:pt>
                <c:pt idx="1713">
                  <c:v>3.980579716818673</c:v>
                </c:pt>
                <c:pt idx="1714">
                  <c:v>3.9829468727111816</c:v>
                </c:pt>
                <c:pt idx="1715">
                  <c:v>3.9853405952453613</c:v>
                </c:pt>
                <c:pt idx="1716">
                  <c:v>3.9877234186444963</c:v>
                </c:pt>
                <c:pt idx="1717">
                  <c:v>3.9901065826416016</c:v>
                </c:pt>
                <c:pt idx="1718">
                  <c:v>3.9924744197300499</c:v>
                </c:pt>
                <c:pt idx="1719">
                  <c:v>3.9948572431291853</c:v>
                </c:pt>
                <c:pt idx="1720">
                  <c:v>3.9972383635384694</c:v>
                </c:pt>
                <c:pt idx="1721">
                  <c:v>3.9996303830827986</c:v>
                </c:pt>
                <c:pt idx="1722">
                  <c:v>4.0020012855529785</c:v>
                </c:pt>
                <c:pt idx="1723">
                  <c:v>4.0043878555297852</c:v>
                </c:pt>
                <c:pt idx="1724">
                  <c:v>4.0067659105573377</c:v>
                </c:pt>
                <c:pt idx="1725">
                  <c:v>4.0091415813991</c:v>
                </c:pt>
                <c:pt idx="1726">
                  <c:v>4.0115158898489813</c:v>
                </c:pt>
                <c:pt idx="1727">
                  <c:v>4.0139065470014295</c:v>
                </c:pt>
                <c:pt idx="1728">
                  <c:v>4.0162917545863559</c:v>
                </c:pt>
                <c:pt idx="1729">
                  <c:v>4.0186626570565362</c:v>
                </c:pt>
                <c:pt idx="1730">
                  <c:v>4.0210458210536411</c:v>
                </c:pt>
                <c:pt idx="1731">
                  <c:v>4.0234337534223279</c:v>
                </c:pt>
                <c:pt idx="1732">
                  <c:v>4.0258155550275525</c:v>
                </c:pt>
                <c:pt idx="1733">
                  <c:v>4.0281912258693149</c:v>
                </c:pt>
                <c:pt idx="1734">
                  <c:v>4.0305682591029575</c:v>
                </c:pt>
                <c:pt idx="1735">
                  <c:v>4.0329561914716443</c:v>
                </c:pt>
                <c:pt idx="1736">
                  <c:v>4.0353396960667203</c:v>
                </c:pt>
                <c:pt idx="1737">
                  <c:v>4.037718091692243</c:v>
                </c:pt>
                <c:pt idx="1738">
                  <c:v>4.0400903565543036</c:v>
                </c:pt>
                <c:pt idx="1739">
                  <c:v>4.0424827166966031</c:v>
                </c:pt>
                <c:pt idx="1740">
                  <c:v>4.044864858899798</c:v>
                </c:pt>
                <c:pt idx="1741">
                  <c:v>4.0472412109375</c:v>
                </c:pt>
                <c:pt idx="1742">
                  <c:v>4.0496219907488138</c:v>
                </c:pt>
                <c:pt idx="1743">
                  <c:v>4.0520109449114114</c:v>
                </c:pt>
                <c:pt idx="1744">
                  <c:v>4.0543924059186658</c:v>
                </c:pt>
                <c:pt idx="1745">
                  <c:v>4.0567629677908759</c:v>
                </c:pt>
                <c:pt idx="1746">
                  <c:v>4.059153624943324</c:v>
                </c:pt>
                <c:pt idx="1747">
                  <c:v>4.0615306581769666</c:v>
                </c:pt>
                <c:pt idx="1748">
                  <c:v>4.0639080320085794</c:v>
                </c:pt>
                <c:pt idx="1749">
                  <c:v>4.066274506705148</c:v>
                </c:pt>
                <c:pt idx="1750">
                  <c:v>4.068666185651507</c:v>
                </c:pt>
                <c:pt idx="1751">
                  <c:v>4.0710490090506415</c:v>
                </c:pt>
                <c:pt idx="1752">
                  <c:v>4.0734253610883435</c:v>
                </c:pt>
                <c:pt idx="1753">
                  <c:v>4.0758119310651502</c:v>
                </c:pt>
                <c:pt idx="1754">
                  <c:v>4.0781995228358676</c:v>
                </c:pt>
                <c:pt idx="1755">
                  <c:v>4.08057519367763</c:v>
                </c:pt>
                <c:pt idx="1756">
                  <c:v>4.0829522269112726</c:v>
                </c:pt>
                <c:pt idx="1757">
                  <c:v>4.0853323255266458</c:v>
                </c:pt>
                <c:pt idx="1758">
                  <c:v>4.0877240044730048</c:v>
                </c:pt>
                <c:pt idx="1759">
                  <c:v>4.0901044436863492</c:v>
                </c:pt>
                <c:pt idx="1760">
                  <c:v>4.0924790927342007</c:v>
                </c:pt>
                <c:pt idx="1761">
                  <c:v>4.0948588507516046</c:v>
                </c:pt>
                <c:pt idx="1762">
                  <c:v>4.097245080130441</c:v>
                </c:pt>
                <c:pt idx="1763">
                  <c:v>4.0996204103742322</c:v>
                </c:pt>
                <c:pt idx="1764">
                  <c:v>4.1020001683916361</c:v>
                </c:pt>
                <c:pt idx="1765">
                  <c:v>4.1043799264090399</c:v>
                </c:pt>
                <c:pt idx="1766">
                  <c:v>4.1067692211696079</c:v>
                </c:pt>
                <c:pt idx="1767">
                  <c:v>4.109149319784982</c:v>
                </c:pt>
                <c:pt idx="1768">
                  <c:v>4.1115243094308038</c:v>
                </c:pt>
                <c:pt idx="1769">
                  <c:v>4.1139098576136996</c:v>
                </c:pt>
                <c:pt idx="1770">
                  <c:v>4.1162964275905063</c:v>
                </c:pt>
                <c:pt idx="1771">
                  <c:v>4.1186669894627164</c:v>
                </c:pt>
                <c:pt idx="1772">
                  <c:v>4.12104640688215</c:v>
                </c:pt>
                <c:pt idx="1773">
                  <c:v>4.1234333174569269</c:v>
                </c:pt>
                <c:pt idx="1774">
                  <c:v>4.1258117130824496</c:v>
                </c:pt>
                <c:pt idx="1775">
                  <c:v>4.1281863621303012</c:v>
                </c:pt>
                <c:pt idx="1776">
                  <c:v>4.1305729321071079</c:v>
                </c:pt>
                <c:pt idx="1777">
                  <c:v>4.132955414908273</c:v>
                </c:pt>
                <c:pt idx="1778">
                  <c:v>4.1353382383074075</c:v>
                </c:pt>
                <c:pt idx="1779">
                  <c:v>4.1377091407775879</c:v>
                </c:pt>
                <c:pt idx="1780">
                  <c:v>4.1400936671665738</c:v>
                </c:pt>
                <c:pt idx="1781">
                  <c:v>4.1424805777413507</c:v>
                </c:pt>
                <c:pt idx="1782">
                  <c:v>4.1448582921709329</c:v>
                </c:pt>
                <c:pt idx="1783">
                  <c:v>4.1472329412187845</c:v>
                </c:pt>
                <c:pt idx="1784">
                  <c:v>4.149633475712367</c:v>
                </c:pt>
                <c:pt idx="1785">
                  <c:v>4.1519982474190851</c:v>
                </c:pt>
                <c:pt idx="1786">
                  <c:v>4.1543824332101007</c:v>
                </c:pt>
                <c:pt idx="1787">
                  <c:v>4.1567594664437433</c:v>
                </c:pt>
                <c:pt idx="1788">
                  <c:v>4.159150804792132</c:v>
                </c:pt>
                <c:pt idx="1789">
                  <c:v>4.1615346499851773</c:v>
                </c:pt>
                <c:pt idx="1790">
                  <c:v>4.1639157703944614</c:v>
                </c:pt>
                <c:pt idx="1791">
                  <c:v>4.1662849698747904</c:v>
                </c:pt>
                <c:pt idx="1792">
                  <c:v>4.1686807359967908</c:v>
                </c:pt>
                <c:pt idx="1793">
                  <c:v>4.1710499354771207</c:v>
                </c:pt>
                <c:pt idx="1794">
                  <c:v>4.1734310558864047</c:v>
                </c:pt>
                <c:pt idx="1795">
                  <c:v>4.1758104733058383</c:v>
                </c:pt>
                <c:pt idx="1796">
                  <c:v>4.1781973838806152</c:v>
                </c:pt>
                <c:pt idx="1797">
                  <c:v>4.1805703299386163</c:v>
                </c:pt>
                <c:pt idx="1798">
                  <c:v>4.1829511097499301</c:v>
                </c:pt>
                <c:pt idx="1799">
                  <c:v>4.1853315489632745</c:v>
                </c:pt>
                <c:pt idx="1800">
                  <c:v>4.1877252714974542</c:v>
                </c:pt>
                <c:pt idx="1801">
                  <c:v>4.1900934491838724</c:v>
                </c:pt>
                <c:pt idx="1802">
                  <c:v>4.1924755913870673</c:v>
                </c:pt>
                <c:pt idx="1803">
                  <c:v>4.1948580741882324</c:v>
                </c:pt>
                <c:pt idx="1804">
                  <c:v>4.1972521373203824</c:v>
                </c:pt>
                <c:pt idx="1805">
                  <c:v>4.1996135030473978</c:v>
                </c:pt>
                <c:pt idx="1806">
                  <c:v>4.2020051819937567</c:v>
                </c:pt>
                <c:pt idx="1807">
                  <c:v>4.2043886865888318</c:v>
                </c:pt>
                <c:pt idx="1808">
                  <c:v>4.2067715099879672</c:v>
                </c:pt>
                <c:pt idx="1809">
                  <c:v>4.2091352599007745</c:v>
                </c:pt>
                <c:pt idx="1810">
                  <c:v>4.2115276200430731</c:v>
                </c:pt>
                <c:pt idx="1811">
                  <c:v>4.2139094216482977</c:v>
                </c:pt>
                <c:pt idx="1812">
                  <c:v>4.2162915638514926</c:v>
                </c:pt>
                <c:pt idx="1813">
                  <c:v>4.2186655317034036</c:v>
                </c:pt>
                <c:pt idx="1814">
                  <c:v>4.2210599354335239</c:v>
                </c:pt>
                <c:pt idx="1815">
                  <c:v>4.2234335626874646</c:v>
                </c:pt>
                <c:pt idx="1816">
                  <c:v>4.2258112771170477</c:v>
                </c:pt>
                <c:pt idx="1817">
                  <c:v>4.2281866073608398</c:v>
                </c:pt>
                <c:pt idx="1818">
                  <c:v>4.2305769239153177</c:v>
                </c:pt>
                <c:pt idx="1819">
                  <c:v>4.2329634938921243</c:v>
                </c:pt>
                <c:pt idx="1820">
                  <c:v>4.2353350775582452</c:v>
                </c:pt>
                <c:pt idx="1821">
                  <c:v>4.2377114295959473</c:v>
                </c:pt>
                <c:pt idx="1822">
                  <c:v>4.2401061739240369</c:v>
                </c:pt>
                <c:pt idx="1823">
                  <c:v>4.2424723080226352</c:v>
                </c:pt>
                <c:pt idx="1824">
                  <c:v>4.244857856205531</c:v>
                </c:pt>
                <c:pt idx="1825">
                  <c:v>4.2472345488412042</c:v>
                </c:pt>
                <c:pt idx="1826">
                  <c:v>4.2496279307774136</c:v>
                </c:pt>
                <c:pt idx="1827">
                  <c:v>4.2520039422171454</c:v>
                </c:pt>
                <c:pt idx="1828">
                  <c:v>4.2543806348528177</c:v>
                </c:pt>
                <c:pt idx="1829">
                  <c:v>4.2567552839006693</c:v>
                </c:pt>
                <c:pt idx="1830">
                  <c:v>4.2591486658368787</c:v>
                </c:pt>
                <c:pt idx="1831">
                  <c:v>4.2615294456481934</c:v>
                </c:pt>
                <c:pt idx="1832">
                  <c:v>4.2638976233346124</c:v>
                </c:pt>
                <c:pt idx="1833">
                  <c:v>4.2662865774972101</c:v>
                </c:pt>
                <c:pt idx="1834">
                  <c:v>4.2686748504638672</c:v>
                </c:pt>
                <c:pt idx="1835">
                  <c:v>4.271042687552316</c:v>
                </c:pt>
                <c:pt idx="1836">
                  <c:v>4.2734357288905551</c:v>
                </c:pt>
                <c:pt idx="1837">
                  <c:v>4.2758192334856302</c:v>
                </c:pt>
                <c:pt idx="1838">
                  <c:v>4.2782061440604071</c:v>
                </c:pt>
                <c:pt idx="1839">
                  <c:v>4.2805722781590054</c:v>
                </c:pt>
                <c:pt idx="1840">
                  <c:v>4.28295407976423</c:v>
                </c:pt>
                <c:pt idx="1841">
                  <c:v>4.2853355407714844</c:v>
                </c:pt>
                <c:pt idx="1842">
                  <c:v>4.2877272197178433</c:v>
                </c:pt>
                <c:pt idx="1843">
                  <c:v>4.290096078600202</c:v>
                </c:pt>
                <c:pt idx="1844">
                  <c:v>4.2924843515668591</c:v>
                </c:pt>
                <c:pt idx="1845">
                  <c:v>4.2948607036045621</c:v>
                </c:pt>
                <c:pt idx="1846">
                  <c:v>4.2972353526524136</c:v>
                </c:pt>
                <c:pt idx="1847">
                  <c:v>4.2996103422982355</c:v>
                </c:pt>
                <c:pt idx="1848">
                  <c:v>4.3020009994506836</c:v>
                </c:pt>
                <c:pt idx="1849">
                  <c:v>4.3043868882315497</c:v>
                </c:pt>
                <c:pt idx="1850">
                  <c:v>4.3067567689078192</c:v>
                </c:pt>
                <c:pt idx="1851">
                  <c:v>4.3091423170907159</c:v>
                </c:pt>
                <c:pt idx="1852">
                  <c:v>4.3115312712533136</c:v>
                </c:pt>
                <c:pt idx="1853">
                  <c:v>4.3139100074768066</c:v>
                </c:pt>
                <c:pt idx="1854">
                  <c:v>4.31628908429827</c:v>
                </c:pt>
                <c:pt idx="1855">
                  <c:v>4.318663052150181</c:v>
                </c:pt>
                <c:pt idx="1856">
                  <c:v>4.32105370930263</c:v>
                </c:pt>
                <c:pt idx="1857">
                  <c:v>4.3234368732997348</c:v>
                </c:pt>
                <c:pt idx="1858">
                  <c:v>4.3258125441414972</c:v>
                </c:pt>
                <c:pt idx="1859">
                  <c:v>4.3281865119934082</c:v>
                </c:pt>
                <c:pt idx="1860">
                  <c:v>4.3305792127336771</c:v>
                </c:pt>
                <c:pt idx="1861">
                  <c:v>4.3329586301531107</c:v>
                </c:pt>
                <c:pt idx="1862">
                  <c:v>4.3353356633867532</c:v>
                </c:pt>
                <c:pt idx="1863">
                  <c:v>4.3377161026000977</c:v>
                </c:pt>
                <c:pt idx="1864">
                  <c:v>4.3401060785566052</c:v>
                </c:pt>
                <c:pt idx="1865">
                  <c:v>4.3424861771719794</c:v>
                </c:pt>
                <c:pt idx="1866">
                  <c:v>4.34485742024013</c:v>
                </c:pt>
                <c:pt idx="1867">
                  <c:v>4.3472490991864881</c:v>
                </c:pt>
                <c:pt idx="1868">
                  <c:v>4.3496261324201306</c:v>
                </c:pt>
                <c:pt idx="1869">
                  <c:v>4.3520048686436246</c:v>
                </c:pt>
                <c:pt idx="1870">
                  <c:v>4.354371002742222</c:v>
                </c:pt>
                <c:pt idx="1871">
                  <c:v>4.3567637034824918</c:v>
                </c:pt>
                <c:pt idx="1872">
                  <c:v>4.3591451644897461</c:v>
                </c:pt>
                <c:pt idx="1873">
                  <c:v>4.3615198135375977</c:v>
                </c:pt>
                <c:pt idx="1874">
                  <c:v>4.3639067241123746</c:v>
                </c:pt>
                <c:pt idx="1875">
                  <c:v>4.3662939752851209</c:v>
                </c:pt>
                <c:pt idx="1876">
                  <c:v>4.3686686243329724</c:v>
                </c:pt>
                <c:pt idx="1877">
                  <c:v>4.3710422515869141</c:v>
                </c:pt>
                <c:pt idx="1878">
                  <c:v>4.3734250749860486</c:v>
                </c:pt>
                <c:pt idx="1879">
                  <c:v>4.3758174351283481</c:v>
                </c:pt>
                <c:pt idx="1880">
                  <c:v>4.378197193145752</c:v>
                </c:pt>
                <c:pt idx="1881">
                  <c:v>4.380573545183454</c:v>
                </c:pt>
                <c:pt idx="1882">
                  <c:v>4.3829529626028876</c:v>
                </c:pt>
                <c:pt idx="1883">
                  <c:v>4.3853388513837537</c:v>
                </c:pt>
                <c:pt idx="1884">
                  <c:v>4.3877162252153665</c:v>
                </c:pt>
                <c:pt idx="1885">
                  <c:v>4.3900976862226209</c:v>
                </c:pt>
                <c:pt idx="1886">
                  <c:v>4.3924774442400247</c:v>
                </c:pt>
                <c:pt idx="1887">
                  <c:v>4.3948653766087125</c:v>
                </c:pt>
                <c:pt idx="1888">
                  <c:v>4.3972441128322055</c:v>
                </c:pt>
                <c:pt idx="1889">
                  <c:v>4.3996201242719373</c:v>
                </c:pt>
                <c:pt idx="1890">
                  <c:v>4.4020036288670132</c:v>
                </c:pt>
                <c:pt idx="1891">
                  <c:v>4.4043925830296109</c:v>
                </c:pt>
                <c:pt idx="1892">
                  <c:v>4.4067607607160291</c:v>
                </c:pt>
                <c:pt idx="1893">
                  <c:v>4.4091432435171942</c:v>
                </c:pt>
                <c:pt idx="1894">
                  <c:v>4.4115281105041504</c:v>
                </c:pt>
                <c:pt idx="1895">
                  <c:v>4.4139065061296732</c:v>
                </c:pt>
                <c:pt idx="1896">
                  <c:v>4.4162825175694058</c:v>
                </c:pt>
                <c:pt idx="1897">
                  <c:v>4.4186704499380927</c:v>
                </c:pt>
                <c:pt idx="1898">
                  <c:v>4.4210505485534668</c:v>
                </c:pt>
                <c:pt idx="1899">
                  <c:v>4.4234333719526013</c:v>
                </c:pt>
                <c:pt idx="1900">
                  <c:v>4.425806999206543</c:v>
                </c:pt>
                <c:pt idx="1901">
                  <c:v>4.4281908443995883</c:v>
                </c:pt>
                <c:pt idx="1902">
                  <c:v>4.4305777549743652</c:v>
                </c:pt>
                <c:pt idx="1903">
                  <c:v>4.4329558100019177</c:v>
                </c:pt>
                <c:pt idx="1904">
                  <c:v>4.4353301184517999</c:v>
                </c:pt>
                <c:pt idx="1905">
                  <c:v>4.4377296311514716</c:v>
                </c:pt>
                <c:pt idx="1906">
                  <c:v>4.4400947434561591</c:v>
                </c:pt>
                <c:pt idx="1907">
                  <c:v>4.4424785886492044</c:v>
                </c:pt>
                <c:pt idx="1908">
                  <c:v>4.4448563030787875</c:v>
                </c:pt>
                <c:pt idx="1909">
                  <c:v>4.4472459384373257</c:v>
                </c:pt>
                <c:pt idx="1910">
                  <c:v>4.4496267182486395</c:v>
                </c:pt>
                <c:pt idx="1911">
                  <c:v>4.4520081792558939</c:v>
                </c:pt>
                <c:pt idx="1912">
                  <c:v>4.4543794223240445</c:v>
                </c:pt>
                <c:pt idx="1913">
                  <c:v>4.4567741666521341</c:v>
                </c:pt>
                <c:pt idx="1914">
                  <c:v>4.4591450691223145</c:v>
                </c:pt>
                <c:pt idx="1915">
                  <c:v>4.461525508335658</c:v>
                </c:pt>
                <c:pt idx="1916">
                  <c:v>4.4639066287449429</c:v>
                </c:pt>
                <c:pt idx="1917">
                  <c:v>4.4662931987217496</c:v>
                </c:pt>
                <c:pt idx="1918">
                  <c:v>4.4686678477696011</c:v>
                </c:pt>
                <c:pt idx="1919">
                  <c:v>4.4710472651890347</c:v>
                </c:pt>
                <c:pt idx="1920">
                  <c:v>4.473426342010498</c:v>
                </c:pt>
                <c:pt idx="1921">
                  <c:v>4.4758217675345282</c:v>
                </c:pt>
                <c:pt idx="1922">
                  <c:v>4.4781865392412454</c:v>
                </c:pt>
                <c:pt idx="1923">
                  <c:v>4.4805724280221124</c:v>
                </c:pt>
                <c:pt idx="1924">
                  <c:v>4.4829508236476352</c:v>
                </c:pt>
                <c:pt idx="1925">
                  <c:v>4.4853421619960239</c:v>
                </c:pt>
                <c:pt idx="1926">
                  <c:v>4.4877065931047708</c:v>
                </c:pt>
                <c:pt idx="1927">
                  <c:v>4.4900996344430109</c:v>
                </c:pt>
                <c:pt idx="1928">
                  <c:v>4.4924810954502652</c:v>
                </c:pt>
                <c:pt idx="1929">
                  <c:v>4.4948632376534601</c:v>
                </c:pt>
                <c:pt idx="1930">
                  <c:v>4.497230052947998</c:v>
                </c:pt>
                <c:pt idx="1931">
                  <c:v>4.4996210506984164</c:v>
                </c:pt>
                <c:pt idx="1932">
                  <c:v>4.5020048958914618</c:v>
                </c:pt>
                <c:pt idx="1933">
                  <c:v>4.5043856757027765</c:v>
                </c:pt>
                <c:pt idx="1934">
                  <c:v>4.506760324750628</c:v>
                </c:pt>
                <c:pt idx="1935">
                  <c:v>4.5091564314705987</c:v>
                </c:pt>
                <c:pt idx="1936">
                  <c:v>4.5115276745387485</c:v>
                </c:pt>
                <c:pt idx="1937">
                  <c:v>4.5139067513602118</c:v>
                </c:pt>
                <c:pt idx="1938">
                  <c:v>4.5162810598100931</c:v>
                </c:pt>
                <c:pt idx="1939">
                  <c:v>4.5186734199523926</c:v>
                </c:pt>
                <c:pt idx="1940">
                  <c:v>4.5210576057434082</c:v>
                </c:pt>
                <c:pt idx="1941">
                  <c:v>4.5234288488115579</c:v>
                </c:pt>
                <c:pt idx="1942">
                  <c:v>4.5258058820452005</c:v>
                </c:pt>
                <c:pt idx="1943">
                  <c:v>4.5281992639814099</c:v>
                </c:pt>
                <c:pt idx="1944">
                  <c:v>4.5305667604718884</c:v>
                </c:pt>
                <c:pt idx="1945">
                  <c:v>4.5329533304486951</c:v>
                </c:pt>
                <c:pt idx="1946">
                  <c:v>4.5353293418884277</c:v>
                </c:pt>
                <c:pt idx="1947">
                  <c:v>4.5377244268144876</c:v>
                </c:pt>
                <c:pt idx="1948">
                  <c:v>4.5401011194501599</c:v>
                </c:pt>
                <c:pt idx="1949">
                  <c:v>4.542476449693952</c:v>
                </c:pt>
                <c:pt idx="1950">
                  <c:v>4.5448531423296243</c:v>
                </c:pt>
                <c:pt idx="1951">
                  <c:v>4.547244480678013</c:v>
                </c:pt>
                <c:pt idx="1952">
                  <c:v>4.5496269634791782</c:v>
                </c:pt>
                <c:pt idx="1953">
                  <c:v>4.551994800567627</c:v>
                </c:pt>
                <c:pt idx="1954">
                  <c:v>4.5543830735342841</c:v>
                </c:pt>
                <c:pt idx="1955">
                  <c:v>4.556769984109061</c:v>
                </c:pt>
                <c:pt idx="1956">
                  <c:v>4.55913816179548</c:v>
                </c:pt>
                <c:pt idx="1957">
                  <c:v>4.5615329061235697</c:v>
                </c:pt>
                <c:pt idx="1958">
                  <c:v>4.563914367130824</c:v>
                </c:pt>
                <c:pt idx="1959">
                  <c:v>4.5662999153137207</c:v>
                </c:pt>
                <c:pt idx="1960">
                  <c:v>4.5686650276184082</c:v>
                </c:pt>
                <c:pt idx="1961">
                  <c:v>4.5710502352033338</c:v>
                </c:pt>
                <c:pt idx="1962">
                  <c:v>4.573431696210589</c:v>
                </c:pt>
                <c:pt idx="1963">
                  <c:v>4.5758220127650668</c:v>
                </c:pt>
                <c:pt idx="1964">
                  <c:v>4.5781922340393066</c:v>
                </c:pt>
                <c:pt idx="1965">
                  <c:v>4.5805794852120538</c:v>
                </c:pt>
                <c:pt idx="1966">
                  <c:v>4.5829561778477261</c:v>
                </c:pt>
                <c:pt idx="1967">
                  <c:v>4.5853315080915173</c:v>
                </c:pt>
                <c:pt idx="1968">
                  <c:v>4.5877064977373392</c:v>
                </c:pt>
                <c:pt idx="1969">
                  <c:v>4.5900971548897882</c:v>
                </c:pt>
                <c:pt idx="1970">
                  <c:v>4.5924820218767435</c:v>
                </c:pt>
                <c:pt idx="1971">
                  <c:v>4.5948536055428644</c:v>
                </c:pt>
                <c:pt idx="1972">
                  <c:v>4.5972374507359097</c:v>
                </c:pt>
                <c:pt idx="1973">
                  <c:v>4.599624701908656</c:v>
                </c:pt>
                <c:pt idx="1974">
                  <c:v>4.6020024163382391</c:v>
                </c:pt>
                <c:pt idx="1975">
                  <c:v>4.6043831961495538</c:v>
                </c:pt>
                <c:pt idx="1976">
                  <c:v>4.6067564828055243</c:v>
                </c:pt>
                <c:pt idx="1977">
                  <c:v>4.6091485023498535</c:v>
                </c:pt>
                <c:pt idx="1978">
                  <c:v>4.611528941563197</c:v>
                </c:pt>
                <c:pt idx="1979">
                  <c:v>4.6139066559927802</c:v>
                </c:pt>
                <c:pt idx="1980">
                  <c:v>4.6162806238446912</c:v>
                </c:pt>
                <c:pt idx="1981">
                  <c:v>4.6186740057809015</c:v>
                </c:pt>
                <c:pt idx="1982">
                  <c:v>4.6210534232003351</c:v>
                </c:pt>
                <c:pt idx="1983">
                  <c:v>4.6234304564339777</c:v>
                </c:pt>
                <c:pt idx="1984">
                  <c:v>4.625809533255441</c:v>
                </c:pt>
                <c:pt idx="1985">
                  <c:v>4.6282022339957098</c:v>
                </c:pt>
                <c:pt idx="1986">
                  <c:v>4.6305802890232632</c:v>
                </c:pt>
                <c:pt idx="1987">
                  <c:v>4.6329525538853238</c:v>
                </c:pt>
                <c:pt idx="1988">
                  <c:v>4.6353432110377719</c:v>
                </c:pt>
                <c:pt idx="1989">
                  <c:v>4.6377192224775037</c:v>
                </c:pt>
                <c:pt idx="1990">
                  <c:v>4.6400979587009976</c:v>
                </c:pt>
                <c:pt idx="1991">
                  <c:v>4.642464092799595</c:v>
                </c:pt>
                <c:pt idx="1992">
                  <c:v>4.6448571341378351</c:v>
                </c:pt>
                <c:pt idx="1993">
                  <c:v>4.6472409793308804</c:v>
                </c:pt>
                <c:pt idx="1994">
                  <c:v>4.6496142659868509</c:v>
                </c:pt>
                <c:pt idx="1995">
                  <c:v>4.6520021983555386</c:v>
                </c:pt>
                <c:pt idx="1996">
                  <c:v>4.6543894495282849</c:v>
                </c:pt>
                <c:pt idx="1997">
                  <c:v>4.6567651203700473</c:v>
                </c:pt>
                <c:pt idx="1998">
                  <c:v>4.6591387476239881</c:v>
                </c:pt>
                <c:pt idx="1999">
                  <c:v>4.6615208898271829</c:v>
                </c:pt>
                <c:pt idx="2000">
                  <c:v>4.6639142717633923</c:v>
                </c:pt>
                <c:pt idx="2001">
                  <c:v>4.6662947109767368</c:v>
                </c:pt>
                <c:pt idx="2002">
                  <c:v>4.668669019426618</c:v>
                </c:pt>
                <c:pt idx="2003">
                  <c:v>4.6710504804338724</c:v>
                </c:pt>
                <c:pt idx="2004">
                  <c:v>4.673434666224888</c:v>
                </c:pt>
                <c:pt idx="2005">
                  <c:v>4.6758103370666504</c:v>
                </c:pt>
                <c:pt idx="2006">
                  <c:v>4.6781900950840543</c:v>
                </c:pt>
                <c:pt idx="2007">
                  <c:v>4.6805715560913086</c:v>
                </c:pt>
                <c:pt idx="2008">
                  <c:v>4.682960169655936</c:v>
                </c:pt>
                <c:pt idx="2009">
                  <c:v>4.6853395870753696</c:v>
                </c:pt>
                <c:pt idx="2010">
                  <c:v>4.6877159391130716</c:v>
                </c:pt>
                <c:pt idx="2011">
                  <c:v>4.690099784306117</c:v>
                </c:pt>
                <c:pt idx="2012">
                  <c:v>4.692488057272775</c:v>
                </c:pt>
                <c:pt idx="2013">
                  <c:v>4.6948593003409247</c:v>
                </c:pt>
                <c:pt idx="2014">
                  <c:v>4.6972393989562988</c:v>
                </c:pt>
                <c:pt idx="2015">
                  <c:v>4.6996269907270154</c:v>
                </c:pt>
                <c:pt idx="2016">
                  <c:v>4.702000617980957</c:v>
                </c:pt>
                <c:pt idx="2017">
                  <c:v>4.7043790136064798</c:v>
                </c:pt>
                <c:pt idx="2018">
                  <c:v>4.7067672865731378</c:v>
                </c:pt>
                <c:pt idx="2019">
                  <c:v>4.7091473851885111</c:v>
                </c:pt>
                <c:pt idx="2020">
                  <c:v>4.7115291867937357</c:v>
                </c:pt>
                <c:pt idx="2021">
                  <c:v>4.7139021328517368</c:v>
                </c:pt>
                <c:pt idx="2022">
                  <c:v>4.7162856374468118</c:v>
                </c:pt>
                <c:pt idx="2023">
                  <c:v>4.7186742510114392</c:v>
                </c:pt>
                <c:pt idx="2024">
                  <c:v>4.7210516248430521</c:v>
                </c:pt>
                <c:pt idx="2025">
                  <c:v>4.7234249114990234</c:v>
                </c:pt>
                <c:pt idx="2026">
                  <c:v>4.7258223806108743</c:v>
                </c:pt>
                <c:pt idx="2027">
                  <c:v>4.7281891959054132</c:v>
                </c:pt>
                <c:pt idx="2028">
                  <c:v>4.7305740628923685</c:v>
                </c:pt>
                <c:pt idx="2029">
                  <c:v>4.7329497337341309</c:v>
                </c:pt>
                <c:pt idx="2030">
                  <c:v>4.7353420938764295</c:v>
                </c:pt>
                <c:pt idx="2031">
                  <c:v>4.7377218518938333</c:v>
                </c:pt>
                <c:pt idx="2032">
                  <c:v>4.7401029723031183</c:v>
                </c:pt>
                <c:pt idx="2033">
                  <c:v>4.7424772807529996</c:v>
                </c:pt>
                <c:pt idx="2034">
                  <c:v>4.7448696408952982</c:v>
                </c:pt>
                <c:pt idx="2035">
                  <c:v>4.7472408839634488</c:v>
                </c:pt>
                <c:pt idx="2036">
                  <c:v>4.749618598393031</c:v>
                </c:pt>
                <c:pt idx="2037">
                  <c:v>4.751999718802316</c:v>
                </c:pt>
                <c:pt idx="2038">
                  <c:v>4.7543886729649136</c:v>
                </c:pt>
                <c:pt idx="2039">
                  <c:v>4.7567609378269742</c:v>
                </c:pt>
                <c:pt idx="2040">
                  <c:v>4.7591400146484375</c:v>
                </c:pt>
                <c:pt idx="2041">
                  <c:v>4.7615207944597513</c:v>
                </c:pt>
                <c:pt idx="2042">
                  <c:v>4.7639138357979913</c:v>
                </c:pt>
                <c:pt idx="2043">
                  <c:v>4.7662816728864392</c:v>
                </c:pt>
                <c:pt idx="2044">
                  <c:v>4.7686685834612161</c:v>
                </c:pt>
                <c:pt idx="2045">
                  <c:v>4.77104834147862</c:v>
                </c:pt>
                <c:pt idx="2046">
                  <c:v>4.7734389986310681</c:v>
                </c:pt>
                <c:pt idx="2047">
                  <c:v>4.7758044515337259</c:v>
                </c:pt>
                <c:pt idx="2048">
                  <c:v>4.7781964710780551</c:v>
                </c:pt>
                <c:pt idx="2049">
                  <c:v>4.7805779320853095</c:v>
                </c:pt>
                <c:pt idx="2050">
                  <c:v>4.7829583712986539</c:v>
                </c:pt>
                <c:pt idx="2051">
                  <c:v>4.7853238242013116</c:v>
                </c:pt>
                <c:pt idx="2052">
                  <c:v>4.7877178873334607</c:v>
                </c:pt>
                <c:pt idx="2053">
                  <c:v>4.7901003701346259</c:v>
                </c:pt>
                <c:pt idx="2054">
                  <c:v>4.7924811499459405</c:v>
                </c:pt>
                <c:pt idx="2055">
                  <c:v>4.7948564801897318</c:v>
                </c:pt>
                <c:pt idx="2056">
                  <c:v>4.7972505433218817</c:v>
                </c:pt>
                <c:pt idx="2057">
                  <c:v>4.799622467585972</c:v>
                </c:pt>
                <c:pt idx="2058">
                  <c:v>4.8020029067993164</c:v>
                </c:pt>
                <c:pt idx="2059">
                  <c:v>4.8043748310634067</c:v>
                </c:pt>
                <c:pt idx="2060">
                  <c:v>4.8067699159894666</c:v>
                </c:pt>
                <c:pt idx="2061">
                  <c:v>4.8091534205845425</c:v>
                </c:pt>
                <c:pt idx="2062">
                  <c:v>4.8115260260445734</c:v>
                </c:pt>
                <c:pt idx="2063">
                  <c:v>4.8138999938964844</c:v>
                </c:pt>
                <c:pt idx="2064">
                  <c:v>4.8162957600184848</c:v>
                </c:pt>
                <c:pt idx="2065">
                  <c:v>4.8186618941170831</c:v>
                </c:pt>
                <c:pt idx="2066">
                  <c:v>4.8210477828979492</c:v>
                </c:pt>
                <c:pt idx="2067">
                  <c:v>4.8234254973275323</c:v>
                </c:pt>
                <c:pt idx="2068">
                  <c:v>4.8258195604596814</c:v>
                </c:pt>
                <c:pt idx="2069">
                  <c:v>4.8281955718994141</c:v>
                </c:pt>
                <c:pt idx="2070">
                  <c:v>4.8305709021432062</c:v>
                </c:pt>
                <c:pt idx="2071">
                  <c:v>4.8329489571707587</c:v>
                </c:pt>
                <c:pt idx="2072">
                  <c:v>4.8353399549211771</c:v>
                </c:pt>
                <c:pt idx="2073">
                  <c:v>4.8377214159284314</c:v>
                </c:pt>
                <c:pt idx="2074">
                  <c:v>4.840090274810791</c:v>
                </c:pt>
                <c:pt idx="2075">
                  <c:v>4.8424788883754184</c:v>
                </c:pt>
                <c:pt idx="2076">
                  <c:v>4.8448651177542548</c:v>
                </c:pt>
                <c:pt idx="2077">
                  <c:v>4.8472343172345838</c:v>
                </c:pt>
                <c:pt idx="2078">
                  <c:v>4.8496297427586148</c:v>
                </c:pt>
                <c:pt idx="2079">
                  <c:v>4.8520108631678989</c:v>
                </c:pt>
                <c:pt idx="2080">
                  <c:v>4.8543947083609442</c:v>
                </c:pt>
                <c:pt idx="2081">
                  <c:v>4.8567611830575128</c:v>
                </c:pt>
                <c:pt idx="2082">
                  <c:v>4.8591446876525879</c:v>
                </c:pt>
                <c:pt idx="2083">
                  <c:v>4.8615264892578125</c:v>
                </c:pt>
                <c:pt idx="2084">
                  <c:v>4.8639171464102606</c:v>
                </c:pt>
                <c:pt idx="2085">
                  <c:v>4.8662853240966797</c:v>
                </c:pt>
                <c:pt idx="2086">
                  <c:v>4.8686722346714566</c:v>
                </c:pt>
                <c:pt idx="2087">
                  <c:v>4.8710479055132181</c:v>
                </c:pt>
                <c:pt idx="2088">
                  <c:v>4.8734249387468607</c:v>
                </c:pt>
                <c:pt idx="2089">
                  <c:v>4.8758002689906528</c:v>
                </c:pt>
                <c:pt idx="2090">
                  <c:v>4.878189904349191</c:v>
                </c:pt>
                <c:pt idx="2091">
                  <c:v>4.8805754525320868</c:v>
                </c:pt>
                <c:pt idx="2092">
                  <c:v>4.8829483985900879</c:v>
                </c:pt>
                <c:pt idx="2093">
                  <c:v>4.8853325843811035</c:v>
                </c:pt>
                <c:pt idx="2094">
                  <c:v>4.8877205167497904</c:v>
                </c:pt>
                <c:pt idx="2095">
                  <c:v>4.890098912375314</c:v>
                </c:pt>
                <c:pt idx="2096">
                  <c:v>4.8924803733825684</c:v>
                </c:pt>
                <c:pt idx="2097">
                  <c:v>4.8948522976466586</c:v>
                </c:pt>
                <c:pt idx="2098">
                  <c:v>4.8972439765930176</c:v>
                </c:pt>
                <c:pt idx="2099">
                  <c:v>4.8996247564043314</c:v>
                </c:pt>
                <c:pt idx="2100">
                  <c:v>4.9020017896379739</c:v>
                </c:pt>
                <c:pt idx="2101">
                  <c:v>4.9043760980878552</c:v>
                </c:pt>
                <c:pt idx="2102">
                  <c:v>4.9067674364362439</c:v>
                </c:pt>
                <c:pt idx="2103">
                  <c:v>4.9091485568455289</c:v>
                </c:pt>
                <c:pt idx="2104">
                  <c:v>4.9115245682852606</c:v>
                </c:pt>
                <c:pt idx="2105">
                  <c:v>4.9139056886945447</c:v>
                </c:pt>
                <c:pt idx="2106">
                  <c:v>4.9162994112287244</c:v>
                </c:pt>
                <c:pt idx="2107">
                  <c:v>4.9186750820704868</c:v>
                </c:pt>
                <c:pt idx="2108">
                  <c:v>4.921049390520368</c:v>
                </c:pt>
                <c:pt idx="2109">
                  <c:v>4.9234414100646973</c:v>
                </c:pt>
                <c:pt idx="2110">
                  <c:v>4.9258167403084894</c:v>
                </c:pt>
                <c:pt idx="2111">
                  <c:v>4.9281934329441617</c:v>
                </c:pt>
                <c:pt idx="2112">
                  <c:v>4.9305612700326105</c:v>
                </c:pt>
                <c:pt idx="2113">
                  <c:v>4.9329549925667902</c:v>
                </c:pt>
                <c:pt idx="2114">
                  <c:v>4.9353388377598355</c:v>
                </c:pt>
                <c:pt idx="2115">
                  <c:v>4.9377114432198663</c:v>
                </c:pt>
                <c:pt idx="2116">
                  <c:v>4.9400973320007324</c:v>
                </c:pt>
                <c:pt idx="2117">
                  <c:v>4.9424835613795688</c:v>
                </c:pt>
                <c:pt idx="2118">
                  <c:v>4.9448605946132114</c:v>
                </c:pt>
                <c:pt idx="2119">
                  <c:v>4.9472352436610629</c:v>
                </c:pt>
                <c:pt idx="2120">
                  <c:v>4.9496190888541083</c:v>
                </c:pt>
                <c:pt idx="2121">
                  <c:v>4.9520066806248257</c:v>
                </c:pt>
                <c:pt idx="2122">
                  <c:v>4.9543881416320801</c:v>
                </c:pt>
                <c:pt idx="2123">
                  <c:v>4.9567648342677524</c:v>
                </c:pt>
                <c:pt idx="2124">
                  <c:v>4.9591456140790662</c:v>
                </c:pt>
                <c:pt idx="2125">
                  <c:v>4.9615301404680521</c:v>
                </c:pt>
                <c:pt idx="2126">
                  <c:v>4.9639068331037244</c:v>
                </c:pt>
                <c:pt idx="2127">
                  <c:v>4.9662889753069193</c:v>
                </c:pt>
                <c:pt idx="2128">
                  <c:v>4.9686697551182339</c:v>
                </c:pt>
                <c:pt idx="2129">
                  <c:v>4.9710576874869208</c:v>
                </c:pt>
                <c:pt idx="2130">
                  <c:v>4.9734377861022949</c:v>
                </c:pt>
                <c:pt idx="2131">
                  <c:v>4.9758144787379672</c:v>
                </c:pt>
                <c:pt idx="2132">
                  <c:v>4.978195258549281</c:v>
                </c:pt>
                <c:pt idx="2133">
                  <c:v>4.9805825097220282</c:v>
                </c:pt>
                <c:pt idx="2134">
                  <c:v>4.9829520498003275</c:v>
                </c:pt>
                <c:pt idx="2135">
                  <c:v>4.9853321484157016</c:v>
                </c:pt>
                <c:pt idx="2136">
                  <c:v>4.9877204213823587</c:v>
                </c:pt>
                <c:pt idx="2137">
                  <c:v>4.9900926862444193</c:v>
                </c:pt>
                <c:pt idx="2138">
                  <c:v>4.9924748284476141</c:v>
                </c:pt>
                <c:pt idx="2139">
                  <c:v>4.9948607172284802</c:v>
                </c:pt>
                <c:pt idx="2140">
                  <c:v>4.9972421782357355</c:v>
                </c:pt>
                <c:pt idx="2141">
                  <c:v>4.9996222768511087</c:v>
                </c:pt>
                <c:pt idx="2142">
                  <c:v>5.0019969258989603</c:v>
                </c:pt>
                <c:pt idx="2143">
                  <c:v>5.0043797492980957</c:v>
                </c:pt>
                <c:pt idx="2144">
                  <c:v>5.0067707470485141</c:v>
                </c:pt>
                <c:pt idx="2145">
                  <c:v>5.0091453960963657</c:v>
                </c:pt>
                <c:pt idx="2146">
                  <c:v>5.0115203857421875</c:v>
                </c:pt>
                <c:pt idx="2147">
                  <c:v>5.0139181954520087</c:v>
                </c:pt>
                <c:pt idx="2148">
                  <c:v>5.0162846701485773</c:v>
                </c:pt>
                <c:pt idx="2149">
                  <c:v>5.0186678341456821</c:v>
                </c:pt>
                <c:pt idx="2150">
                  <c:v>5.0210424831935336</c:v>
                </c:pt>
                <c:pt idx="2151">
                  <c:v>5.0234362057277133</c:v>
                </c:pt>
                <c:pt idx="2152">
                  <c:v>5.0258166449410577</c:v>
                </c:pt>
                <c:pt idx="2153">
                  <c:v>5.0281981059483121</c:v>
                </c:pt>
                <c:pt idx="2154">
                  <c:v>5.0305717332022528</c:v>
                </c:pt>
                <c:pt idx="2155">
                  <c:v>5.0329617091587613</c:v>
                </c:pt>
                <c:pt idx="2156">
                  <c:v>5.035335336412702</c:v>
                </c:pt>
                <c:pt idx="2157">
                  <c:v>5.0377140726361951</c:v>
                </c:pt>
                <c:pt idx="2158">
                  <c:v>5.0400941712515692</c:v>
                </c:pt>
                <c:pt idx="2159">
                  <c:v>5.0424824442182263</c:v>
                </c:pt>
                <c:pt idx="2160">
                  <c:v>5.0448550496782572</c:v>
                </c:pt>
                <c:pt idx="2161">
                  <c:v>5.0472351482936313</c:v>
                </c:pt>
                <c:pt idx="2162">
                  <c:v>5.0496179716927667</c:v>
                </c:pt>
                <c:pt idx="2163">
                  <c:v>5.0520096506391248</c:v>
                </c:pt>
                <c:pt idx="2164">
                  <c:v>5.0543774877275736</c:v>
                </c:pt>
                <c:pt idx="2165">
                  <c:v>5.0567616735185892</c:v>
                </c:pt>
                <c:pt idx="2166">
                  <c:v>5.0591444969177246</c:v>
                </c:pt>
                <c:pt idx="2167">
                  <c:v>5.0615337916782925</c:v>
                </c:pt>
                <c:pt idx="2168">
                  <c:v>5.0638985633850098</c:v>
                </c:pt>
                <c:pt idx="2169">
                  <c:v>5.0662919453212192</c:v>
                </c:pt>
                <c:pt idx="2170">
                  <c:v>5.0686737469264438</c:v>
                </c:pt>
                <c:pt idx="2171">
                  <c:v>5.0710545267377576</c:v>
                </c:pt>
                <c:pt idx="2172">
                  <c:v>5.0734196390424451</c:v>
                </c:pt>
                <c:pt idx="2173">
                  <c:v>5.0758140427725653</c:v>
                </c:pt>
                <c:pt idx="2174">
                  <c:v>5.07819482258388</c:v>
                </c:pt>
                <c:pt idx="2175">
                  <c:v>5.080576964787074</c:v>
                </c:pt>
                <c:pt idx="2176">
                  <c:v>5.0829526356288364</c:v>
                </c:pt>
                <c:pt idx="2177">
                  <c:v>5.0853473799569269</c:v>
                </c:pt>
                <c:pt idx="2178">
                  <c:v>5.0877189636230469</c:v>
                </c:pt>
                <c:pt idx="2179">
                  <c:v>5.0900994028363904</c:v>
                </c:pt>
                <c:pt idx="2180">
                  <c:v>5.0924716676984509</c:v>
                </c:pt>
                <c:pt idx="2181">
                  <c:v>5.0948660714285712</c:v>
                </c:pt>
                <c:pt idx="2182">
                  <c:v>5.0972492354256769</c:v>
                </c:pt>
                <c:pt idx="2183">
                  <c:v>5.0996201378958563</c:v>
                </c:pt>
                <c:pt idx="2184">
                  <c:v>5.1019941057477673</c:v>
                </c:pt>
                <c:pt idx="2185">
                  <c:v>5.1043898718697687</c:v>
                </c:pt>
                <c:pt idx="2186">
                  <c:v>5.1067583901541571</c:v>
                </c:pt>
                <c:pt idx="2187">
                  <c:v>5.109142916543143</c:v>
                </c:pt>
                <c:pt idx="2188">
                  <c:v>5.1115199497767856</c:v>
                </c:pt>
                <c:pt idx="2189">
                  <c:v>5.1139140129089355</c:v>
                </c:pt>
                <c:pt idx="2190">
                  <c:v>5.116289683750697</c:v>
                </c:pt>
                <c:pt idx="2191">
                  <c:v>5.1186677387782504</c:v>
                </c:pt>
                <c:pt idx="2192">
                  <c:v>5.1210440908159525</c:v>
                </c:pt>
                <c:pt idx="2193">
                  <c:v>5.123436450958252</c:v>
                </c:pt>
                <c:pt idx="2194">
                  <c:v>5.1258162089756558</c:v>
                </c:pt>
                <c:pt idx="2195">
                  <c:v>5.1281854084559848</c:v>
                </c:pt>
                <c:pt idx="2196">
                  <c:v>5.1305740220206122</c:v>
                </c:pt>
                <c:pt idx="2197">
                  <c:v>5.1329602513994486</c:v>
                </c:pt>
                <c:pt idx="2198">
                  <c:v>5.1353291102818082</c:v>
                </c:pt>
                <c:pt idx="2199">
                  <c:v>5.137721811022077</c:v>
                </c:pt>
                <c:pt idx="2200">
                  <c:v>5.1401053156171521</c:v>
                </c:pt>
                <c:pt idx="2201">
                  <c:v>5.1424891608101984</c:v>
                </c:pt>
                <c:pt idx="2202">
                  <c:v>5.1448552949087958</c:v>
                </c:pt>
                <c:pt idx="2203">
                  <c:v>5.1472398212977817</c:v>
                </c:pt>
                <c:pt idx="2204">
                  <c:v>5.1496206011090955</c:v>
                </c:pt>
                <c:pt idx="2205">
                  <c:v>5.152012961251395</c:v>
                </c:pt>
                <c:pt idx="2206">
                  <c:v>5.1543828419276645</c:v>
                </c:pt>
                <c:pt idx="2207">
                  <c:v>5.1567711148943216</c:v>
                </c:pt>
                <c:pt idx="2208">
                  <c:v>5.1591464451381137</c:v>
                </c:pt>
                <c:pt idx="2209">
                  <c:v>5.1615221159798761</c:v>
                </c:pt>
                <c:pt idx="2210">
                  <c:v>5.1638977868216376</c:v>
                </c:pt>
                <c:pt idx="2211">
                  <c:v>5.1662874221801758</c:v>
                </c:pt>
                <c:pt idx="2212">
                  <c:v>5.1686719485691617</c:v>
                </c:pt>
                <c:pt idx="2213">
                  <c:v>5.1710445540291925</c:v>
                </c:pt>
                <c:pt idx="2214">
                  <c:v>5.1734263556344171</c:v>
                </c:pt>
                <c:pt idx="2215">
                  <c:v>5.175816672188895</c:v>
                </c:pt>
                <c:pt idx="2216">
                  <c:v>5.178193024226597</c:v>
                </c:pt>
                <c:pt idx="2217">
                  <c:v>5.1805751664297919</c:v>
                </c:pt>
                <c:pt idx="2218">
                  <c:v>5.1829464094979425</c:v>
                </c:pt>
                <c:pt idx="2219">
                  <c:v>5.1853408132280618</c:v>
                </c:pt>
                <c:pt idx="2220">
                  <c:v>5.1877198900495252</c:v>
                </c:pt>
                <c:pt idx="2221">
                  <c:v>5.1900969232831677</c:v>
                </c:pt>
                <c:pt idx="2222">
                  <c:v>5.1924719129289896</c:v>
                </c:pt>
                <c:pt idx="2223">
                  <c:v>5.1948642730712891</c:v>
                </c:pt>
                <c:pt idx="2224">
                  <c:v>5.1972426686968118</c:v>
                </c:pt>
                <c:pt idx="2225">
                  <c:v>5.1996231079101562</c:v>
                </c:pt>
                <c:pt idx="2226">
                  <c:v>5.2020011629377088</c:v>
                </c:pt>
                <c:pt idx="2227">
                  <c:v>5.2043965884617398</c:v>
                </c:pt>
                <c:pt idx="2228">
                  <c:v>5.2067688533238004</c:v>
                </c:pt>
                <c:pt idx="2229">
                  <c:v>5.2091435023716519</c:v>
                </c:pt>
                <c:pt idx="2230">
                  <c:v>5.2115368843078613</c:v>
                </c:pt>
                <c:pt idx="2231">
                  <c:v>5.2139118739536832</c:v>
                </c:pt>
                <c:pt idx="2232">
                  <c:v>5.2162865230015347</c:v>
                </c:pt>
                <c:pt idx="2233">
                  <c:v>5.2186564036778043</c:v>
                </c:pt>
                <c:pt idx="2234">
                  <c:v>5.2210484232221326</c:v>
                </c:pt>
                <c:pt idx="2235">
                  <c:v>5.2234322684151788</c:v>
                </c:pt>
                <c:pt idx="2236">
                  <c:v>5.2258048738752088</c:v>
                </c:pt>
                <c:pt idx="2237">
                  <c:v>5.2281938280378064</c:v>
                </c:pt>
                <c:pt idx="2238">
                  <c:v>5.2305783544267923</c:v>
                </c:pt>
                <c:pt idx="2239">
                  <c:v>5.2329557282584052</c:v>
                </c:pt>
                <c:pt idx="2240">
                  <c:v>5.2353303773062567</c:v>
                </c:pt>
                <c:pt idx="2241">
                  <c:v>5.2377152442932129</c:v>
                </c:pt>
                <c:pt idx="2242">
                  <c:v>5.24010351725987</c:v>
                </c:pt>
                <c:pt idx="2243">
                  <c:v>5.2424836158752441</c:v>
                </c:pt>
                <c:pt idx="2244">
                  <c:v>5.2448603085109164</c:v>
                </c:pt>
                <c:pt idx="2245">
                  <c:v>5.2472417695181708</c:v>
                </c:pt>
                <c:pt idx="2246">
                  <c:v>5.2496225493294855</c:v>
                </c:pt>
                <c:pt idx="2247">
                  <c:v>5.2519992419651578</c:v>
                </c:pt>
                <c:pt idx="2248">
                  <c:v>5.2543807029724121</c:v>
                </c:pt>
                <c:pt idx="2249">
                  <c:v>5.2567631857735773</c:v>
                </c:pt>
                <c:pt idx="2250">
                  <c:v>5.2591500963483533</c:v>
                </c:pt>
                <c:pt idx="2251">
                  <c:v>5.2615312167576382</c:v>
                </c:pt>
                <c:pt idx="2252">
                  <c:v>5.26390722819737</c:v>
                </c:pt>
                <c:pt idx="2253">
                  <c:v>5.2662907327924451</c:v>
                </c:pt>
                <c:pt idx="2254">
                  <c:v>5.2686779839651923</c:v>
                </c:pt>
                <c:pt idx="2255">
                  <c:v>5.2710478646414618</c:v>
                </c:pt>
                <c:pt idx="2256">
                  <c:v>5.2734283038548062</c:v>
                </c:pt>
                <c:pt idx="2257">
                  <c:v>5.2758172580174039</c:v>
                </c:pt>
                <c:pt idx="2258">
                  <c:v>5.2781891822814941</c:v>
                </c:pt>
                <c:pt idx="2259">
                  <c:v>5.2805703026907782</c:v>
                </c:pt>
                <c:pt idx="2260">
                  <c:v>5.2829551696777344</c:v>
                </c:pt>
                <c:pt idx="2261">
                  <c:v>5.2853366306849887</c:v>
                </c:pt>
                <c:pt idx="2262">
                  <c:v>5.2877170698983331</c:v>
                </c:pt>
                <c:pt idx="2263">
                  <c:v>5.2900927407400946</c:v>
                </c:pt>
                <c:pt idx="2264">
                  <c:v>5.2924735205514093</c:v>
                </c:pt>
                <c:pt idx="2265">
                  <c:v>5.2948638371058871</c:v>
                </c:pt>
                <c:pt idx="2266">
                  <c:v>5.2972405297415595</c:v>
                </c:pt>
                <c:pt idx="2267">
                  <c:v>5.2996162005833218</c:v>
                </c:pt>
                <c:pt idx="2268">
                  <c:v>5.302014010293143</c:v>
                </c:pt>
                <c:pt idx="2269">
                  <c:v>5.3043825285775323</c:v>
                </c:pt>
                <c:pt idx="2270">
                  <c:v>5.3067636489868164</c:v>
                </c:pt>
                <c:pt idx="2271">
                  <c:v>5.3091410228184293</c:v>
                </c:pt>
                <c:pt idx="2272">
                  <c:v>5.3115344047546387</c:v>
                </c:pt>
                <c:pt idx="2273">
                  <c:v>5.3139151845659525</c:v>
                </c:pt>
                <c:pt idx="2274">
                  <c:v>5.3162952831813266</c:v>
                </c:pt>
                <c:pt idx="2275">
                  <c:v>5.3186689104352673</c:v>
                </c:pt>
                <c:pt idx="2276">
                  <c:v>5.3210588863917758</c:v>
                </c:pt>
                <c:pt idx="2277">
                  <c:v>5.3234331948416571</c:v>
                </c:pt>
                <c:pt idx="2278">
                  <c:v>5.3258109092712402</c:v>
                </c:pt>
                <c:pt idx="2279">
                  <c:v>5.3281899860927036</c:v>
                </c:pt>
                <c:pt idx="2280">
                  <c:v>5.3305796214512418</c:v>
                </c:pt>
                <c:pt idx="2281">
                  <c:v>5.332949161529541</c:v>
                </c:pt>
                <c:pt idx="2282">
                  <c:v>5.3353316443307062</c:v>
                </c:pt>
                <c:pt idx="2283">
                  <c:v>5.3377120835440497</c:v>
                </c:pt>
                <c:pt idx="2284">
                  <c:v>5.3401058060782294</c:v>
                </c:pt>
                <c:pt idx="2285">
                  <c:v>5.3424712589808871</c:v>
                </c:pt>
                <c:pt idx="2286">
                  <c:v>5.344859191349574</c:v>
                </c:pt>
                <c:pt idx="2287">
                  <c:v>5.3472413335527689</c:v>
                </c:pt>
                <c:pt idx="2288">
                  <c:v>5.3496292659214566</c:v>
                </c:pt>
                <c:pt idx="2289">
                  <c:v>5.3519950594220838</c:v>
                </c:pt>
                <c:pt idx="2290">
                  <c:v>5.3543884413582941</c:v>
                </c:pt>
                <c:pt idx="2291">
                  <c:v>5.3567702429635187</c:v>
                </c:pt>
                <c:pt idx="2292">
                  <c:v>5.3591520445687433</c:v>
                </c:pt>
                <c:pt idx="2293">
                  <c:v>5.3615144320896695</c:v>
                </c:pt>
                <c:pt idx="2294">
                  <c:v>5.3639098576136996</c:v>
                </c:pt>
                <c:pt idx="2295">
                  <c:v>5.3662899562290738</c:v>
                </c:pt>
                <c:pt idx="2296">
                  <c:v>5.3686707360403876</c:v>
                </c:pt>
                <c:pt idx="2297">
                  <c:v>5.3710477692740302</c:v>
                </c:pt>
                <c:pt idx="2298">
                  <c:v>5.3734421730041504</c:v>
                </c:pt>
                <c:pt idx="2299">
                  <c:v>5.3758127348763605</c:v>
                </c:pt>
                <c:pt idx="2300">
                  <c:v>5.3781921522957941</c:v>
                </c:pt>
                <c:pt idx="2301">
                  <c:v>5.3805650983537943</c:v>
                </c:pt>
                <c:pt idx="2302">
                  <c:v>5.3829608644757947</c:v>
                </c:pt>
                <c:pt idx="2303">
                  <c:v>5.3853440284729004</c:v>
                </c:pt>
                <c:pt idx="2304">
                  <c:v>5.3877159527369907</c:v>
                </c:pt>
                <c:pt idx="2305">
                  <c:v>5.390090261186872</c:v>
                </c:pt>
                <c:pt idx="2306">
                  <c:v>5.3924856867109021</c:v>
                </c:pt>
                <c:pt idx="2307">
                  <c:v>5.3948538643973212</c:v>
                </c:pt>
                <c:pt idx="2308">
                  <c:v>5.3972387313842773</c:v>
                </c:pt>
                <c:pt idx="2309">
                  <c:v>5.3996144022260388</c:v>
                </c:pt>
                <c:pt idx="2310">
                  <c:v>5.4020077841622491</c:v>
                </c:pt>
                <c:pt idx="2311">
                  <c:v>5.4043820926121304</c:v>
                </c:pt>
                <c:pt idx="2312">
                  <c:v>5.4067608288356235</c:v>
                </c:pt>
                <c:pt idx="2313">
                  <c:v>5.4091375214712958</c:v>
                </c:pt>
                <c:pt idx="2314">
                  <c:v>5.411529541015625</c:v>
                </c:pt>
                <c:pt idx="2315">
                  <c:v>5.4139086178370883</c:v>
                </c:pt>
                <c:pt idx="2316">
                  <c:v>5.4162798609052381</c:v>
                </c:pt>
                <c:pt idx="2317">
                  <c:v>5.418669155665806</c:v>
                </c:pt>
                <c:pt idx="2318">
                  <c:v>5.4210560662405829</c:v>
                </c:pt>
                <c:pt idx="2319">
                  <c:v>5.4234239033290317</c:v>
                </c:pt>
                <c:pt idx="2320">
                  <c:v>5.4258176258632114</c:v>
                </c:pt>
                <c:pt idx="2321">
                  <c:v>5.4282001086643765</c:v>
                </c:pt>
                <c:pt idx="2322">
                  <c:v>5.4305849756513318</c:v>
                </c:pt>
                <c:pt idx="2323">
                  <c:v>5.4329500879560193</c:v>
                </c:pt>
                <c:pt idx="2324">
                  <c:v>5.435335636138916</c:v>
                </c:pt>
                <c:pt idx="2325">
                  <c:v>5.4377170971461704</c:v>
                </c:pt>
                <c:pt idx="2326">
                  <c:v>5.4401080948965888</c:v>
                </c:pt>
                <c:pt idx="2327">
                  <c:v>5.4424742289951871</c:v>
                </c:pt>
                <c:pt idx="2328">
                  <c:v>5.4448662485395154</c:v>
                </c:pt>
                <c:pt idx="2329">
                  <c:v>5.4472385134015759</c:v>
                </c:pt>
                <c:pt idx="2330">
                  <c:v>5.4496148654392789</c:v>
                </c:pt>
                <c:pt idx="2331">
                  <c:v>5.4519922392708917</c:v>
                </c:pt>
                <c:pt idx="2332">
                  <c:v>5.4543815340314588</c:v>
                </c:pt>
                <c:pt idx="2333">
                  <c:v>5.456767763410296</c:v>
                </c:pt>
                <c:pt idx="2334">
                  <c:v>5.4591403688703259</c:v>
                </c:pt>
                <c:pt idx="2335">
                  <c:v>5.4615218298775812</c:v>
                </c:pt>
                <c:pt idx="2336">
                  <c:v>5.4639118058340888</c:v>
                </c:pt>
                <c:pt idx="2337">
                  <c:v>5.4662874766758511</c:v>
                </c:pt>
                <c:pt idx="2338">
                  <c:v>5.4686709812709262</c:v>
                </c:pt>
                <c:pt idx="2339">
                  <c:v>5.4710422243390759</c:v>
                </c:pt>
                <c:pt idx="2340">
                  <c:v>5.4734373092651367</c:v>
                </c:pt>
                <c:pt idx="2341">
                  <c:v>5.4758177484784802</c:v>
                </c:pt>
                <c:pt idx="2342">
                  <c:v>5.4781937599182129</c:v>
                </c:pt>
                <c:pt idx="2343">
                  <c:v>5.4805684089660645</c:v>
                </c:pt>
                <c:pt idx="2344">
                  <c:v>5.4829594067164829</c:v>
                </c:pt>
                <c:pt idx="2345">
                  <c:v>5.4853364399501254</c:v>
                </c:pt>
                <c:pt idx="2346">
                  <c:v>5.4877185821533203</c:v>
                </c:pt>
                <c:pt idx="2347">
                  <c:v>5.4900966371808728</c:v>
                </c:pt>
                <c:pt idx="2348">
                  <c:v>5.4924924033028741</c:v>
                </c:pt>
                <c:pt idx="2349">
                  <c:v>5.4948619433811734</c:v>
                </c:pt>
                <c:pt idx="2350">
                  <c:v>5.4972386360168457</c:v>
                </c:pt>
                <c:pt idx="2351">
                  <c:v>5.4996309961591443</c:v>
                </c:pt>
                <c:pt idx="2352">
                  <c:v>5.5020083699907572</c:v>
                </c:pt>
                <c:pt idx="2353">
                  <c:v>5.5043826784406384</c:v>
                </c:pt>
                <c:pt idx="2354">
                  <c:v>5.5067522185189386</c:v>
                </c:pt>
                <c:pt idx="2355">
                  <c:v>5.5091449192592075</c:v>
                </c:pt>
                <c:pt idx="2356">
                  <c:v>5.5115301268441339</c:v>
                </c:pt>
                <c:pt idx="2357">
                  <c:v>5.5139017105102539</c:v>
                </c:pt>
                <c:pt idx="2358">
                  <c:v>5.5162896428789407</c:v>
                </c:pt>
                <c:pt idx="2359">
                  <c:v>5.5186717850821356</c:v>
                </c:pt>
                <c:pt idx="2360">
                  <c:v>5.5210501807076593</c:v>
                </c:pt>
                <c:pt idx="2361">
                  <c:v>5.5234241485595703</c:v>
                </c:pt>
                <c:pt idx="2362">
                  <c:v>5.5258100373404364</c:v>
                </c:pt>
                <c:pt idx="2363">
                  <c:v>5.528196607317243</c:v>
                </c:pt>
                <c:pt idx="2364">
                  <c:v>5.5305784089224677</c:v>
                </c:pt>
                <c:pt idx="2365">
                  <c:v>5.5329530579703192</c:v>
                </c:pt>
                <c:pt idx="2366">
                  <c:v>5.5353372437613348</c:v>
                </c:pt>
                <c:pt idx="2367">
                  <c:v>5.5377200671604703</c:v>
                </c:pt>
                <c:pt idx="2368">
                  <c:v>5.5400964191981723</c:v>
                </c:pt>
                <c:pt idx="2369">
                  <c:v>5.5424768584115167</c:v>
                </c:pt>
                <c:pt idx="2370">
                  <c:v>5.5448613848005017</c:v>
                </c:pt>
                <c:pt idx="2371">
                  <c:v>5.5472455705915173</c:v>
                </c:pt>
                <c:pt idx="2372">
                  <c:v>5.549627372196742</c:v>
                </c:pt>
                <c:pt idx="2373">
                  <c:v>5.5520027024405341</c:v>
                </c:pt>
                <c:pt idx="2374">
                  <c:v>5.5543858664376398</c:v>
                </c:pt>
                <c:pt idx="2375">
                  <c:v>5.5567720958164761</c:v>
                </c:pt>
                <c:pt idx="2376">
                  <c:v>5.5591433388846259</c:v>
                </c:pt>
                <c:pt idx="2377">
                  <c:v>5.5615220751081189</c:v>
                </c:pt>
                <c:pt idx="2378">
                  <c:v>5.5639123916625977</c:v>
                </c:pt>
                <c:pt idx="2379">
                  <c:v>5.5662805693490167</c:v>
                </c:pt>
                <c:pt idx="2380">
                  <c:v>5.5686644145420621</c:v>
                </c:pt>
                <c:pt idx="2381">
                  <c:v>5.5710506439208984</c:v>
                </c:pt>
                <c:pt idx="2382">
                  <c:v>5.5734331267220636</c:v>
                </c:pt>
                <c:pt idx="2383">
                  <c:v>5.5758118629455566</c:v>
                </c:pt>
                <c:pt idx="2384">
                  <c:v>5.5781885555812289</c:v>
                </c:pt>
                <c:pt idx="2385">
                  <c:v>5.5805703571864536</c:v>
                </c:pt>
                <c:pt idx="2386">
                  <c:v>5.5829620361328125</c:v>
                </c:pt>
                <c:pt idx="2387">
                  <c:v>5.5853360039847235</c:v>
                </c:pt>
                <c:pt idx="2388">
                  <c:v>5.5877116748264859</c:v>
                </c:pt>
                <c:pt idx="2389">
                  <c:v>5.5901088033403665</c:v>
                </c:pt>
                <c:pt idx="2390">
                  <c:v>5.5924749374389648</c:v>
                </c:pt>
                <c:pt idx="2391">
                  <c:v>5.5948570796421597</c:v>
                </c:pt>
                <c:pt idx="2392">
                  <c:v>5.5972354752676825</c:v>
                </c:pt>
                <c:pt idx="2393">
                  <c:v>5.5996271542140414</c:v>
                </c:pt>
                <c:pt idx="2394">
                  <c:v>5.6020089558192661</c:v>
                </c:pt>
                <c:pt idx="2395">
                  <c:v>5.6043876920427591</c:v>
                </c:pt>
                <c:pt idx="2396">
                  <c:v>5.6067637034824918</c:v>
                </c:pt>
                <c:pt idx="2397">
                  <c:v>5.6091502734592984</c:v>
                </c:pt>
                <c:pt idx="2398">
                  <c:v>5.6115283284868509</c:v>
                </c:pt>
                <c:pt idx="2399">
                  <c:v>5.613906042916434</c:v>
                </c:pt>
                <c:pt idx="2400">
                  <c:v>5.6162888663155695</c:v>
                </c:pt>
                <c:pt idx="2401">
                  <c:v>5.6186761174883157</c:v>
                </c:pt>
                <c:pt idx="2402">
                  <c:v>5.6210466793605258</c:v>
                </c:pt>
                <c:pt idx="2403">
                  <c:v>5.6234267779759</c:v>
                </c:pt>
                <c:pt idx="2404">
                  <c:v>5.6258092607770642</c:v>
                </c:pt>
                <c:pt idx="2405">
                  <c:v>5.6282005991254529</c:v>
                </c:pt>
                <c:pt idx="2406">
                  <c:v>5.630567755017962</c:v>
                </c:pt>
                <c:pt idx="2407">
                  <c:v>5.632952281406947</c:v>
                </c:pt>
                <c:pt idx="2408">
                  <c:v>5.6353354454040527</c:v>
                </c:pt>
                <c:pt idx="2409">
                  <c:v>5.6377226965767999</c:v>
                </c:pt>
                <c:pt idx="2410">
                  <c:v>5.6400874682835171</c:v>
                </c:pt>
                <c:pt idx="2411">
                  <c:v>5.6424815314156671</c:v>
                </c:pt>
                <c:pt idx="2412">
                  <c:v>5.6448633330208917</c:v>
                </c:pt>
                <c:pt idx="2413">
                  <c:v>5.647245815822056</c:v>
                </c:pt>
                <c:pt idx="2414">
                  <c:v>5.6496061597551614</c:v>
                </c:pt>
                <c:pt idx="2415">
                  <c:v>5.6520043100629529</c:v>
                </c:pt>
                <c:pt idx="2416">
                  <c:v>5.6543854304722379</c:v>
                </c:pt>
                <c:pt idx="2417">
                  <c:v>5.6567668914794922</c:v>
                </c:pt>
                <c:pt idx="2418">
                  <c:v>5.659141881125314</c:v>
                </c:pt>
                <c:pt idx="2419">
                  <c:v>5.6615373066493442</c:v>
                </c:pt>
                <c:pt idx="2420">
                  <c:v>5.6639092309134345</c:v>
                </c:pt>
                <c:pt idx="2421">
                  <c:v>5.6662883077348978</c:v>
                </c:pt>
                <c:pt idx="2422">
                  <c:v>5.6686609131949286</c:v>
                </c:pt>
                <c:pt idx="2423">
                  <c:v>5.6710580417088101</c:v>
                </c:pt>
                <c:pt idx="2424">
                  <c:v>5.6734388215201239</c:v>
                </c:pt>
                <c:pt idx="2425">
                  <c:v>5.6758100645882745</c:v>
                </c:pt>
                <c:pt idx="2426">
                  <c:v>5.6781850542340955</c:v>
                </c:pt>
                <c:pt idx="2427">
                  <c:v>5.6805794579642157</c:v>
                </c:pt>
                <c:pt idx="2428">
                  <c:v>5.6829469544546942</c:v>
                </c:pt>
                <c:pt idx="2429">
                  <c:v>5.6853345462254117</c:v>
                </c:pt>
                <c:pt idx="2430">
                  <c:v>5.6877098764692029</c:v>
                </c:pt>
                <c:pt idx="2431">
                  <c:v>5.6901049613952637</c:v>
                </c:pt>
                <c:pt idx="2432">
                  <c:v>5.6924799510410855</c:v>
                </c:pt>
                <c:pt idx="2433">
                  <c:v>5.6948586872645786</c:v>
                </c:pt>
                <c:pt idx="2434">
                  <c:v>5.697236742292132</c:v>
                </c:pt>
                <c:pt idx="2435">
                  <c:v>5.6996270588466098</c:v>
                </c:pt>
                <c:pt idx="2436">
                  <c:v>5.7020061356680731</c:v>
                </c:pt>
                <c:pt idx="2437">
                  <c:v>5.7043770381382535</c:v>
                </c:pt>
                <c:pt idx="2438">
                  <c:v>5.7067649705069403</c:v>
                </c:pt>
                <c:pt idx="2439">
                  <c:v>5.709151540483747</c:v>
                </c:pt>
                <c:pt idx="2440">
                  <c:v>5.7115186963762552</c:v>
                </c:pt>
                <c:pt idx="2441">
                  <c:v>5.7139124189104349</c:v>
                </c:pt>
                <c:pt idx="2442">
                  <c:v>5.7162959235055109</c:v>
                </c:pt>
                <c:pt idx="2443">
                  <c:v>5.7186767033168246</c:v>
                </c:pt>
                <c:pt idx="2444">
                  <c:v>5.7210465839930942</c:v>
                </c:pt>
                <c:pt idx="2445">
                  <c:v>5.7234280450003485</c:v>
                </c:pt>
                <c:pt idx="2446">
                  <c:v>5.7258115495954236</c:v>
                </c:pt>
                <c:pt idx="2447">
                  <c:v>5.7282045909336636</c:v>
                </c:pt>
                <c:pt idx="2448">
                  <c:v>5.7305724280221124</c:v>
                </c:pt>
                <c:pt idx="2449">
                  <c:v>5.7329613821847101</c:v>
                </c:pt>
                <c:pt idx="2450">
                  <c:v>5.7353360312325616</c:v>
                </c:pt>
                <c:pt idx="2451">
                  <c:v>5.7377120426722934</c:v>
                </c:pt>
                <c:pt idx="2452">
                  <c:v>5.7400887353079657</c:v>
                </c:pt>
                <c:pt idx="2453">
                  <c:v>5.7424797330583841</c:v>
                </c:pt>
                <c:pt idx="2454">
                  <c:v>5.7448605128696988</c:v>
                </c:pt>
                <c:pt idx="2455">
                  <c:v>5.7472344807216098</c:v>
                </c:pt>
                <c:pt idx="2456">
                  <c:v>5.7496173041207452</c:v>
                </c:pt>
                <c:pt idx="2457">
                  <c:v>5.7520076206752231</c:v>
                </c:pt>
                <c:pt idx="2458">
                  <c:v>5.7543788637433728</c:v>
                </c:pt>
                <c:pt idx="2459">
                  <c:v>5.7567650931222101</c:v>
                </c:pt>
                <c:pt idx="2460">
                  <c:v>5.7591363361903598</c:v>
                </c:pt>
                <c:pt idx="2461">
                  <c:v>5.7615286963326593</c:v>
                </c:pt>
                <c:pt idx="2462">
                  <c:v>5.7639094761439731</c:v>
                </c:pt>
                <c:pt idx="2463">
                  <c:v>5.7662861687796454</c:v>
                </c:pt>
                <c:pt idx="2464">
                  <c:v>5.7686628614153177</c:v>
                </c:pt>
                <c:pt idx="2465">
                  <c:v>5.7710545403616766</c:v>
                </c:pt>
                <c:pt idx="2466">
                  <c:v>5.77343259538923</c:v>
                </c:pt>
                <c:pt idx="2467">
                  <c:v>5.7758113316127231</c:v>
                </c:pt>
                <c:pt idx="2468">
                  <c:v>5.7781914302280972</c:v>
                </c:pt>
                <c:pt idx="2469">
                  <c:v>5.7805885587419779</c:v>
                </c:pt>
                <c:pt idx="2470">
                  <c:v>5.7829563958304266</c:v>
                </c:pt>
                <c:pt idx="2471">
                  <c:v>5.7853337696620395</c:v>
                </c:pt>
                <c:pt idx="2472">
                  <c:v>5.787726129804339</c:v>
                </c:pt>
                <c:pt idx="2473">
                  <c:v>5.7901014600481302</c:v>
                </c:pt>
                <c:pt idx="2474">
                  <c:v>5.792474065508161</c:v>
                </c:pt>
                <c:pt idx="2475">
                  <c:v>5.7948473521641324</c:v>
                </c:pt>
                <c:pt idx="2476">
                  <c:v>5.7972383499145508</c:v>
                </c:pt>
                <c:pt idx="2477">
                  <c:v>5.7996218545096259</c:v>
                </c:pt>
                <c:pt idx="2478">
                  <c:v>5.8019944599696567</c:v>
                </c:pt>
                <c:pt idx="2479">
                  <c:v>5.8043854577200751</c:v>
                </c:pt>
                <c:pt idx="2480">
                  <c:v>5.80676759992327</c:v>
                </c:pt>
                <c:pt idx="2481">
                  <c:v>5.8091476985386441</c:v>
                </c:pt>
                <c:pt idx="2482">
                  <c:v>5.8115189416067938</c:v>
                </c:pt>
                <c:pt idx="2483">
                  <c:v>5.8139058521815707</c:v>
                </c:pt>
                <c:pt idx="2484">
                  <c:v>5.8162934439522882</c:v>
                </c:pt>
                <c:pt idx="2485">
                  <c:v>5.818674223763602</c:v>
                </c:pt>
                <c:pt idx="2486">
                  <c:v>5.8210495540073941</c:v>
                </c:pt>
                <c:pt idx="2487">
                  <c:v>5.8234344209943494</c:v>
                </c:pt>
                <c:pt idx="2488">
                  <c:v>5.8258131572178433</c:v>
                </c:pt>
                <c:pt idx="2489">
                  <c:v>5.8281898498535156</c:v>
                </c:pt>
                <c:pt idx="2490">
                  <c:v>5.8305740356445312</c:v>
                </c:pt>
                <c:pt idx="2491">
                  <c:v>5.8329568590436658</c:v>
                </c:pt>
                <c:pt idx="2492">
                  <c:v>5.8353396824428012</c:v>
                </c:pt>
                <c:pt idx="2493">
                  <c:v>5.837720462254115</c:v>
                </c:pt>
                <c:pt idx="2494">
                  <c:v>5.8400991984776089</c:v>
                </c:pt>
                <c:pt idx="2495">
                  <c:v>5.8424813406808038</c:v>
                </c:pt>
                <c:pt idx="2496">
                  <c:v>5.8448689324515204</c:v>
                </c:pt>
                <c:pt idx="2497">
                  <c:v>5.8472381319318494</c:v>
                </c:pt>
                <c:pt idx="2498">
                  <c:v>5.8496195929391046</c:v>
                </c:pt>
                <c:pt idx="2499">
                  <c:v>5.8520092282976419</c:v>
                </c:pt>
                <c:pt idx="2500">
                  <c:v>5.8543777465820312</c:v>
                </c:pt>
                <c:pt idx="2501">
                  <c:v>5.8567626135689874</c:v>
                </c:pt>
                <c:pt idx="2502">
                  <c:v>5.8591495241437634</c:v>
                </c:pt>
                <c:pt idx="2503">
                  <c:v>5.8615303039550781</c:v>
                </c:pt>
                <c:pt idx="2504">
                  <c:v>5.8639069965907504</c:v>
                </c:pt>
                <c:pt idx="2505">
                  <c:v>5.8662836892264227</c:v>
                </c:pt>
                <c:pt idx="2506">
                  <c:v>5.8686651502336771</c:v>
                </c:pt>
                <c:pt idx="2507">
                  <c:v>5.8710575103759766</c:v>
                </c:pt>
                <c:pt idx="2508">
                  <c:v>5.8734301158360074</c:v>
                </c:pt>
                <c:pt idx="2509">
                  <c:v>5.8758074896676202</c:v>
                </c:pt>
                <c:pt idx="2510">
                  <c:v>5.8782032557896207</c:v>
                </c:pt>
                <c:pt idx="2511">
                  <c:v>5.8805724552699496</c:v>
                </c:pt>
                <c:pt idx="2512">
                  <c:v>5.8829525538853238</c:v>
                </c:pt>
                <c:pt idx="2513">
                  <c:v>5.8853312901088168</c:v>
                </c:pt>
                <c:pt idx="2514">
                  <c:v>5.8877256938389371</c:v>
                </c:pt>
                <c:pt idx="2515">
                  <c:v>5.8901051112583707</c:v>
                </c:pt>
                <c:pt idx="2516">
                  <c:v>5.892481803894043</c:v>
                </c:pt>
                <c:pt idx="2517">
                  <c:v>5.8948612213134766</c:v>
                </c:pt>
                <c:pt idx="2518">
                  <c:v>5.8972460883004327</c:v>
                </c:pt>
                <c:pt idx="2519">
                  <c:v>5.8996241433279852</c:v>
                </c:pt>
                <c:pt idx="2520">
                  <c:v>5.9019994735717773</c:v>
                </c:pt>
                <c:pt idx="2521">
                  <c:v>5.9043822969709119</c:v>
                </c:pt>
                <c:pt idx="2522">
                  <c:v>5.9067698887416293</c:v>
                </c:pt>
                <c:pt idx="2523">
                  <c:v>5.9091390882219583</c:v>
                </c:pt>
                <c:pt idx="2524">
                  <c:v>5.911519868033273</c:v>
                </c:pt>
                <c:pt idx="2525">
                  <c:v>5.9139040538242886</c:v>
                </c:pt>
                <c:pt idx="2526">
                  <c:v>5.9162936891828259</c:v>
                </c:pt>
                <c:pt idx="2527">
                  <c:v>5.9186615262712747</c:v>
                </c:pt>
                <c:pt idx="2528">
                  <c:v>5.9210470744541714</c:v>
                </c:pt>
                <c:pt idx="2529">
                  <c:v>5.9234312602451871</c:v>
                </c:pt>
                <c:pt idx="2530">
                  <c:v>5.9258188520159036</c:v>
                </c:pt>
                <c:pt idx="2531">
                  <c:v>5.9281846455165317</c:v>
                </c:pt>
                <c:pt idx="2532">
                  <c:v>5.9305783680507114</c:v>
                </c:pt>
                <c:pt idx="2533">
                  <c:v>5.9329605102539062</c:v>
                </c:pt>
                <c:pt idx="2534">
                  <c:v>5.9353406088692804</c:v>
                </c:pt>
                <c:pt idx="2535">
                  <c:v>5.9377050399780273</c:v>
                </c:pt>
                <c:pt idx="2536">
                  <c:v>5.9400994437081476</c:v>
                </c:pt>
                <c:pt idx="2537">
                  <c:v>5.9424815859113416</c:v>
                </c:pt>
                <c:pt idx="2538">
                  <c:v>5.944859640938895</c:v>
                </c:pt>
                <c:pt idx="2539">
                  <c:v>5.9472363335745673</c:v>
                </c:pt>
                <c:pt idx="2540">
                  <c:v>5.9496307373046875</c:v>
                </c:pt>
                <c:pt idx="2541">
                  <c:v>5.9520012991768976</c:v>
                </c:pt>
                <c:pt idx="2542">
                  <c:v>5.9543834413800916</c:v>
                </c:pt>
                <c:pt idx="2543">
                  <c:v>5.9567553656441827</c:v>
                </c:pt>
                <c:pt idx="2544">
                  <c:v>5.9591524941580634</c:v>
                </c:pt>
                <c:pt idx="2545">
                  <c:v>5.9615353175571988</c:v>
                </c:pt>
                <c:pt idx="2546">
                  <c:v>5.9639086042131693</c:v>
                </c:pt>
                <c:pt idx="2547">
                  <c:v>5.9662818908691406</c:v>
                </c:pt>
                <c:pt idx="2548">
                  <c:v>5.9686776569911411</c:v>
                </c:pt>
                <c:pt idx="2549">
                  <c:v>5.9710448128836493</c:v>
                </c:pt>
                <c:pt idx="2550">
                  <c:v>5.973430361066546</c:v>
                </c:pt>
                <c:pt idx="2551">
                  <c:v>5.9758063725062778</c:v>
                </c:pt>
                <c:pt idx="2552">
                  <c:v>5.9782000950404575</c:v>
                </c:pt>
                <c:pt idx="2553">
                  <c:v>5.9805733816964288</c:v>
                </c:pt>
                <c:pt idx="2554">
                  <c:v>5.9829521179199219</c:v>
                </c:pt>
                <c:pt idx="2555">
                  <c:v>5.9853315353393555</c:v>
                </c:pt>
                <c:pt idx="2556">
                  <c:v>5.9877204895019531</c:v>
                </c:pt>
                <c:pt idx="2557">
                  <c:v>5.9901012693132669</c:v>
                </c:pt>
                <c:pt idx="2558">
                  <c:v>5.992471831185477</c:v>
                </c:pt>
                <c:pt idx="2559">
                  <c:v>5.9948614665440152</c:v>
                </c:pt>
                <c:pt idx="2560">
                  <c:v>5.9972476959228516</c:v>
                </c:pt>
                <c:pt idx="2561">
                  <c:v>5.9996148518153598</c:v>
                </c:pt>
                <c:pt idx="2562">
                  <c:v>6.0020099367414197</c:v>
                </c:pt>
                <c:pt idx="2563">
                  <c:v>6.0043913977486749</c:v>
                </c:pt>
                <c:pt idx="2564">
                  <c:v>6.0067755835396905</c:v>
                </c:pt>
                <c:pt idx="2565">
                  <c:v>6.0091400146484375</c:v>
                </c:pt>
                <c:pt idx="2566">
                  <c:v>6.0115276064191541</c:v>
                </c:pt>
                <c:pt idx="2567">
                  <c:v>6.0139090674264093</c:v>
                </c:pt>
                <c:pt idx="2568">
                  <c:v>6.0162973403930664</c:v>
                </c:pt>
                <c:pt idx="2569">
                  <c:v>6.0186651774815152</c:v>
                </c:pt>
                <c:pt idx="2570">
                  <c:v>6.0210575376238138</c:v>
                </c:pt>
                <c:pt idx="2571">
                  <c:v>6.0234287806919644</c:v>
                </c:pt>
                <c:pt idx="2572">
                  <c:v>6.0258047921316962</c:v>
                </c:pt>
                <c:pt idx="2573">
                  <c:v>6.028182165963309</c:v>
                </c:pt>
                <c:pt idx="2574">
                  <c:v>6.0305731637137274</c:v>
                </c:pt>
                <c:pt idx="2575">
                  <c:v>6.0329546247209818</c:v>
                </c:pt>
                <c:pt idx="2576">
                  <c:v>6.0353306361607144</c:v>
                </c:pt>
                <c:pt idx="2577">
                  <c:v>6.0377134595598489</c:v>
                </c:pt>
                <c:pt idx="2578">
                  <c:v>6.0401030949183871</c:v>
                </c:pt>
                <c:pt idx="2579">
                  <c:v>6.0424750191824774</c:v>
                </c:pt>
                <c:pt idx="2580">
                  <c:v>6.0448632921491345</c:v>
                </c:pt>
                <c:pt idx="2581">
                  <c:v>6.0472338540213446</c:v>
                </c:pt>
                <c:pt idx="2582">
                  <c:v>6.0496255329677036</c:v>
                </c:pt>
                <c:pt idx="2583">
                  <c:v>6.0520042691911966</c:v>
                </c:pt>
                <c:pt idx="2584">
                  <c:v>6.05438232421875</c:v>
                </c:pt>
                <c:pt idx="2585">
                  <c:v>6.0567583356584818</c:v>
                </c:pt>
                <c:pt idx="2586">
                  <c:v>6.0591500146048407</c:v>
                </c:pt>
                <c:pt idx="2587">
                  <c:v>6.0615260260445734</c:v>
                </c:pt>
                <c:pt idx="2588">
                  <c:v>6.0639061246599466</c:v>
                </c:pt>
                <c:pt idx="2589">
                  <c:v>6.0662862232753207</c:v>
                </c:pt>
                <c:pt idx="2590">
                  <c:v>6.0686847141810825</c:v>
                </c:pt>
                <c:pt idx="2591">
                  <c:v>6.0710505076817105</c:v>
                </c:pt>
                <c:pt idx="2592">
                  <c:v>6.0734299251011441</c:v>
                </c:pt>
                <c:pt idx="2593">
                  <c:v>6.0758209228515625</c:v>
                </c:pt>
                <c:pt idx="2594">
                  <c:v>6.0781969342912943</c:v>
                </c:pt>
                <c:pt idx="2595">
                  <c:v>6.0805709021432062</c:v>
                </c:pt>
                <c:pt idx="2596">
                  <c:v>6.0829441887991766</c:v>
                </c:pt>
                <c:pt idx="2597">
                  <c:v>6.0853338241577148</c:v>
                </c:pt>
                <c:pt idx="2598">
                  <c:v>6.0877200535365512</c:v>
                </c:pt>
                <c:pt idx="2599">
                  <c:v>6.0900933401925226</c:v>
                </c:pt>
                <c:pt idx="2600">
                  <c:v>6.0924829755510599</c:v>
                </c:pt>
                <c:pt idx="2601">
                  <c:v>6.094863074166434</c:v>
                </c:pt>
                <c:pt idx="2602">
                  <c:v>6.0972411291939865</c:v>
                </c:pt>
                <c:pt idx="2603">
                  <c:v>6.0996110098702561</c:v>
                </c:pt>
                <c:pt idx="2604">
                  <c:v>6.1019999640328537</c:v>
                </c:pt>
                <c:pt idx="2605">
                  <c:v>6.104386193411691</c:v>
                </c:pt>
                <c:pt idx="2606">
                  <c:v>6.1067696980067661</c:v>
                </c:pt>
                <c:pt idx="2607">
                  <c:v>6.1091436658586771</c:v>
                </c:pt>
                <c:pt idx="2608">
                  <c:v>6.1115298952375134</c:v>
                </c:pt>
                <c:pt idx="2609">
                  <c:v>6.1139079502650668</c:v>
                </c:pt>
                <c:pt idx="2610">
                  <c:v>6.1162866864885599</c:v>
                </c:pt>
                <c:pt idx="2611">
                  <c:v>6.1186695098876953</c:v>
                </c:pt>
                <c:pt idx="2612">
                  <c:v>6.1210536956787109</c:v>
                </c:pt>
                <c:pt idx="2613">
                  <c:v>6.123437200273786</c:v>
                </c:pt>
                <c:pt idx="2614">
                  <c:v>6.1258179800850998</c:v>
                </c:pt>
                <c:pt idx="2615">
                  <c:v>6.1281953539167127</c:v>
                </c:pt>
                <c:pt idx="2616">
                  <c:v>6.1305774961199075</c:v>
                </c:pt>
                <c:pt idx="2617">
                  <c:v>6.1329637254987439</c:v>
                </c:pt>
                <c:pt idx="2618">
                  <c:v>6.1353315625871927</c:v>
                </c:pt>
                <c:pt idx="2619">
                  <c:v>6.137713023594447</c:v>
                </c:pt>
                <c:pt idx="2620">
                  <c:v>6.1401026589529852</c:v>
                </c:pt>
                <c:pt idx="2621">
                  <c:v>6.142470496041434</c:v>
                </c:pt>
                <c:pt idx="2622">
                  <c:v>6.1448546818324496</c:v>
                </c:pt>
                <c:pt idx="2623">
                  <c:v>6.1472429547991068</c:v>
                </c:pt>
                <c:pt idx="2624">
                  <c:v>6.1496244158063611</c:v>
                </c:pt>
                <c:pt idx="2625">
                  <c:v>6.1520011084420334</c:v>
                </c:pt>
                <c:pt idx="2626">
                  <c:v>6.1543784822736463</c:v>
                </c:pt>
                <c:pt idx="2627">
                  <c:v>6.1567619868687222</c:v>
                </c:pt>
                <c:pt idx="2628">
                  <c:v>6.1591543470110208</c:v>
                </c:pt>
                <c:pt idx="2629">
                  <c:v>6.1615235464913498</c:v>
                </c:pt>
                <c:pt idx="2630">
                  <c:v>6.1639029639107834</c:v>
                </c:pt>
                <c:pt idx="2631">
                  <c:v>6.1662973676409036</c:v>
                </c:pt>
                <c:pt idx="2632">
                  <c:v>6.1686672483171732</c:v>
                </c:pt>
                <c:pt idx="2633">
                  <c:v>6.1710459845406662</c:v>
                </c:pt>
                <c:pt idx="2634">
                  <c:v>6.1734254019600998</c:v>
                </c:pt>
                <c:pt idx="2635">
                  <c:v>6.1758184432983398</c:v>
                </c:pt>
                <c:pt idx="2636">
                  <c:v>6.1781992231096536</c:v>
                </c:pt>
                <c:pt idx="2637">
                  <c:v>6.1805759157453259</c:v>
                </c:pt>
                <c:pt idx="2638">
                  <c:v>6.1829587391444614</c:v>
                </c:pt>
                <c:pt idx="2639">
                  <c:v>6.1853388377598355</c:v>
                </c:pt>
                <c:pt idx="2640">
                  <c:v>6.1877189363752088</c:v>
                </c:pt>
                <c:pt idx="2641">
                  <c:v>6.1900956290108811</c:v>
                </c:pt>
                <c:pt idx="2642">
                  <c:v>6.1924784524100165</c:v>
                </c:pt>
                <c:pt idx="2643">
                  <c:v>6.1948680877685547</c:v>
                </c:pt>
                <c:pt idx="2644">
                  <c:v>6.1972366060529431</c:v>
                </c:pt>
                <c:pt idx="2645">
                  <c:v>6.1996160234723767</c:v>
                </c:pt>
                <c:pt idx="2646">
                  <c:v>6.2020022528512131</c:v>
                </c:pt>
                <c:pt idx="2647">
                  <c:v>6.2043898446219305</c:v>
                </c:pt>
                <c:pt idx="2648">
                  <c:v>6.2067570005144388</c:v>
                </c:pt>
                <c:pt idx="2649">
                  <c:v>6.2091425486973355</c:v>
                </c:pt>
                <c:pt idx="2650">
                  <c:v>6.21152537209647</c:v>
                </c:pt>
                <c:pt idx="2651">
                  <c:v>6.2139116014753064</c:v>
                </c:pt>
                <c:pt idx="2652">
                  <c:v>6.216278076171875</c:v>
                </c:pt>
                <c:pt idx="2653">
                  <c:v>6.2186738422938754</c:v>
                </c:pt>
                <c:pt idx="2654">
                  <c:v>6.2210539409092496</c:v>
                </c:pt>
                <c:pt idx="2655">
                  <c:v>6.2234354019165039</c:v>
                </c:pt>
                <c:pt idx="2656">
                  <c:v>6.2257998330252509</c:v>
                </c:pt>
                <c:pt idx="2657">
                  <c:v>6.2281955991472513</c:v>
                </c:pt>
                <c:pt idx="2658">
                  <c:v>6.2305784225463867</c:v>
                </c:pt>
                <c:pt idx="2659">
                  <c:v>6.2329564775739392</c:v>
                </c:pt>
                <c:pt idx="2660">
                  <c:v>6.2353338514055521</c:v>
                </c:pt>
                <c:pt idx="2661">
                  <c:v>6.2377282551356723</c:v>
                </c:pt>
                <c:pt idx="2662">
                  <c:v>6.2401001793997626</c:v>
                </c:pt>
                <c:pt idx="2663">
                  <c:v>6.2424789156232556</c:v>
                </c:pt>
                <c:pt idx="2664">
                  <c:v>6.2448528834751675</c:v>
                </c:pt>
                <c:pt idx="2665">
                  <c:v>6.2472500119890482</c:v>
                </c:pt>
                <c:pt idx="2666">
                  <c:v>6.2496287482125412</c:v>
                </c:pt>
                <c:pt idx="2667">
                  <c:v>6.2520040784563333</c:v>
                </c:pt>
                <c:pt idx="2668">
                  <c:v>6.2543746403285434</c:v>
                </c:pt>
                <c:pt idx="2669">
                  <c:v>6.2567690440586636</c:v>
                </c:pt>
                <c:pt idx="2670">
                  <c:v>6.2591368811471115</c:v>
                </c:pt>
                <c:pt idx="2671">
                  <c:v>6.2615265165056497</c:v>
                </c:pt>
                <c:pt idx="2672">
                  <c:v>6.2639004843575607</c:v>
                </c:pt>
                <c:pt idx="2673">
                  <c:v>6.2662955692836215</c:v>
                </c:pt>
                <c:pt idx="2674">
                  <c:v>6.268668855939592</c:v>
                </c:pt>
                <c:pt idx="2675">
                  <c:v>6.2710475921630859</c:v>
                </c:pt>
                <c:pt idx="2676">
                  <c:v>6.2734283719743997</c:v>
                </c:pt>
                <c:pt idx="2677">
                  <c:v>6.2758180073329379</c:v>
                </c:pt>
                <c:pt idx="2678">
                  <c:v>6.2781981059483121</c:v>
                </c:pt>
                <c:pt idx="2679">
                  <c:v>6.2805666242327005</c:v>
                </c:pt>
                <c:pt idx="2680">
                  <c:v>6.2829562595912387</c:v>
                </c:pt>
                <c:pt idx="2681">
                  <c:v>6.2853424889700751</c:v>
                </c:pt>
                <c:pt idx="2682">
                  <c:v>6.2877110072544644</c:v>
                </c:pt>
                <c:pt idx="2683">
                  <c:v>6.2901026862008225</c:v>
                </c:pt>
                <c:pt idx="2684">
                  <c:v>6.2924834660121371</c:v>
                </c:pt>
                <c:pt idx="2685">
                  <c:v>6.2948669706072122</c:v>
                </c:pt>
                <c:pt idx="2686">
                  <c:v>6.2972361700875412</c:v>
                </c:pt>
                <c:pt idx="2687">
                  <c:v>6.2996210370744974</c:v>
                </c:pt>
                <c:pt idx="2688">
                  <c:v>6.3020038604736328</c:v>
                </c:pt>
                <c:pt idx="2689">
                  <c:v>6.3043934958321701</c:v>
                </c:pt>
                <c:pt idx="2690">
                  <c:v>6.3067613329206189</c:v>
                </c:pt>
                <c:pt idx="2691">
                  <c:v>6.3091536930629184</c:v>
                </c:pt>
                <c:pt idx="2692">
                  <c:v>6.3115262985229492</c:v>
                </c:pt>
                <c:pt idx="2693">
                  <c:v>6.3139029911586215</c:v>
                </c:pt>
                <c:pt idx="2694">
                  <c:v>6.3162796837942938</c:v>
                </c:pt>
                <c:pt idx="2695">
                  <c:v>6.3186700003487717</c:v>
                </c:pt>
                <c:pt idx="2696">
                  <c:v>6.3210514613560269</c:v>
                </c:pt>
                <c:pt idx="2697">
                  <c:v>6.3234254292079379</c:v>
                </c:pt>
                <c:pt idx="2698">
                  <c:v>6.3258068902151923</c:v>
                </c:pt>
                <c:pt idx="2699">
                  <c:v>6.3281978879656107</c:v>
                </c:pt>
                <c:pt idx="2700">
                  <c:v>6.3305684498378207</c:v>
                </c:pt>
                <c:pt idx="2701">
                  <c:v>6.3329560416085373</c:v>
                </c:pt>
                <c:pt idx="2702">
                  <c:v>6.3353279658726285</c:v>
                </c:pt>
                <c:pt idx="2703">
                  <c:v>6.3377223696027478</c:v>
                </c:pt>
                <c:pt idx="2704">
                  <c:v>6.3400997434343607</c:v>
                </c:pt>
                <c:pt idx="2705">
                  <c:v>6.3424757548740933</c:v>
                </c:pt>
                <c:pt idx="2706">
                  <c:v>6.3448558534894666</c:v>
                </c:pt>
                <c:pt idx="2707">
                  <c:v>6.3472461700439453</c:v>
                </c:pt>
                <c:pt idx="2708">
                  <c:v>6.3496228626796176</c:v>
                </c:pt>
                <c:pt idx="2709">
                  <c:v>6.3520036424909314</c:v>
                </c:pt>
                <c:pt idx="2710">
                  <c:v>6.3543810163225443</c:v>
                </c:pt>
                <c:pt idx="2711">
                  <c:v>6.3567829132080078</c:v>
                </c:pt>
                <c:pt idx="2712">
                  <c:v>6.3591446195329935</c:v>
                </c:pt>
                <c:pt idx="2713">
                  <c:v>6.3615260805402478</c:v>
                </c:pt>
                <c:pt idx="2714">
                  <c:v>6.363915715898786</c:v>
                </c:pt>
                <c:pt idx="2715">
                  <c:v>6.3662930897303989</c:v>
                </c:pt>
                <c:pt idx="2716">
                  <c:v>6.3686629704066684</c:v>
                </c:pt>
                <c:pt idx="2717">
                  <c:v>6.37103761945452</c:v>
                </c:pt>
                <c:pt idx="2718">
                  <c:v>6.3734286172049384</c:v>
                </c:pt>
                <c:pt idx="2719">
                  <c:v>6.3758155277797153</c:v>
                </c:pt>
                <c:pt idx="2720">
                  <c:v>6.3781874520438055</c:v>
                </c:pt>
                <c:pt idx="2721">
                  <c:v>6.3805777685982834</c:v>
                </c:pt>
                <c:pt idx="2722">
                  <c:v>6.3829585484095981</c:v>
                </c:pt>
                <c:pt idx="2723">
                  <c:v>6.3853386470249722</c:v>
                </c:pt>
                <c:pt idx="2724">
                  <c:v>6.387709890093122</c:v>
                </c:pt>
                <c:pt idx="2725">
                  <c:v>6.3900995254516602</c:v>
                </c:pt>
                <c:pt idx="2726">
                  <c:v>6.3924843924386154</c:v>
                </c:pt>
                <c:pt idx="2727">
                  <c:v>6.3948658534458707</c:v>
                </c:pt>
                <c:pt idx="2728">
                  <c:v>6.3972384589059006</c:v>
                </c:pt>
                <c:pt idx="2729">
                  <c:v>6.3996274130684982</c:v>
                </c:pt>
                <c:pt idx="2730">
                  <c:v>6.4020034245082309</c:v>
                </c:pt>
                <c:pt idx="2731">
                  <c:v>6.4043780735560825</c:v>
                </c:pt>
                <c:pt idx="2732">
                  <c:v>6.406760896955217</c:v>
                </c:pt>
                <c:pt idx="2733">
                  <c:v>6.4091450827462326</c:v>
                </c:pt>
                <c:pt idx="2734">
                  <c:v>6.4115285873413086</c:v>
                </c:pt>
                <c:pt idx="2735">
                  <c:v>6.4139093671526224</c:v>
                </c:pt>
                <c:pt idx="2736">
                  <c:v>6.416288784572056</c:v>
                </c:pt>
                <c:pt idx="2737">
                  <c:v>6.4186702455793103</c:v>
                </c:pt>
                <c:pt idx="2738">
                  <c:v>6.4210571561540872</c:v>
                </c:pt>
                <c:pt idx="2739">
                  <c:v>6.423429761614118</c:v>
                </c:pt>
                <c:pt idx="2740">
                  <c:v>6.4258105414254318</c:v>
                </c:pt>
                <c:pt idx="2741">
                  <c:v>6.4281994955880295</c:v>
                </c:pt>
                <c:pt idx="2742">
                  <c:v>6.4305659702845981</c:v>
                </c:pt>
                <c:pt idx="2743">
                  <c:v>6.4329521996634345</c:v>
                </c:pt>
                <c:pt idx="2744">
                  <c:v>6.4353377478463303</c:v>
                </c:pt>
                <c:pt idx="2745">
                  <c:v>6.4377205712454657</c:v>
                </c:pt>
                <c:pt idx="2746">
                  <c:v>6.4400952202933173</c:v>
                </c:pt>
                <c:pt idx="2747">
                  <c:v>6.4424732753208707</c:v>
                </c:pt>
                <c:pt idx="2748">
                  <c:v>6.4448540551321845</c:v>
                </c:pt>
                <c:pt idx="2749">
                  <c:v>6.4472484588623047</c:v>
                </c:pt>
                <c:pt idx="2750">
                  <c:v>6.449620383126395</c:v>
                </c:pt>
                <c:pt idx="2751">
                  <c:v>6.4519977569580078</c:v>
                </c:pt>
                <c:pt idx="2752">
                  <c:v>6.4543914794921875</c:v>
                </c:pt>
                <c:pt idx="2753">
                  <c:v>6.4567620413643967</c:v>
                </c:pt>
                <c:pt idx="2754">
                  <c:v>6.4591428211757114</c:v>
                </c:pt>
                <c:pt idx="2755">
                  <c:v>6.4615208762032639</c:v>
                </c:pt>
                <c:pt idx="2756">
                  <c:v>6.4639145987374436</c:v>
                </c:pt>
                <c:pt idx="2757">
                  <c:v>6.4662967409406384</c:v>
                </c:pt>
                <c:pt idx="2758">
                  <c:v>6.4686720711844305</c:v>
                </c:pt>
                <c:pt idx="2759">
                  <c:v>6.4710555757795056</c:v>
                </c:pt>
                <c:pt idx="2760">
                  <c:v>6.4734363555908203</c:v>
                </c:pt>
                <c:pt idx="2761">
                  <c:v>6.4758157730102539</c:v>
                </c:pt>
                <c:pt idx="2762">
                  <c:v>6.4781917844499857</c:v>
                </c:pt>
                <c:pt idx="2763">
                  <c:v>6.48057324545724</c:v>
                </c:pt>
                <c:pt idx="2764">
                  <c:v>6.482961518423898</c:v>
                </c:pt>
                <c:pt idx="2765">
                  <c:v>6.4853300367082864</c:v>
                </c:pt>
                <c:pt idx="2766">
                  <c:v>6.4877101353236606</c:v>
                </c:pt>
                <c:pt idx="2767">
                  <c:v>6.490096364702497</c:v>
                </c:pt>
                <c:pt idx="2768">
                  <c:v>6.4924839564732144</c:v>
                </c:pt>
                <c:pt idx="2769">
                  <c:v>6.4948504311697821</c:v>
                </c:pt>
                <c:pt idx="2770">
                  <c:v>6.4972359793526779</c:v>
                </c:pt>
                <c:pt idx="2771">
                  <c:v>6.4996215275355746</c:v>
                </c:pt>
                <c:pt idx="2772">
                  <c:v>6.5020070757184705</c:v>
                </c:pt>
                <c:pt idx="2773">
                  <c:v>6.5043762751988004</c:v>
                </c:pt>
                <c:pt idx="2774">
                  <c:v>6.50676999773298</c:v>
                </c:pt>
                <c:pt idx="2775">
                  <c:v>6.5091514587402344</c:v>
                </c:pt>
                <c:pt idx="2776">
                  <c:v>6.5115322385515482</c:v>
                </c:pt>
                <c:pt idx="2777">
                  <c:v>6.5138966696602951</c:v>
                </c:pt>
                <c:pt idx="2778">
                  <c:v>6.5162917545863559</c:v>
                </c:pt>
                <c:pt idx="2779">
                  <c:v>6.5186732155936102</c:v>
                </c:pt>
                <c:pt idx="2780">
                  <c:v>6.5210505894252231</c:v>
                </c:pt>
                <c:pt idx="2781">
                  <c:v>6.5234279632568359</c:v>
                </c:pt>
                <c:pt idx="2782">
                  <c:v>6.5258196422031949</c:v>
                </c:pt>
                <c:pt idx="2783">
                  <c:v>6.5281936100551059</c:v>
                </c:pt>
                <c:pt idx="2784">
                  <c:v>6.5305730274745395</c:v>
                </c:pt>
                <c:pt idx="2785">
                  <c:v>6.53294631413051</c:v>
                </c:pt>
                <c:pt idx="2786">
                  <c:v>6.535344123840332</c:v>
                </c:pt>
                <c:pt idx="2787">
                  <c:v>6.5377228600638251</c:v>
                </c:pt>
                <c:pt idx="2788">
                  <c:v>6.5400995526994974</c:v>
                </c:pt>
                <c:pt idx="2789">
                  <c:v>6.5424694333757669</c:v>
                </c:pt>
                <c:pt idx="2790">
                  <c:v>6.5448651994977673</c:v>
                </c:pt>
                <c:pt idx="2791">
                  <c:v>6.5472323553902756</c:v>
                </c:pt>
                <c:pt idx="2792">
                  <c:v>6.549619947160993</c:v>
                </c:pt>
                <c:pt idx="2793">
                  <c:v>6.5519966397966654</c:v>
                </c:pt>
                <c:pt idx="2794">
                  <c:v>6.5543889999389648</c:v>
                </c:pt>
                <c:pt idx="2795">
                  <c:v>6.5567616053989957</c:v>
                </c:pt>
                <c:pt idx="2796">
                  <c:v>6.5591417040143689</c:v>
                </c:pt>
                <c:pt idx="2797">
                  <c:v>6.5615211214338025</c:v>
                </c:pt>
                <c:pt idx="2798">
                  <c:v>6.5639100755964002</c:v>
                </c:pt>
                <c:pt idx="2799">
                  <c:v>6.5662901742117743</c:v>
                </c:pt>
                <c:pt idx="2800">
                  <c:v>6.5686627796718051</c:v>
                </c:pt>
                <c:pt idx="2801">
                  <c:v>6.5710517338344028</c:v>
                </c:pt>
                <c:pt idx="2802">
                  <c:v>6.5734372820172986</c:v>
                </c:pt>
                <c:pt idx="2803">
                  <c:v>6.5758071626935681</c:v>
                </c:pt>
                <c:pt idx="2804">
                  <c:v>6.5781988416399271</c:v>
                </c:pt>
                <c:pt idx="2805">
                  <c:v>6.5805816650390625</c:v>
                </c:pt>
                <c:pt idx="2806">
                  <c:v>6.5829651696341376</c:v>
                </c:pt>
                <c:pt idx="2807">
                  <c:v>6.5853316443307053</c:v>
                </c:pt>
                <c:pt idx="2808">
                  <c:v>6.5877178737095425</c:v>
                </c:pt>
                <c:pt idx="2809">
                  <c:v>6.5901000159127365</c:v>
                </c:pt>
                <c:pt idx="2810">
                  <c:v>6.5924896512712747</c:v>
                </c:pt>
                <c:pt idx="2811">
                  <c:v>6.5948574883597235</c:v>
                </c:pt>
                <c:pt idx="2812">
                  <c:v>6.5972478049142014</c:v>
                </c:pt>
                <c:pt idx="2813">
                  <c:v>6.5996204103742322</c:v>
                </c:pt>
                <c:pt idx="2814">
                  <c:v>6.6019964218139648</c:v>
                </c:pt>
                <c:pt idx="2815">
                  <c:v>6.6043744768415173</c:v>
                </c:pt>
                <c:pt idx="2816">
                  <c:v>6.6067641122000555</c:v>
                </c:pt>
                <c:pt idx="2817">
                  <c:v>6.6091462544032504</c:v>
                </c:pt>
                <c:pt idx="2818">
                  <c:v>6.6115222658429822</c:v>
                </c:pt>
                <c:pt idx="2819">
                  <c:v>6.6139030456542969</c:v>
                </c:pt>
                <c:pt idx="2820">
                  <c:v>6.6162967681884766</c:v>
                </c:pt>
                <c:pt idx="2821">
                  <c:v>6.6186646052769254</c:v>
                </c:pt>
                <c:pt idx="2822">
                  <c:v>6.621053559439523</c:v>
                </c:pt>
                <c:pt idx="2823">
                  <c:v>6.6234241213117322</c:v>
                </c:pt>
                <c:pt idx="2824">
                  <c:v>6.6258178438459119</c:v>
                </c:pt>
                <c:pt idx="2825">
                  <c:v>6.6281958988734653</c:v>
                </c:pt>
                <c:pt idx="2826">
                  <c:v>6.6305739539010178</c:v>
                </c:pt>
                <c:pt idx="2827">
                  <c:v>6.6329520089285712</c:v>
                </c:pt>
                <c:pt idx="2828">
                  <c:v>6.6353389195033481</c:v>
                </c:pt>
                <c:pt idx="2829">
                  <c:v>6.6377156121390204</c:v>
                </c:pt>
                <c:pt idx="2830">
                  <c:v>6.6400970731462747</c:v>
                </c:pt>
                <c:pt idx="2831">
                  <c:v>6.6424758093697678</c:v>
                </c:pt>
                <c:pt idx="2832">
                  <c:v>6.6448790686471115</c:v>
                </c:pt>
                <c:pt idx="2833">
                  <c:v>6.6472387313842773</c:v>
                </c:pt>
                <c:pt idx="2834">
                  <c:v>6.6496201923915317</c:v>
                </c:pt>
                <c:pt idx="2835">
                  <c:v>6.6520111901419501</c:v>
                </c:pt>
                <c:pt idx="2836">
                  <c:v>6.6543892451695035</c:v>
                </c:pt>
                <c:pt idx="2837">
                  <c:v>6.6567577634538919</c:v>
                </c:pt>
                <c:pt idx="2838">
                  <c:v>6.6591351372855048</c:v>
                </c:pt>
                <c:pt idx="2839">
                  <c:v>6.6615240914481024</c:v>
                </c:pt>
                <c:pt idx="2840">
                  <c:v>6.6639110020228793</c:v>
                </c:pt>
                <c:pt idx="2841">
                  <c:v>6.6662822450910291</c:v>
                </c:pt>
                <c:pt idx="2842">
                  <c:v>6.6686718804495673</c:v>
                </c:pt>
                <c:pt idx="2843">
                  <c:v>6.6710533414568216</c:v>
                </c:pt>
                <c:pt idx="2844">
                  <c:v>6.6734307152884345</c:v>
                </c:pt>
                <c:pt idx="2845">
                  <c:v>6.6758012771606445</c:v>
                </c:pt>
                <c:pt idx="2846">
                  <c:v>6.6781909125191818</c:v>
                </c:pt>
                <c:pt idx="2847">
                  <c:v>6.6805778230939588</c:v>
                </c:pt>
                <c:pt idx="2848">
                  <c:v>6.6829586029052734</c:v>
                </c:pt>
                <c:pt idx="2849">
                  <c:v>6.6853325707571845</c:v>
                </c:pt>
                <c:pt idx="2850">
                  <c:v>6.6877208437238416</c:v>
                </c:pt>
                <c:pt idx="2851">
                  <c:v>6.6900982175554544</c:v>
                </c:pt>
                <c:pt idx="2852">
                  <c:v>6.6924749101911267</c:v>
                </c:pt>
                <c:pt idx="2853">
                  <c:v>6.6948584147862027</c:v>
                </c:pt>
                <c:pt idx="2854">
                  <c:v>6.6972439629690985</c:v>
                </c:pt>
                <c:pt idx="2855">
                  <c:v>6.6996247427804123</c:v>
                </c:pt>
                <c:pt idx="2856">
                  <c:v>6.7020062037876675</c:v>
                </c:pt>
                <c:pt idx="2857">
                  <c:v>6.7043856212071011</c:v>
                </c:pt>
                <c:pt idx="2858">
                  <c:v>6.7067677634102951</c:v>
                </c:pt>
                <c:pt idx="2859">
                  <c:v>6.7091526303972513</c:v>
                </c:pt>
                <c:pt idx="2860">
                  <c:v>6.7115225110735208</c:v>
                </c:pt>
                <c:pt idx="2861">
                  <c:v>6.7139039720807752</c:v>
                </c:pt>
                <c:pt idx="2862">
                  <c:v>6.7162936074393134</c:v>
                </c:pt>
                <c:pt idx="2863">
                  <c:v>6.7186587197440009</c:v>
                </c:pt>
                <c:pt idx="2864">
                  <c:v>6.7210442679268967</c:v>
                </c:pt>
                <c:pt idx="2865">
                  <c:v>6.7234311785016736</c:v>
                </c:pt>
                <c:pt idx="2866">
                  <c:v>6.7258153642926892</c:v>
                </c:pt>
                <c:pt idx="2867">
                  <c:v>6.7281900133405408</c:v>
                </c:pt>
                <c:pt idx="2868">
                  <c:v>6.7305707931518555</c:v>
                </c:pt>
                <c:pt idx="2869">
                  <c:v>6.7329502105712891</c:v>
                </c:pt>
                <c:pt idx="2870">
                  <c:v>6.7353446143014084</c:v>
                </c:pt>
                <c:pt idx="2871">
                  <c:v>6.7377151761736185</c:v>
                </c:pt>
                <c:pt idx="2872">
                  <c:v>6.7400959559849332</c:v>
                </c:pt>
                <c:pt idx="2873">
                  <c:v>6.7424869537353516</c:v>
                </c:pt>
                <c:pt idx="2874">
                  <c:v>6.7448595591953824</c:v>
                </c:pt>
                <c:pt idx="2875">
                  <c:v>6.7472382954188754</c:v>
                </c:pt>
                <c:pt idx="2876">
                  <c:v>6.7496163504464279</c:v>
                </c:pt>
                <c:pt idx="2877">
                  <c:v>6.752009391784668</c:v>
                </c:pt>
                <c:pt idx="2878">
                  <c:v>6.7543908527919223</c:v>
                </c:pt>
                <c:pt idx="2879">
                  <c:v>6.7567661830357144</c:v>
                </c:pt>
                <c:pt idx="2880">
                  <c:v>6.7591490064348489</c:v>
                </c:pt>
                <c:pt idx="2881">
                  <c:v>6.7615291050502231</c:v>
                </c:pt>
                <c:pt idx="2882">
                  <c:v>6.7639098848615369</c:v>
                </c:pt>
                <c:pt idx="2883">
                  <c:v>6.7662872586931497</c:v>
                </c:pt>
                <c:pt idx="2884">
                  <c:v>6.7686694008963446</c:v>
                </c:pt>
                <c:pt idx="2885">
                  <c:v>6.7710576738630017</c:v>
                </c:pt>
                <c:pt idx="2886">
                  <c:v>6.7734275545392713</c:v>
                </c:pt>
                <c:pt idx="2887">
                  <c:v>6.7758056095668246</c:v>
                </c:pt>
                <c:pt idx="2888">
                  <c:v>6.7781945637294223</c:v>
                </c:pt>
                <c:pt idx="2889">
                  <c:v>6.7805767059326172</c:v>
                </c:pt>
                <c:pt idx="2890">
                  <c:v>6.7829465866088867</c:v>
                </c:pt>
                <c:pt idx="2891">
                  <c:v>6.7853307723999023</c:v>
                </c:pt>
                <c:pt idx="2892">
                  <c:v>6.7877156393868576</c:v>
                </c:pt>
                <c:pt idx="2893">
                  <c:v>6.7900991439819336</c:v>
                </c:pt>
                <c:pt idx="2894">
                  <c:v>6.7924710682460239</c:v>
                </c:pt>
                <c:pt idx="2895">
                  <c:v>6.794864109584263</c:v>
                </c:pt>
                <c:pt idx="2896">
                  <c:v>6.7972455705915173</c:v>
                </c:pt>
                <c:pt idx="2897">
                  <c:v>6.7996249880109509</c:v>
                </c:pt>
                <c:pt idx="2898">
                  <c:v>6.8019901003156384</c:v>
                </c:pt>
                <c:pt idx="2899">
                  <c:v>6.8043851852416992</c:v>
                </c:pt>
                <c:pt idx="2900">
                  <c:v>6.8067673274448941</c:v>
                </c:pt>
                <c:pt idx="2901">
                  <c:v>6.8091467448643277</c:v>
                </c:pt>
                <c:pt idx="2902">
                  <c:v>6.8115234375</c:v>
                </c:pt>
                <c:pt idx="2903">
                  <c:v>6.8139164788382391</c:v>
                </c:pt>
                <c:pt idx="2904">
                  <c:v>6.8162904466901502</c:v>
                </c:pt>
                <c:pt idx="2905">
                  <c:v>6.8186698641095838</c:v>
                </c:pt>
                <c:pt idx="2906">
                  <c:v>6.8210438319614957</c:v>
                </c:pt>
                <c:pt idx="2907">
                  <c:v>6.8234409604753763</c:v>
                </c:pt>
                <c:pt idx="2908">
                  <c:v>6.8258183343069891</c:v>
                </c:pt>
                <c:pt idx="2909">
                  <c:v>6.8281950269426614</c:v>
                </c:pt>
                <c:pt idx="2910">
                  <c:v>6.830564907618931</c:v>
                </c:pt>
                <c:pt idx="2911">
                  <c:v>6.8329599925449918</c:v>
                </c:pt>
                <c:pt idx="2912">
                  <c:v>6.8353278296334397</c:v>
                </c:pt>
                <c:pt idx="2913">
                  <c:v>6.8377140590122769</c:v>
                </c:pt>
                <c:pt idx="2914">
                  <c:v>6.8400921140398294</c:v>
                </c:pt>
                <c:pt idx="2915">
                  <c:v>6.8424844741821289</c:v>
                </c:pt>
                <c:pt idx="2916">
                  <c:v>6.8448584420340399</c:v>
                </c:pt>
                <c:pt idx="2917">
                  <c:v>6.847237178257533</c:v>
                </c:pt>
                <c:pt idx="2918">
                  <c:v>6.8496193204607279</c:v>
                </c:pt>
                <c:pt idx="2919">
                  <c:v>6.8520082746233255</c:v>
                </c:pt>
                <c:pt idx="2920">
                  <c:v>6.8543863296508789</c:v>
                </c:pt>
                <c:pt idx="2921">
                  <c:v>6.8567596163068494</c:v>
                </c:pt>
                <c:pt idx="2922">
                  <c:v>6.8591478892735074</c:v>
                </c:pt>
                <c:pt idx="2923">
                  <c:v>6.861532075064523</c:v>
                </c:pt>
                <c:pt idx="2924">
                  <c:v>6.8639026369367322</c:v>
                </c:pt>
                <c:pt idx="2925">
                  <c:v>6.8662936346871506</c:v>
                </c:pt>
                <c:pt idx="2926">
                  <c:v>6.8686757768903455</c:v>
                </c:pt>
                <c:pt idx="2927">
                  <c:v>6.8710586002894809</c:v>
                </c:pt>
                <c:pt idx="2928">
                  <c:v>6.8734264373779297</c:v>
                </c:pt>
                <c:pt idx="2929">
                  <c:v>6.875811304364885</c:v>
                </c:pt>
                <c:pt idx="2930">
                  <c:v>6.8781948089599609</c:v>
                </c:pt>
                <c:pt idx="2931">
                  <c:v>6.8805837631225586</c:v>
                </c:pt>
                <c:pt idx="2932">
                  <c:v>6.8829529626028876</c:v>
                </c:pt>
                <c:pt idx="2933">
                  <c:v>6.885343960353306</c:v>
                </c:pt>
                <c:pt idx="2934">
                  <c:v>6.8877165658133368</c:v>
                </c:pt>
                <c:pt idx="2935">
                  <c:v>6.8900918960571289</c:v>
                </c:pt>
                <c:pt idx="2936">
                  <c:v>6.8924713134765625</c:v>
                </c:pt>
                <c:pt idx="2937">
                  <c:v>6.8948616300310404</c:v>
                </c:pt>
                <c:pt idx="2938">
                  <c:v>6.8972410474504739</c:v>
                </c:pt>
                <c:pt idx="2939">
                  <c:v>6.8996170588902066</c:v>
                </c:pt>
                <c:pt idx="2940">
                  <c:v>6.9019985198974609</c:v>
                </c:pt>
                <c:pt idx="2941">
                  <c:v>6.9043888364519388</c:v>
                </c:pt>
                <c:pt idx="2942">
                  <c:v>6.9067580359322678</c:v>
                </c:pt>
                <c:pt idx="2943">
                  <c:v>6.9091456277029852</c:v>
                </c:pt>
                <c:pt idx="2944">
                  <c:v>6.9115182331630161</c:v>
                </c:pt>
                <c:pt idx="2945">
                  <c:v>6.9139133180890759</c:v>
                </c:pt>
                <c:pt idx="2946">
                  <c:v>6.9162893295288086</c:v>
                </c:pt>
                <c:pt idx="2947">
                  <c:v>6.9186653409685404</c:v>
                </c:pt>
                <c:pt idx="2948">
                  <c:v>6.921046120779855</c:v>
                </c:pt>
                <c:pt idx="2949">
                  <c:v>6.9234364373343329</c:v>
                </c:pt>
                <c:pt idx="2950">
                  <c:v>6.9258110863821845</c:v>
                </c:pt>
                <c:pt idx="2951">
                  <c:v>6.9281925473894388</c:v>
                </c:pt>
                <c:pt idx="2952">
                  <c:v>6.9305706024169922</c:v>
                </c:pt>
                <c:pt idx="2953">
                  <c:v>6.9329731804983954</c:v>
                </c:pt>
                <c:pt idx="2954">
                  <c:v>6.9353342056274414</c:v>
                </c:pt>
                <c:pt idx="2955">
                  <c:v>6.9377170290265759</c:v>
                </c:pt>
                <c:pt idx="2956">
                  <c:v>6.9401059831891736</c:v>
                </c:pt>
                <c:pt idx="2957">
                  <c:v>6.942484038216727</c:v>
                </c:pt>
                <c:pt idx="2958">
                  <c:v>6.944853237697056</c:v>
                </c:pt>
                <c:pt idx="2959">
                  <c:v>6.9472312927246094</c:v>
                </c:pt>
                <c:pt idx="2960">
                  <c:v>6.9496195656912665</c:v>
                </c:pt>
                <c:pt idx="2961">
                  <c:v>6.9520044326782227</c:v>
                </c:pt>
                <c:pt idx="2962">
                  <c:v>6.9543763569423129</c:v>
                </c:pt>
                <c:pt idx="2963">
                  <c:v>6.9567693982805521</c:v>
                </c:pt>
                <c:pt idx="2964">
                  <c:v>6.9591474533081055</c:v>
                </c:pt>
                <c:pt idx="2965">
                  <c:v>6.9615282331194193</c:v>
                </c:pt>
                <c:pt idx="2966">
                  <c:v>6.9638987949916293</c:v>
                </c:pt>
                <c:pt idx="2967">
                  <c:v>6.9662904739379883</c:v>
                </c:pt>
                <c:pt idx="2968">
                  <c:v>6.9686739785330634</c:v>
                </c:pt>
                <c:pt idx="2969">
                  <c:v>6.9710561207362582</c:v>
                </c:pt>
                <c:pt idx="2970">
                  <c:v>6.9734294073922287</c:v>
                </c:pt>
                <c:pt idx="2971">
                  <c:v>6.9758183615548264</c:v>
                </c:pt>
                <c:pt idx="2972">
                  <c:v>6.9781930106026779</c:v>
                </c:pt>
                <c:pt idx="2973">
                  <c:v>6.9805703844342908</c:v>
                </c:pt>
                <c:pt idx="2974">
                  <c:v>6.9829525266374857</c:v>
                </c:pt>
                <c:pt idx="2975">
                  <c:v>6.9853401184082031</c:v>
                </c:pt>
                <c:pt idx="2976">
                  <c:v>6.9877202170235764</c:v>
                </c:pt>
                <c:pt idx="2977">
                  <c:v>6.9901023592267713</c:v>
                </c:pt>
                <c:pt idx="2978">
                  <c:v>6.9924817766462048</c:v>
                </c:pt>
                <c:pt idx="2979">
                  <c:v>6.9948632376534592</c:v>
                </c:pt>
                <c:pt idx="2980">
                  <c:v>6.9972494670322964</c:v>
                </c:pt>
                <c:pt idx="2981">
                  <c:v>6.9996200289045056</c:v>
                </c:pt>
                <c:pt idx="2982">
                  <c:v>7.0020001275198798</c:v>
                </c:pt>
                <c:pt idx="2983">
                  <c:v>7.0043924876621793</c:v>
                </c:pt>
                <c:pt idx="2984">
                  <c:v>7.0067555563790451</c:v>
                </c:pt>
                <c:pt idx="2985">
                  <c:v>7.0091431481497626</c:v>
                </c:pt>
                <c:pt idx="2986">
                  <c:v>7.0115293775285989</c:v>
                </c:pt>
                <c:pt idx="2987">
                  <c:v>7.0139115197317938</c:v>
                </c:pt>
                <c:pt idx="2988">
                  <c:v>7.0162848063877652</c:v>
                </c:pt>
                <c:pt idx="2989">
                  <c:v>7.018665586199079</c:v>
                </c:pt>
                <c:pt idx="2990">
                  <c:v>7.0210450036185126</c:v>
                </c:pt>
                <c:pt idx="2991">
                  <c:v>7.023440769740513</c:v>
                </c:pt>
                <c:pt idx="2992">
                  <c:v>7.025809969220842</c:v>
                </c:pt>
                <c:pt idx="2993">
                  <c:v>7.0281907490321567</c:v>
                </c:pt>
                <c:pt idx="2994">
                  <c:v>7.0305783408028732</c:v>
                </c:pt>
                <c:pt idx="2995">
                  <c:v>7.0329536710466654</c:v>
                </c:pt>
                <c:pt idx="2996">
                  <c:v>7.0353317260742188</c:v>
                </c:pt>
                <c:pt idx="2997">
                  <c:v>7.0377125058855325</c:v>
                </c:pt>
                <c:pt idx="2998">
                  <c:v>7.0401055472237717</c:v>
                </c:pt>
                <c:pt idx="2999">
                  <c:v>7.0424870082310269</c:v>
                </c:pt>
                <c:pt idx="3000">
                  <c:v>7.0448609760829379</c:v>
                </c:pt>
                <c:pt idx="3001">
                  <c:v>7.0472472054617743</c:v>
                </c:pt>
                <c:pt idx="3002">
                  <c:v>7.0496245792933871</c:v>
                </c:pt>
                <c:pt idx="3003">
                  <c:v>7.052006721496582</c:v>
                </c:pt>
                <c:pt idx="3004">
                  <c:v>7.0543800081525525</c:v>
                </c:pt>
                <c:pt idx="3005">
                  <c:v>7.0567635127476285</c:v>
                </c:pt>
                <c:pt idx="3006">
                  <c:v>7.0591504233224045</c:v>
                </c:pt>
                <c:pt idx="3007">
                  <c:v>7.0615189416067938</c:v>
                </c:pt>
                <c:pt idx="3008">
                  <c:v>7.0638976778302869</c:v>
                </c:pt>
                <c:pt idx="3009">
                  <c:v>7.0662879943847656</c:v>
                </c:pt>
                <c:pt idx="3010">
                  <c:v>7.0686721801757812</c:v>
                </c:pt>
                <c:pt idx="3011">
                  <c:v>7.0710413796561102</c:v>
                </c:pt>
                <c:pt idx="3012">
                  <c:v>7.0734269278390061</c:v>
                </c:pt>
                <c:pt idx="3013">
                  <c:v>7.0758131572178433</c:v>
                </c:pt>
                <c:pt idx="3014">
                  <c:v>7.0781959806169779</c:v>
                </c:pt>
                <c:pt idx="3015">
                  <c:v>7.0805665424891879</c:v>
                </c:pt>
                <c:pt idx="3016">
                  <c:v>7.0829609462193082</c:v>
                </c:pt>
                <c:pt idx="3017">
                  <c:v>7.0853424072265625</c:v>
                </c:pt>
                <c:pt idx="3018">
                  <c:v>7.0877211434500555</c:v>
                </c:pt>
                <c:pt idx="3019">
                  <c:v>7.0900869369506836</c:v>
                </c:pt>
                <c:pt idx="3020">
                  <c:v>7.0924813406808029</c:v>
                </c:pt>
                <c:pt idx="3021">
                  <c:v>7.0948628016880582</c:v>
                </c:pt>
                <c:pt idx="3022">
                  <c:v>7.0972394943237305</c:v>
                </c:pt>
                <c:pt idx="3023">
                  <c:v>7.0996182305472235</c:v>
                </c:pt>
                <c:pt idx="3024">
                  <c:v>7.1020099094935825</c:v>
                </c:pt>
                <c:pt idx="3025">
                  <c:v>7.1043838773454935</c:v>
                </c:pt>
                <c:pt idx="3026">
                  <c:v>7.1067639759608676</c:v>
                </c:pt>
                <c:pt idx="3027">
                  <c:v>7.1091365814208984</c:v>
                </c:pt>
                <c:pt idx="3028">
                  <c:v>7.1115343911307196</c:v>
                </c:pt>
                <c:pt idx="3029">
                  <c:v>7.1139138085501532</c:v>
                </c:pt>
                <c:pt idx="3030">
                  <c:v>7.1162918635777066</c:v>
                </c:pt>
                <c:pt idx="3031">
                  <c:v>7.1186617442539761</c:v>
                </c:pt>
                <c:pt idx="3032">
                  <c:v>7.1210561479840955</c:v>
                </c:pt>
                <c:pt idx="3033">
                  <c:v>7.1234253474644254</c:v>
                </c:pt>
                <c:pt idx="3034">
                  <c:v>7.1258102144513806</c:v>
                </c:pt>
                <c:pt idx="3035">
                  <c:v>7.1281896318708142</c:v>
                </c:pt>
                <c:pt idx="3036">
                  <c:v>7.1305813108171732</c:v>
                </c:pt>
                <c:pt idx="3037">
                  <c:v>7.1329532350812634</c:v>
                </c:pt>
                <c:pt idx="3038">
                  <c:v>7.1353319713047574</c:v>
                </c:pt>
                <c:pt idx="3039">
                  <c:v>7.1377147947038919</c:v>
                </c:pt>
                <c:pt idx="3040">
                  <c:v>7.140103067670549</c:v>
                </c:pt>
                <c:pt idx="3041">
                  <c:v>7.1424797603062222</c:v>
                </c:pt>
                <c:pt idx="3042">
                  <c:v>7.1448537281581332</c:v>
                </c:pt>
                <c:pt idx="3043">
                  <c:v>7.1472426823207309</c:v>
                </c:pt>
                <c:pt idx="3044">
                  <c:v>7.149626186915806</c:v>
                </c:pt>
                <c:pt idx="3045">
                  <c:v>7.1519994735717773</c:v>
                </c:pt>
                <c:pt idx="3046">
                  <c:v>7.1543911525181363</c:v>
                </c:pt>
                <c:pt idx="3047">
                  <c:v>7.1567739759172708</c:v>
                </c:pt>
                <c:pt idx="3048">
                  <c:v>7.1591554369245252</c:v>
                </c:pt>
                <c:pt idx="3049">
                  <c:v>7.1615239552089145</c:v>
                </c:pt>
                <c:pt idx="3050">
                  <c:v>7.1639074598039896</c:v>
                </c:pt>
                <c:pt idx="3051">
                  <c:v>7.1662916455950052</c:v>
                </c:pt>
                <c:pt idx="3052">
                  <c:v>7.1686792373657227</c:v>
                </c:pt>
                <c:pt idx="3053">
                  <c:v>7.1710470744541714</c:v>
                </c:pt>
                <c:pt idx="3054">
                  <c:v>7.1734380722045898</c:v>
                </c:pt>
                <c:pt idx="3055">
                  <c:v>7.175808634076799</c:v>
                </c:pt>
                <c:pt idx="3056">
                  <c:v>7.1781846455165317</c:v>
                </c:pt>
                <c:pt idx="3057">
                  <c:v>7.1805667877197266</c:v>
                </c:pt>
                <c:pt idx="3058">
                  <c:v>7.1829557418823242</c:v>
                </c:pt>
                <c:pt idx="3059">
                  <c:v>7.1853337969098767</c:v>
                </c:pt>
                <c:pt idx="3060">
                  <c:v>7.1877125331333707</c:v>
                </c:pt>
                <c:pt idx="3061">
                  <c:v>7.190093994140625</c:v>
                </c:pt>
                <c:pt idx="3062">
                  <c:v>7.1924870354788641</c:v>
                </c:pt>
                <c:pt idx="3063">
                  <c:v>7.1948535101754318</c:v>
                </c:pt>
                <c:pt idx="3064">
                  <c:v>7.1972424643380295</c:v>
                </c:pt>
                <c:pt idx="3065">
                  <c:v>7.1996137074061801</c:v>
                </c:pt>
                <c:pt idx="3066">
                  <c:v>7.2020074299403598</c:v>
                </c:pt>
                <c:pt idx="3067">
                  <c:v>7.2043875285557339</c:v>
                </c:pt>
                <c:pt idx="3068">
                  <c:v>7.2067621776035855</c:v>
                </c:pt>
                <c:pt idx="3069">
                  <c:v>7.2091436386108398</c:v>
                </c:pt>
                <c:pt idx="3070">
                  <c:v>7.2115305491856168</c:v>
                </c:pt>
                <c:pt idx="3071">
                  <c:v>7.2139065606253485</c:v>
                </c:pt>
                <c:pt idx="3072">
                  <c:v>7.2162873404366623</c:v>
                </c:pt>
                <c:pt idx="3073">
                  <c:v>7.2186653954642157</c:v>
                </c:pt>
                <c:pt idx="3074">
                  <c:v>7.2210706983293802</c:v>
                </c:pt>
                <c:pt idx="3075">
                  <c:v>7.2234283174787244</c:v>
                </c:pt>
                <c:pt idx="3076">
                  <c:v>7.2258118220738004</c:v>
                </c:pt>
                <c:pt idx="3077">
                  <c:v>7.2282014574323377</c:v>
                </c:pt>
                <c:pt idx="3078">
                  <c:v>7.2305801936558316</c:v>
                </c:pt>
                <c:pt idx="3079">
                  <c:v>7.2329480307442795</c:v>
                </c:pt>
                <c:pt idx="3080">
                  <c:v>7.2353260857718329</c:v>
                </c:pt>
                <c:pt idx="3081">
                  <c:v>7.2377150399344305</c:v>
                </c:pt>
                <c:pt idx="3082">
                  <c:v>7.240102631705148</c:v>
                </c:pt>
                <c:pt idx="3083">
                  <c:v>7.2424738747732977</c:v>
                </c:pt>
                <c:pt idx="3084">
                  <c:v>7.2448648725237161</c:v>
                </c:pt>
                <c:pt idx="3085">
                  <c:v>7.247242246355329</c:v>
                </c:pt>
                <c:pt idx="3086">
                  <c:v>7.2496223449707031</c:v>
                </c:pt>
                <c:pt idx="3087">
                  <c:v>7.2519935880388529</c:v>
                </c:pt>
                <c:pt idx="3088">
                  <c:v>7.2543845857892713</c:v>
                </c:pt>
                <c:pt idx="3089">
                  <c:v>7.2567667279924661</c:v>
                </c:pt>
                <c:pt idx="3090">
                  <c:v>7.2591481889997205</c:v>
                </c:pt>
                <c:pt idx="3091">
                  <c:v>7.261522838047572</c:v>
                </c:pt>
                <c:pt idx="3092">
                  <c:v>7.2639138357979904</c:v>
                </c:pt>
                <c:pt idx="3093">
                  <c:v>7.2662878036499023</c:v>
                </c:pt>
                <c:pt idx="3094">
                  <c:v>7.2686665398733954</c:v>
                </c:pt>
                <c:pt idx="3095">
                  <c:v>7.2710480008806497</c:v>
                </c:pt>
                <c:pt idx="3096">
                  <c:v>7.2734362738473068</c:v>
                </c:pt>
                <c:pt idx="3097">
                  <c:v>7.2758156912667404</c:v>
                </c:pt>
                <c:pt idx="3098">
                  <c:v>7.2781978334699353</c:v>
                </c:pt>
                <c:pt idx="3099">
                  <c:v>7.28057861328125</c:v>
                </c:pt>
                <c:pt idx="3100">
                  <c:v>7.2829593930925638</c:v>
                </c:pt>
                <c:pt idx="3101">
                  <c:v>7.2853422164916992</c:v>
                </c:pt>
                <c:pt idx="3102">
                  <c:v>7.2877134595598489</c:v>
                </c:pt>
                <c:pt idx="3103">
                  <c:v>7.2900942393711636</c:v>
                </c:pt>
                <c:pt idx="3104">
                  <c:v>7.292485237121582</c:v>
                </c:pt>
                <c:pt idx="3105">
                  <c:v>7.2948483058384488</c:v>
                </c:pt>
                <c:pt idx="3106">
                  <c:v>7.2972365788051059</c:v>
                </c:pt>
                <c:pt idx="3107">
                  <c:v>7.2996234893798828</c:v>
                </c:pt>
                <c:pt idx="3108">
                  <c:v>7.3020056315830777</c:v>
                </c:pt>
                <c:pt idx="3109">
                  <c:v>7.304377555847168</c:v>
                </c:pt>
                <c:pt idx="3110">
                  <c:v>7.3067603792463025</c:v>
                </c:pt>
                <c:pt idx="3111">
                  <c:v>7.3091404778616766</c:v>
                </c:pt>
                <c:pt idx="3112">
                  <c:v>7.3115369251796176</c:v>
                </c:pt>
                <c:pt idx="3113">
                  <c:v>7.3139047622680664</c:v>
                </c:pt>
                <c:pt idx="3114">
                  <c:v>7.3162862232753207</c:v>
                </c:pt>
                <c:pt idx="3115">
                  <c:v>7.3186744962419779</c:v>
                </c:pt>
                <c:pt idx="3116">
                  <c:v>7.3210505076817105</c:v>
                </c:pt>
                <c:pt idx="3117">
                  <c:v>7.3234278815133225</c:v>
                </c:pt>
                <c:pt idx="3118">
                  <c:v>7.3258072989327561</c:v>
                </c:pt>
                <c:pt idx="3119">
                  <c:v>7.3281996590750555</c:v>
                </c:pt>
                <c:pt idx="3120">
                  <c:v>7.3305804388863693</c:v>
                </c:pt>
                <c:pt idx="3121">
                  <c:v>7.3329523631504605</c:v>
                </c:pt>
                <c:pt idx="3122">
                  <c:v>7.3353419985089978</c:v>
                </c:pt>
                <c:pt idx="3123">
                  <c:v>7.3377173287527899</c:v>
                </c:pt>
                <c:pt idx="3124">
                  <c:v>7.3401015145438055</c:v>
                </c:pt>
                <c:pt idx="3125">
                  <c:v>7.3424748011997769</c:v>
                </c:pt>
                <c:pt idx="3126">
                  <c:v>7.3448610305786133</c:v>
                </c:pt>
                <c:pt idx="3127">
                  <c:v>7.3472486223493298</c:v>
                </c:pt>
                <c:pt idx="3128">
                  <c:v>7.3496171406337192</c:v>
                </c:pt>
                <c:pt idx="3129">
                  <c:v>7.3519958768572122</c:v>
                </c:pt>
                <c:pt idx="3130">
                  <c:v>7.3543855122157504</c:v>
                </c:pt>
                <c:pt idx="3131">
                  <c:v>7.3567690168108255</c:v>
                </c:pt>
                <c:pt idx="3132">
                  <c:v>7.3591382162911545</c:v>
                </c:pt>
                <c:pt idx="3133">
                  <c:v>7.3615230832781107</c:v>
                </c:pt>
                <c:pt idx="3134">
                  <c:v>7.363909312656947</c:v>
                </c:pt>
                <c:pt idx="3135">
                  <c:v>7.3662900924682617</c:v>
                </c:pt>
                <c:pt idx="3136">
                  <c:v>7.368662016732352</c:v>
                </c:pt>
                <c:pt idx="3137">
                  <c:v>7.3710543768746506</c:v>
                </c:pt>
                <c:pt idx="3138">
                  <c:v>7.373437200273786</c:v>
                </c:pt>
                <c:pt idx="3139">
                  <c:v>7.3758152553013394</c:v>
                </c:pt>
                <c:pt idx="3140">
                  <c:v>7.3781817299979071</c:v>
                </c:pt>
                <c:pt idx="3141">
                  <c:v>7.3805761337280273</c:v>
                </c:pt>
                <c:pt idx="3142">
                  <c:v>7.3829610007149826</c:v>
                </c:pt>
                <c:pt idx="3143">
                  <c:v>7.3853370121547153</c:v>
                </c:pt>
                <c:pt idx="3144">
                  <c:v>7.3877157483782083</c:v>
                </c:pt>
                <c:pt idx="3145">
                  <c:v>7.3901081085205078</c:v>
                </c:pt>
                <c:pt idx="3146">
                  <c:v>7.3924807139805386</c:v>
                </c:pt>
                <c:pt idx="3147">
                  <c:v>7.3948608125959119</c:v>
                </c:pt>
                <c:pt idx="3148">
                  <c:v>7.3972347804478238</c:v>
                </c:pt>
                <c:pt idx="3149">
                  <c:v>7.3996319089617044</c:v>
                </c:pt>
                <c:pt idx="3150">
                  <c:v>7.4020072392054965</c:v>
                </c:pt>
                <c:pt idx="3151">
                  <c:v>7.4043846130371094</c:v>
                </c:pt>
                <c:pt idx="3152">
                  <c:v>7.4067565373011996</c:v>
                </c:pt>
                <c:pt idx="3153">
                  <c:v>7.4091482162475586</c:v>
                </c:pt>
                <c:pt idx="3154">
                  <c:v>7.4115201405116489</c:v>
                </c:pt>
                <c:pt idx="3155">
                  <c:v>7.4139043263026645</c:v>
                </c:pt>
                <c:pt idx="3156">
                  <c:v>7.4162817001342773</c:v>
                </c:pt>
                <c:pt idx="3157">
                  <c:v>7.4186747414725165</c:v>
                </c:pt>
                <c:pt idx="3158">
                  <c:v>7.4210473469325473</c:v>
                </c:pt>
                <c:pt idx="3159">
                  <c:v>7.4234267643519809</c:v>
                </c:pt>
                <c:pt idx="3160">
                  <c:v>7.425810268947056</c:v>
                </c:pt>
                <c:pt idx="3161">
                  <c:v>7.4281978607177734</c:v>
                </c:pt>
                <c:pt idx="3162">
                  <c:v>7.4305745533534457</c:v>
                </c:pt>
                <c:pt idx="3163">
                  <c:v>7.432951245989118</c:v>
                </c:pt>
                <c:pt idx="3164">
                  <c:v>7.435338156563895</c:v>
                </c:pt>
                <c:pt idx="3165">
                  <c:v>7.43772166115897</c:v>
                </c:pt>
                <c:pt idx="3166">
                  <c:v>7.4400935854230603</c:v>
                </c:pt>
                <c:pt idx="3167">
                  <c:v>7.4424832207815985</c:v>
                </c:pt>
                <c:pt idx="3168">
                  <c:v>7.4448653629847934</c:v>
                </c:pt>
                <c:pt idx="3169">
                  <c:v>7.4472481863839279</c:v>
                </c:pt>
                <c:pt idx="3170">
                  <c:v>7.4496146610804965</c:v>
                </c:pt>
                <c:pt idx="3171">
                  <c:v>7.4520015716552734</c:v>
                </c:pt>
                <c:pt idx="3172">
                  <c:v>7.4543850762503485</c:v>
                </c:pt>
                <c:pt idx="3173">
                  <c:v>7.456772668021066</c:v>
                </c:pt>
                <c:pt idx="3174">
                  <c:v>7.4591425486973355</c:v>
                </c:pt>
                <c:pt idx="3175">
                  <c:v>7.4615355900355746</c:v>
                </c:pt>
                <c:pt idx="3176">
                  <c:v>7.4639054707118442</c:v>
                </c:pt>
                <c:pt idx="3177">
                  <c:v>7.4662821633475165</c:v>
                </c:pt>
                <c:pt idx="3178">
                  <c:v>7.4686602183750699</c:v>
                </c:pt>
                <c:pt idx="3179">
                  <c:v>7.471053259713309</c:v>
                </c:pt>
                <c:pt idx="3180">
                  <c:v>7.4734313147408615</c:v>
                </c:pt>
                <c:pt idx="3181">
                  <c:v>7.4758093697684149</c:v>
                </c:pt>
                <c:pt idx="3182">
                  <c:v>7.4781901495797287</c:v>
                </c:pt>
                <c:pt idx="3183">
                  <c:v>7.4805797849382669</c:v>
                </c:pt>
                <c:pt idx="3184">
                  <c:v>7.4829469408307752</c:v>
                </c:pt>
                <c:pt idx="3185">
                  <c:v>7.4853372573852539</c:v>
                </c:pt>
                <c:pt idx="3186">
                  <c:v>7.4877098628452847</c:v>
                </c:pt>
                <c:pt idx="3187">
                  <c:v>7.4901029041835239</c:v>
                </c:pt>
                <c:pt idx="3188">
                  <c:v>7.4924795968191962</c:v>
                </c:pt>
                <c:pt idx="3189">
                  <c:v>7.4948576518467496</c:v>
                </c:pt>
                <c:pt idx="3190">
                  <c:v>7.4972384316580634</c:v>
                </c:pt>
                <c:pt idx="3191">
                  <c:v>7.4996280670166016</c:v>
                </c:pt>
                <c:pt idx="3192">
                  <c:v>7.5020020348685126</c:v>
                </c:pt>
                <c:pt idx="3193">
                  <c:v>7.5043834958757669</c:v>
                </c:pt>
                <c:pt idx="3194">
                  <c:v>7.5067608697073798</c:v>
                </c:pt>
                <c:pt idx="3195">
                  <c:v>7.509168216160365</c:v>
                </c:pt>
                <c:pt idx="3196">
                  <c:v>7.511524472917829</c:v>
                </c:pt>
                <c:pt idx="3197">
                  <c:v>7.5139072963169644</c:v>
                </c:pt>
                <c:pt idx="3198">
                  <c:v>7.5162955692836215</c:v>
                </c:pt>
                <c:pt idx="3199">
                  <c:v>7.5186729431152344</c:v>
                </c:pt>
                <c:pt idx="3200">
                  <c:v>7.5210441861833841</c:v>
                </c:pt>
                <c:pt idx="3201">
                  <c:v>7.523421560014997</c:v>
                </c:pt>
                <c:pt idx="3202">
                  <c:v>7.5258098329816541</c:v>
                </c:pt>
                <c:pt idx="3203">
                  <c:v>7.528196743556431</c:v>
                </c:pt>
                <c:pt idx="3204">
                  <c:v>7.53056594303676</c:v>
                </c:pt>
                <c:pt idx="3205">
                  <c:v>7.5329617091587613</c:v>
                </c:pt>
                <c:pt idx="3206">
                  <c:v>7.5353384017944336</c:v>
                </c:pt>
                <c:pt idx="3207">
                  <c:v>7.5377191816057474</c:v>
                </c:pt>
                <c:pt idx="3208">
                  <c:v>7.5400870186941962</c:v>
                </c:pt>
                <c:pt idx="3209">
                  <c:v>7.5424807412283759</c:v>
                </c:pt>
                <c:pt idx="3210">
                  <c:v>7.5448628834315707</c:v>
                </c:pt>
                <c:pt idx="3211">
                  <c:v>7.5472450256347656</c:v>
                </c:pt>
                <c:pt idx="3212">
                  <c:v>7.5496162687029154</c:v>
                </c:pt>
                <c:pt idx="3213">
                  <c:v>7.5520079476492743</c:v>
                </c:pt>
                <c:pt idx="3214">
                  <c:v>7.5543839590890061</c:v>
                </c:pt>
                <c:pt idx="3215">
                  <c:v>7.5567599705287387</c:v>
                </c:pt>
                <c:pt idx="3216">
                  <c:v>7.5591421127319336</c:v>
                </c:pt>
                <c:pt idx="3217">
                  <c:v>7.5615303856985907</c:v>
                </c:pt>
                <c:pt idx="3218">
                  <c:v>7.5639091219220838</c:v>
                </c:pt>
                <c:pt idx="3219">
                  <c:v>7.5662912641252786</c:v>
                </c:pt>
                <c:pt idx="3220">
                  <c:v>7.5686720439365933</c:v>
                </c:pt>
                <c:pt idx="3221">
                  <c:v>7.5710521425519666</c:v>
                </c:pt>
                <c:pt idx="3222">
                  <c:v>7.5734376907348633</c:v>
                </c:pt>
                <c:pt idx="3223">
                  <c:v>7.5758116585867743</c:v>
                </c:pt>
                <c:pt idx="3224">
                  <c:v>7.5781917572021484</c:v>
                </c:pt>
                <c:pt idx="3225">
                  <c:v>7.5805827549525668</c:v>
                </c:pt>
                <c:pt idx="3226">
                  <c:v>7.5829458236694336</c:v>
                </c:pt>
                <c:pt idx="3227">
                  <c:v>7.5853334154401502</c:v>
                </c:pt>
                <c:pt idx="3228">
                  <c:v>7.5877203260149271</c:v>
                </c:pt>
                <c:pt idx="3229">
                  <c:v>7.5901004246303012</c:v>
                </c:pt>
                <c:pt idx="3230">
                  <c:v>7.5924737112862717</c:v>
                </c:pt>
                <c:pt idx="3231">
                  <c:v>7.5948551722935269</c:v>
                </c:pt>
                <c:pt idx="3232">
                  <c:v>7.5972352709089002</c:v>
                </c:pt>
                <c:pt idx="3233">
                  <c:v>7.5996310370309006</c:v>
                </c:pt>
                <c:pt idx="3234">
                  <c:v>7.6020009177071701</c:v>
                </c:pt>
                <c:pt idx="3235">
                  <c:v>7.604383059910365</c:v>
                </c:pt>
                <c:pt idx="3236">
                  <c:v>7.6067692892892014</c:v>
                </c:pt>
                <c:pt idx="3237">
                  <c:v>7.6091466631208142</c:v>
                </c:pt>
                <c:pt idx="3238">
                  <c:v>7.6115226745605469</c:v>
                </c:pt>
                <c:pt idx="3239">
                  <c:v>7.6139034543718607</c:v>
                </c:pt>
                <c:pt idx="3240">
                  <c:v>7.6162964957100998</c:v>
                </c:pt>
                <c:pt idx="3241">
                  <c:v>7.618677956717355</c:v>
                </c:pt>
                <c:pt idx="3242">
                  <c:v>7.6210485185895642</c:v>
                </c:pt>
                <c:pt idx="3243">
                  <c:v>7.6234395163399826</c:v>
                </c:pt>
                <c:pt idx="3244">
                  <c:v>7.6258134841918945</c:v>
                </c:pt>
                <c:pt idx="3245">
                  <c:v>7.6281963075910291</c:v>
                </c:pt>
                <c:pt idx="3246">
                  <c:v>7.6305709566388806</c:v>
                </c:pt>
                <c:pt idx="3247">
                  <c:v>7.6329537800380161</c:v>
                </c:pt>
                <c:pt idx="3248">
                  <c:v>7.6353434153965543</c:v>
                </c:pt>
                <c:pt idx="3249">
                  <c:v>7.6377126148768832</c:v>
                </c:pt>
                <c:pt idx="3250">
                  <c:v>7.6400899887084961</c:v>
                </c:pt>
                <c:pt idx="3251">
                  <c:v>7.6424803052629739</c:v>
                </c:pt>
                <c:pt idx="3252">
                  <c:v>7.6448631286621094</c:v>
                </c:pt>
                <c:pt idx="3253">
                  <c:v>7.6472336905343186</c:v>
                </c:pt>
                <c:pt idx="3254">
                  <c:v>7.6496171951293945</c:v>
                </c:pt>
                <c:pt idx="3255">
                  <c:v>7.6520061492919922</c:v>
                </c:pt>
                <c:pt idx="3256">
                  <c:v>7.6543862479073654</c:v>
                </c:pt>
                <c:pt idx="3257">
                  <c:v>7.6567581721714566</c:v>
                </c:pt>
                <c:pt idx="3258">
                  <c:v>7.6591498511178147</c:v>
                </c:pt>
                <c:pt idx="3259">
                  <c:v>7.6615340369088303</c:v>
                </c:pt>
                <c:pt idx="3260">
                  <c:v>7.6639107295445035</c:v>
                </c:pt>
                <c:pt idx="3261">
                  <c:v>7.6662778854370117</c:v>
                </c:pt>
                <c:pt idx="3262">
                  <c:v>7.6686729703630716</c:v>
                </c:pt>
                <c:pt idx="3263">
                  <c:v>7.6710537501743863</c:v>
                </c:pt>
                <c:pt idx="3264">
                  <c:v>7.6734311240059982</c:v>
                </c:pt>
                <c:pt idx="3265">
                  <c:v>7.6758098602294922</c:v>
                </c:pt>
                <c:pt idx="3266">
                  <c:v>7.6781994955880295</c:v>
                </c:pt>
                <c:pt idx="3267">
                  <c:v>7.6805755070277621</c:v>
                </c:pt>
                <c:pt idx="3268">
                  <c:v>7.682952880859375</c:v>
                </c:pt>
                <c:pt idx="3269">
                  <c:v>7.6853275299072266</c:v>
                </c:pt>
                <c:pt idx="3270">
                  <c:v>7.6877246584211072</c:v>
                </c:pt>
                <c:pt idx="3271">
                  <c:v>7.6901027134486606</c:v>
                </c:pt>
                <c:pt idx="3272">
                  <c:v>7.6924821308680942</c:v>
                </c:pt>
                <c:pt idx="3273">
                  <c:v>7.6948513303484232</c:v>
                </c:pt>
                <c:pt idx="3274">
                  <c:v>7.6972436904907227</c:v>
                </c:pt>
                <c:pt idx="3275">
                  <c:v>7.6996135711669922</c:v>
                </c:pt>
                <c:pt idx="3276">
                  <c:v>7.7020004817417691</c:v>
                </c:pt>
                <c:pt idx="3277">
                  <c:v>7.7043785367693216</c:v>
                </c:pt>
                <c:pt idx="3278">
                  <c:v>7.7067688533238004</c:v>
                </c:pt>
                <c:pt idx="3279">
                  <c:v>7.7091414587838303</c:v>
                </c:pt>
                <c:pt idx="3280">
                  <c:v>7.7115208762032639</c:v>
                </c:pt>
                <c:pt idx="3281">
                  <c:v>7.7139064243861606</c:v>
                </c:pt>
                <c:pt idx="3282">
                  <c:v>7.7162933349609375</c:v>
                </c:pt>
                <c:pt idx="3283">
                  <c:v>7.7186707087925504</c:v>
                </c:pt>
                <c:pt idx="3284">
                  <c:v>7.7210446766444614</c:v>
                </c:pt>
                <c:pt idx="3285">
                  <c:v>7.7234343120029996</c:v>
                </c:pt>
                <c:pt idx="3286">
                  <c:v>7.7258171354021341</c:v>
                </c:pt>
                <c:pt idx="3287">
                  <c:v>7.7281904220581055</c:v>
                </c:pt>
                <c:pt idx="3288">
                  <c:v>7.7305807386125833</c:v>
                </c:pt>
                <c:pt idx="3289">
                  <c:v>7.7329628808157782</c:v>
                </c:pt>
                <c:pt idx="3290">
                  <c:v>7.7353443418230325</c:v>
                </c:pt>
                <c:pt idx="3291">
                  <c:v>7.7377135413033615</c:v>
                </c:pt>
                <c:pt idx="3292">
                  <c:v>7.7400984082903177</c:v>
                </c:pt>
                <c:pt idx="3293">
                  <c:v>7.7424825940813333</c:v>
                </c:pt>
                <c:pt idx="3294">
                  <c:v>7.7448667798723489</c:v>
                </c:pt>
                <c:pt idx="3295">
                  <c:v>7.7472387041364392</c:v>
                </c:pt>
                <c:pt idx="3296">
                  <c:v>7.7496297018868576</c:v>
                </c:pt>
                <c:pt idx="3297">
                  <c:v>7.7520009449550082</c:v>
                </c:pt>
                <c:pt idx="3298">
                  <c:v>7.7543742316109787</c:v>
                </c:pt>
                <c:pt idx="3299">
                  <c:v>7.7567563738141736</c:v>
                </c:pt>
                <c:pt idx="3300">
                  <c:v>7.7591466903686523</c:v>
                </c:pt>
                <c:pt idx="3301">
                  <c:v>7.7615247453962048</c:v>
                </c:pt>
                <c:pt idx="3302">
                  <c:v>7.7639034816196988</c:v>
                </c:pt>
                <c:pt idx="3303">
                  <c:v>7.7662849426269531</c:v>
                </c:pt>
                <c:pt idx="3304">
                  <c:v>7.7686773027692517</c:v>
                </c:pt>
                <c:pt idx="3305">
                  <c:v>7.7710430962698798</c:v>
                </c:pt>
                <c:pt idx="3306">
                  <c:v>7.7734347752162387</c:v>
                </c:pt>
                <c:pt idx="3307">
                  <c:v>7.7758080618722092</c:v>
                </c:pt>
                <c:pt idx="3308">
                  <c:v>7.7781983784266879</c:v>
                </c:pt>
                <c:pt idx="3309">
                  <c:v>7.7805764334542404</c:v>
                </c:pt>
                <c:pt idx="3310">
                  <c:v>7.7829517636980325</c:v>
                </c:pt>
                <c:pt idx="3311">
                  <c:v>7.7853352682931076</c:v>
                </c:pt>
                <c:pt idx="3312">
                  <c:v>7.7877228600638251</c:v>
                </c:pt>
                <c:pt idx="3313">
                  <c:v>7.7900954655238559</c:v>
                </c:pt>
                <c:pt idx="3314">
                  <c:v>7.7924769265311102</c:v>
                </c:pt>
                <c:pt idx="3315">
                  <c:v>7.7948556627546033</c:v>
                </c:pt>
                <c:pt idx="3316">
                  <c:v>7.7972609656197678</c:v>
                </c:pt>
                <c:pt idx="3317">
                  <c:v>7.7996179035731723</c:v>
                </c:pt>
                <c:pt idx="3318">
                  <c:v>7.8020027705601285</c:v>
                </c:pt>
                <c:pt idx="3319">
                  <c:v>7.8043896811349045</c:v>
                </c:pt>
                <c:pt idx="3320">
                  <c:v>7.8067697797502786</c:v>
                </c:pt>
                <c:pt idx="3321">
                  <c:v>7.8091362544468472</c:v>
                </c:pt>
                <c:pt idx="3322">
                  <c:v>7.8115177154541016</c:v>
                </c:pt>
                <c:pt idx="3323">
                  <c:v>7.8139039448329379</c:v>
                </c:pt>
                <c:pt idx="3324">
                  <c:v>7.8162901742117743</c:v>
                </c:pt>
                <c:pt idx="3325">
                  <c:v>7.818661417279924</c:v>
                </c:pt>
                <c:pt idx="3326">
                  <c:v>7.8210551398141037</c:v>
                </c:pt>
                <c:pt idx="3327">
                  <c:v>7.8234304700578958</c:v>
                </c:pt>
                <c:pt idx="3328">
                  <c:v>7.8258112498692105</c:v>
                </c:pt>
                <c:pt idx="3329">
                  <c:v>7.8281818117414197</c:v>
                </c:pt>
                <c:pt idx="3330">
                  <c:v>7.8305762154715399</c:v>
                </c:pt>
                <c:pt idx="3331">
                  <c:v>7.8329563140869141</c:v>
                </c:pt>
                <c:pt idx="3332">
                  <c:v>7.8353377750941684</c:v>
                </c:pt>
                <c:pt idx="3333">
                  <c:v>7.8377110617501389</c:v>
                </c:pt>
                <c:pt idx="3334">
                  <c:v>7.8401027406964978</c:v>
                </c:pt>
                <c:pt idx="3335">
                  <c:v>7.8424773897443494</c:v>
                </c:pt>
                <c:pt idx="3336">
                  <c:v>7.8448554447719028</c:v>
                </c:pt>
                <c:pt idx="3337">
                  <c:v>7.8472382681710373</c:v>
                </c:pt>
                <c:pt idx="3338">
                  <c:v>7.8496265411376953</c:v>
                </c:pt>
                <c:pt idx="3339">
                  <c:v>7.8520059585571289</c:v>
                </c:pt>
                <c:pt idx="3340">
                  <c:v>7.8543867383684427</c:v>
                </c:pt>
                <c:pt idx="3341">
                  <c:v>7.856768199375697</c:v>
                </c:pt>
                <c:pt idx="3342">
                  <c:v>7.8591503415788919</c:v>
                </c:pt>
                <c:pt idx="3343">
                  <c:v>7.8615324837820868</c:v>
                </c:pt>
                <c:pt idx="3344">
                  <c:v>7.8639044080461771</c:v>
                </c:pt>
                <c:pt idx="3345">
                  <c:v>7.8662872314453125</c:v>
                </c:pt>
                <c:pt idx="3346">
                  <c:v>7.8686782291957309</c:v>
                </c:pt>
                <c:pt idx="3347">
                  <c:v>7.8710399355207166</c:v>
                </c:pt>
                <c:pt idx="3348">
                  <c:v>7.8734282084873746</c:v>
                </c:pt>
                <c:pt idx="3349">
                  <c:v>7.8758144378662109</c:v>
                </c:pt>
                <c:pt idx="3350">
                  <c:v>7.8781972612653455</c:v>
                </c:pt>
                <c:pt idx="3351">
                  <c:v>7.8805691855294357</c:v>
                </c:pt>
                <c:pt idx="3352">
                  <c:v>7.8829526901245117</c:v>
                </c:pt>
                <c:pt idx="3353">
                  <c:v>7.8853307451520642</c:v>
                </c:pt>
                <c:pt idx="3354">
                  <c:v>7.8877278736659457</c:v>
                </c:pt>
                <c:pt idx="3355">
                  <c:v>7.890095029558454</c:v>
                </c:pt>
                <c:pt idx="3356">
                  <c:v>7.8924798965454102</c:v>
                </c:pt>
                <c:pt idx="3357">
                  <c:v>7.8948647635323654</c:v>
                </c:pt>
                <c:pt idx="3358">
                  <c:v>7.8972428185599188</c:v>
                </c:pt>
                <c:pt idx="3359">
                  <c:v>7.8996174676077704</c:v>
                </c:pt>
                <c:pt idx="3360">
                  <c:v>7.9019989286150247</c:v>
                </c:pt>
                <c:pt idx="3361">
                  <c:v>7.9043912887573242</c:v>
                </c:pt>
                <c:pt idx="3362">
                  <c:v>7.906772068568638</c:v>
                </c:pt>
                <c:pt idx="3363">
                  <c:v>7.9091433116367886</c:v>
                </c:pt>
                <c:pt idx="3364">
                  <c:v>7.9115336281912665</c:v>
                </c:pt>
                <c:pt idx="3365">
                  <c:v>7.9139062336512973</c:v>
                </c:pt>
                <c:pt idx="3366">
                  <c:v>7.9162904194423129</c:v>
                </c:pt>
                <c:pt idx="3367">
                  <c:v>7.9186671120779852</c:v>
                </c:pt>
                <c:pt idx="3368">
                  <c:v>7.9210512978690009</c:v>
                </c:pt>
                <c:pt idx="3369">
                  <c:v>7.9234382084437778</c:v>
                </c:pt>
                <c:pt idx="3370">
                  <c:v>7.9258067267281662</c:v>
                </c:pt>
                <c:pt idx="3371">
                  <c:v>7.9281847817557196</c:v>
                </c:pt>
                <c:pt idx="3372">
                  <c:v>7.9305764607020786</c:v>
                </c:pt>
                <c:pt idx="3373">
                  <c:v>7.9329572405133923</c:v>
                </c:pt>
                <c:pt idx="3374">
                  <c:v>7.9353278023856024</c:v>
                </c:pt>
                <c:pt idx="3375">
                  <c:v>7.937711988176618</c:v>
                </c:pt>
                <c:pt idx="3376">
                  <c:v>7.9400995799473355</c:v>
                </c:pt>
                <c:pt idx="3377">
                  <c:v>7.942477634974888</c:v>
                </c:pt>
                <c:pt idx="3378">
                  <c:v>7.944851602826799</c:v>
                </c:pt>
                <c:pt idx="3379">
                  <c:v>7.947243281773158</c:v>
                </c:pt>
                <c:pt idx="3380">
                  <c:v>7.9496274675641736</c:v>
                </c:pt>
                <c:pt idx="3381">
                  <c:v>7.9520041601998459</c:v>
                </c:pt>
                <c:pt idx="3382">
                  <c:v>7.9543719972882947</c:v>
                </c:pt>
                <c:pt idx="3383">
                  <c:v>7.9567670822143555</c:v>
                </c:pt>
                <c:pt idx="3384">
                  <c:v>7.9591512680053711</c:v>
                </c:pt>
                <c:pt idx="3385">
                  <c:v>7.9615259170532227</c:v>
                </c:pt>
                <c:pt idx="3386">
                  <c:v>7.9639060156685959</c:v>
                </c:pt>
                <c:pt idx="3387">
                  <c:v>7.9662970134190152</c:v>
                </c:pt>
                <c:pt idx="3388">
                  <c:v>7.9686703000749857</c:v>
                </c:pt>
                <c:pt idx="3389">
                  <c:v>7.9710490362984787</c:v>
                </c:pt>
                <c:pt idx="3390">
                  <c:v>7.9734236853463303</c:v>
                </c:pt>
                <c:pt idx="3391">
                  <c:v>7.9758228574480325</c:v>
                </c:pt>
                <c:pt idx="3392">
                  <c:v>7.9781981876918246</c:v>
                </c:pt>
                <c:pt idx="3393">
                  <c:v>7.9805776051112582</c:v>
                </c:pt>
                <c:pt idx="3394">
                  <c:v>7.9829474857875278</c:v>
                </c:pt>
                <c:pt idx="3395">
                  <c:v>7.9853378023420056</c:v>
                </c:pt>
                <c:pt idx="3396">
                  <c:v>7.9877097266060959</c:v>
                </c:pt>
                <c:pt idx="3397">
                  <c:v>7.9900959559849332</c:v>
                </c:pt>
                <c:pt idx="3398">
                  <c:v>7.9924760546003064</c:v>
                </c:pt>
                <c:pt idx="3399">
                  <c:v>7.9948663711547852</c:v>
                </c:pt>
                <c:pt idx="3400">
                  <c:v>7.9972362518310547</c:v>
                </c:pt>
                <c:pt idx="3401">
                  <c:v>7.9996163504464279</c:v>
                </c:pt>
                <c:pt idx="3402">
                  <c:v>8.0020039422171454</c:v>
                </c:pt>
                <c:pt idx="3403">
                  <c:v>8.0043901715959827</c:v>
                </c:pt>
                <c:pt idx="3404">
                  <c:v>8.0067661830357135</c:v>
                </c:pt>
                <c:pt idx="3405">
                  <c:v>8.0091415132795056</c:v>
                </c:pt>
                <c:pt idx="3406">
                  <c:v>8.0115297862461627</c:v>
                </c:pt>
                <c:pt idx="3407">
                  <c:v>8.013911247253418</c:v>
                </c:pt>
                <c:pt idx="3408">
                  <c:v>8.0162886210850299</c:v>
                </c:pt>
                <c:pt idx="3409">
                  <c:v>8.0186762128557483</c:v>
                </c:pt>
                <c:pt idx="3410">
                  <c:v>8.0210563114711206</c:v>
                </c:pt>
                <c:pt idx="3411">
                  <c:v>8.0234384536743164</c:v>
                </c:pt>
                <c:pt idx="3412">
                  <c:v>8.0258076531546454</c:v>
                </c:pt>
                <c:pt idx="3413">
                  <c:v>8.0281938825334827</c:v>
                </c:pt>
                <c:pt idx="3414">
                  <c:v>8.0305794307163776</c:v>
                </c:pt>
                <c:pt idx="3415">
                  <c:v>8.0329636165073932</c:v>
                </c:pt>
                <c:pt idx="3416">
                  <c:v>8.0353334971836627</c:v>
                </c:pt>
                <c:pt idx="3417">
                  <c:v>8.037724494934082</c:v>
                </c:pt>
                <c:pt idx="3418">
                  <c:v>8.0400957380022327</c:v>
                </c:pt>
                <c:pt idx="3419">
                  <c:v>8.0424724306379041</c:v>
                </c:pt>
                <c:pt idx="3420">
                  <c:v>8.0448525292532782</c:v>
                </c:pt>
                <c:pt idx="3421">
                  <c:v>8.0472435270036975</c:v>
                </c:pt>
                <c:pt idx="3422">
                  <c:v>8.0496209008353095</c:v>
                </c:pt>
                <c:pt idx="3423">
                  <c:v>8.0519996370588025</c:v>
                </c:pt>
                <c:pt idx="3424">
                  <c:v>8.0543817792619983</c:v>
                </c:pt>
                <c:pt idx="3425">
                  <c:v>8.0567707334245959</c:v>
                </c:pt>
                <c:pt idx="3426">
                  <c:v>8.0591365269252222</c:v>
                </c:pt>
                <c:pt idx="3427">
                  <c:v>8.0615254810878199</c:v>
                </c:pt>
                <c:pt idx="3428">
                  <c:v>8.0639014925275525</c:v>
                </c:pt>
                <c:pt idx="3429">
                  <c:v>8.0662931714739123</c:v>
                </c:pt>
                <c:pt idx="3430">
                  <c:v>8.0686712265014648</c:v>
                </c:pt>
                <c:pt idx="3431">
                  <c:v>8.071046556745257</c:v>
                </c:pt>
                <c:pt idx="3432">
                  <c:v>8.0734307425362726</c:v>
                </c:pt>
                <c:pt idx="3433">
                  <c:v>8.0758190155029297</c:v>
                </c:pt>
                <c:pt idx="3434">
                  <c:v>8.0781909397670191</c:v>
                </c:pt>
                <c:pt idx="3435">
                  <c:v>8.0805737631661554</c:v>
                </c:pt>
                <c:pt idx="3436">
                  <c:v>8.0829497746058863</c:v>
                </c:pt>
                <c:pt idx="3437">
                  <c:v>8.0853557586669922</c:v>
                </c:pt>
                <c:pt idx="3438">
                  <c:v>8.0877120154244562</c:v>
                </c:pt>
                <c:pt idx="3439">
                  <c:v>8.0900975636073511</c:v>
                </c:pt>
                <c:pt idx="3440">
                  <c:v>8.0924851553780695</c:v>
                </c:pt>
                <c:pt idx="3441">
                  <c:v>8.0948652539934436</c:v>
                </c:pt>
                <c:pt idx="3442">
                  <c:v>8.0972296851021905</c:v>
                </c:pt>
                <c:pt idx="3443">
                  <c:v>8.0996125085013251</c:v>
                </c:pt>
                <c:pt idx="3444">
                  <c:v>8.1020001002720416</c:v>
                </c:pt>
                <c:pt idx="3445">
                  <c:v>8.1043849672589978</c:v>
                </c:pt>
                <c:pt idx="3446">
                  <c:v>8.106756891523089</c:v>
                </c:pt>
                <c:pt idx="3447">
                  <c:v>8.1091512952532092</c:v>
                </c:pt>
                <c:pt idx="3448">
                  <c:v>8.1115266254969995</c:v>
                </c:pt>
                <c:pt idx="3449">
                  <c:v>8.1139080865042548</c:v>
                </c:pt>
                <c:pt idx="3450">
                  <c:v>8.1162766047886432</c:v>
                </c:pt>
                <c:pt idx="3451">
                  <c:v>8.118671689714704</c:v>
                </c:pt>
                <c:pt idx="3452">
                  <c:v>8.1210531507219592</c:v>
                </c:pt>
                <c:pt idx="3453">
                  <c:v>8.1234352929251532</c:v>
                </c:pt>
                <c:pt idx="3454">
                  <c:v>8.1258085795811237</c:v>
                </c:pt>
                <c:pt idx="3455">
                  <c:v>8.1282009397234241</c:v>
                </c:pt>
                <c:pt idx="3456">
                  <c:v>8.1305742263793945</c:v>
                </c:pt>
                <c:pt idx="3457">
                  <c:v>8.1329495566231866</c:v>
                </c:pt>
                <c:pt idx="3458">
                  <c:v>8.1353323800223212</c:v>
                </c:pt>
                <c:pt idx="3459">
                  <c:v>8.1377233777727405</c:v>
                </c:pt>
                <c:pt idx="3460">
                  <c:v>8.1400993892124713</c:v>
                </c:pt>
                <c:pt idx="3461">
                  <c:v>8.142480169023786</c:v>
                </c:pt>
                <c:pt idx="3462">
                  <c:v>8.1448629924229206</c:v>
                </c:pt>
                <c:pt idx="3463">
                  <c:v>8.1472444534301758</c:v>
                </c:pt>
                <c:pt idx="3464">
                  <c:v>8.1496286392211914</c:v>
                </c:pt>
                <c:pt idx="3465">
                  <c:v>8.1520012446812213</c:v>
                </c:pt>
                <c:pt idx="3466">
                  <c:v>8.1543827056884766</c:v>
                </c:pt>
                <c:pt idx="3467">
                  <c:v>8.1567737034388941</c:v>
                </c:pt>
                <c:pt idx="3468">
                  <c:v>8.1591354097638806</c:v>
                </c:pt>
                <c:pt idx="3469">
                  <c:v>8.1615250451224188</c:v>
                </c:pt>
                <c:pt idx="3470">
                  <c:v>8.1639105933053155</c:v>
                </c:pt>
                <c:pt idx="3471">
                  <c:v>8.1662954602922717</c:v>
                </c:pt>
                <c:pt idx="3472">
                  <c:v>8.1686632973807196</c:v>
                </c:pt>
                <c:pt idx="3473">
                  <c:v>8.1710474831717352</c:v>
                </c:pt>
                <c:pt idx="3474">
                  <c:v>8.1734241758074084</c:v>
                </c:pt>
                <c:pt idx="3475">
                  <c:v>8.175819941929408</c:v>
                </c:pt>
                <c:pt idx="3476">
                  <c:v>8.1781877790178577</c:v>
                </c:pt>
                <c:pt idx="3477">
                  <c:v>8.1805740083966931</c:v>
                </c:pt>
                <c:pt idx="3478">
                  <c:v>8.1829568317958277</c:v>
                </c:pt>
                <c:pt idx="3479">
                  <c:v>8.1853355680193225</c:v>
                </c:pt>
                <c:pt idx="3480">
                  <c:v>8.1877115794590534</c:v>
                </c:pt>
                <c:pt idx="3481">
                  <c:v>8.190092359270368</c:v>
                </c:pt>
                <c:pt idx="3482">
                  <c:v>8.1924847194126666</c:v>
                </c:pt>
                <c:pt idx="3483">
                  <c:v>8.194867542811803</c:v>
                </c:pt>
                <c:pt idx="3484">
                  <c:v>8.1972381046840113</c:v>
                </c:pt>
                <c:pt idx="3485">
                  <c:v>8.1996297836303711</c:v>
                </c:pt>
                <c:pt idx="3486">
                  <c:v>8.2020010266985217</c:v>
                </c:pt>
                <c:pt idx="3487">
                  <c:v>8.2043865748814166</c:v>
                </c:pt>
                <c:pt idx="3488">
                  <c:v>8.2067612239292682</c:v>
                </c:pt>
                <c:pt idx="3489">
                  <c:v>8.2091467721121649</c:v>
                </c:pt>
                <c:pt idx="3490">
                  <c:v>8.2115336826869409</c:v>
                </c:pt>
                <c:pt idx="3491">
                  <c:v>8.2139015197753906</c:v>
                </c:pt>
                <c:pt idx="3492">
                  <c:v>8.2162775312151233</c:v>
                </c:pt>
                <c:pt idx="3493">
                  <c:v>8.218671253749303</c:v>
                </c:pt>
                <c:pt idx="3494">
                  <c:v>8.2210520335606159</c:v>
                </c:pt>
                <c:pt idx="3495">
                  <c:v>8.2234232766287665</c:v>
                </c:pt>
                <c:pt idx="3496">
                  <c:v>8.2258088248116632</c:v>
                </c:pt>
                <c:pt idx="3497">
                  <c:v>8.2281964165823798</c:v>
                </c:pt>
                <c:pt idx="3498">
                  <c:v>8.230573109218053</c:v>
                </c:pt>
                <c:pt idx="3499">
                  <c:v>8.2329491206577838</c:v>
                </c:pt>
                <c:pt idx="3500">
                  <c:v>8.2353394372122626</c:v>
                </c:pt>
                <c:pt idx="3501">
                  <c:v>8.2377236230032782</c:v>
                </c:pt>
                <c:pt idx="3502">
                  <c:v>8.2400996344430109</c:v>
                </c:pt>
                <c:pt idx="3503">
                  <c:v>8.2424688339233398</c:v>
                </c:pt>
                <c:pt idx="3504">
                  <c:v>8.2448625564575195</c:v>
                </c:pt>
                <c:pt idx="3505">
                  <c:v>8.2472474234444757</c:v>
                </c:pt>
                <c:pt idx="3506">
                  <c:v>8.2496227536882678</c:v>
                </c:pt>
                <c:pt idx="3507">
                  <c:v>8.2520014899117609</c:v>
                </c:pt>
                <c:pt idx="3508">
                  <c:v>8.2543890816824774</c:v>
                </c:pt>
                <c:pt idx="3509">
                  <c:v>8.2567664555140894</c:v>
                </c:pt>
                <c:pt idx="3510">
                  <c:v>8.2591451917375842</c:v>
                </c:pt>
                <c:pt idx="3511">
                  <c:v>8.2615184783935547</c:v>
                </c:pt>
                <c:pt idx="3512">
                  <c:v>8.2639156069074353</c:v>
                </c:pt>
                <c:pt idx="3513">
                  <c:v>8.2662929807390491</c:v>
                </c:pt>
                <c:pt idx="3514">
                  <c:v>8.268673760550362</c:v>
                </c:pt>
                <c:pt idx="3515">
                  <c:v>8.271044322422572</c:v>
                </c:pt>
                <c:pt idx="3516">
                  <c:v>8.2734346389770508</c:v>
                </c:pt>
                <c:pt idx="3517">
                  <c:v>8.2758065632411402</c:v>
                </c:pt>
                <c:pt idx="3518">
                  <c:v>8.2781914302280963</c:v>
                </c:pt>
                <c:pt idx="3519">
                  <c:v>8.2805708476475299</c:v>
                </c:pt>
                <c:pt idx="3520">
                  <c:v>8.2829611642020087</c:v>
                </c:pt>
                <c:pt idx="3521">
                  <c:v>8.2853330884660998</c:v>
                </c:pt>
                <c:pt idx="3522">
                  <c:v>8.2877097811017713</c:v>
                </c:pt>
                <c:pt idx="3523">
                  <c:v>8.2900987352643689</c:v>
                </c:pt>
                <c:pt idx="3524">
                  <c:v>8.2924842834472656</c:v>
                </c:pt>
                <c:pt idx="3525">
                  <c:v>8.294860976082937</c:v>
                </c:pt>
                <c:pt idx="3526">
                  <c:v>8.2972369875226697</c:v>
                </c:pt>
                <c:pt idx="3527">
                  <c:v>8.2996252604893268</c:v>
                </c:pt>
                <c:pt idx="3528">
                  <c:v>8.3020060403006415</c:v>
                </c:pt>
                <c:pt idx="3529">
                  <c:v>8.304384095328194</c:v>
                </c:pt>
                <c:pt idx="3530">
                  <c:v>8.3067723682948511</c:v>
                </c:pt>
                <c:pt idx="3531">
                  <c:v>8.3091531481061658</c:v>
                </c:pt>
                <c:pt idx="3532">
                  <c:v>8.3115332467215399</c:v>
                </c:pt>
                <c:pt idx="3533">
                  <c:v>8.3139031273978095</c:v>
                </c:pt>
                <c:pt idx="3534">
                  <c:v>8.3162879943847656</c:v>
                </c:pt>
                <c:pt idx="3535">
                  <c:v>8.3186742237636011</c:v>
                </c:pt>
                <c:pt idx="3536">
                  <c:v>8.321057728358678</c:v>
                </c:pt>
                <c:pt idx="3537">
                  <c:v>8.3234282902308863</c:v>
                </c:pt>
                <c:pt idx="3538">
                  <c:v>8.3258165631975452</c:v>
                </c:pt>
                <c:pt idx="3539">
                  <c:v>8.3281905310494562</c:v>
                </c:pt>
                <c:pt idx="3540">
                  <c:v>8.3305651800973077</c:v>
                </c:pt>
                <c:pt idx="3541">
                  <c:v>8.3329473223005017</c:v>
                </c:pt>
                <c:pt idx="3542">
                  <c:v>8.3353376388549805</c:v>
                </c:pt>
                <c:pt idx="3543">
                  <c:v>8.3377150126865924</c:v>
                </c:pt>
                <c:pt idx="3544">
                  <c:v>8.3400937489100855</c:v>
                </c:pt>
                <c:pt idx="3545">
                  <c:v>8.3424765723092218</c:v>
                </c:pt>
                <c:pt idx="3546">
                  <c:v>8.3448668888636988</c:v>
                </c:pt>
                <c:pt idx="3547">
                  <c:v>8.3472333635602673</c:v>
                </c:pt>
                <c:pt idx="3548">
                  <c:v>8.349622317722865</c:v>
                </c:pt>
                <c:pt idx="3549">
                  <c:v>8.3519976479666571</c:v>
                </c:pt>
                <c:pt idx="3550">
                  <c:v>8.3543872833251953</c:v>
                </c:pt>
                <c:pt idx="3551">
                  <c:v>8.35676806313651</c:v>
                </c:pt>
                <c:pt idx="3552">
                  <c:v>8.3591406685965399</c:v>
                </c:pt>
                <c:pt idx="3553">
                  <c:v>8.3615268979753772</c:v>
                </c:pt>
                <c:pt idx="3554">
                  <c:v>8.3639144897460938</c:v>
                </c:pt>
                <c:pt idx="3555">
                  <c:v>8.3662857328142444</c:v>
                </c:pt>
                <c:pt idx="3556">
                  <c:v>8.3686685562133789</c:v>
                </c:pt>
                <c:pt idx="3557">
                  <c:v>8.3710452488490503</c:v>
                </c:pt>
                <c:pt idx="3558">
                  <c:v>8.3734519141060968</c:v>
                </c:pt>
                <c:pt idx="3559">
                  <c:v>8.3758081708635608</c:v>
                </c:pt>
                <c:pt idx="3560">
                  <c:v>8.3781937190464557</c:v>
                </c:pt>
                <c:pt idx="3561">
                  <c:v>8.3805785860334119</c:v>
                </c:pt>
                <c:pt idx="3562">
                  <c:v>8.3829614094325464</c:v>
                </c:pt>
                <c:pt idx="3563">
                  <c:v>8.3853265217372339</c:v>
                </c:pt>
                <c:pt idx="3564">
                  <c:v>8.3877100263323108</c:v>
                </c:pt>
                <c:pt idx="3565">
                  <c:v>8.3900942121233264</c:v>
                </c:pt>
                <c:pt idx="3566">
                  <c:v>8.3924797603062213</c:v>
                </c:pt>
                <c:pt idx="3567">
                  <c:v>8.394852365766253</c:v>
                </c:pt>
                <c:pt idx="3568">
                  <c:v>8.3972460883004327</c:v>
                </c:pt>
                <c:pt idx="3569">
                  <c:v>8.3996200561523438</c:v>
                </c:pt>
                <c:pt idx="3570">
                  <c:v>8.4020008359636584</c:v>
                </c:pt>
                <c:pt idx="3571">
                  <c:v>8.404370716639928</c:v>
                </c:pt>
                <c:pt idx="3572">
                  <c:v>8.406765801565987</c:v>
                </c:pt>
                <c:pt idx="3573">
                  <c:v>8.4091486249651233</c:v>
                </c:pt>
                <c:pt idx="3574">
                  <c:v>8.4115294047764362</c:v>
                </c:pt>
                <c:pt idx="3575">
                  <c:v>8.4139020102364679</c:v>
                </c:pt>
                <c:pt idx="3576">
                  <c:v>8.4162957327706476</c:v>
                </c:pt>
                <c:pt idx="3577">
                  <c:v>8.418669019426618</c:v>
                </c:pt>
                <c:pt idx="3578">
                  <c:v>8.4210470744541706</c:v>
                </c:pt>
                <c:pt idx="3579">
                  <c:v>8.4234292166573663</c:v>
                </c:pt>
                <c:pt idx="3580">
                  <c:v>8.4258195332118433</c:v>
                </c:pt>
                <c:pt idx="3581">
                  <c:v>8.428196907043457</c:v>
                </c:pt>
                <c:pt idx="3582">
                  <c:v>8.4305776868547717</c:v>
                </c:pt>
                <c:pt idx="3583">
                  <c:v>8.4329591478620252</c:v>
                </c:pt>
                <c:pt idx="3584">
                  <c:v>8.4353399276733398</c:v>
                </c:pt>
                <c:pt idx="3585">
                  <c:v>8.4377220698765338</c:v>
                </c:pt>
                <c:pt idx="3586">
                  <c:v>8.4400933129446845</c:v>
                </c:pt>
                <c:pt idx="3587">
                  <c:v>8.4424768175397595</c:v>
                </c:pt>
                <c:pt idx="3588">
                  <c:v>8.4448678152901788</c:v>
                </c:pt>
                <c:pt idx="3589">
                  <c:v>8.4472274780273438</c:v>
                </c:pt>
                <c:pt idx="3590">
                  <c:v>8.4496177945818225</c:v>
                </c:pt>
                <c:pt idx="3591">
                  <c:v>8.4520053863525391</c:v>
                </c:pt>
                <c:pt idx="3592">
                  <c:v>8.4543888909476141</c:v>
                </c:pt>
                <c:pt idx="3593">
                  <c:v>8.4567560468401233</c:v>
                </c:pt>
                <c:pt idx="3594">
                  <c:v>8.4591415950230182</c:v>
                </c:pt>
                <c:pt idx="3595">
                  <c:v>8.461518968854632</c:v>
                </c:pt>
                <c:pt idx="3596">
                  <c:v>8.4639167785644531</c:v>
                </c:pt>
                <c:pt idx="3597">
                  <c:v>8.4662839344569605</c:v>
                </c:pt>
                <c:pt idx="3598">
                  <c:v>8.4686694826398572</c:v>
                </c:pt>
                <c:pt idx="3599">
                  <c:v>8.4710523060389917</c:v>
                </c:pt>
                <c:pt idx="3600">
                  <c:v>8.4734317234584253</c:v>
                </c:pt>
                <c:pt idx="3601">
                  <c:v>8.4758070537022174</c:v>
                </c:pt>
                <c:pt idx="3602">
                  <c:v>8.4781871523175916</c:v>
                </c:pt>
                <c:pt idx="3603">
                  <c:v>8.4805801936558307</c:v>
                </c:pt>
                <c:pt idx="3604">
                  <c:v>8.4829609734671454</c:v>
                </c:pt>
                <c:pt idx="3605">
                  <c:v>8.485332216535296</c:v>
                </c:pt>
                <c:pt idx="3606">
                  <c:v>8.487727301461355</c:v>
                </c:pt>
                <c:pt idx="3607">
                  <c:v>8.4900971821376245</c:v>
                </c:pt>
                <c:pt idx="3608">
                  <c:v>8.4924813679286402</c:v>
                </c:pt>
                <c:pt idx="3609">
                  <c:v>8.4948566981724323</c:v>
                </c:pt>
                <c:pt idx="3610">
                  <c:v>8.4972436087472101</c:v>
                </c:pt>
                <c:pt idx="3611">
                  <c:v>8.4996312005179266</c:v>
                </c:pt>
                <c:pt idx="3612">
                  <c:v>8.5019990376063745</c:v>
                </c:pt>
                <c:pt idx="3613">
                  <c:v>8.5043750490461072</c:v>
                </c:pt>
                <c:pt idx="3614">
                  <c:v>8.506770133972168</c:v>
                </c:pt>
                <c:pt idx="3615">
                  <c:v>8.5091468266078394</c:v>
                </c:pt>
                <c:pt idx="3616">
                  <c:v>8.5115214756556909</c:v>
                </c:pt>
                <c:pt idx="3617">
                  <c:v>8.5139036178588867</c:v>
                </c:pt>
                <c:pt idx="3618">
                  <c:v>8.5162912096296033</c:v>
                </c:pt>
                <c:pt idx="3619">
                  <c:v>8.5186665398733954</c:v>
                </c:pt>
                <c:pt idx="3620">
                  <c:v>8.5210445949009479</c:v>
                </c:pt>
                <c:pt idx="3621">
                  <c:v>8.5234362738473077</c:v>
                </c:pt>
                <c:pt idx="3622">
                  <c:v>8.5258190972464423</c:v>
                </c:pt>
                <c:pt idx="3623">
                  <c:v>8.5281944274902344</c:v>
                </c:pt>
                <c:pt idx="3624">
                  <c:v>8.5305649893624445</c:v>
                </c:pt>
                <c:pt idx="3625">
                  <c:v>8.5329566683088025</c:v>
                </c:pt>
                <c:pt idx="3626">
                  <c:v>8.5353428976876398</c:v>
                </c:pt>
                <c:pt idx="3627">
                  <c:v>8.5377195903233112</c:v>
                </c:pt>
                <c:pt idx="3628">
                  <c:v>8.5400969641549249</c:v>
                </c:pt>
                <c:pt idx="3629">
                  <c:v>8.5424865995134631</c:v>
                </c:pt>
                <c:pt idx="3630">
                  <c:v>8.544862610953194</c:v>
                </c:pt>
                <c:pt idx="3631">
                  <c:v>8.5472406659807483</c:v>
                </c:pt>
                <c:pt idx="3632">
                  <c:v>8.5496159962245386</c:v>
                </c:pt>
                <c:pt idx="3633">
                  <c:v>8.5520103999546588</c:v>
                </c:pt>
                <c:pt idx="3634">
                  <c:v>8.5543877737862726</c:v>
                </c:pt>
                <c:pt idx="3635">
                  <c:v>8.5567665100097656</c:v>
                </c:pt>
                <c:pt idx="3636">
                  <c:v>8.559138434273855</c:v>
                </c:pt>
                <c:pt idx="3637">
                  <c:v>8.5615260260445734</c:v>
                </c:pt>
                <c:pt idx="3638">
                  <c:v>8.5639006750924249</c:v>
                </c:pt>
                <c:pt idx="3639">
                  <c:v>8.5662834984915595</c:v>
                </c:pt>
                <c:pt idx="3640">
                  <c:v>8.5686649594988147</c:v>
                </c:pt>
                <c:pt idx="3641">
                  <c:v>8.5710566384451727</c:v>
                </c:pt>
                <c:pt idx="3642">
                  <c:v>8.5734285627092639</c:v>
                </c:pt>
                <c:pt idx="3643">
                  <c:v>8.5758052553449353</c:v>
                </c:pt>
                <c:pt idx="3644">
                  <c:v>8.578194209507533</c:v>
                </c:pt>
                <c:pt idx="3645">
                  <c:v>8.5805797576904297</c:v>
                </c:pt>
                <c:pt idx="3646">
                  <c:v>8.5829544067382812</c:v>
                </c:pt>
                <c:pt idx="3647">
                  <c:v>8.5853317805698932</c:v>
                </c:pt>
                <c:pt idx="3648">
                  <c:v>8.587718691144671</c:v>
                </c:pt>
                <c:pt idx="3649">
                  <c:v>8.5900981085641046</c:v>
                </c:pt>
                <c:pt idx="3650">
                  <c:v>8.5924788883754175</c:v>
                </c:pt>
                <c:pt idx="3651">
                  <c:v>8.5948657989501953</c:v>
                </c:pt>
                <c:pt idx="3652">
                  <c:v>8.5972438539777478</c:v>
                </c:pt>
                <c:pt idx="3653">
                  <c:v>8.5996266773768824</c:v>
                </c:pt>
                <c:pt idx="3654">
                  <c:v>8.6019965580531519</c:v>
                </c:pt>
                <c:pt idx="3655">
                  <c:v>8.6043821062360486</c:v>
                </c:pt>
                <c:pt idx="3656">
                  <c:v>8.6067683356148859</c:v>
                </c:pt>
                <c:pt idx="3657">
                  <c:v>8.6091518402099609</c:v>
                </c:pt>
                <c:pt idx="3658">
                  <c:v>8.6115244456699909</c:v>
                </c:pt>
                <c:pt idx="3659">
                  <c:v>8.6139147622244696</c:v>
                </c:pt>
                <c:pt idx="3660">
                  <c:v>8.6162860052926202</c:v>
                </c:pt>
                <c:pt idx="3661">
                  <c:v>8.6186606543404718</c:v>
                </c:pt>
                <c:pt idx="3662">
                  <c:v>8.6210441589355469</c:v>
                </c:pt>
                <c:pt idx="3663">
                  <c:v>8.6234344754900256</c:v>
                </c:pt>
                <c:pt idx="3664">
                  <c:v>8.625811168125697</c:v>
                </c:pt>
                <c:pt idx="3665">
                  <c:v>8.6281899043491901</c:v>
                </c:pt>
                <c:pt idx="3666">
                  <c:v>8.6305727277483264</c:v>
                </c:pt>
                <c:pt idx="3667">
                  <c:v>8.6329623631068628</c:v>
                </c:pt>
                <c:pt idx="3668">
                  <c:v>8.6353274754115503</c:v>
                </c:pt>
                <c:pt idx="3669">
                  <c:v>8.6377157483782092</c:v>
                </c:pt>
                <c:pt idx="3670">
                  <c:v>8.6400944846017023</c:v>
                </c:pt>
                <c:pt idx="3671">
                  <c:v>8.6424834387642999</c:v>
                </c:pt>
                <c:pt idx="3672">
                  <c:v>8.6448628561837335</c:v>
                </c:pt>
                <c:pt idx="3673">
                  <c:v>8.6472354616437634</c:v>
                </c:pt>
                <c:pt idx="3674">
                  <c:v>8.6496244158063611</c:v>
                </c:pt>
                <c:pt idx="3675">
                  <c:v>8.6520099639892578</c:v>
                </c:pt>
                <c:pt idx="3676">
                  <c:v>8.6543832506452283</c:v>
                </c:pt>
                <c:pt idx="3677">
                  <c:v>8.656764030456543</c:v>
                </c:pt>
                <c:pt idx="3678">
                  <c:v>8.6591407230922144</c:v>
                </c:pt>
                <c:pt idx="3679">
                  <c:v>8.6615487507411402</c:v>
                </c:pt>
                <c:pt idx="3680">
                  <c:v>8.6639050074986041</c:v>
                </c:pt>
                <c:pt idx="3681">
                  <c:v>8.6662898744855603</c:v>
                </c:pt>
                <c:pt idx="3682">
                  <c:v>8.6686761038643976</c:v>
                </c:pt>
                <c:pt idx="3683">
                  <c:v>8.6710555212838312</c:v>
                </c:pt>
                <c:pt idx="3684">
                  <c:v>8.673421995980398</c:v>
                </c:pt>
                <c:pt idx="3685">
                  <c:v>8.6758048193795343</c:v>
                </c:pt>
                <c:pt idx="3686">
                  <c:v>8.6781896863664905</c:v>
                </c:pt>
                <c:pt idx="3687">
                  <c:v>8.6805752345493854</c:v>
                </c:pt>
                <c:pt idx="3688">
                  <c:v>8.6829492024012964</c:v>
                </c:pt>
                <c:pt idx="3689">
                  <c:v>8.6853422437395373</c:v>
                </c:pt>
                <c:pt idx="3690">
                  <c:v>8.6877168927873889</c:v>
                </c:pt>
                <c:pt idx="3691">
                  <c:v>8.6900983537946423</c:v>
                </c:pt>
                <c:pt idx="3692">
                  <c:v>8.6924675532749713</c:v>
                </c:pt>
                <c:pt idx="3693">
                  <c:v>8.6948626382010321</c:v>
                </c:pt>
                <c:pt idx="3694">
                  <c:v>8.6972440992082873</c:v>
                </c:pt>
                <c:pt idx="3695">
                  <c:v>8.6996228354317804</c:v>
                </c:pt>
                <c:pt idx="3696">
                  <c:v>8.7019961220877509</c:v>
                </c:pt>
                <c:pt idx="3697">
                  <c:v>8.7043905258178711</c:v>
                </c:pt>
                <c:pt idx="3698">
                  <c:v>8.7067644936697821</c:v>
                </c:pt>
                <c:pt idx="3699">
                  <c:v>8.7091405051095148</c:v>
                </c:pt>
                <c:pt idx="3700">
                  <c:v>8.7115219661167682</c:v>
                </c:pt>
                <c:pt idx="3701">
                  <c:v>8.713912282671247</c:v>
                </c:pt>
                <c:pt idx="3702">
                  <c:v>8.7162896565028589</c:v>
                </c:pt>
                <c:pt idx="3703">
                  <c:v>8.7186711175101141</c:v>
                </c:pt>
                <c:pt idx="3704">
                  <c:v>8.7210546221051892</c:v>
                </c:pt>
                <c:pt idx="3705">
                  <c:v>8.7234360831124445</c:v>
                </c:pt>
                <c:pt idx="3706">
                  <c:v>8.7258168629237574</c:v>
                </c:pt>
                <c:pt idx="3707">
                  <c:v>8.7281908307756702</c:v>
                </c:pt>
                <c:pt idx="3708">
                  <c:v>8.7305750165666858</c:v>
                </c:pt>
                <c:pt idx="3709">
                  <c:v>8.7329653331211627</c:v>
                </c:pt>
                <c:pt idx="3710">
                  <c:v>8.7353249958583277</c:v>
                </c:pt>
                <c:pt idx="3711">
                  <c:v>8.7377146312168659</c:v>
                </c:pt>
                <c:pt idx="3712">
                  <c:v>8.740099498203822</c:v>
                </c:pt>
                <c:pt idx="3713">
                  <c:v>8.7424857275826593</c:v>
                </c:pt>
                <c:pt idx="3714">
                  <c:v>8.7448515210832873</c:v>
                </c:pt>
                <c:pt idx="3715">
                  <c:v>8.7472377504621228</c:v>
                </c:pt>
                <c:pt idx="3716">
                  <c:v>8.7496137619018555</c:v>
                </c:pt>
                <c:pt idx="3717">
                  <c:v>8.7520102092197956</c:v>
                </c:pt>
                <c:pt idx="3718">
                  <c:v>8.7543780463082452</c:v>
                </c:pt>
                <c:pt idx="3719">
                  <c:v>8.7567663192749023</c:v>
                </c:pt>
                <c:pt idx="3720">
                  <c:v>8.759147099086217</c:v>
                </c:pt>
                <c:pt idx="3721">
                  <c:v>8.7615265165056506</c:v>
                </c:pt>
                <c:pt idx="3722">
                  <c:v>8.7639025279453815</c:v>
                </c:pt>
                <c:pt idx="3723">
                  <c:v>8.7662846701485773</c:v>
                </c:pt>
                <c:pt idx="3724">
                  <c:v>8.7686749867030542</c:v>
                </c:pt>
                <c:pt idx="3725">
                  <c:v>8.7710578101021905</c:v>
                </c:pt>
                <c:pt idx="3726">
                  <c:v>8.7734270095825195</c:v>
                </c:pt>
                <c:pt idx="3727">
                  <c:v>8.7758220945085803</c:v>
                </c:pt>
                <c:pt idx="3728">
                  <c:v>8.7781912939889093</c:v>
                </c:pt>
                <c:pt idx="3729">
                  <c:v>8.7805768421718042</c:v>
                </c:pt>
                <c:pt idx="3730">
                  <c:v>8.7829521724155963</c:v>
                </c:pt>
                <c:pt idx="3731">
                  <c:v>8.7853356770106714</c:v>
                </c:pt>
                <c:pt idx="3732">
                  <c:v>8.7877239499773303</c:v>
                </c:pt>
                <c:pt idx="3733">
                  <c:v>8.7900924682617188</c:v>
                </c:pt>
                <c:pt idx="3734">
                  <c:v>8.7924691608973902</c:v>
                </c:pt>
                <c:pt idx="3735">
                  <c:v>8.7948642458234509</c:v>
                </c:pt>
                <c:pt idx="3736">
                  <c:v>8.7972402572631836</c:v>
                </c:pt>
                <c:pt idx="3737">
                  <c:v>8.7996135439191541</c:v>
                </c:pt>
                <c:pt idx="3738">
                  <c:v>8.8019990921020508</c:v>
                </c:pt>
                <c:pt idx="3739">
                  <c:v>8.8043894086565295</c:v>
                </c:pt>
                <c:pt idx="3740">
                  <c:v>8.8067633765084405</c:v>
                </c:pt>
                <c:pt idx="3741">
                  <c:v>8.8091421127319336</c:v>
                </c:pt>
                <c:pt idx="3742">
                  <c:v>8.8115310668945312</c:v>
                </c:pt>
                <c:pt idx="3743">
                  <c:v>8.8139159338814874</c:v>
                </c:pt>
                <c:pt idx="3744">
                  <c:v>8.816290582929339</c:v>
                </c:pt>
                <c:pt idx="3745">
                  <c:v>8.8186618259974878</c:v>
                </c:pt>
                <c:pt idx="3746">
                  <c:v>8.8210528237479071</c:v>
                </c:pt>
                <c:pt idx="3747">
                  <c:v>8.8234342847551623</c:v>
                </c:pt>
                <c:pt idx="3748">
                  <c:v>8.8258089338030139</c:v>
                </c:pt>
                <c:pt idx="3749">
                  <c:v>8.8281903948102673</c:v>
                </c:pt>
                <c:pt idx="3750">
                  <c:v>8.830579348972865</c:v>
                </c:pt>
                <c:pt idx="3751">
                  <c:v>8.8329560416085382</c:v>
                </c:pt>
                <c:pt idx="3752">
                  <c:v>8.8353347778320312</c:v>
                </c:pt>
                <c:pt idx="3753">
                  <c:v>8.8377107892717639</c:v>
                </c:pt>
                <c:pt idx="3754">
                  <c:v>8.8401065553937634</c:v>
                </c:pt>
                <c:pt idx="3755">
                  <c:v>8.8424832480294366</c:v>
                </c:pt>
                <c:pt idx="3756">
                  <c:v>8.8448619842529297</c:v>
                </c:pt>
                <c:pt idx="3757">
                  <c:v>8.8472359521048407</c:v>
                </c:pt>
                <c:pt idx="3758">
                  <c:v>8.8496228626796167</c:v>
                </c:pt>
                <c:pt idx="3759">
                  <c:v>8.8519975117274683</c:v>
                </c:pt>
                <c:pt idx="3760">
                  <c:v>8.8543803351266046</c:v>
                </c:pt>
                <c:pt idx="3761">
                  <c:v>8.8567604337419787</c:v>
                </c:pt>
                <c:pt idx="3762">
                  <c:v>8.8591507502964557</c:v>
                </c:pt>
                <c:pt idx="3763">
                  <c:v>8.8615206309727252</c:v>
                </c:pt>
                <c:pt idx="3764">
                  <c:v>8.8639000483921588</c:v>
                </c:pt>
                <c:pt idx="3765">
                  <c:v>8.8662883213588159</c:v>
                </c:pt>
                <c:pt idx="3766">
                  <c:v>8.8686738695417127</c:v>
                </c:pt>
                <c:pt idx="3767">
                  <c:v>8.8710485185895642</c:v>
                </c:pt>
                <c:pt idx="3768">
                  <c:v>8.8734292984008789</c:v>
                </c:pt>
                <c:pt idx="3769">
                  <c:v>8.8758162089756549</c:v>
                </c:pt>
                <c:pt idx="3770">
                  <c:v>8.8781935828072687</c:v>
                </c:pt>
                <c:pt idx="3771">
                  <c:v>8.8805750438145221</c:v>
                </c:pt>
                <c:pt idx="3772">
                  <c:v>8.8829633167811792</c:v>
                </c:pt>
                <c:pt idx="3773">
                  <c:v>8.8853434153965534</c:v>
                </c:pt>
                <c:pt idx="3774">
                  <c:v>8.887722832815987</c:v>
                </c:pt>
                <c:pt idx="3775">
                  <c:v>8.890093394688197</c:v>
                </c:pt>
                <c:pt idx="3776">
                  <c:v>8.8924775804792127</c:v>
                </c:pt>
                <c:pt idx="3777">
                  <c:v>8.8948658534458698</c:v>
                </c:pt>
                <c:pt idx="3778">
                  <c:v>8.8972466332571845</c:v>
                </c:pt>
                <c:pt idx="3779">
                  <c:v>8.8996199199131549</c:v>
                </c:pt>
                <c:pt idx="3780">
                  <c:v>8.9020088740757526</c:v>
                </c:pt>
                <c:pt idx="3781">
                  <c:v>8.9043807983398438</c:v>
                </c:pt>
                <c:pt idx="3782">
                  <c:v>8.9067554473876953</c:v>
                </c:pt>
                <c:pt idx="3783">
                  <c:v>8.9091389519827704</c:v>
                </c:pt>
                <c:pt idx="3784">
                  <c:v>8.9115292685372491</c:v>
                </c:pt>
                <c:pt idx="3785">
                  <c:v>8.9139045987810412</c:v>
                </c:pt>
                <c:pt idx="3786">
                  <c:v>8.9162853785923541</c:v>
                </c:pt>
                <c:pt idx="3787">
                  <c:v>8.9186682019914905</c:v>
                </c:pt>
                <c:pt idx="3788">
                  <c:v>8.921059199741908</c:v>
                </c:pt>
                <c:pt idx="3789">
                  <c:v>8.9234256744384766</c:v>
                </c:pt>
                <c:pt idx="3790">
                  <c:v>8.925811903817312</c:v>
                </c:pt>
                <c:pt idx="3791">
                  <c:v>8.9281899588448663</c:v>
                </c:pt>
                <c:pt idx="3792">
                  <c:v>8.9305802753993433</c:v>
                </c:pt>
                <c:pt idx="3793">
                  <c:v>8.9329590116228381</c:v>
                </c:pt>
                <c:pt idx="3794">
                  <c:v>8.9353309358869275</c:v>
                </c:pt>
                <c:pt idx="3795">
                  <c:v>8.9377192088535846</c:v>
                </c:pt>
                <c:pt idx="3796">
                  <c:v>8.9401033946446002</c:v>
                </c:pt>
                <c:pt idx="3797">
                  <c:v>8.9424766813005725</c:v>
                </c:pt>
                <c:pt idx="3798">
                  <c:v>8.9448567799159449</c:v>
                </c:pt>
                <c:pt idx="3799">
                  <c:v>8.9472361973353784</c:v>
                </c:pt>
                <c:pt idx="3800">
                  <c:v>8.9496401378086627</c:v>
                </c:pt>
                <c:pt idx="3801">
                  <c:v>8.9519970757620673</c:v>
                </c:pt>
                <c:pt idx="3802">
                  <c:v>8.9543839863368433</c:v>
                </c:pt>
                <c:pt idx="3803">
                  <c:v>8.95676953451974</c:v>
                </c:pt>
                <c:pt idx="3804">
                  <c:v>8.9591523579188745</c:v>
                </c:pt>
                <c:pt idx="3805">
                  <c:v>8.961517470223562</c:v>
                </c:pt>
                <c:pt idx="3806">
                  <c:v>8.9639009748186389</c:v>
                </c:pt>
                <c:pt idx="3807">
                  <c:v>8.9662831170218329</c:v>
                </c:pt>
                <c:pt idx="3808">
                  <c:v>8.9686686652047296</c:v>
                </c:pt>
                <c:pt idx="3809">
                  <c:v>8.9710433142525812</c:v>
                </c:pt>
                <c:pt idx="3810">
                  <c:v>8.9734370367867609</c:v>
                </c:pt>
                <c:pt idx="3811">
                  <c:v>8.975812367030553</c:v>
                </c:pt>
                <c:pt idx="3812">
                  <c:v>8.9781917844499866</c:v>
                </c:pt>
                <c:pt idx="3813">
                  <c:v>8.9805623463221949</c:v>
                </c:pt>
                <c:pt idx="3814">
                  <c:v>8.9829574312482556</c:v>
                </c:pt>
                <c:pt idx="3815">
                  <c:v>8.9853388922555109</c:v>
                </c:pt>
                <c:pt idx="3816">
                  <c:v>8.9877196720668238</c:v>
                </c:pt>
                <c:pt idx="3817">
                  <c:v>8.9900909151349744</c:v>
                </c:pt>
                <c:pt idx="3818">
                  <c:v>8.9924860000610352</c:v>
                </c:pt>
                <c:pt idx="3819">
                  <c:v>8.9948599679129462</c:v>
                </c:pt>
                <c:pt idx="3820">
                  <c:v>8.9972373417445581</c:v>
                </c:pt>
                <c:pt idx="3821">
                  <c:v>8.9996174403599323</c:v>
                </c:pt>
                <c:pt idx="3822">
                  <c:v>9.0020091193062921</c:v>
                </c:pt>
                <c:pt idx="3823">
                  <c:v>9.0043878555297852</c:v>
                </c:pt>
                <c:pt idx="3824">
                  <c:v>9.0067665917532782</c:v>
                </c:pt>
                <c:pt idx="3825">
                  <c:v>9.0091500963483533</c:v>
                </c:pt>
                <c:pt idx="3826">
                  <c:v>9.0115315573556085</c:v>
                </c:pt>
                <c:pt idx="3827">
                  <c:v>9.0139109747750421</c:v>
                </c:pt>
                <c:pt idx="3828">
                  <c:v>9.0162856238228937</c:v>
                </c:pt>
                <c:pt idx="3829">
                  <c:v>9.0186684472220282</c:v>
                </c:pt>
                <c:pt idx="3830">
                  <c:v>9.0210594449724475</c:v>
                </c:pt>
                <c:pt idx="3831">
                  <c:v>9.023419788905553</c:v>
                </c:pt>
                <c:pt idx="3832">
                  <c:v>9.0258087430681506</c:v>
                </c:pt>
                <c:pt idx="3833">
                  <c:v>9.0281956536429266</c:v>
                </c:pt>
                <c:pt idx="3834">
                  <c:v>9.0305805206298828</c:v>
                </c:pt>
                <c:pt idx="3835">
                  <c:v>9.0329490389142713</c:v>
                </c:pt>
                <c:pt idx="3836">
                  <c:v>9.0353339059012274</c:v>
                </c:pt>
                <c:pt idx="3837">
                  <c:v>9.0377099173409601</c:v>
                </c:pt>
                <c:pt idx="3838">
                  <c:v>9.0401084082467218</c:v>
                </c:pt>
                <c:pt idx="3839">
                  <c:v>9.0424769265311102</c:v>
                </c:pt>
                <c:pt idx="3840">
                  <c:v>9.0448638371058863</c:v>
                </c:pt>
                <c:pt idx="3841">
                  <c:v>9.0472432545253199</c:v>
                </c:pt>
                <c:pt idx="3842">
                  <c:v>9.049623353140694</c:v>
                </c:pt>
                <c:pt idx="3843">
                  <c:v>9.0519986833844861</c:v>
                </c:pt>
                <c:pt idx="3844">
                  <c:v>9.0543801443917413</c:v>
                </c:pt>
                <c:pt idx="3845">
                  <c:v>9.0567704609462183</c:v>
                </c:pt>
                <c:pt idx="3846">
                  <c:v>9.0591526031494141</c:v>
                </c:pt>
                <c:pt idx="3847">
                  <c:v>9.061521802629743</c:v>
                </c:pt>
                <c:pt idx="3848">
                  <c:v>9.0639175687517444</c:v>
                </c:pt>
                <c:pt idx="3849">
                  <c:v>9.0662867682320734</c:v>
                </c:pt>
                <c:pt idx="3850">
                  <c:v>9.0686716352190295</c:v>
                </c:pt>
                <c:pt idx="3851">
                  <c:v>9.0710476466587604</c:v>
                </c:pt>
                <c:pt idx="3852">
                  <c:v>9.0734331948416571</c:v>
                </c:pt>
                <c:pt idx="3853">
                  <c:v>9.0758207866123737</c:v>
                </c:pt>
                <c:pt idx="3854">
                  <c:v>9.0781906672886432</c:v>
                </c:pt>
                <c:pt idx="3855">
                  <c:v>9.0805632727486749</c:v>
                </c:pt>
                <c:pt idx="3856">
                  <c:v>9.0829604012625555</c:v>
                </c:pt>
                <c:pt idx="3857">
                  <c:v>9.085333687918526</c:v>
                </c:pt>
                <c:pt idx="3858">
                  <c:v>9.0877103805541992</c:v>
                </c:pt>
                <c:pt idx="3859">
                  <c:v>9.0900925227573932</c:v>
                </c:pt>
                <c:pt idx="3860">
                  <c:v>9.0924821581159314</c:v>
                </c:pt>
                <c:pt idx="3861">
                  <c:v>9.0948540823800226</c:v>
                </c:pt>
                <c:pt idx="3862">
                  <c:v>9.0972341809953967</c:v>
                </c:pt>
                <c:pt idx="3863">
                  <c:v>9.0996238163539331</c:v>
                </c:pt>
                <c:pt idx="3864">
                  <c:v>9.1020100457327704</c:v>
                </c:pt>
                <c:pt idx="3865">
                  <c:v>9.1043833323887409</c:v>
                </c:pt>
                <c:pt idx="3866">
                  <c:v>9.1067545754568915</c:v>
                </c:pt>
                <c:pt idx="3867">
                  <c:v>9.1091462544032495</c:v>
                </c:pt>
                <c:pt idx="3868">
                  <c:v>9.1115318025861463</c:v>
                </c:pt>
                <c:pt idx="3869">
                  <c:v>9.1139078140258789</c:v>
                </c:pt>
                <c:pt idx="3870">
                  <c:v>9.116287912641253</c:v>
                </c:pt>
                <c:pt idx="3871">
                  <c:v>9.1186748232160291</c:v>
                </c:pt>
                <c:pt idx="3872">
                  <c:v>9.1210515158517023</c:v>
                </c:pt>
                <c:pt idx="3873">
                  <c:v>9.1234309332711359</c:v>
                </c:pt>
                <c:pt idx="3874">
                  <c:v>9.1258076259068073</c:v>
                </c:pt>
                <c:pt idx="3875">
                  <c:v>9.1282020296369275</c:v>
                </c:pt>
                <c:pt idx="3876">
                  <c:v>9.1305766786847791</c:v>
                </c:pt>
                <c:pt idx="3877">
                  <c:v>9.1329574584960938</c:v>
                </c:pt>
                <c:pt idx="3878">
                  <c:v>9.1353314263480048</c:v>
                </c:pt>
                <c:pt idx="3879">
                  <c:v>9.1377156121390204</c:v>
                </c:pt>
                <c:pt idx="3880">
                  <c:v>9.140091623578753</c:v>
                </c:pt>
                <c:pt idx="3881">
                  <c:v>9.142473765781947</c:v>
                </c:pt>
                <c:pt idx="3882">
                  <c:v>9.1448586327689032</c:v>
                </c:pt>
                <c:pt idx="3883">
                  <c:v>9.1472469057355603</c:v>
                </c:pt>
                <c:pt idx="3884">
                  <c:v>9.1496174676077704</c:v>
                </c:pt>
                <c:pt idx="3885">
                  <c:v>9.1519955226353229</c:v>
                </c:pt>
                <c:pt idx="3886">
                  <c:v>9.1543865203857422</c:v>
                </c:pt>
                <c:pt idx="3887">
                  <c:v>9.1567713873726984</c:v>
                </c:pt>
                <c:pt idx="3888">
                  <c:v>9.1591439928327283</c:v>
                </c:pt>
                <c:pt idx="3889">
                  <c:v>9.1615234102521619</c:v>
                </c:pt>
                <c:pt idx="3890">
                  <c:v>9.1639110020228784</c:v>
                </c:pt>
                <c:pt idx="3891">
                  <c:v>9.1662883758544922</c:v>
                </c:pt>
                <c:pt idx="3892">
                  <c:v>9.1686684744698663</c:v>
                </c:pt>
                <c:pt idx="3893">
                  <c:v>9.1710560662405829</c:v>
                </c:pt>
                <c:pt idx="3894">
                  <c:v>9.173436164855957</c:v>
                </c:pt>
                <c:pt idx="3895">
                  <c:v>9.1758162634713312</c:v>
                </c:pt>
                <c:pt idx="3896">
                  <c:v>9.1781881877354206</c:v>
                </c:pt>
                <c:pt idx="3897">
                  <c:v>9.1805750983101984</c:v>
                </c:pt>
                <c:pt idx="3898">
                  <c:v>9.1829620088849744</c:v>
                </c:pt>
                <c:pt idx="3899">
                  <c:v>9.185341426304408</c:v>
                </c:pt>
                <c:pt idx="3900">
                  <c:v>9.1877167565482001</c:v>
                </c:pt>
                <c:pt idx="3901">
                  <c:v>9.1901057107107977</c:v>
                </c:pt>
                <c:pt idx="3902">
                  <c:v>9.1924769537789484</c:v>
                </c:pt>
                <c:pt idx="3903">
                  <c:v>9.1948509216308594</c:v>
                </c:pt>
                <c:pt idx="3904">
                  <c:v>9.1972357886178155</c:v>
                </c:pt>
                <c:pt idx="3905">
                  <c:v>9.1996254239763537</c:v>
                </c:pt>
                <c:pt idx="3906">
                  <c:v>9.2019993918282648</c:v>
                </c:pt>
                <c:pt idx="3907">
                  <c:v>9.2043808528355182</c:v>
                </c:pt>
                <c:pt idx="3908">
                  <c:v>9.206762995038714</c:v>
                </c:pt>
                <c:pt idx="3909">
                  <c:v>9.2091505868094305</c:v>
                </c:pt>
                <c:pt idx="3910">
                  <c:v>9.2115177427019397</c:v>
                </c:pt>
                <c:pt idx="3911">
                  <c:v>9.2139053344726562</c:v>
                </c:pt>
                <c:pt idx="3912">
                  <c:v>9.2162847518920898</c:v>
                </c:pt>
                <c:pt idx="3913">
                  <c:v>9.2186750684465686</c:v>
                </c:pt>
                <c:pt idx="3914">
                  <c:v>9.22105176108224</c:v>
                </c:pt>
                <c:pt idx="3915">
                  <c:v>9.2234264101300916</c:v>
                </c:pt>
                <c:pt idx="3916">
                  <c:v>9.2258140019008081</c:v>
                </c:pt>
                <c:pt idx="3917">
                  <c:v>9.2281995500837048</c:v>
                </c:pt>
                <c:pt idx="3918">
                  <c:v>9.2305721555437366</c:v>
                </c:pt>
                <c:pt idx="3919">
                  <c:v>9.2329529353550495</c:v>
                </c:pt>
                <c:pt idx="3920">
                  <c:v>9.2353309903826037</c:v>
                </c:pt>
                <c:pt idx="3921">
                  <c:v>9.2377369744437079</c:v>
                </c:pt>
                <c:pt idx="3922">
                  <c:v>9.240094593593053</c:v>
                </c:pt>
                <c:pt idx="3923">
                  <c:v>9.2424821853637695</c:v>
                </c:pt>
                <c:pt idx="3924">
                  <c:v>9.2448656899588446</c:v>
                </c:pt>
                <c:pt idx="3925">
                  <c:v>9.2472457885742188</c:v>
                </c:pt>
                <c:pt idx="3926">
                  <c:v>9.2496102196829657</c:v>
                </c:pt>
                <c:pt idx="3927">
                  <c:v>9.2519950866699219</c:v>
                </c:pt>
                <c:pt idx="3928">
                  <c:v>9.254378591264997</c:v>
                </c:pt>
                <c:pt idx="3929">
                  <c:v>9.2567641394478937</c:v>
                </c:pt>
                <c:pt idx="3930">
                  <c:v>9.2591387884957452</c:v>
                </c:pt>
                <c:pt idx="3931">
                  <c:v>9.2615345546177448</c:v>
                </c:pt>
                <c:pt idx="3932">
                  <c:v>9.263907841273717</c:v>
                </c:pt>
                <c:pt idx="3933">
                  <c:v>9.2662893022809705</c:v>
                </c:pt>
                <c:pt idx="3934">
                  <c:v>9.2686585017612995</c:v>
                </c:pt>
                <c:pt idx="3935">
                  <c:v>9.2710535866873602</c:v>
                </c:pt>
                <c:pt idx="3936">
                  <c:v>9.2734357288905542</c:v>
                </c:pt>
                <c:pt idx="3937">
                  <c:v>9.2758151463099878</c:v>
                </c:pt>
                <c:pt idx="3938">
                  <c:v>9.2781877517700195</c:v>
                </c:pt>
                <c:pt idx="3939">
                  <c:v>9.2805821555001398</c:v>
                </c:pt>
                <c:pt idx="3940">
                  <c:v>9.2829540797642291</c:v>
                </c:pt>
                <c:pt idx="3941">
                  <c:v>9.2853321347917834</c:v>
                </c:pt>
                <c:pt idx="3942">
                  <c:v>9.2877101898193359</c:v>
                </c:pt>
                <c:pt idx="3943">
                  <c:v>9.2901032311575751</c:v>
                </c:pt>
                <c:pt idx="3944">
                  <c:v>9.292480604989187</c:v>
                </c:pt>
                <c:pt idx="3945">
                  <c:v>9.2948600224086206</c:v>
                </c:pt>
                <c:pt idx="3946">
                  <c:v>9.2972442081996363</c:v>
                </c:pt>
                <c:pt idx="3947">
                  <c:v>9.2996277127947131</c:v>
                </c:pt>
                <c:pt idx="3948">
                  <c:v>9.3020057678222656</c:v>
                </c:pt>
                <c:pt idx="3949">
                  <c:v>9.304382460457937</c:v>
                </c:pt>
                <c:pt idx="3950">
                  <c:v>9.3067639214651923</c:v>
                </c:pt>
                <c:pt idx="3951">
                  <c:v>9.3091556004115503</c:v>
                </c:pt>
                <c:pt idx="3952">
                  <c:v>9.3115166255405963</c:v>
                </c:pt>
                <c:pt idx="3953">
                  <c:v>9.3139048985072534</c:v>
                </c:pt>
                <c:pt idx="3954">
                  <c:v>9.3162918090820312</c:v>
                </c:pt>
                <c:pt idx="3955">
                  <c:v>9.3186753136771063</c:v>
                </c:pt>
                <c:pt idx="3956">
                  <c:v>9.3210424695696155</c:v>
                </c:pt>
                <c:pt idx="3957">
                  <c:v>9.3234273365565699</c:v>
                </c:pt>
                <c:pt idx="3958">
                  <c:v>9.325804029192243</c:v>
                </c:pt>
                <c:pt idx="3959">
                  <c:v>9.3282004765101831</c:v>
                </c:pt>
                <c:pt idx="3960">
                  <c:v>9.3305689947945734</c:v>
                </c:pt>
                <c:pt idx="3961">
                  <c:v>9.332957948957171</c:v>
                </c:pt>
                <c:pt idx="3962">
                  <c:v>9.335335322788783</c:v>
                </c:pt>
                <c:pt idx="3963">
                  <c:v>9.3377174649919787</c:v>
                </c:pt>
                <c:pt idx="3964">
                  <c:v>9.3400934764317096</c:v>
                </c:pt>
                <c:pt idx="3965">
                  <c:v>9.3424749374389648</c:v>
                </c:pt>
                <c:pt idx="3966">
                  <c:v>9.3448659351893824</c:v>
                </c:pt>
                <c:pt idx="3967">
                  <c:v>9.3472480773925781</c:v>
                </c:pt>
                <c:pt idx="3968">
                  <c:v>9.3496152332850855</c:v>
                </c:pt>
                <c:pt idx="3969">
                  <c:v>9.3520144053867877</c:v>
                </c:pt>
                <c:pt idx="3970">
                  <c:v>9.3543808800833563</c:v>
                </c:pt>
                <c:pt idx="3971">
                  <c:v>9.3567657470703125</c:v>
                </c:pt>
                <c:pt idx="3972">
                  <c:v>9.3591417585100452</c:v>
                </c:pt>
                <c:pt idx="3973">
                  <c:v>9.3615266254969995</c:v>
                </c:pt>
                <c:pt idx="3974">
                  <c:v>9.3639121736798963</c:v>
                </c:pt>
                <c:pt idx="3975">
                  <c:v>9.3662840979439874</c:v>
                </c:pt>
                <c:pt idx="3976">
                  <c:v>9.3686573845999579</c:v>
                </c:pt>
                <c:pt idx="3977">
                  <c:v>9.3710551943097791</c:v>
                </c:pt>
                <c:pt idx="3978">
                  <c:v>9.3734291621616901</c:v>
                </c:pt>
                <c:pt idx="3979">
                  <c:v>9.3758065359933038</c:v>
                </c:pt>
                <c:pt idx="3980">
                  <c:v>9.3781879970005573</c:v>
                </c:pt>
                <c:pt idx="3981">
                  <c:v>9.3805803571428577</c:v>
                </c:pt>
                <c:pt idx="3982">
                  <c:v>9.3829502378191272</c:v>
                </c:pt>
                <c:pt idx="3983">
                  <c:v>9.3853344236101428</c:v>
                </c:pt>
                <c:pt idx="3984">
                  <c:v>9.3877199717930377</c:v>
                </c:pt>
                <c:pt idx="3985">
                  <c:v>9.3901055199759345</c:v>
                </c:pt>
                <c:pt idx="3986">
                  <c:v>9.3924794878278455</c:v>
                </c:pt>
                <c:pt idx="3987">
                  <c:v>9.3948527744838159</c:v>
                </c:pt>
                <c:pt idx="3988">
                  <c:v>9.3972424098423541</c:v>
                </c:pt>
                <c:pt idx="3989">
                  <c:v>9.3996265956333698</c:v>
                </c:pt>
                <c:pt idx="3990">
                  <c:v>9.401999882289342</c:v>
                </c:pt>
                <c:pt idx="3991">
                  <c:v>9.4043840680803577</c:v>
                </c:pt>
                <c:pt idx="3992">
                  <c:v>9.406768935067312</c:v>
                </c:pt>
                <c:pt idx="3993">
                  <c:v>9.4091469900948663</c:v>
                </c:pt>
                <c:pt idx="3994">
                  <c:v>9.4115236827305377</c:v>
                </c:pt>
                <c:pt idx="3995">
                  <c:v>9.4139024189540308</c:v>
                </c:pt>
                <c:pt idx="3996">
                  <c:v>9.4162975038800916</c:v>
                </c:pt>
                <c:pt idx="3997">
                  <c:v>9.4186735153198242</c:v>
                </c:pt>
                <c:pt idx="3998">
                  <c:v>9.4210556575230182</c:v>
                </c:pt>
                <c:pt idx="3999">
                  <c:v>9.4234289441789905</c:v>
                </c:pt>
                <c:pt idx="4000">
                  <c:v>9.4258131299700061</c:v>
                </c:pt>
                <c:pt idx="4001">
                  <c:v>9.428189141409737</c:v>
                </c:pt>
                <c:pt idx="4002">
                  <c:v>9.4305699212210516</c:v>
                </c:pt>
                <c:pt idx="4003">
                  <c:v>9.4329541070120673</c:v>
                </c:pt>
                <c:pt idx="4004">
                  <c:v>9.4353410175868433</c:v>
                </c:pt>
                <c:pt idx="4005">
                  <c:v>9.4377122606549939</c:v>
                </c:pt>
                <c:pt idx="4006">
                  <c:v>9.4400869097028455</c:v>
                </c:pt>
                <c:pt idx="4007">
                  <c:v>9.4424799510410846</c:v>
                </c:pt>
                <c:pt idx="4008">
                  <c:v>9.4448641368321002</c:v>
                </c:pt>
                <c:pt idx="4009">
                  <c:v>9.4472374234880725</c:v>
                </c:pt>
                <c:pt idx="4010">
                  <c:v>9.449620246887207</c:v>
                </c:pt>
                <c:pt idx="4011">
                  <c:v>9.4520078386579236</c:v>
                </c:pt>
                <c:pt idx="4012">
                  <c:v>9.4543838500976562</c:v>
                </c:pt>
                <c:pt idx="4013">
                  <c:v>9.4567673546927313</c:v>
                </c:pt>
                <c:pt idx="4014">
                  <c:v>9.4591535840715686</c:v>
                </c:pt>
                <c:pt idx="4015">
                  <c:v>9.4615336826869409</c:v>
                </c:pt>
                <c:pt idx="4016">
                  <c:v>9.4639110565185547</c:v>
                </c:pt>
                <c:pt idx="4017">
                  <c:v>9.4662822995867053</c:v>
                </c:pt>
                <c:pt idx="4018">
                  <c:v>9.4686692101614813</c:v>
                </c:pt>
                <c:pt idx="4019">
                  <c:v>9.4710568019321979</c:v>
                </c:pt>
                <c:pt idx="4020">
                  <c:v>9.4734348569597522</c:v>
                </c:pt>
                <c:pt idx="4021">
                  <c:v>9.4758088248116632</c:v>
                </c:pt>
                <c:pt idx="4022">
                  <c:v>9.4781977789742609</c:v>
                </c:pt>
                <c:pt idx="4023">
                  <c:v>9.4805710656302313</c:v>
                </c:pt>
                <c:pt idx="4024">
                  <c:v>9.4829436710902613</c:v>
                </c:pt>
                <c:pt idx="4025">
                  <c:v>9.485329219273158</c:v>
                </c:pt>
                <c:pt idx="4026">
                  <c:v>9.4877195358276367</c:v>
                </c:pt>
                <c:pt idx="4027">
                  <c:v>9.4900928224836072</c:v>
                </c:pt>
                <c:pt idx="4028">
                  <c:v>9.4924763270786823</c:v>
                </c:pt>
                <c:pt idx="4029">
                  <c:v>9.4948591504778186</c:v>
                </c:pt>
                <c:pt idx="4030">
                  <c:v>9.4972481046404162</c:v>
                </c:pt>
                <c:pt idx="4031">
                  <c:v>9.4996152605329236</c:v>
                </c:pt>
                <c:pt idx="4032">
                  <c:v>9.5020021711077014</c:v>
                </c:pt>
                <c:pt idx="4033">
                  <c:v>9.5043809073311945</c:v>
                </c:pt>
                <c:pt idx="4034">
                  <c:v>9.5067705426897327</c:v>
                </c:pt>
                <c:pt idx="4035">
                  <c:v>9.5091492789132257</c:v>
                </c:pt>
                <c:pt idx="4036">
                  <c:v>9.5115212031773151</c:v>
                </c:pt>
                <c:pt idx="4037">
                  <c:v>9.5139101573399127</c:v>
                </c:pt>
                <c:pt idx="4038">
                  <c:v>9.5162950243268689</c:v>
                </c:pt>
                <c:pt idx="4039">
                  <c:v>9.518665586199079</c:v>
                </c:pt>
                <c:pt idx="4040">
                  <c:v>9.5210463660103937</c:v>
                </c:pt>
                <c:pt idx="4041">
                  <c:v>9.5234264646257678</c:v>
                </c:pt>
                <c:pt idx="4042">
                  <c:v>9.5258310862949909</c:v>
                </c:pt>
                <c:pt idx="4043">
                  <c:v>9.5281893866402765</c:v>
                </c:pt>
                <c:pt idx="4044">
                  <c:v>9.5305776596069336</c:v>
                </c:pt>
                <c:pt idx="4045">
                  <c:v>9.5329611642020087</c:v>
                </c:pt>
                <c:pt idx="4046">
                  <c:v>9.5353433064052027</c:v>
                </c:pt>
                <c:pt idx="4047">
                  <c:v>9.5377077375139514</c:v>
                </c:pt>
                <c:pt idx="4048">
                  <c:v>9.5400946480887274</c:v>
                </c:pt>
                <c:pt idx="4049">
                  <c:v>9.5424754279000421</c:v>
                </c:pt>
                <c:pt idx="4050">
                  <c:v>9.5448589324951172</c:v>
                </c:pt>
                <c:pt idx="4051">
                  <c:v>9.5472363063267291</c:v>
                </c:pt>
                <c:pt idx="4052">
                  <c:v>9.5496286664690295</c:v>
                </c:pt>
                <c:pt idx="4053">
                  <c:v>9.552001953125</c:v>
                </c:pt>
                <c:pt idx="4054">
                  <c:v>9.5543820517403741</c:v>
                </c:pt>
                <c:pt idx="4055">
                  <c:v>9.556753294808523</c:v>
                </c:pt>
                <c:pt idx="4056">
                  <c:v>9.5591497421264648</c:v>
                </c:pt>
                <c:pt idx="4057">
                  <c:v>9.5615291595458984</c:v>
                </c:pt>
                <c:pt idx="4058">
                  <c:v>9.5639099393572131</c:v>
                </c:pt>
                <c:pt idx="4059">
                  <c:v>9.5662832260131836</c:v>
                </c:pt>
                <c:pt idx="4060">
                  <c:v>9.5686769485473633</c:v>
                </c:pt>
                <c:pt idx="4061">
                  <c:v>9.5710502352033338</c:v>
                </c:pt>
                <c:pt idx="4062">
                  <c:v>9.5734289714268268</c:v>
                </c:pt>
                <c:pt idx="4063">
                  <c:v>9.5758070264543811</c:v>
                </c:pt>
                <c:pt idx="4064">
                  <c:v>9.5782000677926202</c:v>
                </c:pt>
                <c:pt idx="4065">
                  <c:v>9.5805767604282916</c:v>
                </c:pt>
                <c:pt idx="4066">
                  <c:v>9.5829561778477252</c:v>
                </c:pt>
                <c:pt idx="4067">
                  <c:v>9.5853396824428003</c:v>
                </c:pt>
                <c:pt idx="4068">
                  <c:v>9.5877231870378772</c:v>
                </c:pt>
                <c:pt idx="4069">
                  <c:v>9.5901012420654297</c:v>
                </c:pt>
                <c:pt idx="4070">
                  <c:v>9.5924758911132812</c:v>
                </c:pt>
                <c:pt idx="4071">
                  <c:v>9.5948566709245959</c:v>
                </c:pt>
                <c:pt idx="4072">
                  <c:v>9.597248349870954</c:v>
                </c:pt>
                <c:pt idx="4073">
                  <c:v>9.5996114185878199</c:v>
                </c:pt>
                <c:pt idx="4074">
                  <c:v>9.6020003727504175</c:v>
                </c:pt>
                <c:pt idx="4075">
                  <c:v>9.6043859209333142</c:v>
                </c:pt>
                <c:pt idx="4076">
                  <c:v>9.6067687443324488</c:v>
                </c:pt>
                <c:pt idx="4077">
                  <c:v>9.6091379438127795</c:v>
                </c:pt>
                <c:pt idx="4078">
                  <c:v>9.6115248543875555</c:v>
                </c:pt>
                <c:pt idx="4079">
                  <c:v>9.6139015470232287</c:v>
                </c:pt>
                <c:pt idx="4080">
                  <c:v>9.6162966319492877</c:v>
                </c:pt>
                <c:pt idx="4081">
                  <c:v>9.618665150233678</c:v>
                </c:pt>
                <c:pt idx="4082">
                  <c:v>9.6210554667881549</c:v>
                </c:pt>
                <c:pt idx="4083">
                  <c:v>9.623430797031947</c:v>
                </c:pt>
                <c:pt idx="4084">
                  <c:v>9.6258129392351428</c:v>
                </c:pt>
                <c:pt idx="4085">
                  <c:v>9.6281869070870538</c:v>
                </c:pt>
                <c:pt idx="4086">
                  <c:v>9.6305690492902478</c:v>
                </c:pt>
                <c:pt idx="4087">
                  <c:v>9.6329600470406671</c:v>
                </c:pt>
                <c:pt idx="4088">
                  <c:v>9.6353442328316827</c:v>
                </c:pt>
                <c:pt idx="4089">
                  <c:v>9.6377107075282495</c:v>
                </c:pt>
                <c:pt idx="4090">
                  <c:v>9.640107836042132</c:v>
                </c:pt>
                <c:pt idx="4091">
                  <c:v>9.6424749919346393</c:v>
                </c:pt>
                <c:pt idx="4092">
                  <c:v>9.6448625837053577</c:v>
                </c:pt>
                <c:pt idx="4093">
                  <c:v>9.6472385951450885</c:v>
                </c:pt>
                <c:pt idx="4094">
                  <c:v>9.6496268681117456</c:v>
                </c:pt>
                <c:pt idx="4095">
                  <c:v>9.652009691510882</c:v>
                </c:pt>
                <c:pt idx="4096">
                  <c:v>9.6543809345790308</c:v>
                </c:pt>
                <c:pt idx="4097">
                  <c:v>9.6567555836268824</c:v>
                </c:pt>
                <c:pt idx="4098">
                  <c:v>9.6591520309448242</c:v>
                </c:pt>
                <c:pt idx="4099">
                  <c:v>9.6615266799926758</c:v>
                </c:pt>
                <c:pt idx="4100">
                  <c:v>9.6639013290405273</c:v>
                </c:pt>
                <c:pt idx="4101">
                  <c:v>9.666282108851842</c:v>
                </c:pt>
                <c:pt idx="4102">
                  <c:v>9.6686758313860217</c:v>
                </c:pt>
                <c:pt idx="4103">
                  <c:v>9.6710436684744696</c:v>
                </c:pt>
                <c:pt idx="4104">
                  <c:v>9.6734278542654852</c:v>
                </c:pt>
                <c:pt idx="4105">
                  <c:v>9.6758147648402613</c:v>
                </c:pt>
                <c:pt idx="4106">
                  <c:v>9.678200313023158</c:v>
                </c:pt>
                <c:pt idx="4107">
                  <c:v>9.6805735996791284</c:v>
                </c:pt>
                <c:pt idx="4108">
                  <c:v>9.68294824872698</c:v>
                </c:pt>
                <c:pt idx="4109">
                  <c:v>9.6853378840855182</c:v>
                </c:pt>
                <c:pt idx="4110">
                  <c:v>9.687724794660296</c:v>
                </c:pt>
                <c:pt idx="4111">
                  <c:v>9.690098762512207</c:v>
                </c:pt>
                <c:pt idx="4112">
                  <c:v>9.6924815859113416</c:v>
                </c:pt>
                <c:pt idx="4113">
                  <c:v>9.6948657717023572</c:v>
                </c:pt>
                <c:pt idx="4114">
                  <c:v>9.6972445079258502</c:v>
                </c:pt>
                <c:pt idx="4115">
                  <c:v>9.6996198381696423</c:v>
                </c:pt>
                <c:pt idx="4116">
                  <c:v>9.7019972120012561</c:v>
                </c:pt>
                <c:pt idx="4117">
                  <c:v>9.7043916157313745</c:v>
                </c:pt>
                <c:pt idx="4118">
                  <c:v>9.7067655835832873</c:v>
                </c:pt>
                <c:pt idx="4119">
                  <c:v>9.7091484069824219</c:v>
                </c:pt>
                <c:pt idx="4120">
                  <c:v>9.711523737226214</c:v>
                </c:pt>
                <c:pt idx="4121">
                  <c:v>9.7139051982334674</c:v>
                </c:pt>
                <c:pt idx="4122">
                  <c:v>9.7162825720650812</c:v>
                </c:pt>
                <c:pt idx="4123">
                  <c:v>9.7186626706804553</c:v>
                </c:pt>
                <c:pt idx="4124">
                  <c:v>9.7210489000592908</c:v>
                </c:pt>
                <c:pt idx="4125">
                  <c:v>9.7234364918300074</c:v>
                </c:pt>
                <c:pt idx="4126">
                  <c:v>9.7258084160940985</c:v>
                </c:pt>
                <c:pt idx="4127">
                  <c:v>9.7281837463378906</c:v>
                </c:pt>
                <c:pt idx="4128">
                  <c:v>9.7305767876761298</c:v>
                </c:pt>
                <c:pt idx="4129">
                  <c:v>9.7329602922712048</c:v>
                </c:pt>
                <c:pt idx="4130">
                  <c:v>9.7353335789271753</c:v>
                </c:pt>
                <c:pt idx="4131">
                  <c:v>9.7377157211303711</c:v>
                </c:pt>
                <c:pt idx="4132">
                  <c:v>9.7401026317051471</c:v>
                </c:pt>
                <c:pt idx="4133">
                  <c:v>9.7424765995570581</c:v>
                </c:pt>
                <c:pt idx="4134">
                  <c:v>9.744860104152135</c:v>
                </c:pt>
                <c:pt idx="4135">
                  <c:v>9.7472483771187921</c:v>
                </c:pt>
                <c:pt idx="4136">
                  <c:v>9.7496271133422852</c:v>
                </c:pt>
                <c:pt idx="4137">
                  <c:v>9.7520044871738971</c:v>
                </c:pt>
                <c:pt idx="4138">
                  <c:v>9.7543791362217487</c:v>
                </c:pt>
                <c:pt idx="4139">
                  <c:v>9.7567633220127643</c:v>
                </c:pt>
                <c:pt idx="4140">
                  <c:v>9.7591529573713025</c:v>
                </c:pt>
                <c:pt idx="4141">
                  <c:v>9.7615303312029162</c:v>
                </c:pt>
                <c:pt idx="4142">
                  <c:v>9.7639083862304688</c:v>
                </c:pt>
                <c:pt idx="4143">
                  <c:v>9.7662932532174249</c:v>
                </c:pt>
                <c:pt idx="4144">
                  <c:v>9.7686679022652765</c:v>
                </c:pt>
                <c:pt idx="4145">
                  <c:v>9.7710405077253064</c:v>
                </c:pt>
                <c:pt idx="4146">
                  <c:v>9.7734267371041437</c:v>
                </c:pt>
                <c:pt idx="4147">
                  <c:v>9.7758163724626819</c:v>
                </c:pt>
                <c:pt idx="4148">
                  <c:v>9.7781889779227118</c:v>
                </c:pt>
                <c:pt idx="4149">
                  <c:v>9.7805711201259058</c:v>
                </c:pt>
                <c:pt idx="4150">
                  <c:v>9.7829546247209827</c:v>
                </c:pt>
                <c:pt idx="4151">
                  <c:v>9.7853435788835803</c:v>
                </c:pt>
                <c:pt idx="4152">
                  <c:v>9.7877086911882678</c:v>
                </c:pt>
                <c:pt idx="4153">
                  <c:v>9.7900942393711627</c:v>
                </c:pt>
                <c:pt idx="4154">
                  <c:v>9.7924750191824774</c:v>
                </c:pt>
                <c:pt idx="4155">
                  <c:v>9.7948653357369562</c:v>
                </c:pt>
                <c:pt idx="4156">
                  <c:v>9.7972433907645087</c:v>
                </c:pt>
                <c:pt idx="4157">
                  <c:v>9.7996153150285998</c:v>
                </c:pt>
                <c:pt idx="4158">
                  <c:v>9.8020069939749579</c:v>
                </c:pt>
                <c:pt idx="4159">
                  <c:v>9.8043925421578546</c:v>
                </c:pt>
                <c:pt idx="4160">
                  <c:v>9.8067637852260034</c:v>
                </c:pt>
                <c:pt idx="4161">
                  <c:v>9.8091438838413776</c:v>
                </c:pt>
                <c:pt idx="4162">
                  <c:v>9.8115246636526923</c:v>
                </c:pt>
                <c:pt idx="4163">
                  <c:v>9.813927922930036</c:v>
                </c:pt>
                <c:pt idx="4164">
                  <c:v>9.8162848608834405</c:v>
                </c:pt>
                <c:pt idx="4165">
                  <c:v>9.8186717714582166</c:v>
                </c:pt>
                <c:pt idx="4166">
                  <c:v>9.8210545948573511</c:v>
                </c:pt>
                <c:pt idx="4167">
                  <c:v>9.8234360558646063</c:v>
                </c:pt>
                <c:pt idx="4168">
                  <c:v>9.8258011681692938</c:v>
                </c:pt>
                <c:pt idx="4169">
                  <c:v>9.8281873975481311</c:v>
                </c:pt>
                <c:pt idx="4170">
                  <c:v>9.8305695397513251</c:v>
                </c:pt>
                <c:pt idx="4171">
                  <c:v>9.8329537255423407</c:v>
                </c:pt>
                <c:pt idx="4172">
                  <c:v>9.8353304181780139</c:v>
                </c:pt>
                <c:pt idx="4173">
                  <c:v>9.8377248219081324</c:v>
                </c:pt>
                <c:pt idx="4174">
                  <c:v>9.8400994709559839</c:v>
                </c:pt>
                <c:pt idx="4175">
                  <c:v>9.8424788883754175</c:v>
                </c:pt>
                <c:pt idx="4176">
                  <c:v>9.8448501314435681</c:v>
                </c:pt>
                <c:pt idx="4177">
                  <c:v>9.8472445351736884</c:v>
                </c:pt>
                <c:pt idx="4178">
                  <c:v>9.8496259961809436</c:v>
                </c:pt>
                <c:pt idx="4179">
                  <c:v>9.8520040512084961</c:v>
                </c:pt>
                <c:pt idx="4180">
                  <c:v>9.854376656668526</c:v>
                </c:pt>
                <c:pt idx="4181">
                  <c:v>9.8567690168108264</c:v>
                </c:pt>
                <c:pt idx="4182">
                  <c:v>9.859143665858678</c:v>
                </c:pt>
                <c:pt idx="4183">
                  <c:v>9.8615203584943494</c:v>
                </c:pt>
                <c:pt idx="4184">
                  <c:v>9.863899775913783</c:v>
                </c:pt>
                <c:pt idx="4185">
                  <c:v>9.8662921360560816</c:v>
                </c:pt>
                <c:pt idx="4186">
                  <c:v>9.8686701910836359</c:v>
                </c:pt>
                <c:pt idx="4187">
                  <c:v>9.8710496085030695</c:v>
                </c:pt>
                <c:pt idx="4188">
                  <c:v>9.8734351566859644</c:v>
                </c:pt>
                <c:pt idx="4189">
                  <c:v>9.8758200236729206</c:v>
                </c:pt>
                <c:pt idx="4190">
                  <c:v>9.8781953539167127</c:v>
                </c:pt>
                <c:pt idx="4191">
                  <c:v>9.8805734089442652</c:v>
                </c:pt>
                <c:pt idx="4192">
                  <c:v>9.8829541887555798</c:v>
                </c:pt>
                <c:pt idx="4193">
                  <c:v>9.8853445053100586</c:v>
                </c:pt>
                <c:pt idx="4194">
                  <c:v>9.8877075740269245</c:v>
                </c:pt>
                <c:pt idx="4195">
                  <c:v>9.8900944846017023</c:v>
                </c:pt>
                <c:pt idx="4196">
                  <c:v>9.8924813951764783</c:v>
                </c:pt>
                <c:pt idx="4197">
                  <c:v>9.8948655809674939</c:v>
                </c:pt>
                <c:pt idx="4198">
                  <c:v>9.897231374468122</c:v>
                </c:pt>
                <c:pt idx="4199">
                  <c:v>9.8996196474347791</c:v>
                </c:pt>
                <c:pt idx="4200">
                  <c:v>9.9019956588745117</c:v>
                </c:pt>
                <c:pt idx="4201">
                  <c:v>9.9043893814086914</c:v>
                </c:pt>
                <c:pt idx="4202">
                  <c:v>9.9067592620849609</c:v>
                </c:pt>
                <c:pt idx="4203">
                  <c:v>9.9091502598353784</c:v>
                </c:pt>
                <c:pt idx="4204">
                  <c:v>9.9115255900791706</c:v>
                </c:pt>
                <c:pt idx="4205">
                  <c:v>9.9139097758701862</c:v>
                </c:pt>
                <c:pt idx="4206">
                  <c:v>9.9162837437220972</c:v>
                </c:pt>
                <c:pt idx="4207">
                  <c:v>9.9186686107090534</c:v>
                </c:pt>
                <c:pt idx="4208">
                  <c:v>9.921057564871651</c:v>
                </c:pt>
                <c:pt idx="4209">
                  <c:v>9.9234403882707873</c:v>
                </c:pt>
                <c:pt idx="4210">
                  <c:v>9.9258075441632947</c:v>
                </c:pt>
                <c:pt idx="4211">
                  <c:v>9.928206716264997</c:v>
                </c:pt>
                <c:pt idx="4212">
                  <c:v>9.9305731909615655</c:v>
                </c:pt>
                <c:pt idx="4213">
                  <c:v>9.9329566955566406</c:v>
                </c:pt>
                <c:pt idx="4214">
                  <c:v>9.9353320258004327</c:v>
                </c:pt>
                <c:pt idx="4215">
                  <c:v>9.9377182551792682</c:v>
                </c:pt>
                <c:pt idx="4216">
                  <c:v>9.9401038033621649</c:v>
                </c:pt>
                <c:pt idx="4217">
                  <c:v>9.9424750464303155</c:v>
                </c:pt>
                <c:pt idx="4218">
                  <c:v>9.9448490142822266</c:v>
                </c:pt>
                <c:pt idx="4219">
                  <c:v>9.9472481863839288</c:v>
                </c:pt>
                <c:pt idx="4220">
                  <c:v>9.9496207918439588</c:v>
                </c:pt>
                <c:pt idx="4221">
                  <c:v>9.951997484479632</c:v>
                </c:pt>
                <c:pt idx="4222">
                  <c:v>9.9543803078787665</c:v>
                </c:pt>
                <c:pt idx="4223">
                  <c:v>9.9567740304129462</c:v>
                </c:pt>
                <c:pt idx="4224">
                  <c:v>9.9591425486973346</c:v>
                </c:pt>
                <c:pt idx="4225">
                  <c:v>9.9615246909005304</c:v>
                </c:pt>
                <c:pt idx="4226">
                  <c:v>9.9639116014753064</c:v>
                </c:pt>
                <c:pt idx="4227">
                  <c:v>9.966295787266322</c:v>
                </c:pt>
                <c:pt idx="4228">
                  <c:v>9.9686690739222925</c:v>
                </c:pt>
                <c:pt idx="4229">
                  <c:v>9.9710423605782648</c:v>
                </c:pt>
                <c:pt idx="4230">
                  <c:v>9.9734313147408624</c:v>
                </c:pt>
                <c:pt idx="4231">
                  <c:v>9.9758175441196979</c:v>
                </c:pt>
                <c:pt idx="4232">
                  <c:v>9.9781901495797296</c:v>
                </c:pt>
                <c:pt idx="4233">
                  <c:v>9.9805770601545056</c:v>
                </c:pt>
                <c:pt idx="4234">
                  <c:v>9.9829571587698798</c:v>
                </c:pt>
                <c:pt idx="4235">
                  <c:v>9.9853358949933728</c:v>
                </c:pt>
                <c:pt idx="4236">
                  <c:v>9.987712587629046</c:v>
                </c:pt>
                <c:pt idx="4237">
                  <c:v>9.9900940486362995</c:v>
                </c:pt>
                <c:pt idx="4238">
                  <c:v>9.9924864087785998</c:v>
                </c:pt>
                <c:pt idx="4239">
                  <c:v>9.9948610578264514</c:v>
                </c:pt>
                <c:pt idx="4240">
                  <c:v>9.9972425188337048</c:v>
                </c:pt>
                <c:pt idx="4241">
                  <c:v>9.9996205738612574</c:v>
                </c:pt>
                <c:pt idx="4242">
                  <c:v>10.002001353672572</c:v>
                </c:pt>
                <c:pt idx="4243">
                  <c:v>10.004378727504186</c:v>
                </c:pt>
                <c:pt idx="4244">
                  <c:v>10.006758826119558</c:v>
                </c:pt>
                <c:pt idx="4245">
                  <c:v>10.009143693106514</c:v>
                </c:pt>
                <c:pt idx="4246">
                  <c:v>10.011531284877233</c:v>
                </c:pt>
                <c:pt idx="4247">
                  <c:v>10.013902527945381</c:v>
                </c:pt>
                <c:pt idx="4248">
                  <c:v>10.016277176993233</c:v>
                </c:pt>
                <c:pt idx="4249">
                  <c:v>10.018670899527413</c:v>
                </c:pt>
                <c:pt idx="4250">
                  <c:v>10.021053041730609</c:v>
                </c:pt>
                <c:pt idx="4251">
                  <c:v>10.023426328386579</c:v>
                </c:pt>
                <c:pt idx="4252">
                  <c:v>10.025811195373535</c:v>
                </c:pt>
                <c:pt idx="4253">
                  <c:v>10.028197424752371</c:v>
                </c:pt>
                <c:pt idx="4254">
                  <c:v>10.030572073800222</c:v>
                </c:pt>
                <c:pt idx="4255">
                  <c:v>10.032957621983119</c:v>
                </c:pt>
                <c:pt idx="4256">
                  <c:v>10.035343851361956</c:v>
                </c:pt>
                <c:pt idx="4257">
                  <c:v>10.03772599356515</c:v>
                </c:pt>
                <c:pt idx="4258">
                  <c:v>10.040101323808942</c:v>
                </c:pt>
                <c:pt idx="4259">
                  <c:v>10.042477335248675</c:v>
                </c:pt>
                <c:pt idx="4260">
                  <c:v>10.044858796255928</c:v>
                </c:pt>
                <c:pt idx="4261">
                  <c:v>10.047248431614467</c:v>
                </c:pt>
                <c:pt idx="4262">
                  <c:v>10.049626486642019</c:v>
                </c:pt>
                <c:pt idx="4263">
                  <c:v>10.052002498081752</c:v>
                </c:pt>
                <c:pt idx="4264">
                  <c:v>10.054388046264648</c:v>
                </c:pt>
                <c:pt idx="4265">
                  <c:v>10.056761332920619</c:v>
                </c:pt>
                <c:pt idx="4266">
                  <c:v>10.059133938380651</c:v>
                </c:pt>
                <c:pt idx="4267">
                  <c:v>10.061521530151367</c:v>
                </c:pt>
                <c:pt idx="4268">
                  <c:v>10.063911165509905</c:v>
                </c:pt>
                <c:pt idx="4269">
                  <c:v>10.066284452165876</c:v>
                </c:pt>
                <c:pt idx="4270">
                  <c:v>10.068667956760951</c:v>
                </c:pt>
                <c:pt idx="4271">
                  <c:v>10.071050098964147</c:v>
                </c:pt>
                <c:pt idx="4272">
                  <c:v>10.073439053126744</c:v>
                </c:pt>
                <c:pt idx="4273">
                  <c:v>10.075806209019252</c:v>
                </c:pt>
                <c:pt idx="4274">
                  <c:v>10.078190394810267</c:v>
                </c:pt>
                <c:pt idx="4275">
                  <c:v>10.080571174621582</c:v>
                </c:pt>
                <c:pt idx="4276">
                  <c:v>10.082958766392299</c:v>
                </c:pt>
                <c:pt idx="4277">
                  <c:v>10.085336821419851</c:v>
                </c:pt>
                <c:pt idx="4278">
                  <c:v>10.087709426879883</c:v>
                </c:pt>
                <c:pt idx="4279">
                  <c:v>10.090101105826241</c:v>
                </c:pt>
                <c:pt idx="4280">
                  <c:v>10.092484610421316</c:v>
                </c:pt>
                <c:pt idx="4281">
                  <c:v>10.094855853489467</c:v>
                </c:pt>
                <c:pt idx="4282">
                  <c:v>10.097237314496722</c:v>
                </c:pt>
                <c:pt idx="4283">
                  <c:v>10.099618094308035</c:v>
                </c:pt>
                <c:pt idx="4284">
                  <c:v>10.102021353585378</c:v>
                </c:pt>
                <c:pt idx="4285">
                  <c:v>10.104380335126605</c:v>
                </c:pt>
                <c:pt idx="4286">
                  <c:v>10.106767926897321</c:v>
                </c:pt>
                <c:pt idx="4287">
                  <c:v>10.109150069100515</c:v>
                </c:pt>
                <c:pt idx="4288">
                  <c:v>10.111533573695592</c:v>
                </c:pt>
                <c:pt idx="4289">
                  <c:v>10.113895280020577</c:v>
                </c:pt>
                <c:pt idx="4290">
                  <c:v>10.116284234183174</c:v>
                </c:pt>
                <c:pt idx="4291">
                  <c:v>10.118664332798549</c:v>
                </c:pt>
                <c:pt idx="4292">
                  <c:v>10.121046475001744</c:v>
                </c:pt>
                <c:pt idx="4293">
                  <c:v>10.123425211225237</c:v>
                </c:pt>
                <c:pt idx="4294">
                  <c:v>10.125818933759417</c:v>
                </c:pt>
                <c:pt idx="4295">
                  <c:v>10.128192901611328</c:v>
                </c:pt>
                <c:pt idx="4296">
                  <c:v>10.130571637834821</c:v>
                </c:pt>
                <c:pt idx="4297">
                  <c:v>10.132942880902972</c:v>
                </c:pt>
                <c:pt idx="4298">
                  <c:v>10.135339328220912</c:v>
                </c:pt>
                <c:pt idx="4299">
                  <c:v>10.137719426836286</c:v>
                </c:pt>
                <c:pt idx="4300">
                  <c:v>10.140097481863839</c:v>
                </c:pt>
                <c:pt idx="4301">
                  <c:v>10.14247144971575</c:v>
                </c:pt>
                <c:pt idx="4302">
                  <c:v>10.14486585344587</c:v>
                </c:pt>
                <c:pt idx="4303">
                  <c:v>10.147240502493721</c:v>
                </c:pt>
                <c:pt idx="4304">
                  <c:v>10.149618557521276</c:v>
                </c:pt>
                <c:pt idx="4305">
                  <c:v>10.151997974940709</c:v>
                </c:pt>
                <c:pt idx="4306">
                  <c:v>10.154390335083008</c:v>
                </c:pt>
                <c:pt idx="4307">
                  <c:v>10.156769071306501</c:v>
                </c:pt>
                <c:pt idx="4308">
                  <c:v>10.159146445138113</c:v>
                </c:pt>
                <c:pt idx="4309">
                  <c:v>10.161531312125069</c:v>
                </c:pt>
                <c:pt idx="4310">
                  <c:v>10.163914816720144</c:v>
                </c:pt>
                <c:pt idx="4311">
                  <c:v>10.166289465767996</c:v>
                </c:pt>
                <c:pt idx="4312">
                  <c:v>10.168666839599609</c:v>
                </c:pt>
                <c:pt idx="4313">
                  <c:v>10.171050344194684</c:v>
                </c:pt>
                <c:pt idx="4314">
                  <c:v>10.173439298357282</c:v>
                </c:pt>
                <c:pt idx="4315">
                  <c:v>10.175803048270089</c:v>
                </c:pt>
                <c:pt idx="4316">
                  <c:v>10.178191321236746</c:v>
                </c:pt>
                <c:pt idx="4317">
                  <c:v>10.180576869419642</c:v>
                </c:pt>
                <c:pt idx="4318">
                  <c:v>10.18296309879848</c:v>
                </c:pt>
                <c:pt idx="4319">
                  <c:v>10.185329573495046</c:v>
                </c:pt>
                <c:pt idx="4320">
                  <c:v>10.187715802873884</c:v>
                </c:pt>
                <c:pt idx="4321">
                  <c:v>10.190094539097377</c:v>
                </c:pt>
                <c:pt idx="4322">
                  <c:v>10.192488942827497</c:v>
                </c:pt>
                <c:pt idx="4323">
                  <c:v>10.194854736328125</c:v>
                </c:pt>
                <c:pt idx="4324">
                  <c:v>10.197249140058245</c:v>
                </c:pt>
                <c:pt idx="4325">
                  <c:v>10.199619701930455</c:v>
                </c:pt>
                <c:pt idx="4326">
                  <c:v>10.20200456891741</c:v>
                </c:pt>
                <c:pt idx="4327">
                  <c:v>10.204379217965261</c:v>
                </c:pt>
                <c:pt idx="4328">
                  <c:v>10.206762722560338</c:v>
                </c:pt>
                <c:pt idx="4329">
                  <c:v>10.209151676722936</c:v>
                </c:pt>
                <c:pt idx="4330">
                  <c:v>10.211532456534249</c:v>
                </c:pt>
                <c:pt idx="4331">
                  <c:v>10.213900974818639</c:v>
                </c:pt>
                <c:pt idx="4332">
                  <c:v>10.21630082811628</c:v>
                </c:pt>
                <c:pt idx="4333">
                  <c:v>10.218665940420967</c:v>
                </c:pt>
                <c:pt idx="4334">
                  <c:v>10.221051488603864</c:v>
                </c:pt>
                <c:pt idx="4335">
                  <c:v>10.223427500043597</c:v>
                </c:pt>
                <c:pt idx="4336">
                  <c:v>10.225814410618373</c:v>
                </c:pt>
                <c:pt idx="4337">
                  <c:v>10.228198596409388</c:v>
                </c:pt>
                <c:pt idx="4338">
                  <c:v>10.23057120186942</c:v>
                </c:pt>
                <c:pt idx="4339">
                  <c:v>10.232944488525391</c:v>
                </c:pt>
                <c:pt idx="4340">
                  <c:v>10.235342298235212</c:v>
                </c:pt>
                <c:pt idx="4341">
                  <c:v>10.237714903695242</c:v>
                </c:pt>
                <c:pt idx="4342">
                  <c:v>10.240092277526855</c:v>
                </c:pt>
                <c:pt idx="4343">
                  <c:v>10.24247305733817</c:v>
                </c:pt>
                <c:pt idx="4344">
                  <c:v>10.244866098676409</c:v>
                </c:pt>
                <c:pt idx="4345">
                  <c:v>10.247233254568917</c:v>
                </c:pt>
                <c:pt idx="4346">
                  <c:v>10.249618121555873</c:v>
                </c:pt>
                <c:pt idx="4347">
                  <c:v>10.25200435093471</c:v>
                </c:pt>
                <c:pt idx="4348">
                  <c:v>10.254390580313546</c:v>
                </c:pt>
                <c:pt idx="4349">
                  <c:v>10.256761142185756</c:v>
                </c:pt>
                <c:pt idx="4350">
                  <c:v>10.259139197213308</c:v>
                </c:pt>
                <c:pt idx="4351">
                  <c:v>10.261526788984026</c:v>
                </c:pt>
                <c:pt idx="4352">
                  <c:v>10.263913699558803</c:v>
                </c:pt>
                <c:pt idx="4353">
                  <c:v>10.266287667410714</c:v>
                </c:pt>
                <c:pt idx="4354">
                  <c:v>10.26867321559361</c:v>
                </c:pt>
                <c:pt idx="4355">
                  <c:v>10.271053314208984</c:v>
                </c:pt>
                <c:pt idx="4356">
                  <c:v>10.273434094020299</c:v>
                </c:pt>
                <c:pt idx="4357">
                  <c:v>10.27580806187221</c:v>
                </c:pt>
                <c:pt idx="4358">
                  <c:v>10.278189522879464</c:v>
                </c:pt>
                <c:pt idx="4359">
                  <c:v>10.280581883021764</c:v>
                </c:pt>
                <c:pt idx="4360">
                  <c:v>10.282955850873675</c:v>
                </c:pt>
                <c:pt idx="4361">
                  <c:v>10.285337311880928</c:v>
                </c:pt>
                <c:pt idx="4362">
                  <c:v>10.287716729300362</c:v>
                </c:pt>
                <c:pt idx="4363">
                  <c:v>10.290094103131976</c:v>
                </c:pt>
                <c:pt idx="4364">
                  <c:v>10.292472839355469</c:v>
                </c:pt>
                <c:pt idx="4365">
                  <c:v>10.294854300362722</c:v>
                </c:pt>
                <c:pt idx="4366">
                  <c:v>10.297240529741559</c:v>
                </c:pt>
                <c:pt idx="4367">
                  <c:v>10.299628121512276</c:v>
                </c:pt>
                <c:pt idx="4368">
                  <c:v>10.301999364580427</c:v>
                </c:pt>
                <c:pt idx="4369">
                  <c:v>10.304375376020159</c:v>
                </c:pt>
                <c:pt idx="4370">
                  <c:v>10.306769098554339</c:v>
                </c:pt>
                <c:pt idx="4371">
                  <c:v>10.309151921953474</c:v>
                </c:pt>
                <c:pt idx="4372">
                  <c:v>10.311523846217565</c:v>
                </c:pt>
                <c:pt idx="4373">
                  <c:v>10.31390803200858</c:v>
                </c:pt>
                <c:pt idx="4374">
                  <c:v>10.316293580191475</c:v>
                </c:pt>
                <c:pt idx="4375">
                  <c:v>10.318666185651507</c:v>
                </c:pt>
                <c:pt idx="4376">
                  <c:v>10.321053777422224</c:v>
                </c:pt>
                <c:pt idx="4377">
                  <c:v>10.323437963213239</c:v>
                </c:pt>
                <c:pt idx="4378">
                  <c:v>10.325820786612374</c:v>
                </c:pt>
                <c:pt idx="4379">
                  <c:v>10.328194754464285</c:v>
                </c:pt>
                <c:pt idx="4380">
                  <c:v>10.330571447099958</c:v>
                </c:pt>
                <c:pt idx="4381">
                  <c:v>10.332954270499092</c:v>
                </c:pt>
                <c:pt idx="4382">
                  <c:v>10.335343905857631</c:v>
                </c:pt>
                <c:pt idx="4383">
                  <c:v>10.337719236101423</c:v>
                </c:pt>
                <c:pt idx="4384">
                  <c:v>10.340099334716797</c:v>
                </c:pt>
                <c:pt idx="4385">
                  <c:v>10.342484882899694</c:v>
                </c:pt>
                <c:pt idx="4386">
                  <c:v>10.344858850751605</c:v>
                </c:pt>
                <c:pt idx="4387">
                  <c:v>10.347232137407575</c:v>
                </c:pt>
                <c:pt idx="4388">
                  <c:v>10.349618366786412</c:v>
                </c:pt>
                <c:pt idx="4389">
                  <c:v>10.352006639753069</c:v>
                </c:pt>
                <c:pt idx="4390">
                  <c:v>10.354379245213099</c:v>
                </c:pt>
                <c:pt idx="4391">
                  <c:v>10.356762068612234</c:v>
                </c:pt>
                <c:pt idx="4392">
                  <c:v>10.359145573207311</c:v>
                </c:pt>
                <c:pt idx="4393">
                  <c:v>10.361532483782087</c:v>
                </c:pt>
                <c:pt idx="4394">
                  <c:v>10.363900320870535</c:v>
                </c:pt>
                <c:pt idx="4395">
                  <c:v>10.36628246307373</c:v>
                </c:pt>
                <c:pt idx="4396">
                  <c:v>10.368666648864746</c:v>
                </c:pt>
                <c:pt idx="4397">
                  <c:v>10.371054240635463</c:v>
                </c:pt>
                <c:pt idx="4398">
                  <c:v>10.373430933271136</c:v>
                </c:pt>
                <c:pt idx="4399">
                  <c:v>10.375804219927106</c:v>
                </c:pt>
                <c:pt idx="4400">
                  <c:v>10.378196580069405</c:v>
                </c:pt>
                <c:pt idx="4401">
                  <c:v>10.380580765860421</c:v>
                </c:pt>
                <c:pt idx="4402">
                  <c:v>10.382953371320452</c:v>
                </c:pt>
                <c:pt idx="4403">
                  <c:v>10.385334151131765</c:v>
                </c:pt>
                <c:pt idx="4404">
                  <c:v>10.38771561213902</c:v>
                </c:pt>
                <c:pt idx="4405">
                  <c:v>10.390115465436663</c:v>
                </c:pt>
                <c:pt idx="4406">
                  <c:v>10.392476490565709</c:v>
                </c:pt>
                <c:pt idx="4407">
                  <c:v>10.394863401140485</c:v>
                </c:pt>
                <c:pt idx="4408">
                  <c:v>10.39724486214774</c:v>
                </c:pt>
                <c:pt idx="4409">
                  <c:v>10.399627004350934</c:v>
                </c:pt>
                <c:pt idx="4410">
                  <c:v>10.401992116655622</c:v>
                </c:pt>
                <c:pt idx="4411">
                  <c:v>10.404379027230398</c:v>
                </c:pt>
                <c:pt idx="4412">
                  <c:v>10.406759807041713</c:v>
                </c:pt>
                <c:pt idx="4413">
                  <c:v>10.409143311636788</c:v>
                </c:pt>
                <c:pt idx="4414">
                  <c:v>10.411521366664342</c:v>
                </c:pt>
                <c:pt idx="4415">
                  <c:v>10.41391577039446</c:v>
                </c:pt>
                <c:pt idx="4416">
                  <c:v>10.416288375854492</c:v>
                </c:pt>
                <c:pt idx="4417">
                  <c:v>10.418668474469866</c:v>
                </c:pt>
                <c:pt idx="4418">
                  <c:v>10.421039717538015</c:v>
                </c:pt>
                <c:pt idx="4419">
                  <c:v>10.423436164855957</c:v>
                </c:pt>
                <c:pt idx="4420">
                  <c:v>10.425816263471331</c:v>
                </c:pt>
                <c:pt idx="4421">
                  <c:v>10.428195680890765</c:v>
                </c:pt>
                <c:pt idx="4422">
                  <c:v>10.430568967546735</c:v>
                </c:pt>
                <c:pt idx="4423">
                  <c:v>10.432962008884974</c:v>
                </c:pt>
                <c:pt idx="4424">
                  <c:v>10.435338020324707</c:v>
                </c:pt>
                <c:pt idx="4425">
                  <c:v>10.43771403176444</c:v>
                </c:pt>
                <c:pt idx="4426">
                  <c:v>10.440091405596052</c:v>
                </c:pt>
                <c:pt idx="4427">
                  <c:v>10.442484446934291</c:v>
                </c:pt>
                <c:pt idx="4428">
                  <c:v>10.444862501961843</c:v>
                </c:pt>
                <c:pt idx="4429">
                  <c:v>10.447239194597516</c:v>
                </c:pt>
                <c:pt idx="4430">
                  <c:v>10.449624061584473</c:v>
                </c:pt>
                <c:pt idx="4431">
                  <c:v>10.452010972159249</c:v>
                </c:pt>
                <c:pt idx="4432">
                  <c:v>10.4543856212071</c:v>
                </c:pt>
                <c:pt idx="4433">
                  <c:v>10.456762995038714</c:v>
                </c:pt>
                <c:pt idx="4434">
                  <c:v>10.459146499633789</c:v>
                </c:pt>
                <c:pt idx="4435">
                  <c:v>10.461534772600446</c:v>
                </c:pt>
                <c:pt idx="4436">
                  <c:v>10.463896478925433</c:v>
                </c:pt>
                <c:pt idx="4437">
                  <c:v>10.46628679547991</c:v>
                </c:pt>
                <c:pt idx="4438">
                  <c:v>10.468670300074987</c:v>
                </c:pt>
                <c:pt idx="4439">
                  <c:v>10.471056529453822</c:v>
                </c:pt>
                <c:pt idx="4440">
                  <c:v>10.47342232295445</c:v>
                </c:pt>
                <c:pt idx="4441">
                  <c:v>10.475809233529226</c:v>
                </c:pt>
                <c:pt idx="4442">
                  <c:v>10.47818660736084</c:v>
                </c:pt>
                <c:pt idx="4443">
                  <c:v>10.48058032989502</c:v>
                </c:pt>
                <c:pt idx="4444">
                  <c:v>10.482947485787527</c:v>
                </c:pt>
                <c:pt idx="4445">
                  <c:v>10.485343933105469</c:v>
                </c:pt>
                <c:pt idx="4446">
                  <c:v>10.487715176173619</c:v>
                </c:pt>
                <c:pt idx="4447">
                  <c:v>10.490099361964635</c:v>
                </c:pt>
                <c:pt idx="4448">
                  <c:v>10.492474011012487</c:v>
                </c:pt>
                <c:pt idx="4449">
                  <c:v>10.494858877999441</c:v>
                </c:pt>
                <c:pt idx="4450">
                  <c:v>10.4972471509661</c:v>
                </c:pt>
                <c:pt idx="4451">
                  <c:v>10.499629974365234</c:v>
                </c:pt>
                <c:pt idx="4452">
                  <c:v>10.501995086669922</c:v>
                </c:pt>
                <c:pt idx="4453">
                  <c:v>10.504396983555385</c:v>
                </c:pt>
                <c:pt idx="4454">
                  <c:v>10.506760733468191</c:v>
                </c:pt>
                <c:pt idx="4455">
                  <c:v>10.509146962847028</c:v>
                </c:pt>
                <c:pt idx="4456">
                  <c:v>10.51152161189488</c:v>
                </c:pt>
                <c:pt idx="4457">
                  <c:v>10.513909884861537</c:v>
                </c:pt>
                <c:pt idx="4458">
                  <c:v>10.516294751848493</c:v>
                </c:pt>
                <c:pt idx="4459">
                  <c:v>10.518667357308523</c:v>
                </c:pt>
                <c:pt idx="4460">
                  <c:v>10.521041325160436</c:v>
                </c:pt>
                <c:pt idx="4461">
                  <c:v>10.523438453674316</c:v>
                </c:pt>
                <c:pt idx="4462">
                  <c:v>10.525809015546526</c:v>
                </c:pt>
                <c:pt idx="4463">
                  <c:v>10.528189795357839</c:v>
                </c:pt>
                <c:pt idx="4464">
                  <c:v>10.530570575169154</c:v>
                </c:pt>
                <c:pt idx="4465">
                  <c:v>10.532962254115514</c:v>
                </c:pt>
                <c:pt idx="4466">
                  <c:v>10.535330091203962</c:v>
                </c:pt>
                <c:pt idx="4467">
                  <c:v>10.537715639386859</c:v>
                </c:pt>
                <c:pt idx="4468">
                  <c:v>10.540102549961635</c:v>
                </c:pt>
                <c:pt idx="4469">
                  <c:v>10.54248605455671</c:v>
                </c:pt>
                <c:pt idx="4470">
                  <c:v>10.54485729762486</c:v>
                </c:pt>
                <c:pt idx="4471">
                  <c:v>10.547235352652413</c:v>
                </c:pt>
                <c:pt idx="4472">
                  <c:v>10.549622263227191</c:v>
                </c:pt>
                <c:pt idx="4473">
                  <c:v>10.552010536193848</c:v>
                </c:pt>
                <c:pt idx="4474">
                  <c:v>10.554383141653878</c:v>
                </c:pt>
                <c:pt idx="4475">
                  <c:v>10.556767327444893</c:v>
                </c:pt>
                <c:pt idx="4476">
                  <c:v>10.559147426060267</c:v>
                </c:pt>
                <c:pt idx="4477">
                  <c:v>10.561526843479701</c:v>
                </c:pt>
                <c:pt idx="4478">
                  <c:v>10.563902854919434</c:v>
                </c:pt>
                <c:pt idx="4479">
                  <c:v>10.566287040710449</c:v>
                </c:pt>
                <c:pt idx="4480">
                  <c:v>10.568677357264928</c:v>
                </c:pt>
                <c:pt idx="4481">
                  <c:v>10.571050643920898</c:v>
                </c:pt>
                <c:pt idx="4482">
                  <c:v>10.573434829711914</c:v>
                </c:pt>
                <c:pt idx="4483">
                  <c:v>10.575814247131348</c:v>
                </c:pt>
                <c:pt idx="4484">
                  <c:v>10.5781923021589</c:v>
                </c:pt>
                <c:pt idx="4485">
                  <c:v>10.580568994794573</c:v>
                </c:pt>
                <c:pt idx="4486">
                  <c:v>10.582950455801827</c:v>
                </c:pt>
                <c:pt idx="4487">
                  <c:v>10.585338047572545</c:v>
                </c:pt>
                <c:pt idx="4488">
                  <c:v>10.58772359575544</c:v>
                </c:pt>
                <c:pt idx="4489">
                  <c:v>10.59009415762765</c:v>
                </c:pt>
                <c:pt idx="4490">
                  <c:v>10.592467444283621</c:v>
                </c:pt>
                <c:pt idx="4491">
                  <c:v>10.594862529209681</c:v>
                </c:pt>
                <c:pt idx="4492">
                  <c:v>10.597244671412877</c:v>
                </c:pt>
                <c:pt idx="4493">
                  <c:v>10.599617958068848</c:v>
                </c:pt>
                <c:pt idx="4494">
                  <c:v>10.602000100272042</c:v>
                </c:pt>
                <c:pt idx="4495">
                  <c:v>10.604388373238699</c:v>
                </c:pt>
                <c:pt idx="4496">
                  <c:v>10.60676029750279</c:v>
                </c:pt>
                <c:pt idx="4497">
                  <c:v>10.609150614057269</c:v>
                </c:pt>
                <c:pt idx="4498">
                  <c:v>10.611534118652344</c:v>
                </c:pt>
                <c:pt idx="4499">
                  <c:v>10.613916260855538</c:v>
                </c:pt>
                <c:pt idx="4500">
                  <c:v>10.616288866315569</c:v>
                </c:pt>
                <c:pt idx="4501">
                  <c:v>10.618664196559362</c:v>
                </c:pt>
                <c:pt idx="4502">
                  <c:v>10.621047701154437</c:v>
                </c:pt>
                <c:pt idx="4503">
                  <c:v>10.623438698904854</c:v>
                </c:pt>
                <c:pt idx="4504">
                  <c:v>10.625813347952706</c:v>
                </c:pt>
                <c:pt idx="4505">
                  <c:v>10.628192765372139</c:v>
                </c:pt>
                <c:pt idx="4506">
                  <c:v>10.630576269967214</c:v>
                </c:pt>
                <c:pt idx="4507">
                  <c:v>10.632950919015066</c:v>
                </c:pt>
                <c:pt idx="4508">
                  <c:v>10.635323524475098</c:v>
                </c:pt>
                <c:pt idx="4509">
                  <c:v>10.637711797441755</c:v>
                </c:pt>
                <c:pt idx="4510">
                  <c:v>10.640100751604352</c:v>
                </c:pt>
                <c:pt idx="4511">
                  <c:v>10.642472675868444</c:v>
                </c:pt>
                <c:pt idx="4512">
                  <c:v>10.644856861659459</c:v>
                </c:pt>
                <c:pt idx="4513">
                  <c:v>10.647243091038295</c:v>
                </c:pt>
                <c:pt idx="4514">
                  <c:v>10.649629320417132</c:v>
                </c:pt>
                <c:pt idx="4515">
                  <c:v>10.65199715750558</c:v>
                </c:pt>
                <c:pt idx="4516">
                  <c:v>10.654380662100655</c:v>
                </c:pt>
                <c:pt idx="4517">
                  <c:v>10.65676416669573</c:v>
                </c:pt>
                <c:pt idx="4518">
                  <c:v>10.659150396074567</c:v>
                </c:pt>
                <c:pt idx="4519">
                  <c:v>10.66152708871024</c:v>
                </c:pt>
                <c:pt idx="4520">
                  <c:v>10.663901056562151</c:v>
                </c:pt>
                <c:pt idx="4521">
                  <c:v>10.66629273550851</c:v>
                </c:pt>
                <c:pt idx="4522">
                  <c:v>10.668676240103585</c:v>
                </c:pt>
                <c:pt idx="4523">
                  <c:v>10.671048164367676</c:v>
                </c:pt>
                <c:pt idx="4524">
                  <c:v>10.673427581787109</c:v>
                </c:pt>
                <c:pt idx="4525">
                  <c:v>10.675809723990303</c:v>
                </c:pt>
                <c:pt idx="4526">
                  <c:v>10.678207533700125</c:v>
                </c:pt>
                <c:pt idx="4527">
                  <c:v>10.680571964808873</c:v>
                </c:pt>
                <c:pt idx="4528">
                  <c:v>10.68296023777553</c:v>
                </c:pt>
                <c:pt idx="4529">
                  <c:v>10.685341017586843</c:v>
                </c:pt>
                <c:pt idx="4530">
                  <c:v>10.687725203377859</c:v>
                </c:pt>
                <c:pt idx="4531">
                  <c:v>10.690086909702845</c:v>
                </c:pt>
                <c:pt idx="4532">
                  <c:v>10.692476545061384</c:v>
                </c:pt>
                <c:pt idx="4533">
                  <c:v>10.694856643676758</c:v>
                </c:pt>
                <c:pt idx="4534">
                  <c:v>10.697238104684011</c:v>
                </c:pt>
                <c:pt idx="4535">
                  <c:v>10.699614797319684</c:v>
                </c:pt>
                <c:pt idx="4536">
                  <c:v>10.702009882245745</c:v>
                </c:pt>
                <c:pt idx="4537">
                  <c:v>10.704383850097656</c:v>
                </c:pt>
                <c:pt idx="4538">
                  <c:v>10.706761905125209</c:v>
                </c:pt>
                <c:pt idx="4539">
                  <c:v>10.709135191781179</c:v>
                </c:pt>
                <c:pt idx="4540">
                  <c:v>10.711532320295062</c:v>
                </c:pt>
                <c:pt idx="4541">
                  <c:v>10.713911056518555</c:v>
                </c:pt>
                <c:pt idx="4542">
                  <c:v>10.716289792742048</c:v>
                </c:pt>
                <c:pt idx="4543">
                  <c:v>10.718664441789899</c:v>
                </c:pt>
                <c:pt idx="4544">
                  <c:v>10.721058164324079</c:v>
                </c:pt>
                <c:pt idx="4545">
                  <c:v>10.723432813371931</c:v>
                </c:pt>
                <c:pt idx="4546">
                  <c:v>10.725809506007604</c:v>
                </c:pt>
                <c:pt idx="4547">
                  <c:v>10.728188923427037</c:v>
                </c:pt>
                <c:pt idx="4548">
                  <c:v>10.730581964765276</c:v>
                </c:pt>
                <c:pt idx="4549">
                  <c:v>10.732957976205007</c:v>
                </c:pt>
                <c:pt idx="4550">
                  <c:v>10.735335350036621</c:v>
                </c:pt>
                <c:pt idx="4551">
                  <c:v>10.737718173435756</c:v>
                </c:pt>
                <c:pt idx="4552">
                  <c:v>10.740105765206472</c:v>
                </c:pt>
                <c:pt idx="4553">
                  <c:v>10.742477689470563</c:v>
                </c:pt>
                <c:pt idx="4554">
                  <c:v>10.744857106889997</c:v>
                </c:pt>
                <c:pt idx="4555">
                  <c:v>10.747239249093191</c:v>
                </c:pt>
                <c:pt idx="4556">
                  <c:v>10.749626159667969</c:v>
                </c:pt>
                <c:pt idx="4557">
                  <c:v>10.751992634364537</c:v>
                </c:pt>
                <c:pt idx="4558">
                  <c:v>10.754379544939313</c:v>
                </c:pt>
                <c:pt idx="4559">
                  <c:v>10.756766455514089</c:v>
                </c:pt>
                <c:pt idx="4560">
                  <c:v>10.759150641305105</c:v>
                </c:pt>
                <c:pt idx="4561">
                  <c:v>10.761517797197614</c:v>
                </c:pt>
                <c:pt idx="4562">
                  <c:v>10.763904026576451</c:v>
                </c:pt>
                <c:pt idx="4563">
                  <c:v>10.766282762799944</c:v>
                </c:pt>
                <c:pt idx="4564">
                  <c:v>10.768676485334124</c:v>
                </c:pt>
                <c:pt idx="4565">
                  <c:v>10.771045003618513</c:v>
                </c:pt>
                <c:pt idx="4566">
                  <c:v>10.773439407348633</c:v>
                </c:pt>
                <c:pt idx="4567">
                  <c:v>10.775810650416783</c:v>
                </c:pt>
                <c:pt idx="4568">
                  <c:v>10.778194836207799</c:v>
                </c:pt>
                <c:pt idx="4569">
                  <c:v>10.78056880405971</c:v>
                </c:pt>
                <c:pt idx="4570">
                  <c:v>10.782954352242605</c:v>
                </c:pt>
                <c:pt idx="4571">
                  <c:v>10.785340581621442</c:v>
                </c:pt>
                <c:pt idx="4572">
                  <c:v>10.787724086216517</c:v>
                </c:pt>
                <c:pt idx="4573">
                  <c:v>10.790089879717145</c:v>
                </c:pt>
                <c:pt idx="4574">
                  <c:v>10.792491095406668</c:v>
                </c:pt>
                <c:pt idx="4575">
                  <c:v>10.794855526515416</c:v>
                </c:pt>
                <c:pt idx="4576">
                  <c:v>10.797242437090192</c:v>
                </c:pt>
                <c:pt idx="4577">
                  <c:v>10.799617767333984</c:v>
                </c:pt>
                <c:pt idx="4578">
                  <c:v>10.802006040300641</c:v>
                </c:pt>
                <c:pt idx="4579">
                  <c:v>10.804388863699776</c:v>
                </c:pt>
                <c:pt idx="4580">
                  <c:v>10.806762831551687</c:v>
                </c:pt>
                <c:pt idx="4581">
                  <c:v>10.8091367994036</c:v>
                </c:pt>
                <c:pt idx="4582">
                  <c:v>10.811534609113421</c:v>
                </c:pt>
                <c:pt idx="4583">
                  <c:v>10.81390380859375</c:v>
                </c:pt>
                <c:pt idx="4584">
                  <c:v>10.816283907209124</c:v>
                </c:pt>
                <c:pt idx="4585">
                  <c:v>10.818665368216378</c:v>
                </c:pt>
                <c:pt idx="4586">
                  <c:v>10.821057728358678</c:v>
                </c:pt>
                <c:pt idx="4587">
                  <c:v>10.823422159467425</c:v>
                </c:pt>
                <c:pt idx="4588">
                  <c:v>10.825809751238141</c:v>
                </c:pt>
                <c:pt idx="4589">
                  <c:v>10.828195299421038</c:v>
                </c:pt>
                <c:pt idx="4590">
                  <c:v>10.830580166407994</c:v>
                </c:pt>
                <c:pt idx="4591">
                  <c:v>10.832951409476143</c:v>
                </c:pt>
                <c:pt idx="4592">
                  <c:v>10.835332189287458</c:v>
                </c:pt>
                <c:pt idx="4593">
                  <c:v>10.837718418666295</c:v>
                </c:pt>
                <c:pt idx="4594">
                  <c:v>10.84010396684919</c:v>
                </c:pt>
                <c:pt idx="4595">
                  <c:v>10.842476572309222</c:v>
                </c:pt>
                <c:pt idx="4596">
                  <c:v>10.84486620766776</c:v>
                </c:pt>
                <c:pt idx="4597">
                  <c:v>10.847245625087194</c:v>
                </c:pt>
                <c:pt idx="4598">
                  <c:v>10.849623680114746</c:v>
                </c:pt>
                <c:pt idx="4599">
                  <c:v>10.851998329162598</c:v>
                </c:pt>
                <c:pt idx="4600">
                  <c:v>10.854382514953613</c:v>
                </c:pt>
                <c:pt idx="4601">
                  <c:v>10.856773512704031</c:v>
                </c:pt>
                <c:pt idx="4602">
                  <c:v>10.859144755772181</c:v>
                </c:pt>
                <c:pt idx="4603">
                  <c:v>10.861527579171316</c:v>
                </c:pt>
                <c:pt idx="4604">
                  <c:v>10.86390767778669</c:v>
                </c:pt>
                <c:pt idx="4605">
                  <c:v>10.866284370422363</c:v>
                </c:pt>
                <c:pt idx="4606">
                  <c:v>10.868663106645856</c:v>
                </c:pt>
                <c:pt idx="4607">
                  <c:v>10.871044567653112</c:v>
                </c:pt>
                <c:pt idx="4608">
                  <c:v>10.873432159423828</c:v>
                </c:pt>
                <c:pt idx="4609">
                  <c:v>10.875817026410784</c:v>
                </c:pt>
                <c:pt idx="4610">
                  <c:v>10.878189631870814</c:v>
                </c:pt>
                <c:pt idx="4611">
                  <c:v>10.880564280918666</c:v>
                </c:pt>
                <c:pt idx="4612">
                  <c:v>10.882959365844727</c:v>
                </c:pt>
                <c:pt idx="4613">
                  <c:v>10.885340145656041</c:v>
                </c:pt>
                <c:pt idx="4614">
                  <c:v>10.88771138872419</c:v>
                </c:pt>
                <c:pt idx="4615">
                  <c:v>10.890096936907087</c:v>
                </c:pt>
                <c:pt idx="4616">
                  <c:v>10.892482485089984</c:v>
                </c:pt>
                <c:pt idx="4617">
                  <c:v>10.894856452941895</c:v>
                </c:pt>
                <c:pt idx="4618">
                  <c:v>10.897244044712611</c:v>
                </c:pt>
                <c:pt idx="4619">
                  <c:v>10.899627549307686</c:v>
                </c:pt>
                <c:pt idx="4620">
                  <c:v>10.902011735098702</c:v>
                </c:pt>
                <c:pt idx="4621">
                  <c:v>10.904382978166852</c:v>
                </c:pt>
                <c:pt idx="4622">
                  <c:v>10.906761033194405</c:v>
                </c:pt>
                <c:pt idx="4623">
                  <c:v>10.90914249420166</c:v>
                </c:pt>
                <c:pt idx="4624">
                  <c:v>10.911534173148018</c:v>
                </c:pt>
                <c:pt idx="4625">
                  <c:v>10.91390882219587</c:v>
                </c:pt>
                <c:pt idx="4626">
                  <c:v>10.916290283203125</c:v>
                </c:pt>
                <c:pt idx="4627">
                  <c:v>10.9186737877982</c:v>
                </c:pt>
                <c:pt idx="4628">
                  <c:v>10.921047755650111</c:v>
                </c:pt>
                <c:pt idx="4629">
                  <c:v>10.923420361110143</c:v>
                </c:pt>
                <c:pt idx="4630">
                  <c:v>10.925807952880859</c:v>
                </c:pt>
                <c:pt idx="4631">
                  <c:v>10.928196907043457</c:v>
                </c:pt>
                <c:pt idx="4632">
                  <c:v>10.930568831307546</c:v>
                </c:pt>
                <c:pt idx="4633">
                  <c:v>10.932953017098562</c:v>
                </c:pt>
                <c:pt idx="4634">
                  <c:v>10.935335840497698</c:v>
                </c:pt>
                <c:pt idx="4635">
                  <c:v>10.937724113464355</c:v>
                </c:pt>
                <c:pt idx="4636">
                  <c:v>10.940092631748744</c:v>
                </c:pt>
                <c:pt idx="4637">
                  <c:v>10.942475455147878</c:v>
                </c:pt>
                <c:pt idx="4638">
                  <c:v>10.944858278547015</c:v>
                </c:pt>
                <c:pt idx="4639">
                  <c:v>10.94724450792585</c:v>
                </c:pt>
                <c:pt idx="4640">
                  <c:v>10.949622562953405</c:v>
                </c:pt>
                <c:pt idx="4641">
                  <c:v>10.951995849609375</c:v>
                </c:pt>
                <c:pt idx="4642">
                  <c:v>10.954389572143555</c:v>
                </c:pt>
                <c:pt idx="4643">
                  <c:v>10.956772395542689</c:v>
                </c:pt>
                <c:pt idx="4644">
                  <c:v>10.959145001002721</c:v>
                </c:pt>
                <c:pt idx="4645">
                  <c:v>10.961525780814034</c:v>
                </c:pt>
                <c:pt idx="4646">
                  <c:v>10.96390860421317</c:v>
                </c:pt>
                <c:pt idx="4647">
                  <c:v>10.96630437033517</c:v>
                </c:pt>
                <c:pt idx="4648">
                  <c:v>10.968668120247976</c:v>
                </c:pt>
                <c:pt idx="4649">
                  <c:v>10.971055712018694</c:v>
                </c:pt>
                <c:pt idx="4650">
                  <c:v>10.973433767046247</c:v>
                </c:pt>
                <c:pt idx="4651">
                  <c:v>10.975817271641322</c:v>
                </c:pt>
                <c:pt idx="4652">
                  <c:v>10.978181021554128</c:v>
                </c:pt>
                <c:pt idx="4653">
                  <c:v>10.980569975716726</c:v>
                </c:pt>
                <c:pt idx="4654">
                  <c:v>10.982950755528041</c:v>
                </c:pt>
                <c:pt idx="4655">
                  <c:v>10.985331535339355</c:v>
                </c:pt>
                <c:pt idx="4656">
                  <c:v>10.987710952758789</c:v>
                </c:pt>
                <c:pt idx="4657">
                  <c:v>10.990104675292969</c:v>
                </c:pt>
                <c:pt idx="4658">
                  <c:v>10.992477280752999</c:v>
                </c:pt>
                <c:pt idx="4659">
                  <c:v>10.994856698172432</c:v>
                </c:pt>
                <c:pt idx="4660">
                  <c:v>10.997231347220284</c:v>
                </c:pt>
                <c:pt idx="4661">
                  <c:v>10.999627794538226</c:v>
                </c:pt>
                <c:pt idx="4662">
                  <c:v>11.002007211957659</c:v>
                </c:pt>
                <c:pt idx="4663">
                  <c:v>11.004384585789271</c:v>
                </c:pt>
                <c:pt idx="4664">
                  <c:v>11.006758553641182</c:v>
                </c:pt>
                <c:pt idx="4665">
                  <c:v>11.009150913783483</c:v>
                </c:pt>
                <c:pt idx="4666">
                  <c:v>11.011525562831334</c:v>
                </c:pt>
                <c:pt idx="4667">
                  <c:v>11.013903617858887</c:v>
                </c:pt>
                <c:pt idx="4668">
                  <c:v>11.016281672886439</c:v>
                </c:pt>
                <c:pt idx="4669">
                  <c:v>11.018674714224678</c:v>
                </c:pt>
                <c:pt idx="4670">
                  <c:v>11.021052769252233</c:v>
                </c:pt>
                <c:pt idx="4671">
                  <c:v>11.023429461887904</c:v>
                </c:pt>
                <c:pt idx="4672">
                  <c:v>11.02581364767892</c:v>
                </c:pt>
                <c:pt idx="4673">
                  <c:v>11.028201239449636</c:v>
                </c:pt>
                <c:pt idx="4674">
                  <c:v>11.030573844909668</c:v>
                </c:pt>
                <c:pt idx="4675">
                  <c:v>11.03295189993722</c:v>
                </c:pt>
                <c:pt idx="4676">
                  <c:v>11.035336766924177</c:v>
                </c:pt>
                <c:pt idx="4677">
                  <c:v>11.037722996303014</c:v>
                </c:pt>
                <c:pt idx="4678">
                  <c:v>11.040089470999581</c:v>
                </c:pt>
                <c:pt idx="4679">
                  <c:v>11.042477743966238</c:v>
                </c:pt>
                <c:pt idx="4680">
                  <c:v>11.044861248561315</c:v>
                </c:pt>
                <c:pt idx="4681">
                  <c:v>11.04724747794015</c:v>
                </c:pt>
                <c:pt idx="4682">
                  <c:v>11.049614633832659</c:v>
                </c:pt>
                <c:pt idx="4683">
                  <c:v>11.052000863211495</c:v>
                </c:pt>
                <c:pt idx="4684">
                  <c:v>11.054379599434988</c:v>
                </c:pt>
                <c:pt idx="4685">
                  <c:v>11.056769234793526</c:v>
                </c:pt>
                <c:pt idx="4686">
                  <c:v>11.059137071881976</c:v>
                </c:pt>
                <c:pt idx="4687">
                  <c:v>11.061536243983678</c:v>
                </c:pt>
                <c:pt idx="4688">
                  <c:v>11.063904081072126</c:v>
                </c:pt>
                <c:pt idx="4689">
                  <c:v>11.066288948059082</c:v>
                </c:pt>
                <c:pt idx="4690">
                  <c:v>11.068663597106934</c:v>
                </c:pt>
                <c:pt idx="4691">
                  <c:v>11.07105050768171</c:v>
                </c:pt>
                <c:pt idx="4692">
                  <c:v>11.073438099452428</c:v>
                </c:pt>
                <c:pt idx="4693">
                  <c:v>11.075820241655622</c:v>
                </c:pt>
                <c:pt idx="4694">
                  <c:v>11.07818603515625</c:v>
                </c:pt>
                <c:pt idx="4695">
                  <c:v>11.080587250845772</c:v>
                </c:pt>
                <c:pt idx="4696">
                  <c:v>11.082953725542341</c:v>
                </c:pt>
                <c:pt idx="4697">
                  <c:v>11.085338592529297</c:v>
                </c:pt>
                <c:pt idx="4698">
                  <c:v>11.08771460396903</c:v>
                </c:pt>
                <c:pt idx="4699">
                  <c:v>11.090101514543806</c:v>
                </c:pt>
                <c:pt idx="4700">
                  <c:v>11.092483656747</c:v>
                </c:pt>
                <c:pt idx="4701">
                  <c:v>11.094856943402972</c:v>
                </c:pt>
                <c:pt idx="4702">
                  <c:v>11.097231592450823</c:v>
                </c:pt>
                <c:pt idx="4703">
                  <c:v>11.099630764552526</c:v>
                </c:pt>
                <c:pt idx="4704">
                  <c:v>11.101999964032855</c:v>
                </c:pt>
                <c:pt idx="4705">
                  <c:v>11.104380062648229</c:v>
                </c:pt>
                <c:pt idx="4706">
                  <c:v>11.106761523655482</c:v>
                </c:pt>
                <c:pt idx="4707">
                  <c:v>11.109155927385602</c:v>
                </c:pt>
                <c:pt idx="4708">
                  <c:v>11.111520358494349</c:v>
                </c:pt>
                <c:pt idx="4709">
                  <c:v>11.113907269069127</c:v>
                </c:pt>
                <c:pt idx="4710">
                  <c:v>11.116292817252022</c:v>
                </c:pt>
                <c:pt idx="4711">
                  <c:v>11.118676321847097</c:v>
                </c:pt>
                <c:pt idx="4712">
                  <c:v>11.121044840131487</c:v>
                </c:pt>
                <c:pt idx="4713">
                  <c:v>11.1234256199428</c:v>
                </c:pt>
                <c:pt idx="4714">
                  <c:v>11.125812530517578</c:v>
                </c:pt>
                <c:pt idx="4715">
                  <c:v>11.128198759896414</c:v>
                </c:pt>
                <c:pt idx="4716">
                  <c:v>11.130571365356445</c:v>
                </c:pt>
                <c:pt idx="4717">
                  <c:v>11.132959638323102</c:v>
                </c:pt>
                <c:pt idx="4718">
                  <c:v>11.135339055742536</c:v>
                </c:pt>
                <c:pt idx="4719">
                  <c:v>11.137716429574148</c:v>
                </c:pt>
                <c:pt idx="4720">
                  <c:v>11.14009175981794</c:v>
                </c:pt>
                <c:pt idx="4721">
                  <c:v>11.142477989196777</c:v>
                </c:pt>
                <c:pt idx="4722">
                  <c:v>11.144867624555316</c:v>
                </c:pt>
                <c:pt idx="4723">
                  <c:v>11.147239548819405</c:v>
                </c:pt>
                <c:pt idx="4724">
                  <c:v>11.14962305341448</c:v>
                </c:pt>
                <c:pt idx="4725">
                  <c:v>11.152005195617676</c:v>
                </c:pt>
                <c:pt idx="4726">
                  <c:v>11.154381207057408</c:v>
                </c:pt>
                <c:pt idx="4727">
                  <c:v>11.156759262084961</c:v>
                </c:pt>
                <c:pt idx="4728">
                  <c:v>11.159140723092214</c:v>
                </c:pt>
                <c:pt idx="4729">
                  <c:v>11.161528996058873</c:v>
                </c:pt>
                <c:pt idx="4730">
                  <c:v>11.163911819458008</c:v>
                </c:pt>
                <c:pt idx="4731">
                  <c:v>11.166283062526158</c:v>
                </c:pt>
                <c:pt idx="4732">
                  <c:v>11.168659073965889</c:v>
                </c:pt>
                <c:pt idx="4733">
                  <c:v>11.17105347769601</c:v>
                </c:pt>
                <c:pt idx="4734">
                  <c:v>11.173434257507324</c:v>
                </c:pt>
                <c:pt idx="4735">
                  <c:v>11.175805500575475</c:v>
                </c:pt>
                <c:pt idx="4736">
                  <c:v>11.17819172995431</c:v>
                </c:pt>
                <c:pt idx="4737">
                  <c:v>11.180578640529088</c:v>
                </c:pt>
                <c:pt idx="4738">
                  <c:v>11.182948521205358</c:v>
                </c:pt>
                <c:pt idx="4739">
                  <c:v>11.185340200151716</c:v>
                </c:pt>
                <c:pt idx="4740">
                  <c:v>11.187725748334612</c:v>
                </c:pt>
                <c:pt idx="4741">
                  <c:v>11.190107890537806</c:v>
                </c:pt>
                <c:pt idx="4742">
                  <c:v>11.192477771214076</c:v>
                </c:pt>
                <c:pt idx="4743">
                  <c:v>11.19485718863351</c:v>
                </c:pt>
                <c:pt idx="4744">
                  <c:v>11.197238649640765</c:v>
                </c:pt>
                <c:pt idx="4745">
                  <c:v>11.199631009783063</c:v>
                </c:pt>
                <c:pt idx="4746">
                  <c:v>11.202002252851214</c:v>
                </c:pt>
                <c:pt idx="4747">
                  <c:v>11.204385757446289</c:v>
                </c:pt>
                <c:pt idx="4748">
                  <c:v>11.206767218453543</c:v>
                </c:pt>
                <c:pt idx="4749">
                  <c:v>11.209141186305455</c:v>
                </c:pt>
                <c:pt idx="4750">
                  <c:v>11.211514472961426</c:v>
                </c:pt>
                <c:pt idx="4751">
                  <c:v>11.213904108319964</c:v>
                </c:pt>
                <c:pt idx="4752">
                  <c:v>11.216292381286621</c:v>
                </c:pt>
                <c:pt idx="4753">
                  <c:v>11.21866430555071</c:v>
                </c:pt>
                <c:pt idx="4754">
                  <c:v>11.221050534929548</c:v>
                </c:pt>
                <c:pt idx="4755">
                  <c:v>11.223433358328682</c:v>
                </c:pt>
                <c:pt idx="4756">
                  <c:v>11.22582026890346</c:v>
                </c:pt>
                <c:pt idx="4757">
                  <c:v>11.22819014957973</c:v>
                </c:pt>
                <c:pt idx="4758">
                  <c:v>11.230572291782924</c:v>
                </c:pt>
                <c:pt idx="4759">
                  <c:v>11.232955796377999</c:v>
                </c:pt>
                <c:pt idx="4760">
                  <c:v>11.235340663364955</c:v>
                </c:pt>
                <c:pt idx="4761">
                  <c:v>11.237718718392507</c:v>
                </c:pt>
                <c:pt idx="4762">
                  <c:v>11.240090642656599</c:v>
                </c:pt>
                <c:pt idx="4763">
                  <c:v>11.242483002798897</c:v>
                </c:pt>
                <c:pt idx="4764">
                  <c:v>11.244865826198033</c:v>
                </c:pt>
                <c:pt idx="4765">
                  <c:v>11.247238431658063</c:v>
                </c:pt>
                <c:pt idx="4766">
                  <c:v>11.249616486685616</c:v>
                </c:pt>
                <c:pt idx="4767">
                  <c:v>11.252000672476631</c:v>
                </c:pt>
                <c:pt idx="4768">
                  <c:v>11.254398482186453</c:v>
                </c:pt>
                <c:pt idx="4769">
                  <c:v>11.25676086970738</c:v>
                </c:pt>
                <c:pt idx="4770">
                  <c:v>11.259151186261859</c:v>
                </c:pt>
                <c:pt idx="4771">
                  <c:v>11.261529922485352</c:v>
                </c:pt>
                <c:pt idx="4772">
                  <c:v>11.263912745884486</c:v>
                </c:pt>
                <c:pt idx="4773">
                  <c:v>11.266275814601354</c:v>
                </c:pt>
                <c:pt idx="4774">
                  <c:v>11.268666812351771</c:v>
                </c:pt>
                <c:pt idx="4775">
                  <c:v>11.271047592163086</c:v>
                </c:pt>
                <c:pt idx="4776">
                  <c:v>11.273425647190638</c:v>
                </c:pt>
                <c:pt idx="4777">
                  <c:v>11.275807789393834</c:v>
                </c:pt>
                <c:pt idx="4778">
                  <c:v>11.278200830732073</c:v>
                </c:pt>
                <c:pt idx="4779">
                  <c:v>11.280573436192103</c:v>
                </c:pt>
                <c:pt idx="4780">
                  <c:v>11.282952172415596</c:v>
                </c:pt>
                <c:pt idx="4781">
                  <c:v>11.285326140267507</c:v>
                </c:pt>
                <c:pt idx="4782">
                  <c:v>11.287722587585449</c:v>
                </c:pt>
                <c:pt idx="4783">
                  <c:v>11.290099961417061</c:v>
                </c:pt>
                <c:pt idx="4784">
                  <c:v>11.292480060032435</c:v>
                </c:pt>
                <c:pt idx="4785">
                  <c:v>11.294854709080287</c:v>
                </c:pt>
                <c:pt idx="4786">
                  <c:v>11.297247750418526</c:v>
                </c:pt>
                <c:pt idx="4787">
                  <c:v>11.299623080662318</c:v>
                </c:pt>
                <c:pt idx="4788">
                  <c:v>11.302001816885811</c:v>
                </c:pt>
                <c:pt idx="4789">
                  <c:v>11.304378509521484</c:v>
                </c:pt>
                <c:pt idx="4790">
                  <c:v>11.306770869663783</c:v>
                </c:pt>
                <c:pt idx="4791">
                  <c:v>11.309148243495397</c:v>
                </c:pt>
                <c:pt idx="4792">
                  <c:v>11.311526298522949</c:v>
                </c:pt>
                <c:pt idx="4793">
                  <c:v>11.313911165509905</c:v>
                </c:pt>
                <c:pt idx="4794">
                  <c:v>11.3162967136928</c:v>
                </c:pt>
                <c:pt idx="4795">
                  <c:v>11.318670000348773</c:v>
                </c:pt>
                <c:pt idx="4796">
                  <c:v>11.321048055376325</c:v>
                </c:pt>
                <c:pt idx="4797">
                  <c:v>11.323430197579519</c:v>
                </c:pt>
                <c:pt idx="4798">
                  <c:v>11.325817108154297</c:v>
                </c:pt>
                <c:pt idx="4799">
                  <c:v>11.328184945242745</c:v>
                </c:pt>
                <c:pt idx="4800">
                  <c:v>11.330571855817523</c:v>
                </c:pt>
                <c:pt idx="4801">
                  <c:v>11.332955360412598</c:v>
                </c:pt>
                <c:pt idx="4802">
                  <c:v>11.335342270987374</c:v>
                </c:pt>
                <c:pt idx="4803">
                  <c:v>11.337710789271764</c:v>
                </c:pt>
                <c:pt idx="4804">
                  <c:v>11.340097018650599</c:v>
                </c:pt>
                <c:pt idx="4805">
                  <c:v>11.342475754874092</c:v>
                </c:pt>
                <c:pt idx="4806">
                  <c:v>11.344866752624512</c:v>
                </c:pt>
                <c:pt idx="4807">
                  <c:v>11.34723458971296</c:v>
                </c:pt>
                <c:pt idx="4808">
                  <c:v>11.349633080618721</c:v>
                </c:pt>
                <c:pt idx="4809">
                  <c:v>11.35200023651123</c:v>
                </c:pt>
                <c:pt idx="4810">
                  <c:v>11.354386465890066</c:v>
                </c:pt>
                <c:pt idx="4811">
                  <c:v>11.356759752546038</c:v>
                </c:pt>
                <c:pt idx="4812">
                  <c:v>11.359145300728933</c:v>
                </c:pt>
                <c:pt idx="4813">
                  <c:v>11.361532892499651</c:v>
                </c:pt>
                <c:pt idx="4814">
                  <c:v>11.363915715898786</c:v>
                </c:pt>
                <c:pt idx="4815">
                  <c:v>11.366281509399414</c:v>
                </c:pt>
                <c:pt idx="4816">
                  <c:v>11.368681362697057</c:v>
                </c:pt>
                <c:pt idx="4817">
                  <c:v>11.371047837393624</c:v>
                </c:pt>
                <c:pt idx="4818">
                  <c:v>11.37343270438058</c:v>
                </c:pt>
                <c:pt idx="4819">
                  <c:v>11.375810759408132</c:v>
                </c:pt>
                <c:pt idx="4820">
                  <c:v>11.37819698878697</c:v>
                </c:pt>
                <c:pt idx="4821">
                  <c:v>11.380577087402344</c:v>
                </c:pt>
                <c:pt idx="4822">
                  <c:v>11.382951055254255</c:v>
                </c:pt>
                <c:pt idx="4823">
                  <c:v>11.385327747889928</c:v>
                </c:pt>
                <c:pt idx="4824">
                  <c:v>11.387724876403809</c:v>
                </c:pt>
                <c:pt idx="4825">
                  <c:v>11.390095438276019</c:v>
                </c:pt>
                <c:pt idx="4826">
                  <c:v>11.392475536891393</c:v>
                </c:pt>
                <c:pt idx="4827">
                  <c:v>11.394856997898646</c:v>
                </c:pt>
                <c:pt idx="4828">
                  <c:v>11.397248676845006</c:v>
                </c:pt>
                <c:pt idx="4829">
                  <c:v>11.399613107953753</c:v>
                </c:pt>
                <c:pt idx="4830">
                  <c:v>11.402002062116351</c:v>
                </c:pt>
                <c:pt idx="4831">
                  <c:v>11.404386247907366</c:v>
                </c:pt>
                <c:pt idx="4832">
                  <c:v>11.406770433698382</c:v>
                </c:pt>
                <c:pt idx="4833">
                  <c:v>11.409137589590889</c:v>
                </c:pt>
                <c:pt idx="4834">
                  <c:v>11.411521094185964</c:v>
                </c:pt>
                <c:pt idx="4835">
                  <c:v>11.413908004760742</c:v>
                </c:pt>
                <c:pt idx="4836">
                  <c:v>11.416294915335518</c:v>
                </c:pt>
                <c:pt idx="4837">
                  <c:v>11.41866820199149</c:v>
                </c:pt>
                <c:pt idx="4838">
                  <c:v>11.421056474958148</c:v>
                </c:pt>
                <c:pt idx="4839">
                  <c:v>11.4234345299857</c:v>
                </c:pt>
                <c:pt idx="4840">
                  <c:v>11.425812585013253</c:v>
                </c:pt>
                <c:pt idx="4841">
                  <c:v>11.428189277648926</c:v>
                </c:pt>
                <c:pt idx="4842">
                  <c:v>11.430575507027761</c:v>
                </c:pt>
                <c:pt idx="4843">
                  <c:v>11.43296377999442</c:v>
                </c:pt>
                <c:pt idx="4844">
                  <c:v>11.43533570425851</c:v>
                </c:pt>
                <c:pt idx="4845">
                  <c:v>11.437717165265765</c:v>
                </c:pt>
                <c:pt idx="4846">
                  <c:v>11.44010271344866</c:v>
                </c:pt>
                <c:pt idx="4847">
                  <c:v>11.442474637712751</c:v>
                </c:pt>
                <c:pt idx="4848">
                  <c:v>11.444854736328125</c:v>
                </c:pt>
                <c:pt idx="4849">
                  <c:v>11.447234834943499</c:v>
                </c:pt>
                <c:pt idx="4850">
                  <c:v>11.449624470302037</c:v>
                </c:pt>
                <c:pt idx="4851">
                  <c:v>11.452007293701172</c:v>
                </c:pt>
                <c:pt idx="4852">
                  <c:v>11.454380580357142</c:v>
                </c:pt>
                <c:pt idx="4853">
                  <c:v>11.456753867013113</c:v>
                </c:pt>
                <c:pt idx="4854">
                  <c:v>11.459150314331055</c:v>
                </c:pt>
                <c:pt idx="4855">
                  <c:v>11.461531775338308</c:v>
                </c:pt>
                <c:pt idx="4856">
                  <c:v>11.463900974818639</c:v>
                </c:pt>
                <c:pt idx="4857">
                  <c:v>11.466289247785296</c:v>
                </c:pt>
                <c:pt idx="4858">
                  <c:v>11.468674795968191</c:v>
                </c:pt>
                <c:pt idx="4859">
                  <c:v>11.471043995448522</c:v>
                </c:pt>
                <c:pt idx="4860">
                  <c:v>11.47343635559082</c:v>
                </c:pt>
                <c:pt idx="4861">
                  <c:v>11.475820541381836</c:v>
                </c:pt>
                <c:pt idx="4862">
                  <c:v>11.478202002389089</c:v>
                </c:pt>
                <c:pt idx="4863">
                  <c:v>11.480572564261299</c:v>
                </c:pt>
                <c:pt idx="4864">
                  <c:v>11.482951300484793</c:v>
                </c:pt>
                <c:pt idx="4865">
                  <c:v>11.485334123883929</c:v>
                </c:pt>
                <c:pt idx="4866">
                  <c:v>11.487725121634346</c:v>
                </c:pt>
                <c:pt idx="4867">
                  <c:v>11.490099770682198</c:v>
                </c:pt>
                <c:pt idx="4868">
                  <c:v>11.492481231689453</c:v>
                </c:pt>
                <c:pt idx="4869">
                  <c:v>11.494862692696707</c:v>
                </c:pt>
                <c:pt idx="4870">
                  <c:v>11.497237341744558</c:v>
                </c:pt>
                <c:pt idx="4871">
                  <c:v>11.499607903616768</c:v>
                </c:pt>
                <c:pt idx="4872">
                  <c:v>11.501998901367188</c:v>
                </c:pt>
                <c:pt idx="4873">
                  <c:v>11.504387174333845</c:v>
                </c:pt>
                <c:pt idx="4874">
                  <c:v>11.506759098597936</c:v>
                </c:pt>
                <c:pt idx="4875">
                  <c:v>11.509143284388951</c:v>
                </c:pt>
                <c:pt idx="4876">
                  <c:v>11.511526107788086</c:v>
                </c:pt>
                <c:pt idx="4877">
                  <c:v>11.513914380754743</c:v>
                </c:pt>
                <c:pt idx="4878">
                  <c:v>11.516283580235072</c:v>
                </c:pt>
                <c:pt idx="4879">
                  <c:v>11.518665041242327</c:v>
                </c:pt>
                <c:pt idx="4880">
                  <c:v>11.521050589425222</c:v>
                </c:pt>
                <c:pt idx="4881">
                  <c:v>11.523434775216238</c:v>
                </c:pt>
                <c:pt idx="4882">
                  <c:v>11.52581078665597</c:v>
                </c:pt>
                <c:pt idx="4883">
                  <c:v>11.528184073311941</c:v>
                </c:pt>
                <c:pt idx="4884">
                  <c:v>11.530576433454241</c:v>
                </c:pt>
                <c:pt idx="4885">
                  <c:v>11.532960619245257</c:v>
                </c:pt>
                <c:pt idx="4886">
                  <c:v>11.535332543509346</c:v>
                </c:pt>
                <c:pt idx="4887">
                  <c:v>11.53771264212472</c:v>
                </c:pt>
                <c:pt idx="4888">
                  <c:v>11.540098190307617</c:v>
                </c:pt>
                <c:pt idx="4889">
                  <c:v>11.542490550449916</c:v>
                </c:pt>
                <c:pt idx="4890">
                  <c:v>11.544857025146484</c:v>
                </c:pt>
                <c:pt idx="4891">
                  <c:v>11.547246660505023</c:v>
                </c:pt>
                <c:pt idx="4892">
                  <c:v>11.549624034336635</c:v>
                </c:pt>
                <c:pt idx="4893">
                  <c:v>11.55200822012765</c:v>
                </c:pt>
                <c:pt idx="4894">
                  <c:v>11.554371970040457</c:v>
                </c:pt>
                <c:pt idx="4895">
                  <c:v>11.556760243007115</c:v>
                </c:pt>
                <c:pt idx="4896">
                  <c:v>11.55914306640625</c:v>
                </c:pt>
                <c:pt idx="4897">
                  <c:v>11.561520440237862</c:v>
                </c:pt>
                <c:pt idx="4898">
                  <c:v>11.563900538853236</c:v>
                </c:pt>
                <c:pt idx="4899">
                  <c:v>11.566295623779297</c:v>
                </c:pt>
                <c:pt idx="4900">
                  <c:v>11.568668910435267</c:v>
                </c:pt>
                <c:pt idx="4901">
                  <c:v>11.57104764665876</c:v>
                </c:pt>
                <c:pt idx="4902">
                  <c:v>11.573422295706612</c:v>
                </c:pt>
                <c:pt idx="4903">
                  <c:v>11.575818743024554</c:v>
                </c:pt>
                <c:pt idx="4904">
                  <c:v>11.578197479248047</c:v>
                </c:pt>
                <c:pt idx="4905">
                  <c:v>11.58057621547154</c:v>
                </c:pt>
                <c:pt idx="4906">
                  <c:v>11.582950864519391</c:v>
                </c:pt>
                <c:pt idx="4907">
                  <c:v>11.585341862269811</c:v>
                </c:pt>
                <c:pt idx="4908">
                  <c:v>11.587717873709542</c:v>
                </c:pt>
                <c:pt idx="4909">
                  <c:v>11.590093885149274</c:v>
                </c:pt>
                <c:pt idx="4910">
                  <c:v>11.592472621372767</c:v>
                </c:pt>
                <c:pt idx="4911">
                  <c:v>11.594864981515066</c:v>
                </c:pt>
                <c:pt idx="4912">
                  <c:v>11.597243717738561</c:v>
                </c:pt>
                <c:pt idx="4913">
                  <c:v>11.599621091570173</c:v>
                </c:pt>
                <c:pt idx="4914">
                  <c:v>11.602005277361188</c:v>
                </c:pt>
                <c:pt idx="4915">
                  <c:v>11.604393550327845</c:v>
                </c:pt>
                <c:pt idx="4916">
                  <c:v>11.606765474591937</c:v>
                </c:pt>
                <c:pt idx="4917">
                  <c:v>11.60914421081543</c:v>
                </c:pt>
                <c:pt idx="4918">
                  <c:v>11.611529758998326</c:v>
                </c:pt>
                <c:pt idx="4919">
                  <c:v>11.613913944789342</c:v>
                </c:pt>
                <c:pt idx="4920">
                  <c:v>11.616280419485909</c:v>
                </c:pt>
                <c:pt idx="4921">
                  <c:v>11.618668692452566</c:v>
                </c:pt>
                <c:pt idx="4922">
                  <c:v>11.621051515851702</c:v>
                </c:pt>
                <c:pt idx="4923">
                  <c:v>11.623437064034597</c:v>
                </c:pt>
                <c:pt idx="4924">
                  <c:v>11.625804901123047</c:v>
                </c:pt>
                <c:pt idx="4925">
                  <c:v>11.628189086914062</c:v>
                </c:pt>
                <c:pt idx="4926">
                  <c:v>11.630570547921316</c:v>
                </c:pt>
                <c:pt idx="4927">
                  <c:v>11.632958820887975</c:v>
                </c:pt>
                <c:pt idx="4928">
                  <c:v>11.635328020368304</c:v>
                </c:pt>
                <c:pt idx="4929">
                  <c:v>11.637727192470006</c:v>
                </c:pt>
                <c:pt idx="4930">
                  <c:v>11.640095029558454</c:v>
                </c:pt>
                <c:pt idx="4931">
                  <c:v>11.642480577741351</c:v>
                </c:pt>
                <c:pt idx="4932">
                  <c:v>11.644855226789202</c:v>
                </c:pt>
                <c:pt idx="4933">
                  <c:v>11.647242137363978</c:v>
                </c:pt>
                <c:pt idx="4934">
                  <c:v>11.649627685546875</c:v>
                </c:pt>
                <c:pt idx="4935">
                  <c:v>11.65201050894601</c:v>
                </c:pt>
                <c:pt idx="4936">
                  <c:v>11.654378346034459</c:v>
                </c:pt>
                <c:pt idx="4937">
                  <c:v>11.65677615574428</c:v>
                </c:pt>
                <c:pt idx="4938">
                  <c:v>11.659142630440847</c:v>
                </c:pt>
                <c:pt idx="4939">
                  <c:v>11.661526816231863</c:v>
                </c:pt>
                <c:pt idx="4940">
                  <c:v>11.663904190063477</c:v>
                </c:pt>
                <c:pt idx="4941">
                  <c:v>11.666292463030134</c:v>
                </c:pt>
                <c:pt idx="4942">
                  <c:v>11.668669836861746</c:v>
                </c:pt>
                <c:pt idx="4943">
                  <c:v>11.67104857308524</c:v>
                </c:pt>
                <c:pt idx="4944">
                  <c:v>11.673421859741211</c:v>
                </c:pt>
                <c:pt idx="4945">
                  <c:v>11.675818307059151</c:v>
                </c:pt>
                <c:pt idx="4946">
                  <c:v>11.678188868931361</c:v>
                </c:pt>
                <c:pt idx="4947">
                  <c:v>11.680571692330496</c:v>
                </c:pt>
                <c:pt idx="4948">
                  <c:v>11.68295179094587</c:v>
                </c:pt>
                <c:pt idx="4949">
                  <c:v>11.685345513480049</c:v>
                </c:pt>
                <c:pt idx="4950">
                  <c:v>11.687709263392858</c:v>
                </c:pt>
                <c:pt idx="4951">
                  <c:v>11.690098898751394</c:v>
                </c:pt>
                <c:pt idx="4952">
                  <c:v>11.69248308454241</c:v>
                </c:pt>
                <c:pt idx="4953">
                  <c:v>11.694867270333425</c:v>
                </c:pt>
                <c:pt idx="4954">
                  <c:v>11.697235107421875</c:v>
                </c:pt>
                <c:pt idx="4955">
                  <c:v>11.69961793082101</c:v>
                </c:pt>
                <c:pt idx="4956">
                  <c:v>11.702003479003906</c:v>
                </c:pt>
                <c:pt idx="4957">
                  <c:v>11.704387664794922</c:v>
                </c:pt>
                <c:pt idx="4958">
                  <c:v>11.706763676234655</c:v>
                </c:pt>
                <c:pt idx="4959">
                  <c:v>11.709151949201312</c:v>
                </c:pt>
                <c:pt idx="4960">
                  <c:v>11.711527960641043</c:v>
                </c:pt>
                <c:pt idx="4961">
                  <c:v>11.713908059256417</c:v>
                </c:pt>
                <c:pt idx="4962">
                  <c:v>11.716282708304268</c:v>
                </c:pt>
                <c:pt idx="4963">
                  <c:v>11.718670981270925</c:v>
                </c:pt>
                <c:pt idx="4964">
                  <c:v>11.721059254237584</c:v>
                </c:pt>
                <c:pt idx="4965">
                  <c:v>11.723432540893555</c:v>
                </c:pt>
                <c:pt idx="4966">
                  <c:v>11.725811277117048</c:v>
                </c:pt>
                <c:pt idx="4967">
                  <c:v>11.728198187691824</c:v>
                </c:pt>
                <c:pt idx="4968">
                  <c:v>11.730570111955915</c:v>
                </c:pt>
                <c:pt idx="4969">
                  <c:v>11.732952935355049</c:v>
                </c:pt>
                <c:pt idx="4970">
                  <c:v>11.735331671578543</c:v>
                </c:pt>
                <c:pt idx="4971">
                  <c:v>11.737721306937081</c:v>
                </c:pt>
                <c:pt idx="4972">
                  <c:v>11.740101405552455</c:v>
                </c:pt>
                <c:pt idx="4973">
                  <c:v>11.742476054600306</c:v>
                </c:pt>
                <c:pt idx="4974">
                  <c:v>11.744849341256277</c:v>
                </c:pt>
                <c:pt idx="4975">
                  <c:v>11.747244426182338</c:v>
                </c:pt>
                <c:pt idx="4976">
                  <c:v>11.749625887189593</c:v>
                </c:pt>
                <c:pt idx="4977">
                  <c:v>11.751993724278041</c:v>
                </c:pt>
                <c:pt idx="4978">
                  <c:v>11.754381997244698</c:v>
                </c:pt>
                <c:pt idx="4979">
                  <c:v>11.756767545427595</c:v>
                </c:pt>
                <c:pt idx="4980">
                  <c:v>11.759138107299805</c:v>
                </c:pt>
                <c:pt idx="4981">
                  <c:v>11.761530467442103</c:v>
                </c:pt>
                <c:pt idx="4982">
                  <c:v>11.763913290841238</c:v>
                </c:pt>
                <c:pt idx="4983">
                  <c:v>11.766296114240374</c:v>
                </c:pt>
                <c:pt idx="4984">
                  <c:v>11.768666676112584</c:v>
                </c:pt>
                <c:pt idx="4985">
                  <c:v>11.771048137119838</c:v>
                </c:pt>
                <c:pt idx="4986">
                  <c:v>11.773428235735212</c:v>
                </c:pt>
                <c:pt idx="4987">
                  <c:v>11.77582059587751</c:v>
                </c:pt>
                <c:pt idx="4988">
                  <c:v>11.77819115774972</c:v>
                </c:pt>
                <c:pt idx="4989">
                  <c:v>11.780576705932617</c:v>
                </c:pt>
                <c:pt idx="4990">
                  <c:v>11.782956804547991</c:v>
                </c:pt>
                <c:pt idx="4991">
                  <c:v>11.785331453595843</c:v>
                </c:pt>
                <c:pt idx="4992">
                  <c:v>11.787706102643694</c:v>
                </c:pt>
                <c:pt idx="4993">
                  <c:v>11.79009301321847</c:v>
                </c:pt>
                <c:pt idx="4994">
                  <c:v>11.792481286185128</c:v>
                </c:pt>
                <c:pt idx="4995">
                  <c:v>11.794853210449219</c:v>
                </c:pt>
                <c:pt idx="4996">
                  <c:v>11.797238758632115</c:v>
                </c:pt>
                <c:pt idx="4997">
                  <c:v>11.799622944423131</c:v>
                </c:pt>
                <c:pt idx="4998">
                  <c:v>11.802008492606026</c:v>
                </c:pt>
                <c:pt idx="4999">
                  <c:v>11.804380416870117</c:v>
                </c:pt>
                <c:pt idx="5000">
                  <c:v>11.806760515485491</c:v>
                </c:pt>
                <c:pt idx="5001">
                  <c:v>11.809146063668386</c:v>
                </c:pt>
                <c:pt idx="5002">
                  <c:v>11.811531611851283</c:v>
                </c:pt>
                <c:pt idx="5003">
                  <c:v>11.813908985682897</c:v>
                </c:pt>
                <c:pt idx="5004">
                  <c:v>11.816280909946986</c:v>
                </c:pt>
                <c:pt idx="5005">
                  <c:v>11.818673270089285</c:v>
                </c:pt>
                <c:pt idx="5006">
                  <c:v>11.821056093488421</c:v>
                </c:pt>
                <c:pt idx="5007">
                  <c:v>11.82342801775251</c:v>
                </c:pt>
                <c:pt idx="5008">
                  <c:v>11.825808116367885</c:v>
                </c:pt>
                <c:pt idx="5009">
                  <c:v>11.828193664550781</c:v>
                </c:pt>
                <c:pt idx="5010">
                  <c:v>11.83058602469308</c:v>
                </c:pt>
                <c:pt idx="5011">
                  <c:v>11.832952499389648</c:v>
                </c:pt>
                <c:pt idx="5012">
                  <c:v>11.835343497140066</c:v>
                </c:pt>
                <c:pt idx="5013">
                  <c:v>11.837722233363561</c:v>
                </c:pt>
                <c:pt idx="5014">
                  <c:v>11.840103694370814</c:v>
                </c:pt>
                <c:pt idx="5015">
                  <c:v>11.842467444283621</c:v>
                </c:pt>
                <c:pt idx="5016">
                  <c:v>11.84485844203404</c:v>
                </c:pt>
                <c:pt idx="5017">
                  <c:v>11.847239903041295</c:v>
                </c:pt>
                <c:pt idx="5018">
                  <c:v>11.849617276872907</c:v>
                </c:pt>
                <c:pt idx="5019">
                  <c:v>11.852000100272042</c:v>
                </c:pt>
                <c:pt idx="5020">
                  <c:v>11.854393822806221</c:v>
                </c:pt>
                <c:pt idx="5021">
                  <c:v>11.856765747070312</c:v>
                </c:pt>
                <c:pt idx="5022">
                  <c:v>11.859144483293806</c:v>
                </c:pt>
                <c:pt idx="5023">
                  <c:v>11.861520494733538</c:v>
                </c:pt>
                <c:pt idx="5024">
                  <c:v>11.863914217267718</c:v>
                </c:pt>
                <c:pt idx="5025">
                  <c:v>11.866292953491211</c:v>
                </c:pt>
                <c:pt idx="5026">
                  <c:v>11.868671689714704</c:v>
                </c:pt>
                <c:pt idx="5027">
                  <c:v>11.871047701154437</c:v>
                </c:pt>
                <c:pt idx="5028">
                  <c:v>11.873437336512975</c:v>
                </c:pt>
                <c:pt idx="5029">
                  <c:v>11.875813347952706</c:v>
                </c:pt>
                <c:pt idx="5030">
                  <c:v>11.878192084176199</c:v>
                </c:pt>
                <c:pt idx="5031">
                  <c:v>11.880570820399694</c:v>
                </c:pt>
                <c:pt idx="5032">
                  <c:v>11.88296045575823</c:v>
                </c:pt>
                <c:pt idx="5033">
                  <c:v>11.885339191981725</c:v>
                </c:pt>
                <c:pt idx="5034">
                  <c:v>11.887716565813337</c:v>
                </c:pt>
                <c:pt idx="5035">
                  <c:v>11.890099389212471</c:v>
                </c:pt>
                <c:pt idx="5036">
                  <c:v>11.892487662179128</c:v>
                </c:pt>
                <c:pt idx="5037">
                  <c:v>11.894858224051339</c:v>
                </c:pt>
                <c:pt idx="5038">
                  <c:v>11.897238322666713</c:v>
                </c:pt>
                <c:pt idx="5039">
                  <c:v>11.899621146065847</c:v>
                </c:pt>
                <c:pt idx="5040">
                  <c:v>11.902005331856863</c:v>
                </c:pt>
                <c:pt idx="5041">
                  <c:v>11.904377256120954</c:v>
                </c:pt>
                <c:pt idx="5042">
                  <c:v>11.906762804303851</c:v>
                </c:pt>
                <c:pt idx="5043">
                  <c:v>11.909146990094866</c:v>
                </c:pt>
                <c:pt idx="5044">
                  <c:v>11.911531175885882</c:v>
                </c:pt>
                <c:pt idx="5045">
                  <c:v>11.913900375366211</c:v>
                </c:pt>
                <c:pt idx="5046">
                  <c:v>11.916284561157227</c:v>
                </c:pt>
                <c:pt idx="5047">
                  <c:v>11.918668746948242</c:v>
                </c:pt>
                <c:pt idx="5048">
                  <c:v>11.921055657523018</c:v>
                </c:pt>
                <c:pt idx="5049">
                  <c:v>11.923423494611468</c:v>
                </c:pt>
                <c:pt idx="5050">
                  <c:v>11.92582266671317</c:v>
                </c:pt>
                <c:pt idx="5051">
                  <c:v>11.928190503801618</c:v>
                </c:pt>
                <c:pt idx="5052">
                  <c:v>11.930577414376394</c:v>
                </c:pt>
                <c:pt idx="5053">
                  <c:v>11.932952063424246</c:v>
                </c:pt>
                <c:pt idx="5054">
                  <c:v>11.935338973999023</c:v>
                </c:pt>
                <c:pt idx="5055">
                  <c:v>11.937723159790039</c:v>
                </c:pt>
                <c:pt idx="5056">
                  <c:v>11.940105983189174</c:v>
                </c:pt>
                <c:pt idx="5057">
                  <c:v>11.942472457885742</c:v>
                </c:pt>
                <c:pt idx="5058">
                  <c:v>11.944871629987444</c:v>
                </c:pt>
                <c:pt idx="5059">
                  <c:v>11.947238104684011</c:v>
                </c:pt>
                <c:pt idx="5060">
                  <c:v>11.949620928083148</c:v>
                </c:pt>
                <c:pt idx="5061">
                  <c:v>11.95199830191476</c:v>
                </c:pt>
                <c:pt idx="5062">
                  <c:v>11.954389299665179</c:v>
                </c:pt>
                <c:pt idx="5063">
                  <c:v>11.956766673496791</c:v>
                </c:pt>
                <c:pt idx="5064">
                  <c:v>11.959142684936523</c:v>
                </c:pt>
                <c:pt idx="5065">
                  <c:v>11.961518696376256</c:v>
                </c:pt>
                <c:pt idx="5066">
                  <c:v>11.963916506086077</c:v>
                </c:pt>
                <c:pt idx="5067">
                  <c:v>11.966284343174525</c:v>
                </c:pt>
                <c:pt idx="5068">
                  <c:v>11.96866716657366</c:v>
                </c:pt>
                <c:pt idx="5069">
                  <c:v>11.971047265189034</c:v>
                </c:pt>
                <c:pt idx="5070">
                  <c:v>11.973440987723214</c:v>
                </c:pt>
                <c:pt idx="5071">
                  <c:v>11.975804737636022</c:v>
                </c:pt>
                <c:pt idx="5072">
                  <c:v>11.978194372994558</c:v>
                </c:pt>
                <c:pt idx="5073">
                  <c:v>11.980577196393694</c:v>
                </c:pt>
                <c:pt idx="5074">
                  <c:v>11.98296138218471</c:v>
                </c:pt>
                <c:pt idx="5075">
                  <c:v>11.985330581665039</c:v>
                </c:pt>
                <c:pt idx="5076">
                  <c:v>11.987716129847936</c:v>
                </c:pt>
                <c:pt idx="5077">
                  <c:v>11.99009895324707</c:v>
                </c:pt>
                <c:pt idx="5078">
                  <c:v>11.992484501429967</c:v>
                </c:pt>
                <c:pt idx="5079">
                  <c:v>11.994857788085938</c:v>
                </c:pt>
                <c:pt idx="5080">
                  <c:v>11.997250148228236</c:v>
                </c:pt>
                <c:pt idx="5081">
                  <c:v>11.999624797276088</c:v>
                </c:pt>
                <c:pt idx="5082">
                  <c:v>12.002004895891462</c:v>
                </c:pt>
                <c:pt idx="5083">
                  <c:v>12.004376820155553</c:v>
                </c:pt>
                <c:pt idx="5084">
                  <c:v>12.006766455514089</c:v>
                </c:pt>
                <c:pt idx="5085">
                  <c:v>12.009154728480748</c:v>
                </c:pt>
                <c:pt idx="5086">
                  <c:v>12.011526652744838</c:v>
                </c:pt>
                <c:pt idx="5087">
                  <c:v>12.013905388968331</c:v>
                </c:pt>
                <c:pt idx="5088">
                  <c:v>12.016292299543109</c:v>
                </c:pt>
                <c:pt idx="5089">
                  <c:v>12.018664223807198</c:v>
                </c:pt>
                <c:pt idx="5090">
                  <c:v>12.021047047206334</c:v>
                </c:pt>
                <c:pt idx="5091">
                  <c:v>12.023424421037946</c:v>
                </c:pt>
                <c:pt idx="5092">
                  <c:v>12.025815418788365</c:v>
                </c:pt>
                <c:pt idx="5093">
                  <c:v>12.028195517403738</c:v>
                </c:pt>
                <c:pt idx="5094">
                  <c:v>12.030570166451589</c:v>
                </c:pt>
                <c:pt idx="5095">
                  <c:v>12.032946177891322</c:v>
                </c:pt>
                <c:pt idx="5096">
                  <c:v>12.035339900425502</c:v>
                </c:pt>
                <c:pt idx="5097">
                  <c:v>12.037722723824636</c:v>
                </c:pt>
                <c:pt idx="5098">
                  <c:v>12.040089198521205</c:v>
                </c:pt>
                <c:pt idx="5099">
                  <c:v>12.042478833879743</c:v>
                </c:pt>
                <c:pt idx="5100">
                  <c:v>12.04486438206264</c:v>
                </c:pt>
                <c:pt idx="5101">
                  <c:v>12.047233581542969</c:v>
                </c:pt>
                <c:pt idx="5102">
                  <c:v>12.049627304077148</c:v>
                </c:pt>
                <c:pt idx="5103">
                  <c:v>12.052008765084402</c:v>
                </c:pt>
                <c:pt idx="5104">
                  <c:v>12.054392950875418</c:v>
                </c:pt>
                <c:pt idx="5105">
                  <c:v>12.056760787963867</c:v>
                </c:pt>
                <c:pt idx="5106">
                  <c:v>12.059142248971121</c:v>
                </c:pt>
                <c:pt idx="5107">
                  <c:v>12.061522347586495</c:v>
                </c:pt>
                <c:pt idx="5108">
                  <c:v>12.063914707728795</c:v>
                </c:pt>
                <c:pt idx="5109">
                  <c:v>12.066287994384766</c:v>
                </c:pt>
                <c:pt idx="5110">
                  <c:v>12.068672180175781</c:v>
                </c:pt>
                <c:pt idx="5111">
                  <c:v>12.071053641183035</c:v>
                </c:pt>
                <c:pt idx="5112">
                  <c:v>12.073426927839007</c:v>
                </c:pt>
                <c:pt idx="5113">
                  <c:v>12.075801576886859</c:v>
                </c:pt>
                <c:pt idx="5114">
                  <c:v>12.078191212245397</c:v>
                </c:pt>
                <c:pt idx="5115">
                  <c:v>12.080578122820173</c:v>
                </c:pt>
                <c:pt idx="5116">
                  <c:v>12.082948684692383</c:v>
                </c:pt>
                <c:pt idx="5117">
                  <c:v>12.08533423287528</c:v>
                </c:pt>
                <c:pt idx="5118">
                  <c:v>12.087718418666295</c:v>
                </c:pt>
                <c:pt idx="5119">
                  <c:v>12.09010396684919</c:v>
                </c:pt>
                <c:pt idx="5120">
                  <c:v>12.092475891113281</c:v>
                </c:pt>
                <c:pt idx="5121">
                  <c:v>12.094855989728655</c:v>
                </c:pt>
                <c:pt idx="5122">
                  <c:v>12.097240175519671</c:v>
                </c:pt>
                <c:pt idx="5123">
                  <c:v>12.099624361310687</c:v>
                </c:pt>
                <c:pt idx="5124">
                  <c:v>12.10200309753418</c:v>
                </c:pt>
                <c:pt idx="5125">
                  <c:v>12.104375021798269</c:v>
                </c:pt>
                <c:pt idx="5126">
                  <c:v>12.10677010672433</c:v>
                </c:pt>
                <c:pt idx="5127">
                  <c:v>12.109150205339704</c:v>
                </c:pt>
                <c:pt idx="5128">
                  <c:v>12.111526216779437</c:v>
                </c:pt>
                <c:pt idx="5129">
                  <c:v>12.11390495300293</c:v>
                </c:pt>
                <c:pt idx="5130">
                  <c:v>12.116293225969587</c:v>
                </c:pt>
                <c:pt idx="5131">
                  <c:v>12.118681498936244</c:v>
                </c:pt>
                <c:pt idx="5132">
                  <c:v>12.121047973632812</c:v>
                </c:pt>
                <c:pt idx="5133">
                  <c:v>12.123437608991351</c:v>
                </c:pt>
                <c:pt idx="5134">
                  <c:v>12.125814982822963</c:v>
                </c:pt>
                <c:pt idx="5135">
                  <c:v>12.128196443830218</c:v>
                </c:pt>
                <c:pt idx="5136">
                  <c:v>12.130560193743024</c:v>
                </c:pt>
                <c:pt idx="5137">
                  <c:v>12.132951191493444</c:v>
                </c:pt>
                <c:pt idx="5138">
                  <c:v>12.135332652500697</c:v>
                </c:pt>
                <c:pt idx="5139">
                  <c:v>12.137710026332311</c:v>
                </c:pt>
                <c:pt idx="5140">
                  <c:v>12.140092849731445</c:v>
                </c:pt>
                <c:pt idx="5141">
                  <c:v>12.142485209873744</c:v>
                </c:pt>
                <c:pt idx="5142">
                  <c:v>12.144858496529714</c:v>
                </c:pt>
                <c:pt idx="5143">
                  <c:v>12.147237232753209</c:v>
                </c:pt>
                <c:pt idx="5144">
                  <c:v>12.14961324419294</c:v>
                </c:pt>
                <c:pt idx="5145">
                  <c:v>12.152008329119001</c:v>
                </c:pt>
                <c:pt idx="5146">
                  <c:v>12.154388427734375</c:v>
                </c:pt>
                <c:pt idx="5147">
                  <c:v>12.156765801565987</c:v>
                </c:pt>
                <c:pt idx="5148">
                  <c:v>12.159140450613839</c:v>
                </c:pt>
                <c:pt idx="5149">
                  <c:v>12.161531448364258</c:v>
                </c:pt>
                <c:pt idx="5150">
                  <c:v>12.16390745980399</c:v>
                </c:pt>
                <c:pt idx="5151">
                  <c:v>12.166284833635602</c:v>
                </c:pt>
                <c:pt idx="5152">
                  <c:v>12.168664932250977</c:v>
                </c:pt>
                <c:pt idx="5153">
                  <c:v>12.171055930001394</c:v>
                </c:pt>
                <c:pt idx="5154">
                  <c:v>12.173433303833008</c:v>
                </c:pt>
                <c:pt idx="5155">
                  <c:v>12.17581067766462</c:v>
                </c:pt>
                <c:pt idx="5156">
                  <c:v>12.178196225847516</c:v>
                </c:pt>
                <c:pt idx="5157">
                  <c:v>12.180584498814174</c:v>
                </c:pt>
                <c:pt idx="5158">
                  <c:v>12.182953698294503</c:v>
                </c:pt>
                <c:pt idx="5159">
                  <c:v>12.185332434517996</c:v>
                </c:pt>
                <c:pt idx="5160">
                  <c:v>12.187717982700892</c:v>
                </c:pt>
                <c:pt idx="5161">
                  <c:v>12.190100806100027</c:v>
                </c:pt>
                <c:pt idx="5162">
                  <c:v>12.192472730364118</c:v>
                </c:pt>
                <c:pt idx="5163">
                  <c:v>12.194859640938894</c:v>
                </c:pt>
                <c:pt idx="5164">
                  <c:v>12.19724246433803</c:v>
                </c:pt>
                <c:pt idx="5165">
                  <c:v>12.199628012520925</c:v>
                </c:pt>
                <c:pt idx="5166">
                  <c:v>12.201995849609375</c:v>
                </c:pt>
                <c:pt idx="5167">
                  <c:v>12.204380035400391</c:v>
                </c:pt>
                <c:pt idx="5168">
                  <c:v>12.206764221191406</c:v>
                </c:pt>
                <c:pt idx="5169">
                  <c:v>12.209149769374301</c:v>
                </c:pt>
                <c:pt idx="5170">
                  <c:v>12.211518968854632</c:v>
                </c:pt>
                <c:pt idx="5171">
                  <c:v>12.213919503348214</c:v>
                </c:pt>
                <c:pt idx="5172">
                  <c:v>12.216284615652901</c:v>
                </c:pt>
                <c:pt idx="5173">
                  <c:v>12.218670163835798</c:v>
                </c:pt>
                <c:pt idx="5174">
                  <c:v>12.22104753766741</c:v>
                </c:pt>
                <c:pt idx="5175">
                  <c:v>12.223435810634067</c:v>
                </c:pt>
                <c:pt idx="5176">
                  <c:v>12.225818634033203</c:v>
                </c:pt>
                <c:pt idx="5177">
                  <c:v>12.228201457432338</c:v>
                </c:pt>
                <c:pt idx="5178">
                  <c:v>12.230569294520786</c:v>
                </c:pt>
                <c:pt idx="5179">
                  <c:v>12.232968466622488</c:v>
                </c:pt>
                <c:pt idx="5180">
                  <c:v>12.235336303710938</c:v>
                </c:pt>
                <c:pt idx="5181">
                  <c:v>12.237717764718191</c:v>
                </c:pt>
                <c:pt idx="5182">
                  <c:v>12.240093776157924</c:v>
                </c:pt>
                <c:pt idx="5183">
                  <c:v>12.242483411516462</c:v>
                </c:pt>
                <c:pt idx="5184">
                  <c:v>12.244860785348074</c:v>
                </c:pt>
                <c:pt idx="5185">
                  <c:v>12.247238159179688</c:v>
                </c:pt>
                <c:pt idx="5186">
                  <c:v>12.249612808227539</c:v>
                </c:pt>
                <c:pt idx="5187">
                  <c:v>12.25201061793736</c:v>
                </c:pt>
                <c:pt idx="5188">
                  <c:v>12.254378455025808</c:v>
                </c:pt>
                <c:pt idx="5189">
                  <c:v>12.256764003208705</c:v>
                </c:pt>
                <c:pt idx="5190">
                  <c:v>12.259144101824079</c:v>
                </c:pt>
                <c:pt idx="5191">
                  <c:v>12.261536461966378</c:v>
                </c:pt>
                <c:pt idx="5192">
                  <c:v>12.263897487095424</c:v>
                </c:pt>
                <c:pt idx="5193">
                  <c:v>12.266289847237722</c:v>
                </c:pt>
                <c:pt idx="5194">
                  <c:v>12.268672670636859</c:v>
                </c:pt>
                <c:pt idx="5195">
                  <c:v>12.271056856427874</c:v>
                </c:pt>
                <c:pt idx="5196">
                  <c:v>12.273423331124441</c:v>
                </c:pt>
                <c:pt idx="5197">
                  <c:v>12.275810241699219</c:v>
                </c:pt>
                <c:pt idx="5198">
                  <c:v>12.278193065098353</c:v>
                </c:pt>
                <c:pt idx="5199">
                  <c:v>12.28057861328125</c:v>
                </c:pt>
                <c:pt idx="5200">
                  <c:v>12.282953262329102</c:v>
                </c:pt>
                <c:pt idx="5201">
                  <c:v>12.285344260079519</c:v>
                </c:pt>
                <c:pt idx="5202">
                  <c:v>12.287717546735491</c:v>
                </c:pt>
                <c:pt idx="5203">
                  <c:v>12.290096282958984</c:v>
                </c:pt>
                <c:pt idx="5204">
                  <c:v>12.292473656790596</c:v>
                </c:pt>
                <c:pt idx="5205">
                  <c:v>12.294861929757253</c:v>
                </c:pt>
                <c:pt idx="5206">
                  <c:v>12.297248840332031</c:v>
                </c:pt>
                <c:pt idx="5207">
                  <c:v>12.299620764596121</c:v>
                </c:pt>
                <c:pt idx="5208">
                  <c:v>12.301999500819614</c:v>
                </c:pt>
                <c:pt idx="5209">
                  <c:v>12.304389136178152</c:v>
                </c:pt>
                <c:pt idx="5210">
                  <c:v>12.306758335658481</c:v>
                </c:pt>
                <c:pt idx="5211">
                  <c:v>12.309142521449496</c:v>
                </c:pt>
                <c:pt idx="5212">
                  <c:v>12.311518532889229</c:v>
                </c:pt>
                <c:pt idx="5213">
                  <c:v>12.313910893031528</c:v>
                </c:pt>
                <c:pt idx="5214">
                  <c:v>12.316289629255023</c:v>
                </c:pt>
                <c:pt idx="5215">
                  <c:v>12.318665640694753</c:v>
                </c:pt>
                <c:pt idx="5216">
                  <c:v>12.321040289742605</c:v>
                </c:pt>
                <c:pt idx="5217">
                  <c:v>12.323436737060547</c:v>
                </c:pt>
                <c:pt idx="5218">
                  <c:v>12.32581547328404</c:v>
                </c:pt>
                <c:pt idx="5219">
                  <c:v>12.328184672764369</c:v>
                </c:pt>
                <c:pt idx="5220">
                  <c:v>12.330572945731026</c:v>
                </c:pt>
                <c:pt idx="5221">
                  <c:v>12.332959856305804</c:v>
                </c:pt>
                <c:pt idx="5222">
                  <c:v>12.335329055786133</c:v>
                </c:pt>
                <c:pt idx="5223">
                  <c:v>12.337722778320312</c:v>
                </c:pt>
                <c:pt idx="5224">
                  <c:v>12.340105601719447</c:v>
                </c:pt>
                <c:pt idx="5225">
                  <c:v>12.342489787510463</c:v>
                </c:pt>
                <c:pt idx="5226">
                  <c:v>12.344857624598911</c:v>
                </c:pt>
                <c:pt idx="5227">
                  <c:v>12.347240447998047</c:v>
                </c:pt>
                <c:pt idx="5228">
                  <c:v>12.34961918422154</c:v>
                </c:pt>
                <c:pt idx="5229">
                  <c:v>12.35201290675572</c:v>
                </c:pt>
                <c:pt idx="5230">
                  <c:v>12.35438346862793</c:v>
                </c:pt>
                <c:pt idx="5231">
                  <c:v>12.356767654418945</c:v>
                </c:pt>
                <c:pt idx="5232">
                  <c:v>12.359146390642438</c:v>
                </c:pt>
                <c:pt idx="5233">
                  <c:v>12.361522402082171</c:v>
                </c:pt>
                <c:pt idx="5234">
                  <c:v>12.363897051130023</c:v>
                </c:pt>
                <c:pt idx="5235">
                  <c:v>12.366286686488559</c:v>
                </c:pt>
                <c:pt idx="5236">
                  <c:v>12.368673597063337</c:v>
                </c:pt>
                <c:pt idx="5237">
                  <c:v>12.371045521327426</c:v>
                </c:pt>
                <c:pt idx="5238">
                  <c:v>12.373428344726562</c:v>
                </c:pt>
                <c:pt idx="5239">
                  <c:v>12.375815255301339</c:v>
                </c:pt>
                <c:pt idx="5240">
                  <c:v>12.378199441092354</c:v>
                </c:pt>
                <c:pt idx="5241">
                  <c:v>12.380574090140206</c:v>
                </c:pt>
                <c:pt idx="5242">
                  <c:v>12.382950101579938</c:v>
                </c:pt>
                <c:pt idx="5243">
                  <c:v>12.385338374546595</c:v>
                </c:pt>
                <c:pt idx="5244">
                  <c:v>12.38772119794573</c:v>
                </c:pt>
                <c:pt idx="5245">
                  <c:v>12.390098571777344</c:v>
                </c:pt>
                <c:pt idx="5246">
                  <c:v>12.392471858433314</c:v>
                </c:pt>
                <c:pt idx="5247">
                  <c:v>12.394861493791852</c:v>
                </c:pt>
                <c:pt idx="5248">
                  <c:v>12.397244317190987</c:v>
                </c:pt>
                <c:pt idx="5249">
                  <c:v>12.39962032863072</c:v>
                </c:pt>
                <c:pt idx="5250">
                  <c:v>12.401999064854213</c:v>
                </c:pt>
                <c:pt idx="5251">
                  <c:v>12.40438733782087</c:v>
                </c:pt>
                <c:pt idx="5252">
                  <c:v>12.406774248395648</c:v>
                </c:pt>
                <c:pt idx="5253">
                  <c:v>12.409143447875977</c:v>
                </c:pt>
                <c:pt idx="5254">
                  <c:v>12.411534445626394</c:v>
                </c:pt>
                <c:pt idx="5255">
                  <c:v>12.413911819458008</c:v>
                </c:pt>
                <c:pt idx="5256">
                  <c:v>12.416290555681501</c:v>
                </c:pt>
                <c:pt idx="5257">
                  <c:v>12.418657030378069</c:v>
                </c:pt>
                <c:pt idx="5258">
                  <c:v>12.421048028128487</c:v>
                </c:pt>
                <c:pt idx="5259">
                  <c:v>12.423429489135742</c:v>
                </c:pt>
                <c:pt idx="5260">
                  <c:v>12.425805500575473</c:v>
                </c:pt>
                <c:pt idx="5261">
                  <c:v>12.428189686366489</c:v>
                </c:pt>
                <c:pt idx="5262">
                  <c:v>12.430579321725027</c:v>
                </c:pt>
                <c:pt idx="5263">
                  <c:v>12.432952608380999</c:v>
                </c:pt>
                <c:pt idx="5264">
                  <c:v>12.435331344604492</c:v>
                </c:pt>
                <c:pt idx="5265">
                  <c:v>12.437710080827985</c:v>
                </c:pt>
                <c:pt idx="5266">
                  <c:v>12.440103803362165</c:v>
                </c:pt>
                <c:pt idx="5267">
                  <c:v>12.442482539585658</c:v>
                </c:pt>
                <c:pt idx="5268">
                  <c:v>12.444861275809151</c:v>
                </c:pt>
                <c:pt idx="5269">
                  <c:v>12.447237287248884</c:v>
                </c:pt>
                <c:pt idx="5270">
                  <c:v>12.449625560215541</c:v>
                </c:pt>
                <c:pt idx="5271">
                  <c:v>12.452002934047153</c:v>
                </c:pt>
                <c:pt idx="5272">
                  <c:v>12.454383032662527</c:v>
                </c:pt>
                <c:pt idx="5273">
                  <c:v>12.456760406494141</c:v>
                </c:pt>
                <c:pt idx="5274">
                  <c:v>12.459151404244558</c:v>
                </c:pt>
                <c:pt idx="5275">
                  <c:v>12.461531502859932</c:v>
                </c:pt>
                <c:pt idx="5276">
                  <c:v>12.463907514299665</c:v>
                </c:pt>
                <c:pt idx="5277">
                  <c:v>12.466290337698799</c:v>
                </c:pt>
                <c:pt idx="5278">
                  <c:v>12.468677248273577</c:v>
                </c:pt>
                <c:pt idx="5279">
                  <c:v>12.471047810145786</c:v>
                </c:pt>
                <c:pt idx="5280">
                  <c:v>12.47342790876116</c:v>
                </c:pt>
                <c:pt idx="5281">
                  <c:v>12.475814819335938</c:v>
                </c:pt>
                <c:pt idx="5282">
                  <c:v>12.478194917951312</c:v>
                </c:pt>
                <c:pt idx="5283">
                  <c:v>12.480566842215401</c:v>
                </c:pt>
                <c:pt idx="5284">
                  <c:v>12.482953752790179</c:v>
                </c:pt>
                <c:pt idx="5285">
                  <c:v>12.485337938581194</c:v>
                </c:pt>
                <c:pt idx="5286">
                  <c:v>12.48772212437221</c:v>
                </c:pt>
                <c:pt idx="5287">
                  <c:v>12.490091323852539</c:v>
                </c:pt>
                <c:pt idx="5288">
                  <c:v>12.492475509643555</c:v>
                </c:pt>
                <c:pt idx="5289">
                  <c:v>12.49486105782645</c:v>
                </c:pt>
                <c:pt idx="5290">
                  <c:v>12.497243881225586</c:v>
                </c:pt>
                <c:pt idx="5291">
                  <c:v>12.499615805489675</c:v>
                </c:pt>
                <c:pt idx="5292">
                  <c:v>12.502014977591378</c:v>
                </c:pt>
                <c:pt idx="5293">
                  <c:v>12.504381452287946</c:v>
                </c:pt>
                <c:pt idx="5294">
                  <c:v>12.506764275687081</c:v>
                </c:pt>
                <c:pt idx="5295">
                  <c:v>12.509138924734932</c:v>
                </c:pt>
                <c:pt idx="5296">
                  <c:v>12.511529922485352</c:v>
                </c:pt>
                <c:pt idx="5297">
                  <c:v>12.513914108276367</c:v>
                </c:pt>
                <c:pt idx="5298">
                  <c:v>12.516294206891741</c:v>
                </c:pt>
                <c:pt idx="5299">
                  <c:v>12.518662043980189</c:v>
                </c:pt>
                <c:pt idx="5300">
                  <c:v>12.52105985369001</c:v>
                </c:pt>
                <c:pt idx="5301">
                  <c:v>12.52342769077846</c:v>
                </c:pt>
                <c:pt idx="5302">
                  <c:v>12.525810514177595</c:v>
                </c:pt>
                <c:pt idx="5303">
                  <c:v>12.528190612792969</c:v>
                </c:pt>
                <c:pt idx="5304">
                  <c:v>12.530578885759626</c:v>
                </c:pt>
                <c:pt idx="5305">
                  <c:v>12.532954897199359</c:v>
                </c:pt>
                <c:pt idx="5306">
                  <c:v>12.535333633422852</c:v>
                </c:pt>
                <c:pt idx="5307">
                  <c:v>12.537711007254464</c:v>
                </c:pt>
                <c:pt idx="5308">
                  <c:v>12.540106092180524</c:v>
                </c:pt>
                <c:pt idx="5309">
                  <c:v>12.542473929268972</c:v>
                </c:pt>
                <c:pt idx="5310">
                  <c:v>12.544856752668109</c:v>
                </c:pt>
                <c:pt idx="5311">
                  <c:v>12.547238213675362</c:v>
                </c:pt>
                <c:pt idx="5312">
                  <c:v>12.549631936209542</c:v>
                </c:pt>
                <c:pt idx="5313">
                  <c:v>12.551991598946707</c:v>
                </c:pt>
                <c:pt idx="5314">
                  <c:v>12.554385321480886</c:v>
                </c:pt>
                <c:pt idx="5315">
                  <c:v>12.556766782488141</c:v>
                </c:pt>
                <c:pt idx="5316">
                  <c:v>12.559149605887276</c:v>
                </c:pt>
                <c:pt idx="5317">
                  <c:v>12.561517442975726</c:v>
                </c:pt>
                <c:pt idx="5318">
                  <c:v>12.563905715942383</c:v>
                </c:pt>
                <c:pt idx="5319">
                  <c:v>12.566288539341517</c:v>
                </c:pt>
                <c:pt idx="5320">
                  <c:v>12.568674087524414</c:v>
                </c:pt>
                <c:pt idx="5321">
                  <c:v>12.571047374180385</c:v>
                </c:pt>
                <c:pt idx="5322">
                  <c:v>12.573439734322683</c:v>
                </c:pt>
                <c:pt idx="5323">
                  <c:v>12.575814383370535</c:v>
                </c:pt>
                <c:pt idx="5324">
                  <c:v>12.578193119594028</c:v>
                </c:pt>
                <c:pt idx="5325">
                  <c:v>12.58056913103376</c:v>
                </c:pt>
                <c:pt idx="5326">
                  <c:v>12.582957404000418</c:v>
                </c:pt>
                <c:pt idx="5327">
                  <c:v>12.585345676967075</c:v>
                </c:pt>
                <c:pt idx="5328">
                  <c:v>12.587716238839285</c:v>
                </c:pt>
                <c:pt idx="5329">
                  <c:v>12.590093612670898</c:v>
                </c:pt>
                <c:pt idx="5330">
                  <c:v>12.592484610421316</c:v>
                </c:pt>
                <c:pt idx="5331">
                  <c:v>12.594853809901645</c:v>
                </c:pt>
                <c:pt idx="5332">
                  <c:v>12.597237995692661</c:v>
                </c:pt>
                <c:pt idx="5333">
                  <c:v>12.599615369524274</c:v>
                </c:pt>
                <c:pt idx="5334">
                  <c:v>12.602007729666573</c:v>
                </c:pt>
                <c:pt idx="5335">
                  <c:v>12.604386465890066</c:v>
                </c:pt>
                <c:pt idx="5336">
                  <c:v>12.60676383972168</c:v>
                </c:pt>
                <c:pt idx="5337">
                  <c:v>12.609138488769531</c:v>
                </c:pt>
                <c:pt idx="5338">
                  <c:v>12.61153084891183</c:v>
                </c:pt>
                <c:pt idx="5339">
                  <c:v>12.613913672310964</c:v>
                </c:pt>
                <c:pt idx="5340">
                  <c:v>12.616280147007533</c:v>
                </c:pt>
                <c:pt idx="5341">
                  <c:v>12.61866841997419</c:v>
                </c:pt>
                <c:pt idx="5342">
                  <c:v>12.621058055332728</c:v>
                </c:pt>
                <c:pt idx="5343">
                  <c:v>12.623424530029297</c:v>
                </c:pt>
                <c:pt idx="5344">
                  <c:v>12.625818252563477</c:v>
                </c:pt>
                <c:pt idx="5345">
                  <c:v>12.62819971357073</c:v>
                </c:pt>
                <c:pt idx="5346">
                  <c:v>12.630583899361746</c:v>
                </c:pt>
                <c:pt idx="5347">
                  <c:v>12.632953098842075</c:v>
                </c:pt>
                <c:pt idx="5348">
                  <c:v>12.63533455984933</c:v>
                </c:pt>
                <c:pt idx="5349">
                  <c:v>12.637717383248464</c:v>
                </c:pt>
                <c:pt idx="5350">
                  <c:v>12.640109743390765</c:v>
                </c:pt>
                <c:pt idx="5351">
                  <c:v>12.642476218087332</c:v>
                </c:pt>
                <c:pt idx="5352">
                  <c:v>12.644864491053989</c:v>
                </c:pt>
                <c:pt idx="5353">
                  <c:v>12.647240502493721</c:v>
                </c:pt>
                <c:pt idx="5354">
                  <c:v>12.649616513933454</c:v>
                </c:pt>
                <c:pt idx="5355">
                  <c:v>12.651989800589424</c:v>
                </c:pt>
                <c:pt idx="5356">
                  <c:v>12.654380798339844</c:v>
                </c:pt>
                <c:pt idx="5357">
                  <c:v>12.656766346522739</c:v>
                </c:pt>
                <c:pt idx="5358">
                  <c:v>12.65913827078683</c:v>
                </c:pt>
                <c:pt idx="5359">
                  <c:v>12.661522456577845</c:v>
                </c:pt>
                <c:pt idx="5360">
                  <c:v>12.663908004760742</c:v>
                </c:pt>
                <c:pt idx="5361">
                  <c:v>12.666290828159877</c:v>
                </c:pt>
                <c:pt idx="5362">
                  <c:v>12.668666839599609</c:v>
                </c:pt>
                <c:pt idx="5363">
                  <c:v>12.67104285103934</c:v>
                </c:pt>
                <c:pt idx="5364">
                  <c:v>12.673432486397878</c:v>
                </c:pt>
                <c:pt idx="5365">
                  <c:v>12.675815309797015</c:v>
                </c:pt>
                <c:pt idx="5366">
                  <c:v>12.678194046020508</c:v>
                </c:pt>
                <c:pt idx="5367">
                  <c:v>12.680565970284597</c:v>
                </c:pt>
                <c:pt idx="5368">
                  <c:v>12.682959692818777</c:v>
                </c:pt>
                <c:pt idx="5369">
                  <c:v>12.685339791434151</c:v>
                </c:pt>
                <c:pt idx="5370">
                  <c:v>12.687717165265765</c:v>
                </c:pt>
                <c:pt idx="5371">
                  <c:v>12.690094539097377</c:v>
                </c:pt>
                <c:pt idx="5372">
                  <c:v>12.692484174455915</c:v>
                </c:pt>
                <c:pt idx="5373">
                  <c:v>12.694868360246931</c:v>
                </c:pt>
                <c:pt idx="5374">
                  <c:v>12.69723755972726</c:v>
                </c:pt>
                <c:pt idx="5375">
                  <c:v>12.699628557477679</c:v>
                </c:pt>
                <c:pt idx="5376">
                  <c:v>12.702005931309291</c:v>
                </c:pt>
                <c:pt idx="5377">
                  <c:v>12.704384667532784</c:v>
                </c:pt>
                <c:pt idx="5378">
                  <c:v>12.706752504621234</c:v>
                </c:pt>
                <c:pt idx="5379">
                  <c:v>12.70914213997977</c:v>
                </c:pt>
                <c:pt idx="5380">
                  <c:v>12.711524963378906</c:v>
                </c:pt>
                <c:pt idx="5381">
                  <c:v>12.713900974818637</c:v>
                </c:pt>
                <c:pt idx="5382">
                  <c:v>12.716285160609653</c:v>
                </c:pt>
                <c:pt idx="5383">
                  <c:v>12.718676158360072</c:v>
                </c:pt>
                <c:pt idx="5384">
                  <c:v>12.721048082624163</c:v>
                </c:pt>
                <c:pt idx="5385">
                  <c:v>12.723426818847656</c:v>
                </c:pt>
                <c:pt idx="5386">
                  <c:v>12.725805555071149</c:v>
                </c:pt>
                <c:pt idx="5387">
                  <c:v>12.728202002389089</c:v>
                </c:pt>
                <c:pt idx="5388">
                  <c:v>12.730579376220703</c:v>
                </c:pt>
                <c:pt idx="5389">
                  <c:v>12.732956750052315</c:v>
                </c:pt>
                <c:pt idx="5390">
                  <c:v>12.735334123883929</c:v>
                </c:pt>
                <c:pt idx="5391">
                  <c:v>12.737721034458705</c:v>
                </c:pt>
                <c:pt idx="5392">
                  <c:v>12.740098408290317</c:v>
                </c:pt>
                <c:pt idx="5393">
                  <c:v>12.742477144513812</c:v>
                </c:pt>
                <c:pt idx="5394">
                  <c:v>12.744857243129184</c:v>
                </c:pt>
                <c:pt idx="5395">
                  <c:v>12.747245516095843</c:v>
                </c:pt>
                <c:pt idx="5396">
                  <c:v>12.749626977103096</c:v>
                </c:pt>
                <c:pt idx="5397">
                  <c:v>12.752002988542829</c:v>
                </c:pt>
                <c:pt idx="5398">
                  <c:v>12.754387174333845</c:v>
                </c:pt>
                <c:pt idx="5399">
                  <c:v>12.756775447300502</c:v>
                </c:pt>
                <c:pt idx="5400">
                  <c:v>12.75914328438895</c:v>
                </c:pt>
                <c:pt idx="5401">
                  <c:v>12.761524745396205</c:v>
                </c:pt>
                <c:pt idx="5402">
                  <c:v>12.763910293579102</c:v>
                </c:pt>
                <c:pt idx="5403">
                  <c:v>12.766289029802595</c:v>
                </c:pt>
                <c:pt idx="5404">
                  <c:v>12.768663678850446</c:v>
                </c:pt>
                <c:pt idx="5405">
                  <c:v>12.771049227033343</c:v>
                </c:pt>
                <c:pt idx="5406">
                  <c:v>12.773432050432477</c:v>
                </c:pt>
                <c:pt idx="5407">
                  <c:v>12.775816236223493</c:v>
                </c:pt>
                <c:pt idx="5408">
                  <c:v>12.778186798095703</c:v>
                </c:pt>
                <c:pt idx="5409">
                  <c:v>12.780569621494838</c:v>
                </c:pt>
                <c:pt idx="5410">
                  <c:v>12.782955169677734</c:v>
                </c:pt>
                <c:pt idx="5411">
                  <c:v>12.785336630684988</c:v>
                </c:pt>
                <c:pt idx="5412">
                  <c:v>12.78770991734096</c:v>
                </c:pt>
                <c:pt idx="5413">
                  <c:v>12.790109089442661</c:v>
                </c:pt>
                <c:pt idx="5414">
                  <c:v>12.792474201747348</c:v>
                </c:pt>
                <c:pt idx="5415">
                  <c:v>12.794859749930245</c:v>
                </c:pt>
                <c:pt idx="5416">
                  <c:v>12.797234398978096</c:v>
                </c:pt>
                <c:pt idx="5417">
                  <c:v>12.799625396728516</c:v>
                </c:pt>
                <c:pt idx="5418">
                  <c:v>12.80200822012765</c:v>
                </c:pt>
                <c:pt idx="5419">
                  <c:v>12.804391043526785</c:v>
                </c:pt>
                <c:pt idx="5420">
                  <c:v>12.806760243007114</c:v>
                </c:pt>
                <c:pt idx="5421">
                  <c:v>12.809158052716937</c:v>
                </c:pt>
                <c:pt idx="5422">
                  <c:v>12.811524527413503</c:v>
                </c:pt>
                <c:pt idx="5423">
                  <c:v>12.81390735081264</c:v>
                </c:pt>
                <c:pt idx="5424">
                  <c:v>12.816284724644252</c:v>
                </c:pt>
                <c:pt idx="5425">
                  <c:v>12.818675722394671</c:v>
                </c:pt>
                <c:pt idx="5426">
                  <c:v>12.821049009050641</c:v>
                </c:pt>
                <c:pt idx="5427">
                  <c:v>12.823427745274135</c:v>
                </c:pt>
                <c:pt idx="5428">
                  <c:v>12.825806481497628</c:v>
                </c:pt>
                <c:pt idx="5429">
                  <c:v>12.828201566423688</c:v>
                </c:pt>
                <c:pt idx="5430">
                  <c:v>12.830568041120257</c:v>
                </c:pt>
                <c:pt idx="5431">
                  <c:v>12.832952226911273</c:v>
                </c:pt>
                <c:pt idx="5432">
                  <c:v>12.835335050310407</c:v>
                </c:pt>
                <c:pt idx="5433">
                  <c:v>12.837727410452706</c:v>
                </c:pt>
                <c:pt idx="5434">
                  <c:v>12.840089797973633</c:v>
                </c:pt>
                <c:pt idx="5435">
                  <c:v>12.842482158115931</c:v>
                </c:pt>
                <c:pt idx="5436">
                  <c:v>12.844864981515066</c:v>
                </c:pt>
                <c:pt idx="5437">
                  <c:v>12.847246442522321</c:v>
                </c:pt>
                <c:pt idx="5438">
                  <c:v>12.84961291721889</c:v>
                </c:pt>
                <c:pt idx="5439">
                  <c:v>12.852001190185547</c:v>
                </c:pt>
                <c:pt idx="5440">
                  <c:v>12.854385375976562</c:v>
                </c:pt>
                <c:pt idx="5441">
                  <c:v>12.856765474591937</c:v>
                </c:pt>
                <c:pt idx="5442">
                  <c:v>12.859141486031668</c:v>
                </c:pt>
                <c:pt idx="5443">
                  <c:v>12.861535208565847</c:v>
                </c:pt>
                <c:pt idx="5444">
                  <c:v>12.863907132829938</c:v>
                </c:pt>
                <c:pt idx="5445">
                  <c:v>12.866288593837192</c:v>
                </c:pt>
                <c:pt idx="5446">
                  <c:v>12.868663242885043</c:v>
                </c:pt>
                <c:pt idx="5447">
                  <c:v>12.871054240635463</c:v>
                </c:pt>
                <c:pt idx="5448">
                  <c:v>12.873441151210239</c:v>
                </c:pt>
                <c:pt idx="5449">
                  <c:v>12.87581307547433</c:v>
                </c:pt>
                <c:pt idx="5450">
                  <c:v>12.878190449305942</c:v>
                </c:pt>
                <c:pt idx="5451">
                  <c:v>12.880581447056361</c:v>
                </c:pt>
                <c:pt idx="5452">
                  <c:v>12.882949284144809</c:v>
                </c:pt>
                <c:pt idx="5453">
                  <c:v>12.885334832327706</c:v>
                </c:pt>
                <c:pt idx="5454">
                  <c:v>12.887712206159319</c:v>
                </c:pt>
                <c:pt idx="5455">
                  <c:v>12.890104566301618</c:v>
                </c:pt>
                <c:pt idx="5456">
                  <c:v>12.892480577741351</c:v>
                </c:pt>
                <c:pt idx="5457">
                  <c:v>12.894856589181082</c:v>
                </c:pt>
                <c:pt idx="5458">
                  <c:v>12.897231238228933</c:v>
                </c:pt>
                <c:pt idx="5459">
                  <c:v>12.899626323154994</c:v>
                </c:pt>
                <c:pt idx="5460">
                  <c:v>12.902007784162249</c:v>
                </c:pt>
                <c:pt idx="5461">
                  <c:v>12.904374258858816</c:v>
                </c:pt>
                <c:pt idx="5462">
                  <c:v>12.906763894217354</c:v>
                </c:pt>
                <c:pt idx="5463">
                  <c:v>12.909152167184011</c:v>
                </c:pt>
                <c:pt idx="5464">
                  <c:v>12.91151864188058</c:v>
                </c:pt>
                <c:pt idx="5465">
                  <c:v>12.91391236441476</c:v>
                </c:pt>
                <c:pt idx="5466">
                  <c:v>12.916295187813894</c:v>
                </c:pt>
                <c:pt idx="5467">
                  <c:v>12.918680735996791</c:v>
                </c:pt>
                <c:pt idx="5468">
                  <c:v>12.921045848301478</c:v>
                </c:pt>
                <c:pt idx="5469">
                  <c:v>12.923431396484375</c:v>
                </c:pt>
                <c:pt idx="5470">
                  <c:v>12.925810132707868</c:v>
                </c:pt>
                <c:pt idx="5471">
                  <c:v>12.928201130458286</c:v>
                </c:pt>
                <c:pt idx="5472">
                  <c:v>12.930570329938616</c:v>
                </c:pt>
                <c:pt idx="5473">
                  <c:v>12.932958602905273</c:v>
                </c:pt>
                <c:pt idx="5474">
                  <c:v>12.935335976736885</c:v>
                </c:pt>
                <c:pt idx="5475">
                  <c:v>12.937710625784737</c:v>
                </c:pt>
                <c:pt idx="5476">
                  <c:v>12.940085274832589</c:v>
                </c:pt>
                <c:pt idx="5477">
                  <c:v>12.942476272583008</c:v>
                </c:pt>
                <c:pt idx="5478">
                  <c:v>12.944861820765903</c:v>
                </c:pt>
                <c:pt idx="5479">
                  <c:v>12.947233745029994</c:v>
                </c:pt>
                <c:pt idx="5480">
                  <c:v>12.949619293212891</c:v>
                </c:pt>
                <c:pt idx="5481">
                  <c:v>12.952004841395786</c:v>
                </c:pt>
                <c:pt idx="5482">
                  <c:v>12.954386302403041</c:v>
                </c:pt>
                <c:pt idx="5483">
                  <c:v>12.956765038626534</c:v>
                </c:pt>
                <c:pt idx="5484">
                  <c:v>12.959141050066266</c:v>
                </c:pt>
                <c:pt idx="5485">
                  <c:v>12.961530685424805</c:v>
                </c:pt>
                <c:pt idx="5486">
                  <c:v>12.963910784040179</c:v>
                </c:pt>
                <c:pt idx="5487">
                  <c:v>12.966288157871791</c:v>
                </c:pt>
                <c:pt idx="5488">
                  <c:v>12.968661444527761</c:v>
                </c:pt>
                <c:pt idx="5489">
                  <c:v>12.971053804670062</c:v>
                </c:pt>
                <c:pt idx="5490">
                  <c:v>12.973435265677315</c:v>
                </c:pt>
                <c:pt idx="5491">
                  <c:v>12.975811277117048</c:v>
                </c:pt>
                <c:pt idx="5492">
                  <c:v>12.978190013340541</c:v>
                </c:pt>
                <c:pt idx="5493">
                  <c:v>12.98058101109096</c:v>
                </c:pt>
                <c:pt idx="5494">
                  <c:v>12.982962472098214</c:v>
                </c:pt>
                <c:pt idx="5495">
                  <c:v>12.985334396362305</c:v>
                </c:pt>
                <c:pt idx="5496">
                  <c:v>12.987724031720843</c:v>
                </c:pt>
                <c:pt idx="5497">
                  <c:v>12.990102767944336</c:v>
                </c:pt>
                <c:pt idx="5498">
                  <c:v>12.992481504167829</c:v>
                </c:pt>
                <c:pt idx="5499">
                  <c:v>12.994849341256277</c:v>
                </c:pt>
                <c:pt idx="5500">
                  <c:v>12.997240339006696</c:v>
                </c:pt>
                <c:pt idx="5501">
                  <c:v>12.99962180001395</c:v>
                </c:pt>
                <c:pt idx="5502">
                  <c:v>13.001996449061801</c:v>
                </c:pt>
                <c:pt idx="5503">
                  <c:v>13.004381997244698</c:v>
                </c:pt>
                <c:pt idx="5504">
                  <c:v>13.006771632603236</c:v>
                </c:pt>
                <c:pt idx="5505">
                  <c:v>13.009143556867327</c:v>
                </c:pt>
                <c:pt idx="5506">
                  <c:v>13.011519568307058</c:v>
                </c:pt>
                <c:pt idx="5507">
                  <c:v>13.013898304530551</c:v>
                </c:pt>
                <c:pt idx="5508">
                  <c:v>13.016294751848493</c:v>
                </c:pt>
                <c:pt idx="5509">
                  <c:v>13.018673488071986</c:v>
                </c:pt>
                <c:pt idx="5510">
                  <c:v>13.021052224295479</c:v>
                </c:pt>
                <c:pt idx="5511">
                  <c:v>13.023429598127093</c:v>
                </c:pt>
                <c:pt idx="5512">
                  <c:v>13.025816508701869</c:v>
                </c:pt>
                <c:pt idx="5513">
                  <c:v>13.028193882533481</c:v>
                </c:pt>
                <c:pt idx="5514">
                  <c:v>13.030573981148855</c:v>
                </c:pt>
                <c:pt idx="5515">
                  <c:v>13.032952717372348</c:v>
                </c:pt>
                <c:pt idx="5516">
                  <c:v>13.035340990339007</c:v>
                </c:pt>
                <c:pt idx="5517">
                  <c:v>13.037721088954379</c:v>
                </c:pt>
                <c:pt idx="5518">
                  <c:v>13.040097100394112</c:v>
                </c:pt>
                <c:pt idx="5519">
                  <c:v>13.042479923793246</c:v>
                </c:pt>
                <c:pt idx="5520">
                  <c:v>13.044868196759905</c:v>
                </c:pt>
                <c:pt idx="5521">
                  <c:v>13.047238758632114</c:v>
                </c:pt>
                <c:pt idx="5522">
                  <c:v>13.049616132463727</c:v>
                </c:pt>
                <c:pt idx="5523">
                  <c:v>13.052004405430385</c:v>
                </c:pt>
                <c:pt idx="5524">
                  <c:v>13.054381779261996</c:v>
                </c:pt>
                <c:pt idx="5525">
                  <c:v>13.056757790701729</c:v>
                </c:pt>
                <c:pt idx="5526">
                  <c:v>13.059144701276507</c:v>
                </c:pt>
                <c:pt idx="5527">
                  <c:v>13.06152616228376</c:v>
                </c:pt>
                <c:pt idx="5528">
                  <c:v>13.063910348074776</c:v>
                </c:pt>
                <c:pt idx="5529">
                  <c:v>13.066282272338867</c:v>
                </c:pt>
                <c:pt idx="5530">
                  <c:v>13.068666458129883</c:v>
                </c:pt>
                <c:pt idx="5531">
                  <c:v>13.07105473109654</c:v>
                </c:pt>
                <c:pt idx="5532">
                  <c:v>13.073434829711914</c:v>
                </c:pt>
                <c:pt idx="5533">
                  <c:v>13.075806753976003</c:v>
                </c:pt>
                <c:pt idx="5534">
                  <c:v>13.078204563685825</c:v>
                </c:pt>
                <c:pt idx="5535">
                  <c:v>13.080571038382393</c:v>
                </c:pt>
                <c:pt idx="5536">
                  <c:v>13.082955224173409</c:v>
                </c:pt>
                <c:pt idx="5537">
                  <c:v>13.085331235613141</c:v>
                </c:pt>
                <c:pt idx="5538">
                  <c:v>13.08772087097168</c:v>
                </c:pt>
                <c:pt idx="5539">
                  <c:v>13.090102331978933</c:v>
                </c:pt>
                <c:pt idx="5540">
                  <c:v>13.092485155378069</c:v>
                </c:pt>
                <c:pt idx="5541">
                  <c:v>13.094855717250278</c:v>
                </c:pt>
                <c:pt idx="5542">
                  <c:v>13.09725216456822</c:v>
                </c:pt>
                <c:pt idx="5543">
                  <c:v>13.09962272644043</c:v>
                </c:pt>
                <c:pt idx="5544">
                  <c:v>13.102001462663923</c:v>
                </c:pt>
                <c:pt idx="5545">
                  <c:v>13.104382923671176</c:v>
                </c:pt>
                <c:pt idx="5546">
                  <c:v>13.106771196637835</c:v>
                </c:pt>
                <c:pt idx="5547">
                  <c:v>13.109145845685687</c:v>
                </c:pt>
                <c:pt idx="5548">
                  <c:v>13.11152458190918</c:v>
                </c:pt>
                <c:pt idx="5549">
                  <c:v>13.113901955740792</c:v>
                </c:pt>
                <c:pt idx="5550">
                  <c:v>13.116297040666852</c:v>
                </c:pt>
                <c:pt idx="5551">
                  <c:v>13.1186648777553</c:v>
                </c:pt>
                <c:pt idx="5552">
                  <c:v>13.121049063546316</c:v>
                </c:pt>
                <c:pt idx="5553">
                  <c:v>13.12342916216169</c:v>
                </c:pt>
                <c:pt idx="5554">
                  <c:v>13.125821522303989</c:v>
                </c:pt>
                <c:pt idx="5555">
                  <c:v>13.128182547433035</c:v>
                </c:pt>
                <c:pt idx="5556">
                  <c:v>13.130576269967214</c:v>
                </c:pt>
                <c:pt idx="5557">
                  <c:v>13.132959093366351</c:v>
                </c:pt>
                <c:pt idx="5558">
                  <c:v>13.135341916765485</c:v>
                </c:pt>
                <c:pt idx="5559">
                  <c:v>13.137705666678292</c:v>
                </c:pt>
                <c:pt idx="5560">
                  <c:v>13.140096664428711</c:v>
                </c:pt>
                <c:pt idx="5561">
                  <c:v>13.142480850219727</c:v>
                </c:pt>
                <c:pt idx="5562">
                  <c:v>13.144865036010742</c:v>
                </c:pt>
                <c:pt idx="5563">
                  <c:v>13.147239685058594</c:v>
                </c:pt>
                <c:pt idx="5564">
                  <c:v>13.149632045200892</c:v>
                </c:pt>
                <c:pt idx="5565">
                  <c:v>13.152005331856863</c:v>
                </c:pt>
                <c:pt idx="5566">
                  <c:v>13.154384068080356</c:v>
                </c:pt>
                <c:pt idx="5567">
                  <c:v>13.156757354736328</c:v>
                </c:pt>
                <c:pt idx="5568">
                  <c:v>13.159149714878627</c:v>
                </c:pt>
                <c:pt idx="5569">
                  <c:v>13.161533900669642</c:v>
                </c:pt>
                <c:pt idx="5570">
                  <c:v>13.163904462541852</c:v>
                </c:pt>
                <c:pt idx="5571">
                  <c:v>13.166283198765345</c:v>
                </c:pt>
                <c:pt idx="5572">
                  <c:v>13.168675558907644</c:v>
                </c:pt>
                <c:pt idx="5573">
                  <c:v>13.171042033604213</c:v>
                </c:pt>
                <c:pt idx="5574">
                  <c:v>13.173427581787109</c:v>
                </c:pt>
                <c:pt idx="5575">
                  <c:v>13.175804955618721</c:v>
                </c:pt>
                <c:pt idx="5576">
                  <c:v>13.178198678152901</c:v>
                </c:pt>
                <c:pt idx="5577">
                  <c:v>13.180574689592634</c:v>
                </c:pt>
                <c:pt idx="5578">
                  <c:v>13.182952063424246</c:v>
                </c:pt>
                <c:pt idx="5579">
                  <c:v>13.185328074863978</c:v>
                </c:pt>
                <c:pt idx="5580">
                  <c:v>13.187721797398158</c:v>
                </c:pt>
                <c:pt idx="5581">
                  <c:v>13.190103258405413</c:v>
                </c:pt>
                <c:pt idx="5582">
                  <c:v>13.19246973310198</c:v>
                </c:pt>
                <c:pt idx="5583">
                  <c:v>13.194859368460518</c:v>
                </c:pt>
                <c:pt idx="5584">
                  <c:v>13.197247641427175</c:v>
                </c:pt>
                <c:pt idx="5585">
                  <c:v>13.199614116123744</c:v>
                </c:pt>
                <c:pt idx="5586">
                  <c:v>13.202007838657924</c:v>
                </c:pt>
                <c:pt idx="5587">
                  <c:v>13.204390662057058</c:v>
                </c:pt>
                <c:pt idx="5588">
                  <c:v>13.206773485456194</c:v>
                </c:pt>
                <c:pt idx="5589">
                  <c:v>13.209139960152761</c:v>
                </c:pt>
                <c:pt idx="5590">
                  <c:v>13.211524145943777</c:v>
                </c:pt>
                <c:pt idx="5591">
                  <c:v>13.213905606951032</c:v>
                </c:pt>
                <c:pt idx="5592">
                  <c:v>13.21629660470145</c:v>
                </c:pt>
                <c:pt idx="5593">
                  <c:v>13.21866580418178</c:v>
                </c:pt>
                <c:pt idx="5594">
                  <c:v>13.221055439540317</c:v>
                </c:pt>
                <c:pt idx="5595">
                  <c:v>13.223432813371931</c:v>
                </c:pt>
                <c:pt idx="5596">
                  <c:v>13.225807462419782</c:v>
                </c:pt>
                <c:pt idx="5597">
                  <c:v>13.228182111467634</c:v>
                </c:pt>
                <c:pt idx="5598">
                  <c:v>13.230574471609932</c:v>
                </c:pt>
                <c:pt idx="5599">
                  <c:v>13.232958657400948</c:v>
                </c:pt>
                <c:pt idx="5600">
                  <c:v>13.235329219273158</c:v>
                </c:pt>
                <c:pt idx="5601">
                  <c:v>13.237713405064174</c:v>
                </c:pt>
                <c:pt idx="5602">
                  <c:v>13.24009895324707</c:v>
                </c:pt>
                <c:pt idx="5603">
                  <c:v>13.242480414254324</c:v>
                </c:pt>
                <c:pt idx="5604">
                  <c:v>13.244859150477817</c:v>
                </c:pt>
                <c:pt idx="5605">
                  <c:v>13.247235161917549</c:v>
                </c:pt>
                <c:pt idx="5606">
                  <c:v>13.249624797276088</c:v>
                </c:pt>
                <c:pt idx="5607">
                  <c:v>13.252006258283343</c:v>
                </c:pt>
                <c:pt idx="5608">
                  <c:v>13.254384994506836</c:v>
                </c:pt>
                <c:pt idx="5609">
                  <c:v>13.256756918770925</c:v>
                </c:pt>
                <c:pt idx="5610">
                  <c:v>13.259152003696986</c:v>
                </c:pt>
                <c:pt idx="5611">
                  <c:v>13.261530739920479</c:v>
                </c:pt>
                <c:pt idx="5612">
                  <c:v>13.263908113752093</c:v>
                </c:pt>
                <c:pt idx="5613">
                  <c:v>13.266288212367465</c:v>
                </c:pt>
                <c:pt idx="5614">
                  <c:v>13.268679210117885</c:v>
                </c:pt>
                <c:pt idx="5615">
                  <c:v>13.271056583949496</c:v>
                </c:pt>
                <c:pt idx="5616">
                  <c:v>13.273428508213588</c:v>
                </c:pt>
                <c:pt idx="5617">
                  <c:v>13.275819505964007</c:v>
                </c:pt>
                <c:pt idx="5618">
                  <c:v>13.278195517403738</c:v>
                </c:pt>
                <c:pt idx="5619">
                  <c:v>13.280575616019112</c:v>
                </c:pt>
                <c:pt idx="5620">
                  <c:v>13.282942090715681</c:v>
                </c:pt>
                <c:pt idx="5621">
                  <c:v>13.285331726074219</c:v>
                </c:pt>
                <c:pt idx="5622">
                  <c:v>13.287717274257114</c:v>
                </c:pt>
                <c:pt idx="5623">
                  <c:v>13.290090560913086</c:v>
                </c:pt>
                <c:pt idx="5624">
                  <c:v>13.292478833879743</c:v>
                </c:pt>
                <c:pt idx="5625">
                  <c:v>13.294865744454519</c:v>
                </c:pt>
                <c:pt idx="5626">
                  <c:v>13.297240393502371</c:v>
                </c:pt>
                <c:pt idx="5627">
                  <c:v>13.299616404942103</c:v>
                </c:pt>
                <c:pt idx="5628">
                  <c:v>13.301996503557477</c:v>
                </c:pt>
                <c:pt idx="5629">
                  <c:v>13.304391588483538</c:v>
                </c:pt>
                <c:pt idx="5630">
                  <c:v>13.30676896231515</c:v>
                </c:pt>
                <c:pt idx="5631">
                  <c:v>13.309144973754883</c:v>
                </c:pt>
                <c:pt idx="5632">
                  <c:v>13.311525072370257</c:v>
                </c:pt>
                <c:pt idx="5633">
                  <c:v>13.313910620553152</c:v>
                </c:pt>
                <c:pt idx="5634">
                  <c:v>13.316286631992885</c:v>
                </c:pt>
                <c:pt idx="5635">
                  <c:v>13.318666730608259</c:v>
                </c:pt>
                <c:pt idx="5636">
                  <c:v>13.321046829223633</c:v>
                </c:pt>
                <c:pt idx="5637">
                  <c:v>13.32343510219029</c:v>
                </c:pt>
                <c:pt idx="5638">
                  <c:v>13.325815200805664</c:v>
                </c:pt>
                <c:pt idx="5639">
                  <c:v>13.328192574637276</c:v>
                </c:pt>
                <c:pt idx="5640">
                  <c:v>13.330575398036411</c:v>
                </c:pt>
                <c:pt idx="5641">
                  <c:v>13.332962308611188</c:v>
                </c:pt>
                <c:pt idx="5642">
                  <c:v>13.335334232875278</c:v>
                </c:pt>
                <c:pt idx="5643">
                  <c:v>13.337715693882533</c:v>
                </c:pt>
                <c:pt idx="5644">
                  <c:v>13.340102604457309</c:v>
                </c:pt>
                <c:pt idx="5645">
                  <c:v>13.342479978288923</c:v>
                </c:pt>
                <c:pt idx="5646">
                  <c:v>13.344857352120535</c:v>
                </c:pt>
                <c:pt idx="5647">
                  <c:v>13.347240175519671</c:v>
                </c:pt>
                <c:pt idx="5648">
                  <c:v>13.349621636526924</c:v>
                </c:pt>
                <c:pt idx="5649">
                  <c:v>13.35200582231794</c:v>
                </c:pt>
                <c:pt idx="5650">
                  <c:v>13.35437638419015</c:v>
                </c:pt>
                <c:pt idx="5651">
                  <c:v>13.356760569981166</c:v>
                </c:pt>
                <c:pt idx="5652">
                  <c:v>13.359147480555942</c:v>
                </c:pt>
                <c:pt idx="5653">
                  <c:v>13.361526216779437</c:v>
                </c:pt>
                <c:pt idx="5654">
                  <c:v>13.363900865827288</c:v>
                </c:pt>
                <c:pt idx="5655">
                  <c:v>13.366298675537109</c:v>
                </c:pt>
                <c:pt idx="5656">
                  <c:v>13.368666512625557</c:v>
                </c:pt>
                <c:pt idx="5657">
                  <c:v>13.371049336024692</c:v>
                </c:pt>
                <c:pt idx="5658">
                  <c:v>13.373426709856306</c:v>
                </c:pt>
                <c:pt idx="5659">
                  <c:v>13.375819069998604</c:v>
                </c:pt>
                <c:pt idx="5660">
                  <c:v>13.378200531005859</c:v>
                </c:pt>
                <c:pt idx="5661">
                  <c:v>13.380581992013113</c:v>
                </c:pt>
                <c:pt idx="5662">
                  <c:v>13.382952553885323</c:v>
                </c:pt>
                <c:pt idx="5663">
                  <c:v>13.385347638811384</c:v>
                </c:pt>
                <c:pt idx="5664">
                  <c:v>13.387716838291713</c:v>
                </c:pt>
                <c:pt idx="5665">
                  <c:v>13.390096936907087</c:v>
                </c:pt>
                <c:pt idx="5666">
                  <c:v>13.39247567313058</c:v>
                </c:pt>
                <c:pt idx="5667">
                  <c:v>13.394863946097237</c:v>
                </c:pt>
                <c:pt idx="5668">
                  <c:v>13.397237232753207</c:v>
                </c:pt>
                <c:pt idx="5669">
                  <c:v>13.399620056152344</c:v>
                </c:pt>
                <c:pt idx="5670">
                  <c:v>13.401996067592075</c:v>
                </c:pt>
                <c:pt idx="5671">
                  <c:v>13.404392514910016</c:v>
                </c:pt>
                <c:pt idx="5672">
                  <c:v>13.406758989606585</c:v>
                </c:pt>
                <c:pt idx="5673">
                  <c:v>13.409143175397601</c:v>
                </c:pt>
                <c:pt idx="5674">
                  <c:v>13.411525998796735</c:v>
                </c:pt>
                <c:pt idx="5675">
                  <c:v>13.413918358939034</c:v>
                </c:pt>
                <c:pt idx="5676">
                  <c:v>13.416278021676199</c:v>
                </c:pt>
                <c:pt idx="5677">
                  <c:v>13.418671744210378</c:v>
                </c:pt>
                <c:pt idx="5678">
                  <c:v>13.421054567609515</c:v>
                </c:pt>
                <c:pt idx="5679">
                  <c:v>13.423436028616768</c:v>
                </c:pt>
                <c:pt idx="5680">
                  <c:v>13.425801140921456</c:v>
                </c:pt>
                <c:pt idx="5681">
                  <c:v>13.428192138671875</c:v>
                </c:pt>
                <c:pt idx="5682">
                  <c:v>13.430573599679128</c:v>
                </c:pt>
                <c:pt idx="5683">
                  <c:v>13.432956423078265</c:v>
                </c:pt>
                <c:pt idx="5684">
                  <c:v>13.435329709734235</c:v>
                </c:pt>
                <c:pt idx="5685">
                  <c:v>13.437724794660296</c:v>
                </c:pt>
                <c:pt idx="5686">
                  <c:v>13.440096718924385</c:v>
                </c:pt>
                <c:pt idx="5687">
                  <c:v>13.44247681753976</c:v>
                </c:pt>
                <c:pt idx="5688">
                  <c:v>13.444851466587611</c:v>
                </c:pt>
                <c:pt idx="5689">
                  <c:v>13.447245189121791</c:v>
                </c:pt>
                <c:pt idx="5690">
                  <c:v>13.449629374912806</c:v>
                </c:pt>
                <c:pt idx="5691">
                  <c:v>13.452002661568777</c:v>
                </c:pt>
                <c:pt idx="5692">
                  <c:v>13.45437867300851</c:v>
                </c:pt>
                <c:pt idx="5693">
                  <c:v>13.456772395542689</c:v>
                </c:pt>
                <c:pt idx="5694">
                  <c:v>13.459140232631137</c:v>
                </c:pt>
                <c:pt idx="5695">
                  <c:v>13.461525780814034</c:v>
                </c:pt>
                <c:pt idx="5696">
                  <c:v>13.463901792253766</c:v>
                </c:pt>
                <c:pt idx="5697">
                  <c:v>13.466294152396065</c:v>
                </c:pt>
                <c:pt idx="5698">
                  <c:v>13.468671526227679</c:v>
                </c:pt>
                <c:pt idx="5699">
                  <c:v>13.47104617527553</c:v>
                </c:pt>
                <c:pt idx="5700">
                  <c:v>13.473423549107142</c:v>
                </c:pt>
                <c:pt idx="5701">
                  <c:v>13.475815909249441</c:v>
                </c:pt>
                <c:pt idx="5702">
                  <c:v>13.478197370256696</c:v>
                </c:pt>
                <c:pt idx="5703">
                  <c:v>13.480565207345144</c:v>
                </c:pt>
                <c:pt idx="5704">
                  <c:v>13.482953480311801</c:v>
                </c:pt>
                <c:pt idx="5705">
                  <c:v>13.48534175327846</c:v>
                </c:pt>
                <c:pt idx="5706">
                  <c:v>13.487709590366908</c:v>
                </c:pt>
                <c:pt idx="5707">
                  <c:v>13.490104675292969</c:v>
                </c:pt>
                <c:pt idx="5708">
                  <c:v>13.492488861083984</c:v>
                </c:pt>
                <c:pt idx="5709">
                  <c:v>13.494870322091238</c:v>
                </c:pt>
                <c:pt idx="5710">
                  <c:v>13.497236796787806</c:v>
                </c:pt>
                <c:pt idx="5711">
                  <c:v>13.499620982578822</c:v>
                </c:pt>
                <c:pt idx="5712">
                  <c:v>13.502001081194196</c:v>
                </c:pt>
                <c:pt idx="5713">
                  <c:v>13.504393441336495</c:v>
                </c:pt>
                <c:pt idx="5714">
                  <c:v>13.506761278424944</c:v>
                </c:pt>
                <c:pt idx="5715">
                  <c:v>13.509150913783481</c:v>
                </c:pt>
                <c:pt idx="5716">
                  <c:v>13.511525562831332</c:v>
                </c:pt>
                <c:pt idx="5717">
                  <c:v>13.513901574271065</c:v>
                </c:pt>
                <c:pt idx="5718">
                  <c:v>13.516277585710798</c:v>
                </c:pt>
                <c:pt idx="5719">
                  <c:v>13.518668583461215</c:v>
                </c:pt>
                <c:pt idx="5720">
                  <c:v>13.521052769252231</c:v>
                </c:pt>
                <c:pt idx="5721">
                  <c:v>13.523424693516322</c:v>
                </c:pt>
                <c:pt idx="5722">
                  <c:v>13.525808879307338</c:v>
                </c:pt>
                <c:pt idx="5723">
                  <c:v>13.528198514665876</c:v>
                </c:pt>
                <c:pt idx="5724">
                  <c:v>13.530577250889369</c:v>
                </c:pt>
                <c:pt idx="5725">
                  <c:v>13.532955987112862</c:v>
                </c:pt>
                <c:pt idx="5726">
                  <c:v>13.535329273768832</c:v>
                </c:pt>
                <c:pt idx="5727">
                  <c:v>13.537721633911133</c:v>
                </c:pt>
                <c:pt idx="5728">
                  <c:v>13.540101732526507</c:v>
                </c:pt>
                <c:pt idx="5729">
                  <c:v>13.54248046875</c:v>
                </c:pt>
                <c:pt idx="5730">
                  <c:v>13.544852393014089</c:v>
                </c:pt>
                <c:pt idx="5731">
                  <c:v>13.547243390764509</c:v>
                </c:pt>
                <c:pt idx="5732">
                  <c:v>13.549623489379883</c:v>
                </c:pt>
                <c:pt idx="5733">
                  <c:v>13.552002225603376</c:v>
                </c:pt>
                <c:pt idx="5734">
                  <c:v>13.554379599434988</c:v>
                </c:pt>
                <c:pt idx="5735">
                  <c:v>13.556773321969168</c:v>
                </c:pt>
                <c:pt idx="5736">
                  <c:v>13.559150695800781</c:v>
                </c:pt>
                <c:pt idx="5737">
                  <c:v>13.561523982456752</c:v>
                </c:pt>
                <c:pt idx="5738">
                  <c:v>13.563914980207171</c:v>
                </c:pt>
                <c:pt idx="5739">
                  <c:v>13.566293716430664</c:v>
                </c:pt>
                <c:pt idx="5740">
                  <c:v>13.568669727870395</c:v>
                </c:pt>
                <c:pt idx="5741">
                  <c:v>13.571037564958845</c:v>
                </c:pt>
                <c:pt idx="5742">
                  <c:v>13.573428562709262</c:v>
                </c:pt>
                <c:pt idx="5743">
                  <c:v>13.575812748500278</c:v>
                </c:pt>
                <c:pt idx="5744">
                  <c:v>13.57818875994001</c:v>
                </c:pt>
                <c:pt idx="5745">
                  <c:v>13.580574308122907</c:v>
                </c:pt>
                <c:pt idx="5746">
                  <c:v>13.582959856305804</c:v>
                </c:pt>
                <c:pt idx="5747">
                  <c:v>13.585334505353655</c:v>
                </c:pt>
                <c:pt idx="5748">
                  <c:v>13.587710516793386</c:v>
                </c:pt>
                <c:pt idx="5749">
                  <c:v>13.590093340192523</c:v>
                </c:pt>
                <c:pt idx="5750">
                  <c:v>13.59248433794294</c:v>
                </c:pt>
                <c:pt idx="5751">
                  <c:v>13.594864436558314</c:v>
                </c:pt>
                <c:pt idx="5752">
                  <c:v>13.597240447998047</c:v>
                </c:pt>
                <c:pt idx="5753">
                  <c:v>13.5996219090053</c:v>
                </c:pt>
                <c:pt idx="5754">
                  <c:v>13.602006094796316</c:v>
                </c:pt>
                <c:pt idx="5755">
                  <c:v>13.604382106236049</c:v>
                </c:pt>
                <c:pt idx="5756">
                  <c:v>13.606763567243304</c:v>
                </c:pt>
                <c:pt idx="5757">
                  <c:v>13.609146390642438</c:v>
                </c:pt>
                <c:pt idx="5758">
                  <c:v>13.611531938825335</c:v>
                </c:pt>
                <c:pt idx="5759">
                  <c:v>13.613913399832589</c:v>
                </c:pt>
                <c:pt idx="5760">
                  <c:v>13.616290773664202</c:v>
                </c:pt>
                <c:pt idx="5761">
                  <c:v>13.618670872279575</c:v>
                </c:pt>
                <c:pt idx="5762">
                  <c:v>13.621059145246234</c:v>
                </c:pt>
                <c:pt idx="5763">
                  <c:v>13.623428344726562</c:v>
                </c:pt>
                <c:pt idx="5764">
                  <c:v>13.625807080950056</c:v>
                </c:pt>
                <c:pt idx="5765">
                  <c:v>13.628195353916713</c:v>
                </c:pt>
                <c:pt idx="5766">
                  <c:v>13.630570002964564</c:v>
                </c:pt>
                <c:pt idx="5767">
                  <c:v>13.632948739188057</c:v>
                </c:pt>
                <c:pt idx="5768">
                  <c:v>13.635335649762835</c:v>
                </c:pt>
                <c:pt idx="5769">
                  <c:v>13.637717110770089</c:v>
                </c:pt>
                <c:pt idx="5770">
                  <c:v>13.640099934169223</c:v>
                </c:pt>
                <c:pt idx="5771">
                  <c:v>13.642474583217075</c:v>
                </c:pt>
                <c:pt idx="5772">
                  <c:v>13.64485604422433</c:v>
                </c:pt>
                <c:pt idx="5773">
                  <c:v>13.647245679582868</c:v>
                </c:pt>
                <c:pt idx="5774">
                  <c:v>13.649624415806361</c:v>
                </c:pt>
                <c:pt idx="5775">
                  <c:v>13.651997702462332</c:v>
                </c:pt>
                <c:pt idx="5776">
                  <c:v>13.654395512172153</c:v>
                </c:pt>
                <c:pt idx="5777">
                  <c:v>13.65676062447684</c:v>
                </c:pt>
                <c:pt idx="5778">
                  <c:v>13.659143447875977</c:v>
                </c:pt>
                <c:pt idx="5779">
                  <c:v>13.661520821707589</c:v>
                </c:pt>
                <c:pt idx="5780">
                  <c:v>13.663913181849887</c:v>
                </c:pt>
                <c:pt idx="5781">
                  <c:v>13.666294642857142</c:v>
                </c:pt>
                <c:pt idx="5782">
                  <c:v>13.668673379080635</c:v>
                </c:pt>
                <c:pt idx="5783">
                  <c:v>13.671046665736606</c:v>
                </c:pt>
                <c:pt idx="5784">
                  <c:v>13.673437663487025</c:v>
                </c:pt>
                <c:pt idx="5785">
                  <c:v>13.675812312534877</c:v>
                </c:pt>
                <c:pt idx="5786">
                  <c:v>13.678192411150251</c:v>
                </c:pt>
                <c:pt idx="5787">
                  <c:v>13.680572509765625</c:v>
                </c:pt>
                <c:pt idx="5788">
                  <c:v>13.682959420340401</c:v>
                </c:pt>
                <c:pt idx="5789">
                  <c:v>13.685334069388253</c:v>
                </c:pt>
                <c:pt idx="5790">
                  <c:v>13.687712805611746</c:v>
                </c:pt>
                <c:pt idx="5791">
                  <c:v>13.69009290422712</c:v>
                </c:pt>
                <c:pt idx="5792">
                  <c:v>13.692486626761299</c:v>
                </c:pt>
                <c:pt idx="5793">
                  <c:v>13.694854463849749</c:v>
                </c:pt>
                <c:pt idx="5794">
                  <c:v>13.697237287248884</c:v>
                </c:pt>
                <c:pt idx="5795">
                  <c:v>13.699618748256137</c:v>
                </c:pt>
                <c:pt idx="5796">
                  <c:v>13.702009746006556</c:v>
                </c:pt>
                <c:pt idx="5797">
                  <c:v>13.704373495919363</c:v>
                </c:pt>
                <c:pt idx="5798">
                  <c:v>13.706767218453543</c:v>
                </c:pt>
                <c:pt idx="5799">
                  <c:v>13.709148679460798</c:v>
                </c:pt>
                <c:pt idx="5800">
                  <c:v>13.711530140468051</c:v>
                </c:pt>
                <c:pt idx="5801">
                  <c:v>13.713897977556501</c:v>
                </c:pt>
                <c:pt idx="5802">
                  <c:v>13.716288975306918</c:v>
                </c:pt>
                <c:pt idx="5803">
                  <c:v>13.718670436314174</c:v>
                </c:pt>
                <c:pt idx="5804">
                  <c:v>13.721054622105189</c:v>
                </c:pt>
                <c:pt idx="5805">
                  <c:v>13.72342790876116</c:v>
                </c:pt>
                <c:pt idx="5806">
                  <c:v>13.72582299368722</c:v>
                </c:pt>
                <c:pt idx="5807">
                  <c:v>13.728193555559431</c:v>
                </c:pt>
                <c:pt idx="5808">
                  <c:v>13.730575016566684</c:v>
                </c:pt>
                <c:pt idx="5809">
                  <c:v>13.732945578438894</c:v>
                </c:pt>
                <c:pt idx="5810">
                  <c:v>13.735340663364955</c:v>
                </c:pt>
                <c:pt idx="5811">
                  <c:v>13.73772484915597</c:v>
                </c:pt>
                <c:pt idx="5812">
                  <c:v>13.740096773420062</c:v>
                </c:pt>
                <c:pt idx="5813">
                  <c:v>13.742471422467913</c:v>
                </c:pt>
                <c:pt idx="5814">
                  <c:v>13.744867869785853</c:v>
                </c:pt>
                <c:pt idx="5815">
                  <c:v>13.747234344482422</c:v>
                </c:pt>
                <c:pt idx="5816">
                  <c:v>13.749619892665317</c:v>
                </c:pt>
                <c:pt idx="5817">
                  <c:v>13.751995904105049</c:v>
                </c:pt>
                <c:pt idx="5818">
                  <c:v>13.754389626639229</c:v>
                </c:pt>
                <c:pt idx="5819">
                  <c:v>13.756765638078962</c:v>
                </c:pt>
                <c:pt idx="5820">
                  <c:v>13.759144374302455</c:v>
                </c:pt>
                <c:pt idx="5821">
                  <c:v>13.761520385742188</c:v>
                </c:pt>
                <c:pt idx="5822">
                  <c:v>13.763911383492605</c:v>
                </c:pt>
                <c:pt idx="5823">
                  <c:v>13.766294206891741</c:v>
                </c:pt>
                <c:pt idx="5824">
                  <c:v>13.768662043980189</c:v>
                </c:pt>
                <c:pt idx="5825">
                  <c:v>13.771051679338727</c:v>
                </c:pt>
                <c:pt idx="5826">
                  <c:v>13.773438589913503</c:v>
                </c:pt>
                <c:pt idx="5827">
                  <c:v>13.775803702218191</c:v>
                </c:pt>
                <c:pt idx="5828">
                  <c:v>13.778198787144252</c:v>
                </c:pt>
                <c:pt idx="5829">
                  <c:v>13.780580248151507</c:v>
                </c:pt>
                <c:pt idx="5830">
                  <c:v>13.782965796334402</c:v>
                </c:pt>
                <c:pt idx="5831">
                  <c:v>13.78532954624721</c:v>
                </c:pt>
                <c:pt idx="5832">
                  <c:v>13.787716456821986</c:v>
                </c:pt>
                <c:pt idx="5833">
                  <c:v>13.790095193045479</c:v>
                </c:pt>
                <c:pt idx="5834">
                  <c:v>13.792488915579659</c:v>
                </c:pt>
                <c:pt idx="5835">
                  <c:v>13.794858115059988</c:v>
                </c:pt>
                <c:pt idx="5836">
                  <c:v>13.797245025634766</c:v>
                </c:pt>
                <c:pt idx="5837">
                  <c:v>13.799622399466378</c:v>
                </c:pt>
                <c:pt idx="5838">
                  <c:v>13.801995686122348</c:v>
                </c:pt>
                <c:pt idx="5839">
                  <c:v>13.804373059953962</c:v>
                </c:pt>
                <c:pt idx="5840">
                  <c:v>13.806764057704379</c:v>
                </c:pt>
                <c:pt idx="5841">
                  <c:v>13.809146881103516</c:v>
                </c:pt>
                <c:pt idx="5842">
                  <c:v>13.811518805367605</c:v>
                </c:pt>
                <c:pt idx="5843">
                  <c:v>13.813901628766741</c:v>
                </c:pt>
                <c:pt idx="5844">
                  <c:v>13.816289901733398</c:v>
                </c:pt>
                <c:pt idx="5845">
                  <c:v>13.818668637956891</c:v>
                </c:pt>
                <c:pt idx="5846">
                  <c:v>13.821048736572266</c:v>
                </c:pt>
                <c:pt idx="5847">
                  <c:v>13.823422023228236</c:v>
                </c:pt>
                <c:pt idx="5848">
                  <c:v>13.825814383370535</c:v>
                </c:pt>
                <c:pt idx="5849">
                  <c:v>13.828193119594028</c:v>
                </c:pt>
                <c:pt idx="5850">
                  <c:v>13.830571855817523</c:v>
                </c:pt>
                <c:pt idx="5851">
                  <c:v>13.832946504865374</c:v>
                </c:pt>
                <c:pt idx="5852">
                  <c:v>13.835340227399554</c:v>
                </c:pt>
                <c:pt idx="5853">
                  <c:v>13.837721688406807</c:v>
                </c:pt>
                <c:pt idx="5854">
                  <c:v>13.840094975062778</c:v>
                </c:pt>
                <c:pt idx="5855">
                  <c:v>13.842476436070033</c:v>
                </c:pt>
                <c:pt idx="5856">
                  <c:v>13.844871520996094</c:v>
                </c:pt>
                <c:pt idx="5857">
                  <c:v>13.847246170043945</c:v>
                </c:pt>
                <c:pt idx="5858">
                  <c:v>13.849620819091797</c:v>
                </c:pt>
                <c:pt idx="5859">
                  <c:v>13.852010454450335</c:v>
                </c:pt>
                <c:pt idx="5860">
                  <c:v>13.854386465890066</c:v>
                </c:pt>
                <c:pt idx="5861">
                  <c:v>13.85676383972168</c:v>
                </c:pt>
                <c:pt idx="5862">
                  <c:v>13.859131676810128</c:v>
                </c:pt>
                <c:pt idx="5863">
                  <c:v>13.861525399344307</c:v>
                </c:pt>
                <c:pt idx="5864">
                  <c:v>13.863906860351562</c:v>
                </c:pt>
                <c:pt idx="5865">
                  <c:v>13.866281509399414</c:v>
                </c:pt>
                <c:pt idx="5866">
                  <c:v>13.86866841997419</c:v>
                </c:pt>
                <c:pt idx="5867">
                  <c:v>13.871055330548968</c:v>
                </c:pt>
                <c:pt idx="5868">
                  <c:v>13.87343270438058</c:v>
                </c:pt>
                <c:pt idx="5869">
                  <c:v>13.875807353428431</c:v>
                </c:pt>
                <c:pt idx="5870">
                  <c:v>13.878191539219447</c:v>
                </c:pt>
                <c:pt idx="5871">
                  <c:v>13.880581174577985</c:v>
                </c:pt>
                <c:pt idx="5872">
                  <c:v>13.882961273193359</c:v>
                </c:pt>
                <c:pt idx="5873">
                  <c:v>13.88533455984933</c:v>
                </c:pt>
                <c:pt idx="5874">
                  <c:v>13.887720108032227</c:v>
                </c:pt>
                <c:pt idx="5875">
                  <c:v>13.89010156903948</c:v>
                </c:pt>
                <c:pt idx="5876">
                  <c:v>13.892477580479213</c:v>
                </c:pt>
                <c:pt idx="5877">
                  <c:v>13.894857679094587</c:v>
                </c:pt>
                <c:pt idx="5878">
                  <c:v>13.897240502493721</c:v>
                </c:pt>
                <c:pt idx="5879">
                  <c:v>13.899627413068499</c:v>
                </c:pt>
                <c:pt idx="5880">
                  <c:v>13.902007511683871</c:v>
                </c:pt>
                <c:pt idx="5881">
                  <c:v>13.904383523123604</c:v>
                </c:pt>
                <c:pt idx="5882">
                  <c:v>13.906766346522739</c:v>
                </c:pt>
                <c:pt idx="5883">
                  <c:v>13.909154619489398</c:v>
                </c:pt>
                <c:pt idx="5884">
                  <c:v>13.911526543753487</c:v>
                </c:pt>
                <c:pt idx="5885">
                  <c:v>13.913906642368861</c:v>
                </c:pt>
                <c:pt idx="5886">
                  <c:v>13.916293552943637</c:v>
                </c:pt>
                <c:pt idx="5887">
                  <c:v>13.918665477207728</c:v>
                </c:pt>
                <c:pt idx="5888">
                  <c:v>13.921046938214984</c:v>
                </c:pt>
                <c:pt idx="5889">
                  <c:v>13.92343384878976</c:v>
                </c:pt>
                <c:pt idx="5890">
                  <c:v>13.925813947405134</c:v>
                </c:pt>
                <c:pt idx="5891">
                  <c:v>13.928194046020508</c:v>
                </c:pt>
                <c:pt idx="5892">
                  <c:v>13.930565970284597</c:v>
                </c:pt>
                <c:pt idx="5893">
                  <c:v>13.932950156075613</c:v>
                </c:pt>
                <c:pt idx="5894">
                  <c:v>13.935342516217913</c:v>
                </c:pt>
                <c:pt idx="5895">
                  <c:v>13.937717165265765</c:v>
                </c:pt>
                <c:pt idx="5896">
                  <c:v>13.940090451921735</c:v>
                </c:pt>
                <c:pt idx="5897">
                  <c:v>13.942489624023438</c:v>
                </c:pt>
                <c:pt idx="5898">
                  <c:v>13.944856098720004</c:v>
                </c:pt>
                <c:pt idx="5899">
                  <c:v>13.94723755972726</c:v>
                </c:pt>
                <c:pt idx="5900">
                  <c:v>13.949616295950753</c:v>
                </c:pt>
                <c:pt idx="5901">
                  <c:v>13.952008656093051</c:v>
                </c:pt>
                <c:pt idx="5902">
                  <c:v>13.954388754708425</c:v>
                </c:pt>
                <c:pt idx="5903">
                  <c:v>13.956768853323799</c:v>
                </c:pt>
                <c:pt idx="5904">
                  <c:v>13.959144864763532</c:v>
                </c:pt>
                <c:pt idx="5905">
                  <c:v>13.961537224905831</c:v>
                </c:pt>
                <c:pt idx="5906">
                  <c:v>13.963907786778041</c:v>
                </c:pt>
                <c:pt idx="5907">
                  <c:v>13.966285160609653</c:v>
                </c:pt>
                <c:pt idx="5908">
                  <c:v>13.968667984008789</c:v>
                </c:pt>
                <c:pt idx="5909">
                  <c:v>13.971056256975446</c:v>
                </c:pt>
                <c:pt idx="5910">
                  <c:v>13.973426818847656</c:v>
                </c:pt>
                <c:pt idx="5911">
                  <c:v>13.97580691746303</c:v>
                </c:pt>
                <c:pt idx="5912">
                  <c:v>13.978187016078403</c:v>
                </c:pt>
                <c:pt idx="5913">
                  <c:v>13.980582101004464</c:v>
                </c:pt>
                <c:pt idx="5914">
                  <c:v>13.982949938092913</c:v>
                </c:pt>
                <c:pt idx="5915">
                  <c:v>13.985334123883929</c:v>
                </c:pt>
                <c:pt idx="5916">
                  <c:v>13.987714222499301</c:v>
                </c:pt>
                <c:pt idx="5917">
                  <c:v>13.99010522024972</c:v>
                </c:pt>
                <c:pt idx="5918">
                  <c:v>13.992470332554408</c:v>
                </c:pt>
                <c:pt idx="5919">
                  <c:v>13.994864055088588</c:v>
                </c:pt>
                <c:pt idx="5920">
                  <c:v>13.997245516095843</c:v>
                </c:pt>
                <c:pt idx="5921">
                  <c:v>13.999625614711215</c:v>
                </c:pt>
                <c:pt idx="5922">
                  <c:v>14.001993451799665</c:v>
                </c:pt>
                <c:pt idx="5923">
                  <c:v>14.004384449550082</c:v>
                </c:pt>
                <c:pt idx="5924">
                  <c:v>14.006767272949219</c:v>
                </c:pt>
                <c:pt idx="5925">
                  <c:v>14.009146009172712</c:v>
                </c:pt>
                <c:pt idx="5926">
                  <c:v>14.011522020612444</c:v>
                </c:pt>
                <c:pt idx="5927">
                  <c:v>14.013917105538503</c:v>
                </c:pt>
                <c:pt idx="5928">
                  <c:v>14.016289029802595</c:v>
                </c:pt>
                <c:pt idx="5929">
                  <c:v>14.018670490809848</c:v>
                </c:pt>
                <c:pt idx="5930">
                  <c:v>14.021042415073939</c:v>
                </c:pt>
                <c:pt idx="5931">
                  <c:v>14.0234375</c:v>
                </c:pt>
                <c:pt idx="5932">
                  <c:v>14.025821685791016</c:v>
                </c:pt>
                <c:pt idx="5933">
                  <c:v>14.028194972446986</c:v>
                </c:pt>
                <c:pt idx="5934">
                  <c:v>14.030566896711077</c:v>
                </c:pt>
                <c:pt idx="5935">
                  <c:v>14.032963344029017</c:v>
                </c:pt>
                <c:pt idx="5936">
                  <c:v>14.035331181117465</c:v>
                </c:pt>
                <c:pt idx="5937">
                  <c:v>14.037716729300362</c:v>
                </c:pt>
                <c:pt idx="5938">
                  <c:v>14.040091378348214</c:v>
                </c:pt>
                <c:pt idx="5939">
                  <c:v>14.042486463274274</c:v>
                </c:pt>
                <c:pt idx="5940">
                  <c:v>14.044861112322126</c:v>
                </c:pt>
                <c:pt idx="5941">
                  <c:v>14.047238486153738</c:v>
                </c:pt>
                <c:pt idx="5942">
                  <c:v>14.04961449759347</c:v>
                </c:pt>
                <c:pt idx="5943">
                  <c:v>14.05200549534389</c:v>
                </c:pt>
                <c:pt idx="5944">
                  <c:v>14.054386956351143</c:v>
                </c:pt>
                <c:pt idx="5945">
                  <c:v>14.056754793439593</c:v>
                </c:pt>
                <c:pt idx="5946">
                  <c:v>14.059144428798129</c:v>
                </c:pt>
                <c:pt idx="5947">
                  <c:v>14.061532701764788</c:v>
                </c:pt>
                <c:pt idx="5948">
                  <c:v>14.063900538853236</c:v>
                </c:pt>
                <c:pt idx="5949">
                  <c:v>14.066294261387416</c:v>
                </c:pt>
                <c:pt idx="5950">
                  <c:v>14.06867708478655</c:v>
                </c:pt>
                <c:pt idx="5951">
                  <c:v>14.071059908185687</c:v>
                </c:pt>
                <c:pt idx="5952">
                  <c:v>14.073425020490374</c:v>
                </c:pt>
                <c:pt idx="5953">
                  <c:v>14.075810568673269</c:v>
                </c:pt>
                <c:pt idx="5954">
                  <c:v>14.078192029680524</c:v>
                </c:pt>
                <c:pt idx="5955">
                  <c:v>14.080583027430942</c:v>
                </c:pt>
                <c:pt idx="5956">
                  <c:v>14.082950864519391</c:v>
                </c:pt>
                <c:pt idx="5957">
                  <c:v>14.085341862269809</c:v>
                </c:pt>
                <c:pt idx="5958">
                  <c:v>14.087715148925781</c:v>
                </c:pt>
                <c:pt idx="5959">
                  <c:v>14.090092522757393</c:v>
                </c:pt>
                <c:pt idx="5960">
                  <c:v>14.092467171805245</c:v>
                </c:pt>
                <c:pt idx="5961">
                  <c:v>14.094858169555664</c:v>
                </c:pt>
                <c:pt idx="5962">
                  <c:v>14.097243717738559</c:v>
                </c:pt>
                <c:pt idx="5963">
                  <c:v>14.099614279610769</c:v>
                </c:pt>
                <c:pt idx="5964">
                  <c:v>14.101999827793666</c:v>
                </c:pt>
                <c:pt idx="5965">
                  <c:v>14.104389463152204</c:v>
                </c:pt>
                <c:pt idx="5966">
                  <c:v>14.106764112200056</c:v>
                </c:pt>
                <c:pt idx="5967">
                  <c:v>14.10914693559919</c:v>
                </c:pt>
                <c:pt idx="5968">
                  <c:v>14.111520222255161</c:v>
                </c:pt>
                <c:pt idx="5969">
                  <c:v>14.113912582397461</c:v>
                </c:pt>
                <c:pt idx="5970">
                  <c:v>14.116292681012835</c:v>
                </c:pt>
                <c:pt idx="5971">
                  <c:v>14.118668692452566</c:v>
                </c:pt>
                <c:pt idx="5972">
                  <c:v>14.121041979108538</c:v>
                </c:pt>
                <c:pt idx="5973">
                  <c:v>14.123434339250837</c:v>
                </c:pt>
                <c:pt idx="5974">
                  <c:v>14.12581307547433</c:v>
                </c:pt>
                <c:pt idx="5975">
                  <c:v>14.128191811697823</c:v>
                </c:pt>
                <c:pt idx="5976">
                  <c:v>14.130571910313197</c:v>
                </c:pt>
                <c:pt idx="5977">
                  <c:v>14.132968357631137</c:v>
                </c:pt>
                <c:pt idx="5978">
                  <c:v>14.135340281895228</c:v>
                </c:pt>
                <c:pt idx="5979">
                  <c:v>14.137716293334961</c:v>
                </c:pt>
                <c:pt idx="5980">
                  <c:v>14.140107291085378</c:v>
                </c:pt>
                <c:pt idx="5981">
                  <c:v>14.142484664916992</c:v>
                </c:pt>
                <c:pt idx="5982">
                  <c:v>14.144860676356723</c:v>
                </c:pt>
                <c:pt idx="5983">
                  <c:v>14.147228513445173</c:v>
                </c:pt>
                <c:pt idx="5984">
                  <c:v>14.149620873587471</c:v>
                </c:pt>
                <c:pt idx="5985">
                  <c:v>14.152006421770368</c:v>
                </c:pt>
                <c:pt idx="5986">
                  <c:v>14.154378346034457</c:v>
                </c:pt>
                <c:pt idx="5987">
                  <c:v>14.156765256609235</c:v>
                </c:pt>
                <c:pt idx="5988">
                  <c:v>14.159149442400251</c:v>
                </c:pt>
                <c:pt idx="5989">
                  <c:v>14.161526816231863</c:v>
                </c:pt>
                <c:pt idx="5990">
                  <c:v>14.163900102887835</c:v>
                </c:pt>
                <c:pt idx="5991">
                  <c:v>14.166284288678851</c:v>
                </c:pt>
                <c:pt idx="5992">
                  <c:v>14.168675286429268</c:v>
                </c:pt>
                <c:pt idx="5993">
                  <c:v>14.171054022652761</c:v>
                </c:pt>
                <c:pt idx="5994">
                  <c:v>14.173431396484375</c:v>
                </c:pt>
                <c:pt idx="5995">
                  <c:v>14.175812857491628</c:v>
                </c:pt>
                <c:pt idx="5996">
                  <c:v>14.178195680890765</c:v>
                </c:pt>
                <c:pt idx="5997">
                  <c:v>14.180573054722377</c:v>
                </c:pt>
                <c:pt idx="5998">
                  <c:v>14.182953153337751</c:v>
                </c:pt>
                <c:pt idx="5999">
                  <c:v>14.185335976736885</c:v>
                </c:pt>
                <c:pt idx="6000">
                  <c:v>14.187721524919782</c:v>
                </c:pt>
                <c:pt idx="6001">
                  <c:v>14.190102985927036</c:v>
                </c:pt>
                <c:pt idx="6002">
                  <c:v>14.192480359758649</c:v>
                </c:pt>
                <c:pt idx="6003">
                  <c:v>14.194861820765903</c:v>
                </c:pt>
                <c:pt idx="6004">
                  <c:v>14.197248731340681</c:v>
                </c:pt>
                <c:pt idx="6005">
                  <c:v>14.19961793082101</c:v>
                </c:pt>
                <c:pt idx="6006">
                  <c:v>14.201998029436384</c:v>
                </c:pt>
                <c:pt idx="6007">
                  <c:v>14.204387664794922</c:v>
                </c:pt>
                <c:pt idx="6008">
                  <c:v>14.206758226667132</c:v>
                </c:pt>
                <c:pt idx="6009">
                  <c:v>14.209141050066266</c:v>
                </c:pt>
                <c:pt idx="6010">
                  <c:v>14.211526598249163</c:v>
                </c:pt>
                <c:pt idx="6011">
                  <c:v>14.213908059256417</c:v>
                </c:pt>
                <c:pt idx="6012">
                  <c:v>14.216288157871791</c:v>
                </c:pt>
                <c:pt idx="6013">
                  <c:v>14.218664169311523</c:v>
                </c:pt>
                <c:pt idx="6014">
                  <c:v>14.221048355102539</c:v>
                </c:pt>
                <c:pt idx="6015">
                  <c:v>14.223437990461077</c:v>
                </c:pt>
                <c:pt idx="6016">
                  <c:v>14.225812639508929</c:v>
                </c:pt>
                <c:pt idx="6017">
                  <c:v>14.22818728855678</c:v>
                </c:pt>
                <c:pt idx="6018">
                  <c:v>14.230585098266602</c:v>
                </c:pt>
                <c:pt idx="6019">
                  <c:v>14.232952935355049</c:v>
                </c:pt>
                <c:pt idx="6020">
                  <c:v>14.235334396362305</c:v>
                </c:pt>
                <c:pt idx="6021">
                  <c:v>14.237711770193917</c:v>
                </c:pt>
                <c:pt idx="6022">
                  <c:v>14.240102767944336</c:v>
                </c:pt>
                <c:pt idx="6023">
                  <c:v>14.242484228951589</c:v>
                </c:pt>
                <c:pt idx="6024">
                  <c:v>14.244862965175082</c:v>
                </c:pt>
                <c:pt idx="6025">
                  <c:v>14.247240339006696</c:v>
                </c:pt>
                <c:pt idx="6026">
                  <c:v>14.249629974365234</c:v>
                </c:pt>
                <c:pt idx="6027">
                  <c:v>14.252004623413086</c:v>
                </c:pt>
                <c:pt idx="6028">
                  <c:v>14.254381997244698</c:v>
                </c:pt>
                <c:pt idx="6029">
                  <c:v>14.256764820643832</c:v>
                </c:pt>
                <c:pt idx="6030">
                  <c:v>14.259154456002371</c:v>
                </c:pt>
                <c:pt idx="6031">
                  <c:v>14.2615236554827</c:v>
                </c:pt>
                <c:pt idx="6032">
                  <c:v>14.263905116489955</c:v>
                </c:pt>
                <c:pt idx="6033">
                  <c:v>14.26628657749721</c:v>
                </c:pt>
                <c:pt idx="6034">
                  <c:v>14.268677575247628</c:v>
                </c:pt>
                <c:pt idx="6035">
                  <c:v>14.271045412336077</c:v>
                </c:pt>
                <c:pt idx="6036">
                  <c:v>14.273429598127093</c:v>
                </c:pt>
                <c:pt idx="6037">
                  <c:v>14.275811059134346</c:v>
                </c:pt>
                <c:pt idx="6038">
                  <c:v>14.278200694492885</c:v>
                </c:pt>
                <c:pt idx="6039">
                  <c:v>14.280565806797572</c:v>
                </c:pt>
                <c:pt idx="6040">
                  <c:v>14.282956804547991</c:v>
                </c:pt>
                <c:pt idx="6041">
                  <c:v>14.285340990339007</c:v>
                </c:pt>
                <c:pt idx="6042">
                  <c:v>14.287721088954379</c:v>
                </c:pt>
                <c:pt idx="6043">
                  <c:v>14.290086201259067</c:v>
                </c:pt>
                <c:pt idx="6044">
                  <c:v>14.292479923793246</c:v>
                </c:pt>
                <c:pt idx="6045">
                  <c:v>14.294862747192383</c:v>
                </c:pt>
                <c:pt idx="6046">
                  <c:v>14.297244208199636</c:v>
                </c:pt>
                <c:pt idx="6047">
                  <c:v>14.299620219639369</c:v>
                </c:pt>
                <c:pt idx="6048">
                  <c:v>14.302012579781668</c:v>
                </c:pt>
                <c:pt idx="6049">
                  <c:v>14.304384504045759</c:v>
                </c:pt>
                <c:pt idx="6050">
                  <c:v>14.306765965053012</c:v>
                </c:pt>
                <c:pt idx="6051">
                  <c:v>14.309136526925222</c:v>
                </c:pt>
                <c:pt idx="6052">
                  <c:v>14.311531611851283</c:v>
                </c:pt>
                <c:pt idx="6053">
                  <c:v>14.313913072858538</c:v>
                </c:pt>
                <c:pt idx="6054">
                  <c:v>14.31628772190639</c:v>
                </c:pt>
                <c:pt idx="6055">
                  <c:v>14.318659646170479</c:v>
                </c:pt>
                <c:pt idx="6056">
                  <c:v>14.3210574558803</c:v>
                </c:pt>
                <c:pt idx="6057">
                  <c:v>14.323423930576869</c:v>
                </c:pt>
                <c:pt idx="6058">
                  <c:v>14.325809478759766</c:v>
                </c:pt>
                <c:pt idx="6059">
                  <c:v>14.328185490199496</c:v>
                </c:pt>
                <c:pt idx="6060">
                  <c:v>14.330580575125557</c:v>
                </c:pt>
                <c:pt idx="6061">
                  <c:v>14.332955224173409</c:v>
                </c:pt>
                <c:pt idx="6062">
                  <c:v>14.335332598005023</c:v>
                </c:pt>
                <c:pt idx="6063">
                  <c:v>14.337709971836635</c:v>
                </c:pt>
                <c:pt idx="6064">
                  <c:v>14.340102331978933</c:v>
                </c:pt>
                <c:pt idx="6065">
                  <c:v>14.342485155378069</c:v>
                </c:pt>
                <c:pt idx="6066">
                  <c:v>14.344852992466517</c:v>
                </c:pt>
                <c:pt idx="6067">
                  <c:v>14.347241265433174</c:v>
                </c:pt>
                <c:pt idx="6068">
                  <c:v>14.349628176007952</c:v>
                </c:pt>
                <c:pt idx="6069">
                  <c:v>14.3519960130964</c:v>
                </c:pt>
                <c:pt idx="6070">
                  <c:v>14.354388373238699</c:v>
                </c:pt>
                <c:pt idx="6071">
                  <c:v>14.356771196637835</c:v>
                </c:pt>
                <c:pt idx="6072">
                  <c:v>14.359155382428851</c:v>
                </c:pt>
                <c:pt idx="6073">
                  <c:v>14.361520494733538</c:v>
                </c:pt>
                <c:pt idx="6074">
                  <c:v>14.363906042916433</c:v>
                </c:pt>
                <c:pt idx="6075">
                  <c:v>14.366287503923688</c:v>
                </c:pt>
                <c:pt idx="6076">
                  <c:v>14.368679864065987</c:v>
                </c:pt>
                <c:pt idx="6077">
                  <c:v>14.371046338762556</c:v>
                </c:pt>
                <c:pt idx="6078">
                  <c:v>14.373440061296735</c:v>
                </c:pt>
                <c:pt idx="6079">
                  <c:v>14.375813347952706</c:v>
                </c:pt>
                <c:pt idx="6080">
                  <c:v>14.378187997000557</c:v>
                </c:pt>
                <c:pt idx="6081">
                  <c:v>14.380565370832171</c:v>
                </c:pt>
                <c:pt idx="6082">
                  <c:v>14.382953643798828</c:v>
                </c:pt>
                <c:pt idx="6083">
                  <c:v>14.385337829589844</c:v>
                </c:pt>
                <c:pt idx="6084">
                  <c:v>14.387711116245814</c:v>
                </c:pt>
                <c:pt idx="6085">
                  <c:v>14.390093939644949</c:v>
                </c:pt>
                <c:pt idx="6086">
                  <c:v>14.392483575003487</c:v>
                </c:pt>
                <c:pt idx="6087">
                  <c:v>14.394858224051339</c:v>
                </c:pt>
                <c:pt idx="6088">
                  <c:v>14.397241047450473</c:v>
                </c:pt>
                <c:pt idx="6089">
                  <c:v>14.399614334106445</c:v>
                </c:pt>
                <c:pt idx="6090">
                  <c:v>14.402005331856863</c:v>
                </c:pt>
                <c:pt idx="6091">
                  <c:v>14.404386792864118</c:v>
                </c:pt>
                <c:pt idx="6092">
                  <c:v>14.40676416669573</c:v>
                </c:pt>
                <c:pt idx="6093">
                  <c:v>14.409138815743582</c:v>
                </c:pt>
                <c:pt idx="6094">
                  <c:v>14.411532538277761</c:v>
                </c:pt>
                <c:pt idx="6095">
                  <c:v>14.413909912109375</c:v>
                </c:pt>
                <c:pt idx="6096">
                  <c:v>14.416288648332868</c:v>
                </c:pt>
                <c:pt idx="6097">
                  <c:v>14.418667384556361</c:v>
                </c:pt>
                <c:pt idx="6098">
                  <c:v>14.421065194266182</c:v>
                </c:pt>
                <c:pt idx="6099">
                  <c:v>14.423434393746511</c:v>
                </c:pt>
                <c:pt idx="6100">
                  <c:v>14.425810405186244</c:v>
                </c:pt>
                <c:pt idx="6101">
                  <c:v>14.428200040544782</c:v>
                </c:pt>
                <c:pt idx="6102">
                  <c:v>14.430577414376394</c:v>
                </c:pt>
                <c:pt idx="6103">
                  <c:v>14.432953425816127</c:v>
                </c:pt>
                <c:pt idx="6104">
                  <c:v>14.435322625296456</c:v>
                </c:pt>
                <c:pt idx="6105">
                  <c:v>14.437713623046875</c:v>
                </c:pt>
                <c:pt idx="6106">
                  <c:v>14.44009917122977</c:v>
                </c:pt>
                <c:pt idx="6107">
                  <c:v>14.442471095493861</c:v>
                </c:pt>
                <c:pt idx="6108">
                  <c:v>14.44486209324428</c:v>
                </c:pt>
                <c:pt idx="6109">
                  <c:v>14.447244916643415</c:v>
                </c:pt>
                <c:pt idx="6110">
                  <c:v>14.449622290475027</c:v>
                </c:pt>
                <c:pt idx="6111">
                  <c:v>14.451995577130999</c:v>
                </c:pt>
                <c:pt idx="6112">
                  <c:v>14.454381125313894</c:v>
                </c:pt>
                <c:pt idx="6113">
                  <c:v>14.456770760672432</c:v>
                </c:pt>
                <c:pt idx="6114">
                  <c:v>14.459150859287806</c:v>
                </c:pt>
                <c:pt idx="6115">
                  <c:v>14.461525508335658</c:v>
                </c:pt>
                <c:pt idx="6116">
                  <c:v>14.463909694126674</c:v>
                </c:pt>
                <c:pt idx="6117">
                  <c:v>14.466288430350167</c:v>
                </c:pt>
                <c:pt idx="6118">
                  <c:v>14.46866580418178</c:v>
                </c:pt>
                <c:pt idx="6119">
                  <c:v>14.471048627580915</c:v>
                </c:pt>
                <c:pt idx="6120">
                  <c:v>14.473431450980049</c:v>
                </c:pt>
                <c:pt idx="6121">
                  <c:v>14.475815636771065</c:v>
                </c:pt>
                <c:pt idx="6122">
                  <c:v>14.47819709777832</c:v>
                </c:pt>
                <c:pt idx="6123">
                  <c:v>14.480574471609932</c:v>
                </c:pt>
                <c:pt idx="6124">
                  <c:v>14.482957295009067</c:v>
                </c:pt>
                <c:pt idx="6125">
                  <c:v>14.485342843191964</c:v>
                </c:pt>
                <c:pt idx="6126">
                  <c:v>14.487716129847934</c:v>
                </c:pt>
                <c:pt idx="6127">
                  <c:v>14.490096228463308</c:v>
                </c:pt>
                <c:pt idx="6128">
                  <c:v>14.492485863821846</c:v>
                </c:pt>
                <c:pt idx="6129">
                  <c:v>14.494856425694056</c:v>
                </c:pt>
                <c:pt idx="6130">
                  <c:v>14.497236524309431</c:v>
                </c:pt>
                <c:pt idx="6131">
                  <c:v>14.499623434884207</c:v>
                </c:pt>
                <c:pt idx="6132">
                  <c:v>14.502003533499581</c:v>
                </c:pt>
                <c:pt idx="6133">
                  <c:v>14.504383632114955</c:v>
                </c:pt>
                <c:pt idx="6134">
                  <c:v>14.506759643554688</c:v>
                </c:pt>
                <c:pt idx="6135">
                  <c:v>14.509141104561941</c:v>
                </c:pt>
                <c:pt idx="6136">
                  <c:v>14.511533464704241</c:v>
                </c:pt>
                <c:pt idx="6137">
                  <c:v>14.513906751360212</c:v>
                </c:pt>
                <c:pt idx="6138">
                  <c:v>14.516284125191824</c:v>
                </c:pt>
                <c:pt idx="6139">
                  <c:v>14.518679210117885</c:v>
                </c:pt>
                <c:pt idx="6140">
                  <c:v>14.521048409598214</c:v>
                </c:pt>
                <c:pt idx="6141">
                  <c:v>14.523429870605469</c:v>
                </c:pt>
                <c:pt idx="6142">
                  <c:v>14.525807244437081</c:v>
                </c:pt>
                <c:pt idx="6143">
                  <c:v>14.52820096697126</c:v>
                </c:pt>
                <c:pt idx="6144">
                  <c:v>14.530581065586635</c:v>
                </c:pt>
                <c:pt idx="6145">
                  <c:v>14.532959801810128</c:v>
                </c:pt>
                <c:pt idx="6146">
                  <c:v>14.535337175641741</c:v>
                </c:pt>
                <c:pt idx="6147">
                  <c:v>14.537722723824636</c:v>
                </c:pt>
                <c:pt idx="6148">
                  <c:v>14.54010009765625</c:v>
                </c:pt>
                <c:pt idx="6149">
                  <c:v>14.542476109095981</c:v>
                </c:pt>
                <c:pt idx="6150">
                  <c:v>14.544858932495117</c:v>
                </c:pt>
                <c:pt idx="6151">
                  <c:v>14.547247205461774</c:v>
                </c:pt>
                <c:pt idx="6152">
                  <c:v>14.549616404942103</c:v>
                </c:pt>
                <c:pt idx="6153">
                  <c:v>14.551997865949359</c:v>
                </c:pt>
                <c:pt idx="6154">
                  <c:v>14.554379326956612</c:v>
                </c:pt>
                <c:pt idx="6155">
                  <c:v>14.556770324707031</c:v>
                </c:pt>
                <c:pt idx="6156">
                  <c:v>14.559136799403598</c:v>
                </c:pt>
                <c:pt idx="6157">
                  <c:v>14.561523709978376</c:v>
                </c:pt>
                <c:pt idx="6158">
                  <c:v>14.563905170985629</c:v>
                </c:pt>
                <c:pt idx="6159">
                  <c:v>14.566294806344168</c:v>
                </c:pt>
                <c:pt idx="6160">
                  <c:v>14.568659918648855</c:v>
                </c:pt>
                <c:pt idx="6161">
                  <c:v>14.571055003574916</c:v>
                </c:pt>
                <c:pt idx="6162">
                  <c:v>14.57343510219029</c:v>
                </c:pt>
                <c:pt idx="6163">
                  <c:v>14.575815200805664</c:v>
                </c:pt>
                <c:pt idx="6164">
                  <c:v>14.578183037894112</c:v>
                </c:pt>
                <c:pt idx="6165">
                  <c:v>14.580575398036411</c:v>
                </c:pt>
                <c:pt idx="6166">
                  <c:v>14.582955496651785</c:v>
                </c:pt>
                <c:pt idx="6167">
                  <c:v>14.585335595267159</c:v>
                </c:pt>
                <c:pt idx="6168">
                  <c:v>14.587712969098773</c:v>
                </c:pt>
                <c:pt idx="6169">
                  <c:v>14.590106691632952</c:v>
                </c:pt>
                <c:pt idx="6170">
                  <c:v>14.592478615897042</c:v>
                </c:pt>
                <c:pt idx="6171">
                  <c:v>14.594860076904297</c:v>
                </c:pt>
                <c:pt idx="6172">
                  <c:v>14.597232001168386</c:v>
                </c:pt>
                <c:pt idx="6173">
                  <c:v>14.599629810878207</c:v>
                </c:pt>
                <c:pt idx="6174">
                  <c:v>14.602011271885463</c:v>
                </c:pt>
                <c:pt idx="6175">
                  <c:v>14.604385920933314</c:v>
                </c:pt>
                <c:pt idx="6176">
                  <c:v>14.606756482805524</c:v>
                </c:pt>
                <c:pt idx="6177">
                  <c:v>14.609152930123464</c:v>
                </c:pt>
                <c:pt idx="6178">
                  <c:v>14.611518042428152</c:v>
                </c:pt>
                <c:pt idx="6179">
                  <c:v>14.613906315394809</c:v>
                </c:pt>
                <c:pt idx="6180">
                  <c:v>14.616282326834542</c:v>
                </c:pt>
                <c:pt idx="6181">
                  <c:v>14.61867468697684</c:v>
                </c:pt>
                <c:pt idx="6182">
                  <c:v>14.621049336024692</c:v>
                </c:pt>
                <c:pt idx="6183">
                  <c:v>14.623428072248187</c:v>
                </c:pt>
                <c:pt idx="6184">
                  <c:v>14.625805446079799</c:v>
                </c:pt>
                <c:pt idx="6185">
                  <c:v>14.628197806222097</c:v>
                </c:pt>
                <c:pt idx="6186">
                  <c:v>14.630577904837471</c:v>
                </c:pt>
                <c:pt idx="6187">
                  <c:v>14.6329471043178</c:v>
                </c:pt>
                <c:pt idx="6188">
                  <c:v>14.635336739676339</c:v>
                </c:pt>
                <c:pt idx="6189">
                  <c:v>14.637723650251116</c:v>
                </c:pt>
                <c:pt idx="6190">
                  <c:v>14.640092849731445</c:v>
                </c:pt>
                <c:pt idx="6191">
                  <c:v>14.642485209873744</c:v>
                </c:pt>
                <c:pt idx="6192">
                  <c:v>14.644866670880999</c:v>
                </c:pt>
                <c:pt idx="6193">
                  <c:v>14.647249494280134</c:v>
                </c:pt>
                <c:pt idx="6194">
                  <c:v>14.649615968976702</c:v>
                </c:pt>
                <c:pt idx="6195">
                  <c:v>14.652004241943359</c:v>
                </c:pt>
                <c:pt idx="6196">
                  <c:v>14.654384340558734</c:v>
                </c:pt>
                <c:pt idx="6197">
                  <c:v>14.656775338309151</c:v>
                </c:pt>
                <c:pt idx="6198">
                  <c:v>14.659140450613839</c:v>
                </c:pt>
                <c:pt idx="6199">
                  <c:v>14.661534173148018</c:v>
                </c:pt>
                <c:pt idx="6200">
                  <c:v>14.663906097412109</c:v>
                </c:pt>
                <c:pt idx="6201">
                  <c:v>14.666280746459961</c:v>
                </c:pt>
                <c:pt idx="6202">
                  <c:v>14.668658120291573</c:v>
                </c:pt>
                <c:pt idx="6203">
                  <c:v>14.671049118041992</c:v>
                </c:pt>
                <c:pt idx="6204">
                  <c:v>14.673433303833008</c:v>
                </c:pt>
                <c:pt idx="6205">
                  <c:v>14.675806590488978</c:v>
                </c:pt>
                <c:pt idx="6206">
                  <c:v>14.678189413888113</c:v>
                </c:pt>
                <c:pt idx="6207">
                  <c:v>14.680580411638532</c:v>
                </c:pt>
                <c:pt idx="6208">
                  <c:v>14.682953698294503</c:v>
                </c:pt>
                <c:pt idx="6209">
                  <c:v>14.685339246477399</c:v>
                </c:pt>
                <c:pt idx="6210">
                  <c:v>14.687709808349609</c:v>
                </c:pt>
                <c:pt idx="6211">
                  <c:v>14.690102168491908</c:v>
                </c:pt>
                <c:pt idx="6212">
                  <c:v>14.692480904715401</c:v>
                </c:pt>
                <c:pt idx="6213">
                  <c:v>14.694856916155134</c:v>
                </c:pt>
                <c:pt idx="6214">
                  <c:v>14.697234289986746</c:v>
                </c:pt>
                <c:pt idx="6215">
                  <c:v>14.699623925345284</c:v>
                </c:pt>
                <c:pt idx="6216">
                  <c:v>14.702001299176898</c:v>
                </c:pt>
                <c:pt idx="6217">
                  <c:v>14.70438139779227</c:v>
                </c:pt>
                <c:pt idx="6218">
                  <c:v>14.706761496407644</c:v>
                </c:pt>
                <c:pt idx="6219">
                  <c:v>14.709160668509346</c:v>
                </c:pt>
                <c:pt idx="6220">
                  <c:v>14.711527143205915</c:v>
                </c:pt>
                <c:pt idx="6221">
                  <c:v>14.713905879429408</c:v>
                </c:pt>
                <c:pt idx="6222">
                  <c:v>14.716296877179827</c:v>
                </c:pt>
                <c:pt idx="6223">
                  <c:v>14.718672888619558</c:v>
                </c:pt>
                <c:pt idx="6224">
                  <c:v>14.72104753766741</c:v>
                </c:pt>
                <c:pt idx="6225">
                  <c:v>14.723419461931501</c:v>
                </c:pt>
                <c:pt idx="6226">
                  <c:v>14.725809097290039</c:v>
                </c:pt>
                <c:pt idx="6227">
                  <c:v>14.728194645472934</c:v>
                </c:pt>
                <c:pt idx="6228">
                  <c:v>14.730567932128906</c:v>
                </c:pt>
                <c:pt idx="6229">
                  <c:v>14.732956205095563</c:v>
                </c:pt>
                <c:pt idx="6230">
                  <c:v>14.735339028494698</c:v>
                </c:pt>
                <c:pt idx="6231">
                  <c:v>14.737716402326312</c:v>
                </c:pt>
                <c:pt idx="6232">
                  <c:v>14.740089688982282</c:v>
                </c:pt>
                <c:pt idx="6233">
                  <c:v>14.742476599557058</c:v>
                </c:pt>
                <c:pt idx="6234">
                  <c:v>14.744864872523715</c:v>
                </c:pt>
                <c:pt idx="6235">
                  <c:v>14.747244971139089</c:v>
                </c:pt>
                <c:pt idx="6236">
                  <c:v>14.749620982578822</c:v>
                </c:pt>
                <c:pt idx="6237">
                  <c:v>14.752005168369838</c:v>
                </c:pt>
                <c:pt idx="6238">
                  <c:v>14.754386629377093</c:v>
                </c:pt>
                <c:pt idx="6239">
                  <c:v>14.756761278424944</c:v>
                </c:pt>
                <c:pt idx="6240">
                  <c:v>14.759144101824079</c:v>
                </c:pt>
                <c:pt idx="6241">
                  <c:v>14.761528287615095</c:v>
                </c:pt>
                <c:pt idx="6242">
                  <c:v>14.763911111014229</c:v>
                </c:pt>
                <c:pt idx="6243">
                  <c:v>14.766293934413364</c:v>
                </c:pt>
                <c:pt idx="6244">
                  <c:v>14.768671308244977</c:v>
                </c:pt>
                <c:pt idx="6245">
                  <c:v>14.771052769252231</c:v>
                </c:pt>
                <c:pt idx="6246">
                  <c:v>14.773438317435128</c:v>
                </c:pt>
                <c:pt idx="6247">
                  <c:v>14.775808879307338</c:v>
                </c:pt>
                <c:pt idx="6248">
                  <c:v>14.778191702706472</c:v>
                </c:pt>
                <c:pt idx="6249">
                  <c:v>14.78057861328125</c:v>
                </c:pt>
                <c:pt idx="6250">
                  <c:v>14.782947812761579</c:v>
                </c:pt>
                <c:pt idx="6251">
                  <c:v>14.785330636160714</c:v>
                </c:pt>
                <c:pt idx="6252">
                  <c:v>14.787720271519252</c:v>
                </c:pt>
                <c:pt idx="6253">
                  <c:v>14.790103094918386</c:v>
                </c:pt>
                <c:pt idx="6254">
                  <c:v>14.79248046875</c:v>
                </c:pt>
                <c:pt idx="6255">
                  <c:v>14.794856480189731</c:v>
                </c:pt>
                <c:pt idx="6256">
                  <c:v>14.797236578805105</c:v>
                </c:pt>
                <c:pt idx="6257">
                  <c:v>14.799631663731166</c:v>
                </c:pt>
                <c:pt idx="6258">
                  <c:v>14.802003587995257</c:v>
                </c:pt>
                <c:pt idx="6259">
                  <c:v>14.804379599434988</c:v>
                </c:pt>
                <c:pt idx="6260">
                  <c:v>14.806773321969168</c:v>
                </c:pt>
                <c:pt idx="6261">
                  <c:v>14.809143883841378</c:v>
                </c:pt>
                <c:pt idx="6262">
                  <c:v>14.811523982456752</c:v>
                </c:pt>
                <c:pt idx="6263">
                  <c:v>14.813902718680245</c:v>
                </c:pt>
                <c:pt idx="6264">
                  <c:v>14.816293716430664</c:v>
                </c:pt>
                <c:pt idx="6265">
                  <c:v>14.818675177437918</c:v>
                </c:pt>
                <c:pt idx="6266">
                  <c:v>14.821052551269531</c:v>
                </c:pt>
                <c:pt idx="6267">
                  <c:v>14.823431287493024</c:v>
                </c:pt>
                <c:pt idx="6268">
                  <c:v>14.82581547328404</c:v>
                </c:pt>
                <c:pt idx="6269">
                  <c:v>14.828195571899414</c:v>
                </c:pt>
                <c:pt idx="6270">
                  <c:v>14.830571583339145</c:v>
                </c:pt>
                <c:pt idx="6271">
                  <c:v>14.832954406738281</c:v>
                </c:pt>
                <c:pt idx="6272">
                  <c:v>14.835342679704938</c:v>
                </c:pt>
                <c:pt idx="6273">
                  <c:v>14.837710516793386</c:v>
                </c:pt>
                <c:pt idx="6274">
                  <c:v>14.840091977800641</c:v>
                </c:pt>
                <c:pt idx="6275">
                  <c:v>14.842476163591657</c:v>
                </c:pt>
                <c:pt idx="6276">
                  <c:v>14.844865798950195</c:v>
                </c:pt>
                <c:pt idx="6277">
                  <c:v>14.847233636038643</c:v>
                </c:pt>
                <c:pt idx="6278">
                  <c:v>14.849617821829659</c:v>
                </c:pt>
                <c:pt idx="6279">
                  <c:v>14.852000645228793</c:v>
                </c:pt>
                <c:pt idx="6280">
                  <c:v>14.854388918195452</c:v>
                </c:pt>
                <c:pt idx="6281">
                  <c:v>14.85675403050014</c:v>
                </c:pt>
                <c:pt idx="6282">
                  <c:v>14.859149115426199</c:v>
                </c:pt>
                <c:pt idx="6283">
                  <c:v>14.861529214041573</c:v>
                </c:pt>
                <c:pt idx="6284">
                  <c:v>14.863912037440707</c:v>
                </c:pt>
                <c:pt idx="6285">
                  <c:v>14.866275787353516</c:v>
                </c:pt>
                <c:pt idx="6286">
                  <c:v>14.868670872279575</c:v>
                </c:pt>
                <c:pt idx="6287">
                  <c:v>14.871053695678711</c:v>
                </c:pt>
                <c:pt idx="6288">
                  <c:v>14.873432431902204</c:v>
                </c:pt>
                <c:pt idx="6289">
                  <c:v>14.875809805733816</c:v>
                </c:pt>
                <c:pt idx="6290">
                  <c:v>14.878203528267996</c:v>
                </c:pt>
                <c:pt idx="6291">
                  <c:v>14.880575452532087</c:v>
                </c:pt>
                <c:pt idx="6292">
                  <c:v>14.882955551147461</c:v>
                </c:pt>
                <c:pt idx="6293">
                  <c:v>14.88532747541155</c:v>
                </c:pt>
                <c:pt idx="6294">
                  <c:v>14.887725285121371</c:v>
                </c:pt>
                <c:pt idx="6295">
                  <c:v>14.890105383736746</c:v>
                </c:pt>
                <c:pt idx="6296">
                  <c:v>14.892477308000837</c:v>
                </c:pt>
                <c:pt idx="6297">
                  <c:v>14.894850594656807</c:v>
                </c:pt>
                <c:pt idx="6298">
                  <c:v>14.897245679582868</c:v>
                </c:pt>
                <c:pt idx="6299">
                  <c:v>14.899613516671316</c:v>
                </c:pt>
                <c:pt idx="6300">
                  <c:v>14.901997702462332</c:v>
                </c:pt>
                <c:pt idx="6301">
                  <c:v>14.904376438685825</c:v>
                </c:pt>
                <c:pt idx="6302">
                  <c:v>14.906771523611885</c:v>
                </c:pt>
                <c:pt idx="6303">
                  <c:v>14.909146172659737</c:v>
                </c:pt>
                <c:pt idx="6304">
                  <c:v>14.91152490888323</c:v>
                </c:pt>
                <c:pt idx="6305">
                  <c:v>14.913903645106723</c:v>
                </c:pt>
                <c:pt idx="6306">
                  <c:v>14.916294642857142</c:v>
                </c:pt>
                <c:pt idx="6307">
                  <c:v>14.918674741472516</c:v>
                </c:pt>
                <c:pt idx="6308">
                  <c:v>14.921043940952845</c:v>
                </c:pt>
                <c:pt idx="6309">
                  <c:v>14.923432213919503</c:v>
                </c:pt>
                <c:pt idx="6310">
                  <c:v>14.92581912449428</c:v>
                </c:pt>
                <c:pt idx="6311">
                  <c:v>14.928186961582728</c:v>
                </c:pt>
                <c:pt idx="6312">
                  <c:v>14.930582046508789</c:v>
                </c:pt>
                <c:pt idx="6313">
                  <c:v>14.932962145124163</c:v>
                </c:pt>
                <c:pt idx="6314">
                  <c:v>14.935344968523298</c:v>
                </c:pt>
                <c:pt idx="6315">
                  <c:v>14.937711443219866</c:v>
                </c:pt>
                <c:pt idx="6316">
                  <c:v>14.940098353794642</c:v>
                </c:pt>
                <c:pt idx="6317">
                  <c:v>14.942478452410016</c:v>
                </c:pt>
                <c:pt idx="6318">
                  <c:v>14.944869450160434</c:v>
                </c:pt>
                <c:pt idx="6319">
                  <c:v>14.947237287248884</c:v>
                </c:pt>
                <c:pt idx="6320">
                  <c:v>14.949629647391182</c:v>
                </c:pt>
                <c:pt idx="6321">
                  <c:v>14.952000209263392</c:v>
                </c:pt>
                <c:pt idx="6322">
                  <c:v>14.954377583095004</c:v>
                </c:pt>
                <c:pt idx="6323">
                  <c:v>14.956753594534737</c:v>
                </c:pt>
                <c:pt idx="6324">
                  <c:v>14.959144592285156</c:v>
                </c:pt>
                <c:pt idx="6325">
                  <c:v>14.961527415684291</c:v>
                </c:pt>
                <c:pt idx="6326">
                  <c:v>14.963902064732142</c:v>
                </c:pt>
                <c:pt idx="6327">
                  <c:v>14.966283525739398</c:v>
                </c:pt>
                <c:pt idx="6328">
                  <c:v>14.968674523489815</c:v>
                </c:pt>
                <c:pt idx="6329">
                  <c:v>14.971045085362025</c:v>
                </c:pt>
                <c:pt idx="6330">
                  <c:v>14.973431995936801</c:v>
                </c:pt>
                <c:pt idx="6331">
                  <c:v>14.975801195417132</c:v>
                </c:pt>
                <c:pt idx="6332">
                  <c:v>14.978197642735072</c:v>
                </c:pt>
                <c:pt idx="6333">
                  <c:v>14.980576378958565</c:v>
                </c:pt>
                <c:pt idx="6334">
                  <c:v>14.982953752790179</c:v>
                </c:pt>
                <c:pt idx="6335">
                  <c:v>14.985331126621791</c:v>
                </c:pt>
                <c:pt idx="6336">
                  <c:v>14.98772212437221</c:v>
                </c:pt>
                <c:pt idx="6337">
                  <c:v>14.990098135811941</c:v>
                </c:pt>
                <c:pt idx="6338">
                  <c:v>14.992479596819196</c:v>
                </c:pt>
                <c:pt idx="6339">
                  <c:v>14.994856970650808</c:v>
                </c:pt>
                <c:pt idx="6340">
                  <c:v>14.997258867536273</c:v>
                </c:pt>
                <c:pt idx="6341">
                  <c:v>14.99962397984096</c:v>
                </c:pt>
                <c:pt idx="6342">
                  <c:v>15.002002716064453</c:v>
                </c:pt>
                <c:pt idx="6343">
                  <c:v>15.004393713814871</c:v>
                </c:pt>
                <c:pt idx="6344">
                  <c:v>15.006769725254603</c:v>
                </c:pt>
                <c:pt idx="6345">
                  <c:v>15.009140287126813</c:v>
                </c:pt>
                <c:pt idx="6346">
                  <c:v>15.011514936174665</c:v>
                </c:pt>
                <c:pt idx="6347">
                  <c:v>15.013905933925082</c:v>
                </c:pt>
                <c:pt idx="6348">
                  <c:v>15.016290119716098</c:v>
                </c:pt>
                <c:pt idx="6349">
                  <c:v>15.01866340637207</c:v>
                </c:pt>
                <c:pt idx="6350">
                  <c:v>15.021053041730609</c:v>
                </c:pt>
                <c:pt idx="6351">
                  <c:v>15.023435865129743</c:v>
                </c:pt>
                <c:pt idx="6352">
                  <c:v>15.025814601353236</c:v>
                </c:pt>
                <c:pt idx="6353">
                  <c:v>15.028185163225446</c:v>
                </c:pt>
                <c:pt idx="6354">
                  <c:v>15.030574798583984</c:v>
                </c:pt>
                <c:pt idx="6355">
                  <c:v>15.032960346766879</c:v>
                </c:pt>
                <c:pt idx="6356">
                  <c:v>15.035341807774135</c:v>
                </c:pt>
                <c:pt idx="6357">
                  <c:v>15.037716456821986</c:v>
                </c:pt>
                <c:pt idx="6358">
                  <c:v>15.040102005004883</c:v>
                </c:pt>
                <c:pt idx="6359">
                  <c:v>15.042480741228376</c:v>
                </c:pt>
                <c:pt idx="6360">
                  <c:v>15.044858115059988</c:v>
                </c:pt>
                <c:pt idx="6361">
                  <c:v>15.047238213675362</c:v>
                </c:pt>
                <c:pt idx="6362">
                  <c:v>15.049623761858259</c:v>
                </c:pt>
                <c:pt idx="6363">
                  <c:v>15.052007947649274</c:v>
                </c:pt>
                <c:pt idx="6364">
                  <c:v>15.054388046264648</c:v>
                </c:pt>
                <c:pt idx="6365">
                  <c:v>15.056766782488141</c:v>
                </c:pt>
                <c:pt idx="6366">
                  <c:v>15.059148243495395</c:v>
                </c:pt>
                <c:pt idx="6367">
                  <c:v>15.061533791678292</c:v>
                </c:pt>
                <c:pt idx="6368">
                  <c:v>15.063905715942383</c:v>
                </c:pt>
                <c:pt idx="6369">
                  <c:v>15.066287176949636</c:v>
                </c:pt>
                <c:pt idx="6370">
                  <c:v>15.068675449916293</c:v>
                </c:pt>
                <c:pt idx="6371">
                  <c:v>15.071041924612862</c:v>
                </c:pt>
                <c:pt idx="6372">
                  <c:v>15.073427472795759</c:v>
                </c:pt>
                <c:pt idx="6373">
                  <c:v>15.075813020978655</c:v>
                </c:pt>
                <c:pt idx="6374">
                  <c:v>15.078194481985909</c:v>
                </c:pt>
                <c:pt idx="6375">
                  <c:v>15.080573218209402</c:v>
                </c:pt>
                <c:pt idx="6376">
                  <c:v>15.082949229649135</c:v>
                </c:pt>
                <c:pt idx="6377">
                  <c:v>15.085332053048269</c:v>
                </c:pt>
                <c:pt idx="6378">
                  <c:v>15.087724413190569</c:v>
                </c:pt>
                <c:pt idx="6379">
                  <c:v>15.090094975062778</c:v>
                </c:pt>
                <c:pt idx="6380">
                  <c:v>15.092473711286273</c:v>
                </c:pt>
                <c:pt idx="6381">
                  <c:v>15.094867433820452</c:v>
                </c:pt>
                <c:pt idx="6382">
                  <c:v>15.097237995692661</c:v>
                </c:pt>
                <c:pt idx="6383">
                  <c:v>15.099616731916155</c:v>
                </c:pt>
                <c:pt idx="6384">
                  <c:v>15.101996830531528</c:v>
                </c:pt>
                <c:pt idx="6385">
                  <c:v>15.104390553065707</c:v>
                </c:pt>
                <c:pt idx="6386">
                  <c:v>15.106772014072963</c:v>
                </c:pt>
                <c:pt idx="6387">
                  <c:v>15.109148025512695</c:v>
                </c:pt>
                <c:pt idx="6388">
                  <c:v>15.111528124128069</c:v>
                </c:pt>
                <c:pt idx="6389">
                  <c:v>15.113909585135323</c:v>
                </c:pt>
                <c:pt idx="6390">
                  <c:v>15.116289683750697</c:v>
                </c:pt>
                <c:pt idx="6391">
                  <c:v>15.118664332798549</c:v>
                </c:pt>
                <c:pt idx="6392">
                  <c:v>15.121049880981445</c:v>
                </c:pt>
                <c:pt idx="6393">
                  <c:v>15.123436791556221</c:v>
                </c:pt>
                <c:pt idx="6394">
                  <c:v>15.12580599103655</c:v>
                </c:pt>
                <c:pt idx="6395">
                  <c:v>15.128186089651924</c:v>
                </c:pt>
                <c:pt idx="6396">
                  <c:v>15.13057027544294</c:v>
                </c:pt>
                <c:pt idx="6397">
                  <c:v>15.132959910801478</c:v>
                </c:pt>
                <c:pt idx="6398">
                  <c:v>15.135327747889926</c:v>
                </c:pt>
                <c:pt idx="6399">
                  <c:v>15.137714658464704</c:v>
                </c:pt>
                <c:pt idx="6400">
                  <c:v>15.140097481863839</c:v>
                </c:pt>
                <c:pt idx="6401">
                  <c:v>15.142484392438616</c:v>
                </c:pt>
                <c:pt idx="6402">
                  <c:v>15.144852229527064</c:v>
                </c:pt>
                <c:pt idx="6403">
                  <c:v>15.147245952061244</c:v>
                </c:pt>
                <c:pt idx="6404">
                  <c:v>15.149627413068499</c:v>
                </c:pt>
                <c:pt idx="6405">
                  <c:v>15.152007511683871</c:v>
                </c:pt>
                <c:pt idx="6406">
                  <c:v>15.15437126159668</c:v>
                </c:pt>
                <c:pt idx="6407">
                  <c:v>15.15676770891462</c:v>
                </c:pt>
                <c:pt idx="6408">
                  <c:v>15.159149169921875</c:v>
                </c:pt>
                <c:pt idx="6409">
                  <c:v>15.161525181361606</c:v>
                </c:pt>
                <c:pt idx="6410">
                  <c:v>15.163903917585101</c:v>
                </c:pt>
                <c:pt idx="6411">
                  <c:v>15.16629764011928</c:v>
                </c:pt>
                <c:pt idx="6412">
                  <c:v>15.16866956438337</c:v>
                </c:pt>
                <c:pt idx="6413">
                  <c:v>15.171051025390625</c:v>
                </c:pt>
                <c:pt idx="6414">
                  <c:v>15.173421587262835</c:v>
                </c:pt>
                <c:pt idx="6415">
                  <c:v>15.175820759364536</c:v>
                </c:pt>
                <c:pt idx="6416">
                  <c:v>15.17820085797991</c:v>
                </c:pt>
                <c:pt idx="6417">
                  <c:v>15.180575507027761</c:v>
                </c:pt>
                <c:pt idx="6418">
                  <c:v>15.182947431291852</c:v>
                </c:pt>
                <c:pt idx="6419">
                  <c:v>15.185341153826032</c:v>
                </c:pt>
                <c:pt idx="6420">
                  <c:v>15.187710353306361</c:v>
                </c:pt>
                <c:pt idx="6421">
                  <c:v>15.190095901489258</c:v>
                </c:pt>
                <c:pt idx="6422">
                  <c:v>15.19247327532087</c:v>
                </c:pt>
                <c:pt idx="6423">
                  <c:v>15.194866997855049</c:v>
                </c:pt>
                <c:pt idx="6424">
                  <c:v>15.19724028451102</c:v>
                </c:pt>
                <c:pt idx="6425">
                  <c:v>15.199619020734515</c:v>
                </c:pt>
                <c:pt idx="6426">
                  <c:v>15.201996394566127</c:v>
                </c:pt>
                <c:pt idx="6427">
                  <c:v>15.204388754708425</c:v>
                </c:pt>
                <c:pt idx="6428">
                  <c:v>15.206766128540039</c:v>
                </c:pt>
                <c:pt idx="6429">
                  <c:v>15.20913941519601</c:v>
                </c:pt>
                <c:pt idx="6430">
                  <c:v>15.211527688162667</c:v>
                </c:pt>
                <c:pt idx="6431">
                  <c:v>15.213913236345563</c:v>
                </c:pt>
                <c:pt idx="6432">
                  <c:v>15.216283798217773</c:v>
                </c:pt>
                <c:pt idx="6433">
                  <c:v>15.218676158360072</c:v>
                </c:pt>
                <c:pt idx="6434">
                  <c:v>15.221058981759207</c:v>
                </c:pt>
                <c:pt idx="6435">
                  <c:v>15.223440442766462</c:v>
                </c:pt>
                <c:pt idx="6436">
                  <c:v>15.225805555071149</c:v>
                </c:pt>
                <c:pt idx="6437">
                  <c:v>15.228192465645925</c:v>
                </c:pt>
                <c:pt idx="6438">
                  <c:v>15.230576651436941</c:v>
                </c:pt>
                <c:pt idx="6439">
                  <c:v>15.232966286795479</c:v>
                </c:pt>
                <c:pt idx="6440">
                  <c:v>15.235332761492048</c:v>
                </c:pt>
                <c:pt idx="6441">
                  <c:v>15.237723759242465</c:v>
                </c:pt>
                <c:pt idx="6442">
                  <c:v>15.240097045898438</c:v>
                </c:pt>
                <c:pt idx="6443">
                  <c:v>15.242471694946289</c:v>
                </c:pt>
                <c:pt idx="6444">
                  <c:v>15.244850431169782</c:v>
                </c:pt>
                <c:pt idx="6445">
                  <c:v>15.24724006652832</c:v>
                </c:pt>
                <c:pt idx="6446">
                  <c:v>15.249621527535574</c:v>
                </c:pt>
                <c:pt idx="6447">
                  <c:v>15.251997538975306</c:v>
                </c:pt>
                <c:pt idx="6448">
                  <c:v>15.254380362374441</c:v>
                </c:pt>
                <c:pt idx="6449">
                  <c:v>15.256769997732979</c:v>
                </c:pt>
                <c:pt idx="6450">
                  <c:v>15.25914192199707</c:v>
                </c:pt>
                <c:pt idx="6451">
                  <c:v>15.261528832571846</c:v>
                </c:pt>
                <c:pt idx="6452">
                  <c:v>15.263899394444056</c:v>
                </c:pt>
                <c:pt idx="6453">
                  <c:v>15.266294479370117</c:v>
                </c:pt>
                <c:pt idx="6454">
                  <c:v>15.26867321559361</c:v>
                </c:pt>
                <c:pt idx="6455">
                  <c:v>15.271049227033343</c:v>
                </c:pt>
                <c:pt idx="6456">
                  <c:v>15.273426600864955</c:v>
                </c:pt>
                <c:pt idx="6457">
                  <c:v>15.275816236223493</c:v>
                </c:pt>
                <c:pt idx="6458">
                  <c:v>15.278190885271345</c:v>
                </c:pt>
                <c:pt idx="6459">
                  <c:v>15.280573708670479</c:v>
                </c:pt>
                <c:pt idx="6460">
                  <c:v>15.282952444893972</c:v>
                </c:pt>
                <c:pt idx="6461">
                  <c:v>15.285352979387556</c:v>
                </c:pt>
                <c:pt idx="6462">
                  <c:v>15.287716729300362</c:v>
                </c:pt>
                <c:pt idx="6463">
                  <c:v>15.290098190307617</c:v>
                </c:pt>
                <c:pt idx="6464">
                  <c:v>15.292489188058035</c:v>
                </c:pt>
                <c:pt idx="6465">
                  <c:v>15.294867924281528</c:v>
                </c:pt>
                <c:pt idx="6466">
                  <c:v>15.297237123761859</c:v>
                </c:pt>
                <c:pt idx="6467">
                  <c:v>15.299610410417829</c:v>
                </c:pt>
                <c:pt idx="6468">
                  <c:v>15.302001408168246</c:v>
                </c:pt>
                <c:pt idx="6469">
                  <c:v>15.304386956351143</c:v>
                </c:pt>
                <c:pt idx="6470">
                  <c:v>15.306758880615234</c:v>
                </c:pt>
                <c:pt idx="6471">
                  <c:v>15.309148515973773</c:v>
                </c:pt>
                <c:pt idx="6472">
                  <c:v>15.311528614589145</c:v>
                </c:pt>
                <c:pt idx="6473">
                  <c:v>15.31390735081264</c:v>
                </c:pt>
                <c:pt idx="6474">
                  <c:v>15.316279275076729</c:v>
                </c:pt>
                <c:pt idx="6475">
                  <c:v>15.318667548043386</c:v>
                </c:pt>
                <c:pt idx="6476">
                  <c:v>15.321053096226283</c:v>
                </c:pt>
                <c:pt idx="6477">
                  <c:v>15.323434557233538</c:v>
                </c:pt>
                <c:pt idx="6478">
                  <c:v>15.325810568673269</c:v>
                </c:pt>
                <c:pt idx="6479">
                  <c:v>15.328194754464285</c:v>
                </c:pt>
                <c:pt idx="6480">
                  <c:v>15.33057621547154</c:v>
                </c:pt>
                <c:pt idx="6481">
                  <c:v>15.332952226911273</c:v>
                </c:pt>
                <c:pt idx="6482">
                  <c:v>15.335333687918526</c:v>
                </c:pt>
                <c:pt idx="6483">
                  <c:v>15.337719236101423</c:v>
                </c:pt>
                <c:pt idx="6484">
                  <c:v>15.340102059500557</c:v>
                </c:pt>
                <c:pt idx="6485">
                  <c:v>15.342483520507812</c:v>
                </c:pt>
                <c:pt idx="6486">
                  <c:v>15.344862256731306</c:v>
                </c:pt>
                <c:pt idx="6487">
                  <c:v>15.347243717738559</c:v>
                </c:pt>
                <c:pt idx="6488">
                  <c:v>15.349627903529575</c:v>
                </c:pt>
                <c:pt idx="6489">
                  <c:v>15.351999827793666</c:v>
                </c:pt>
                <c:pt idx="6490">
                  <c:v>15.35437992640904</c:v>
                </c:pt>
                <c:pt idx="6491">
                  <c:v>15.356770924159457</c:v>
                </c:pt>
                <c:pt idx="6492">
                  <c:v>15.359137398856026</c:v>
                </c:pt>
                <c:pt idx="6493">
                  <c:v>15.361522947038923</c:v>
                </c:pt>
                <c:pt idx="6494">
                  <c:v>15.363909857613699</c:v>
                </c:pt>
                <c:pt idx="6495">
                  <c:v>15.366292681012835</c:v>
                </c:pt>
                <c:pt idx="6496">
                  <c:v>15.368667330060687</c:v>
                </c:pt>
                <c:pt idx="6497">
                  <c:v>15.371047428676059</c:v>
                </c:pt>
                <c:pt idx="6498">
                  <c:v>15.373427527291433</c:v>
                </c:pt>
                <c:pt idx="6499">
                  <c:v>15.375822612217494</c:v>
                </c:pt>
                <c:pt idx="6500">
                  <c:v>15.378193174089704</c:v>
                </c:pt>
                <c:pt idx="6501">
                  <c:v>15.380570547921316</c:v>
                </c:pt>
                <c:pt idx="6502">
                  <c:v>15.382964270455496</c:v>
                </c:pt>
                <c:pt idx="6503">
                  <c:v>15.385336194719587</c:v>
                </c:pt>
                <c:pt idx="6504">
                  <c:v>15.38771493094308</c:v>
                </c:pt>
                <c:pt idx="6505">
                  <c:v>15.390092304774692</c:v>
                </c:pt>
                <c:pt idx="6506">
                  <c:v>15.392486027308871</c:v>
                </c:pt>
                <c:pt idx="6507">
                  <c:v>15.394867488316127</c:v>
                </c:pt>
                <c:pt idx="6508">
                  <c:v>15.397242137363978</c:v>
                </c:pt>
                <c:pt idx="6509">
                  <c:v>15.399624960763113</c:v>
                </c:pt>
                <c:pt idx="6510">
                  <c:v>15.402005059378487</c:v>
                </c:pt>
                <c:pt idx="6511">
                  <c:v>15.404386520385742</c:v>
                </c:pt>
                <c:pt idx="6512">
                  <c:v>15.406761169433594</c:v>
                </c:pt>
                <c:pt idx="6513">
                  <c:v>15.409145355224609</c:v>
                </c:pt>
                <c:pt idx="6514">
                  <c:v>15.411534990583148</c:v>
                </c:pt>
                <c:pt idx="6515">
                  <c:v>15.413902827671595</c:v>
                </c:pt>
                <c:pt idx="6516">
                  <c:v>15.416281563895089</c:v>
                </c:pt>
                <c:pt idx="6517">
                  <c:v>15.418669836861746</c:v>
                </c:pt>
                <c:pt idx="6518">
                  <c:v>15.421055385044642</c:v>
                </c:pt>
                <c:pt idx="6519">
                  <c:v>15.423424584524971</c:v>
                </c:pt>
                <c:pt idx="6520">
                  <c:v>15.425810132707868</c:v>
                </c:pt>
                <c:pt idx="6521">
                  <c:v>15.428192956107003</c:v>
                </c:pt>
                <c:pt idx="6522">
                  <c:v>15.430578504289899</c:v>
                </c:pt>
                <c:pt idx="6523">
                  <c:v>15.432946341378347</c:v>
                </c:pt>
                <c:pt idx="6524">
                  <c:v>15.435340063912527</c:v>
                </c:pt>
                <c:pt idx="6525">
                  <c:v>15.437722887311663</c:v>
                </c:pt>
                <c:pt idx="6526">
                  <c:v>15.440101623535156</c:v>
                </c:pt>
                <c:pt idx="6527">
                  <c:v>15.442465373447963</c:v>
                </c:pt>
                <c:pt idx="6528">
                  <c:v>15.444861820765903</c:v>
                </c:pt>
                <c:pt idx="6529">
                  <c:v>15.447244644165039</c:v>
                </c:pt>
                <c:pt idx="6530">
                  <c:v>15.449623380388532</c:v>
                </c:pt>
                <c:pt idx="6531">
                  <c:v>15.452000754220144</c:v>
                </c:pt>
                <c:pt idx="6532">
                  <c:v>15.454393114362444</c:v>
                </c:pt>
                <c:pt idx="6533">
                  <c:v>15.456766401018415</c:v>
                </c:pt>
                <c:pt idx="6534">
                  <c:v>15.459145137241908</c:v>
                </c:pt>
                <c:pt idx="6535">
                  <c:v>15.461517061505999</c:v>
                </c:pt>
                <c:pt idx="6536">
                  <c:v>15.46391487121582</c:v>
                </c:pt>
                <c:pt idx="6537">
                  <c:v>15.466293607439313</c:v>
                </c:pt>
                <c:pt idx="6538">
                  <c:v>15.468670981270925</c:v>
                </c:pt>
                <c:pt idx="6539">
                  <c:v>15.471040180751254</c:v>
                </c:pt>
                <c:pt idx="6540">
                  <c:v>15.473436628069196</c:v>
                </c:pt>
                <c:pt idx="6541">
                  <c:v>15.475803102765765</c:v>
                </c:pt>
                <c:pt idx="6542">
                  <c:v>15.478191375732422</c:v>
                </c:pt>
                <c:pt idx="6543">
                  <c:v>15.480567387172153</c:v>
                </c:pt>
                <c:pt idx="6544">
                  <c:v>15.482962472098214</c:v>
                </c:pt>
                <c:pt idx="6545">
                  <c:v>15.485334396362305</c:v>
                </c:pt>
                <c:pt idx="6546">
                  <c:v>15.487713132585798</c:v>
                </c:pt>
                <c:pt idx="6547">
                  <c:v>15.490094593593051</c:v>
                </c:pt>
                <c:pt idx="6548">
                  <c:v>15.492484228951589</c:v>
                </c:pt>
                <c:pt idx="6549">
                  <c:v>15.494862965175082</c:v>
                </c:pt>
                <c:pt idx="6550">
                  <c:v>15.497232164655413</c:v>
                </c:pt>
                <c:pt idx="6551">
                  <c:v>15.49962180001395</c:v>
                </c:pt>
                <c:pt idx="6552">
                  <c:v>15.502008710588727</c:v>
                </c:pt>
                <c:pt idx="6553">
                  <c:v>15.504376547677175</c:v>
                </c:pt>
                <c:pt idx="6554">
                  <c:v>15.506768907819476</c:v>
                </c:pt>
                <c:pt idx="6555">
                  <c:v>15.509150368826729</c:v>
                </c:pt>
                <c:pt idx="6556">
                  <c:v>15.511533192225864</c:v>
                </c:pt>
                <c:pt idx="6557">
                  <c:v>15.513901029314313</c:v>
                </c:pt>
                <c:pt idx="6558">
                  <c:v>15.516287939889089</c:v>
                </c:pt>
                <c:pt idx="6559">
                  <c:v>15.518670763288226</c:v>
                </c:pt>
                <c:pt idx="6560">
                  <c:v>15.521057673863002</c:v>
                </c:pt>
                <c:pt idx="6561">
                  <c:v>15.523428235735212</c:v>
                </c:pt>
                <c:pt idx="6562">
                  <c:v>15.525819233485629</c:v>
                </c:pt>
                <c:pt idx="6563">
                  <c:v>15.528192520141602</c:v>
                </c:pt>
                <c:pt idx="6564">
                  <c:v>15.530567169189453</c:v>
                </c:pt>
                <c:pt idx="6565">
                  <c:v>15.532947267804827</c:v>
                </c:pt>
                <c:pt idx="6566">
                  <c:v>15.535336903163364</c:v>
                </c:pt>
                <c:pt idx="6567">
                  <c:v>15.537717001778738</c:v>
                </c:pt>
                <c:pt idx="6568">
                  <c:v>15.54009301321847</c:v>
                </c:pt>
                <c:pt idx="6569">
                  <c:v>15.542475836617605</c:v>
                </c:pt>
                <c:pt idx="6570">
                  <c:v>15.544864109584262</c:v>
                </c:pt>
                <c:pt idx="6571">
                  <c:v>15.547234671456472</c:v>
                </c:pt>
                <c:pt idx="6572">
                  <c:v>15.549622944423129</c:v>
                </c:pt>
                <c:pt idx="6573">
                  <c:v>15.55199486868722</c:v>
                </c:pt>
                <c:pt idx="6574">
                  <c:v>15.554387228829519</c:v>
                </c:pt>
                <c:pt idx="6575">
                  <c:v>15.556768689836774</c:v>
                </c:pt>
                <c:pt idx="6576">
                  <c:v>15.559146063668386</c:v>
                </c:pt>
                <c:pt idx="6577">
                  <c:v>15.5615234375</c:v>
                </c:pt>
                <c:pt idx="6578">
                  <c:v>15.563914435250418</c:v>
                </c:pt>
                <c:pt idx="6579">
                  <c:v>15.566289084298269</c:v>
                </c:pt>
                <c:pt idx="6580">
                  <c:v>15.568670545305524</c:v>
                </c:pt>
                <c:pt idx="6581">
                  <c:v>15.571047919137136</c:v>
                </c:pt>
                <c:pt idx="6582">
                  <c:v>15.57345117841448</c:v>
                </c:pt>
                <c:pt idx="6583">
                  <c:v>15.575812203543526</c:v>
                </c:pt>
                <c:pt idx="6584">
                  <c:v>15.5781923021589</c:v>
                </c:pt>
                <c:pt idx="6585">
                  <c:v>15.580583299909319</c:v>
                </c:pt>
                <c:pt idx="6586">
                  <c:v>15.58295931134905</c:v>
                </c:pt>
                <c:pt idx="6587">
                  <c:v>15.58532987322126</c:v>
                </c:pt>
                <c:pt idx="6588">
                  <c:v>15.587704522269112</c:v>
                </c:pt>
                <c:pt idx="6589">
                  <c:v>15.59009415762765</c:v>
                </c:pt>
                <c:pt idx="6590">
                  <c:v>15.592481068202426</c:v>
                </c:pt>
                <c:pt idx="6591">
                  <c:v>15.594854354858398</c:v>
                </c:pt>
                <c:pt idx="6592">
                  <c:v>15.597242627825056</c:v>
                </c:pt>
                <c:pt idx="6593">
                  <c:v>15.599624088832309</c:v>
                </c:pt>
                <c:pt idx="6594">
                  <c:v>15.602002825055804</c:v>
                </c:pt>
                <c:pt idx="6595">
                  <c:v>15.604374749319893</c:v>
                </c:pt>
                <c:pt idx="6596">
                  <c:v>15.606764384678431</c:v>
                </c:pt>
                <c:pt idx="6597">
                  <c:v>15.609149932861328</c:v>
                </c:pt>
                <c:pt idx="6598">
                  <c:v>15.611530031476702</c:v>
                </c:pt>
                <c:pt idx="6599">
                  <c:v>15.613906042916433</c:v>
                </c:pt>
                <c:pt idx="6600">
                  <c:v>15.61629431588309</c:v>
                </c:pt>
                <c:pt idx="6601">
                  <c:v>15.618671689714704</c:v>
                </c:pt>
                <c:pt idx="6602">
                  <c:v>15.621044976370674</c:v>
                </c:pt>
                <c:pt idx="6603">
                  <c:v>15.62342916216169</c:v>
                </c:pt>
                <c:pt idx="6604">
                  <c:v>15.625814710344587</c:v>
                </c:pt>
                <c:pt idx="6605">
                  <c:v>15.62819617135184</c:v>
                </c:pt>
                <c:pt idx="6606">
                  <c:v>15.630578994750977</c:v>
                </c:pt>
                <c:pt idx="6607">
                  <c:v>15.632956368582589</c:v>
                </c:pt>
                <c:pt idx="6608">
                  <c:v>15.635337829589844</c:v>
                </c:pt>
                <c:pt idx="6609">
                  <c:v>15.637723377772739</c:v>
                </c:pt>
                <c:pt idx="6610">
                  <c:v>15.64009802682059</c:v>
                </c:pt>
                <c:pt idx="6611">
                  <c:v>15.642479487827845</c:v>
                </c:pt>
                <c:pt idx="6612">
                  <c:v>15.644867760794503</c:v>
                </c:pt>
                <c:pt idx="6613">
                  <c:v>15.647231510707309</c:v>
                </c:pt>
                <c:pt idx="6614">
                  <c:v>15.649618421282087</c:v>
                </c:pt>
                <c:pt idx="6615">
                  <c:v>15.652005331856863</c:v>
                </c:pt>
                <c:pt idx="6616">
                  <c:v>15.654389517647878</c:v>
                </c:pt>
                <c:pt idx="6617">
                  <c:v>15.656760079520089</c:v>
                </c:pt>
                <c:pt idx="6618">
                  <c:v>15.659141540527344</c:v>
                </c:pt>
                <c:pt idx="6619">
                  <c:v>15.661520276750837</c:v>
                </c:pt>
                <c:pt idx="6620">
                  <c:v>15.663916724068777</c:v>
                </c:pt>
                <c:pt idx="6621">
                  <c:v>15.666285923549106</c:v>
                </c:pt>
                <c:pt idx="6622">
                  <c:v>15.668664659772601</c:v>
                </c:pt>
                <c:pt idx="6623">
                  <c:v>15.671057019914899</c:v>
                </c:pt>
                <c:pt idx="6624">
                  <c:v>15.673428944178989</c:v>
                </c:pt>
                <c:pt idx="6625">
                  <c:v>15.675810405186244</c:v>
                </c:pt>
                <c:pt idx="6626">
                  <c:v>15.678187779017856</c:v>
                </c:pt>
                <c:pt idx="6627">
                  <c:v>15.680581501552036</c:v>
                </c:pt>
                <c:pt idx="6628">
                  <c:v>15.68296160016741</c:v>
                </c:pt>
                <c:pt idx="6629">
                  <c:v>15.685337611607142</c:v>
                </c:pt>
                <c:pt idx="6630">
                  <c:v>15.687720435006277</c:v>
                </c:pt>
                <c:pt idx="6631">
                  <c:v>15.690100533621651</c:v>
                </c:pt>
                <c:pt idx="6632">
                  <c:v>15.692483357020786</c:v>
                </c:pt>
                <c:pt idx="6633">
                  <c:v>15.694856643676758</c:v>
                </c:pt>
                <c:pt idx="6634">
                  <c:v>15.697240829467773</c:v>
                </c:pt>
                <c:pt idx="6635">
                  <c:v>15.699629102434431</c:v>
                </c:pt>
                <c:pt idx="6636">
                  <c:v>15.701996939522878</c:v>
                </c:pt>
                <c:pt idx="6637">
                  <c:v>15.704375675746371</c:v>
                </c:pt>
                <c:pt idx="6638">
                  <c:v>15.70676394871303</c:v>
                </c:pt>
                <c:pt idx="6639">
                  <c:v>15.709150859287806</c:v>
                </c:pt>
                <c:pt idx="6640">
                  <c:v>15.711517333984375</c:v>
                </c:pt>
                <c:pt idx="6641">
                  <c:v>15.71390288216727</c:v>
                </c:pt>
                <c:pt idx="6642">
                  <c:v>15.716289792742048</c:v>
                </c:pt>
                <c:pt idx="6643">
                  <c:v>15.718672616141182</c:v>
                </c:pt>
                <c:pt idx="6644">
                  <c:v>15.721040453229632</c:v>
                </c:pt>
                <c:pt idx="6645">
                  <c:v>15.723435538155691</c:v>
                </c:pt>
                <c:pt idx="6646">
                  <c:v>15.725818361554827</c:v>
                </c:pt>
                <c:pt idx="6647">
                  <c:v>15.7281984601702</c:v>
                </c:pt>
                <c:pt idx="6648">
                  <c:v>15.730562210083008</c:v>
                </c:pt>
                <c:pt idx="6649">
                  <c:v>15.732957295009067</c:v>
                </c:pt>
                <c:pt idx="6650">
                  <c:v>15.735338756016322</c:v>
                </c:pt>
                <c:pt idx="6651">
                  <c:v>15.737717492239815</c:v>
                </c:pt>
                <c:pt idx="6652">
                  <c:v>15.740093503679548</c:v>
                </c:pt>
                <c:pt idx="6653">
                  <c:v>15.742487226213727</c:v>
                </c:pt>
                <c:pt idx="6654">
                  <c:v>15.744860512869698</c:v>
                </c:pt>
                <c:pt idx="6655">
                  <c:v>15.747239249093191</c:v>
                </c:pt>
                <c:pt idx="6656">
                  <c:v>15.749612535749163</c:v>
                </c:pt>
                <c:pt idx="6657">
                  <c:v>15.752010345458984</c:v>
                </c:pt>
                <c:pt idx="6658">
                  <c:v>15.754390444074359</c:v>
                </c:pt>
                <c:pt idx="6659">
                  <c:v>15.756766455514089</c:v>
                </c:pt>
                <c:pt idx="6660">
                  <c:v>15.759137017386299</c:v>
                </c:pt>
                <c:pt idx="6661">
                  <c:v>15.76153210231236</c:v>
                </c:pt>
                <c:pt idx="6662">
                  <c:v>15.763901301792689</c:v>
                </c:pt>
                <c:pt idx="6663">
                  <c:v>15.766286849975586</c:v>
                </c:pt>
                <c:pt idx="6664">
                  <c:v>15.768664223807198</c:v>
                </c:pt>
                <c:pt idx="6665">
                  <c:v>15.771057946341378</c:v>
                </c:pt>
                <c:pt idx="6666">
                  <c:v>15.773429870605469</c:v>
                </c:pt>
                <c:pt idx="6667">
                  <c:v>15.775808606828962</c:v>
                </c:pt>
                <c:pt idx="6668">
                  <c:v>15.778191430228096</c:v>
                </c:pt>
                <c:pt idx="6669">
                  <c:v>15.780578340802874</c:v>
                </c:pt>
                <c:pt idx="6670">
                  <c:v>15.782958439418246</c:v>
                </c:pt>
                <c:pt idx="6671">
                  <c:v>15.785330363682338</c:v>
                </c:pt>
                <c:pt idx="6672">
                  <c:v>15.787718636648995</c:v>
                </c:pt>
                <c:pt idx="6673">
                  <c:v>15.790104184831891</c:v>
                </c:pt>
                <c:pt idx="6674">
                  <c:v>15.792474746704102</c:v>
                </c:pt>
                <c:pt idx="6675">
                  <c:v>15.7948671068464</c:v>
                </c:pt>
                <c:pt idx="6676">
                  <c:v>15.797248567853655</c:v>
                </c:pt>
                <c:pt idx="6677">
                  <c:v>15.79963139125279</c:v>
                </c:pt>
                <c:pt idx="6678">
                  <c:v>15.801997865949359</c:v>
                </c:pt>
                <c:pt idx="6679">
                  <c:v>15.804382051740374</c:v>
                </c:pt>
                <c:pt idx="6680">
                  <c:v>15.80676623753139</c:v>
                </c:pt>
                <c:pt idx="6681">
                  <c:v>15.809155872889926</c:v>
                </c:pt>
                <c:pt idx="6682">
                  <c:v>15.811523709978376</c:v>
                </c:pt>
                <c:pt idx="6683">
                  <c:v>15.813916070120674</c:v>
                </c:pt>
                <c:pt idx="6684">
                  <c:v>15.816285269601003</c:v>
                </c:pt>
                <c:pt idx="6685">
                  <c:v>15.818661281040736</c:v>
                </c:pt>
                <c:pt idx="6686">
                  <c:v>15.82104137965611</c:v>
                </c:pt>
                <c:pt idx="6687">
                  <c:v>15.823431015014648</c:v>
                </c:pt>
                <c:pt idx="6688">
                  <c:v>15.825812476021902</c:v>
                </c:pt>
                <c:pt idx="6689">
                  <c:v>15.828188487461635</c:v>
                </c:pt>
                <c:pt idx="6690">
                  <c:v>15.830568586077009</c:v>
                </c:pt>
                <c:pt idx="6691">
                  <c:v>15.832960946219307</c:v>
                </c:pt>
                <c:pt idx="6692">
                  <c:v>15.835328783307757</c:v>
                </c:pt>
                <c:pt idx="6693">
                  <c:v>15.837718418666293</c:v>
                </c:pt>
                <c:pt idx="6694">
                  <c:v>15.840088980538503</c:v>
                </c:pt>
                <c:pt idx="6695">
                  <c:v>15.842482703072683</c:v>
                </c:pt>
                <c:pt idx="6696">
                  <c:v>15.844861439296176</c:v>
                </c:pt>
                <c:pt idx="6697">
                  <c:v>15.84723881312779</c:v>
                </c:pt>
                <c:pt idx="6698">
                  <c:v>15.849617549351283</c:v>
                </c:pt>
                <c:pt idx="6699">
                  <c:v>15.85200582231794</c:v>
                </c:pt>
                <c:pt idx="6700">
                  <c:v>15.854381833757673</c:v>
                </c:pt>
                <c:pt idx="6701">
                  <c:v>15.856763294764926</c:v>
                </c:pt>
                <c:pt idx="6702">
                  <c:v>15.859142030988421</c:v>
                </c:pt>
                <c:pt idx="6703">
                  <c:v>15.861545290265765</c:v>
                </c:pt>
                <c:pt idx="6704">
                  <c:v>15.86390495300293</c:v>
                </c:pt>
                <c:pt idx="6705">
                  <c:v>15.866285051618304</c:v>
                </c:pt>
                <c:pt idx="6706">
                  <c:v>15.868676049368721</c:v>
                </c:pt>
                <c:pt idx="6707">
                  <c:v>15.871056147984095</c:v>
                </c:pt>
                <c:pt idx="6708">
                  <c:v>15.873426709856306</c:v>
                </c:pt>
                <c:pt idx="6709">
                  <c:v>15.875799996512276</c:v>
                </c:pt>
                <c:pt idx="6710">
                  <c:v>15.878190994262695</c:v>
                </c:pt>
                <c:pt idx="6711">
                  <c:v>15.88057654244559</c:v>
                </c:pt>
                <c:pt idx="6712">
                  <c:v>15.8829471043178</c:v>
                </c:pt>
                <c:pt idx="6713">
                  <c:v>15.88534082685198</c:v>
                </c:pt>
                <c:pt idx="6714">
                  <c:v>15.887718200683594</c:v>
                </c:pt>
                <c:pt idx="6715">
                  <c:v>15.890098299298968</c:v>
                </c:pt>
                <c:pt idx="6716">
                  <c:v>15.892466136387416</c:v>
                </c:pt>
                <c:pt idx="6717">
                  <c:v>15.894859858921595</c:v>
                </c:pt>
                <c:pt idx="6718">
                  <c:v>15.897244044712611</c:v>
                </c:pt>
                <c:pt idx="6719">
                  <c:v>15.899626868111746</c:v>
                </c:pt>
                <c:pt idx="6720">
                  <c:v>15.901998792375837</c:v>
                </c:pt>
                <c:pt idx="6721">
                  <c:v>15.904388427734375</c:v>
                </c:pt>
                <c:pt idx="6722">
                  <c:v>15.906765801565987</c:v>
                </c:pt>
                <c:pt idx="6723">
                  <c:v>15.909143175397601</c:v>
                </c:pt>
                <c:pt idx="6724">
                  <c:v>15.911524636404854</c:v>
                </c:pt>
                <c:pt idx="6725">
                  <c:v>15.913912909371511</c:v>
                </c:pt>
                <c:pt idx="6726">
                  <c:v>15.916291645595004</c:v>
                </c:pt>
                <c:pt idx="6727">
                  <c:v>15.91867310660226</c:v>
                </c:pt>
                <c:pt idx="6728">
                  <c:v>15.921054567609515</c:v>
                </c:pt>
                <c:pt idx="6729">
                  <c:v>15.923434666224887</c:v>
                </c:pt>
                <c:pt idx="6730">
                  <c:v>15.925818852015903</c:v>
                </c:pt>
                <c:pt idx="6731">
                  <c:v>15.928190776279994</c:v>
                </c:pt>
                <c:pt idx="6732">
                  <c:v>15.930572237287249</c:v>
                </c:pt>
                <c:pt idx="6733">
                  <c:v>15.932960510253906</c:v>
                </c:pt>
                <c:pt idx="6734">
                  <c:v>15.935325622558594</c:v>
                </c:pt>
                <c:pt idx="6735">
                  <c:v>15.937713895525251</c:v>
                </c:pt>
                <c:pt idx="6736">
                  <c:v>15.940100806100027</c:v>
                </c:pt>
                <c:pt idx="6737">
                  <c:v>15.942484991891043</c:v>
                </c:pt>
                <c:pt idx="6738">
                  <c:v>15.944856916155134</c:v>
                </c:pt>
                <c:pt idx="6739">
                  <c:v>15.947238377162387</c:v>
                </c:pt>
                <c:pt idx="6740">
                  <c:v>15.949617113385882</c:v>
                </c:pt>
                <c:pt idx="6741">
                  <c:v>15.952012198311941</c:v>
                </c:pt>
                <c:pt idx="6742">
                  <c:v>15.954382760184151</c:v>
                </c:pt>
                <c:pt idx="6743">
                  <c:v>15.956762858799525</c:v>
                </c:pt>
                <c:pt idx="6744">
                  <c:v>15.959152494158063</c:v>
                </c:pt>
                <c:pt idx="6745">
                  <c:v>15.961525780814034</c:v>
                </c:pt>
                <c:pt idx="6746">
                  <c:v>15.963904517037527</c:v>
                </c:pt>
                <c:pt idx="6747">
                  <c:v>15.966281890869141</c:v>
                </c:pt>
                <c:pt idx="6748">
                  <c:v>15.96867561340332</c:v>
                </c:pt>
                <c:pt idx="6749">
                  <c:v>15.971057074410574</c:v>
                </c:pt>
                <c:pt idx="6750">
                  <c:v>15.973430361066546</c:v>
                </c:pt>
                <c:pt idx="6751">
                  <c:v>15.975817271641322</c:v>
                </c:pt>
                <c:pt idx="6752">
                  <c:v>15.978193283081055</c:v>
                </c:pt>
                <c:pt idx="6753">
                  <c:v>15.980576106480189</c:v>
                </c:pt>
                <c:pt idx="6754">
                  <c:v>15.982953480311801</c:v>
                </c:pt>
                <c:pt idx="6755">
                  <c:v>15.985336303710938</c:v>
                </c:pt>
                <c:pt idx="6756">
                  <c:v>15.987724576677595</c:v>
                </c:pt>
                <c:pt idx="6757">
                  <c:v>15.990092413766043</c:v>
                </c:pt>
                <c:pt idx="6758">
                  <c:v>15.992471149989536</c:v>
                </c:pt>
                <c:pt idx="6759">
                  <c:v>15.994860785348074</c:v>
                </c:pt>
                <c:pt idx="6760">
                  <c:v>15.997244971139089</c:v>
                </c:pt>
                <c:pt idx="6761">
                  <c:v>15.999614170619418</c:v>
                </c:pt>
                <c:pt idx="6762">
                  <c:v>16.001999718802317</c:v>
                </c:pt>
                <c:pt idx="6763">
                  <c:v>16.004383904593332</c:v>
                </c:pt>
                <c:pt idx="6764">
                  <c:v>16.006766727992467</c:v>
                </c:pt>
                <c:pt idx="6765">
                  <c:v>16.009137289864675</c:v>
                </c:pt>
                <c:pt idx="6766">
                  <c:v>16.011531012398855</c:v>
                </c:pt>
                <c:pt idx="6767">
                  <c:v>16.013912473406108</c:v>
                </c:pt>
                <c:pt idx="6768">
                  <c:v>16.016291209629603</c:v>
                </c:pt>
                <c:pt idx="6769">
                  <c:v>16.018657684326172</c:v>
                </c:pt>
                <c:pt idx="6770">
                  <c:v>16.021052769252233</c:v>
                </c:pt>
                <c:pt idx="6771">
                  <c:v>16.023435592651367</c:v>
                </c:pt>
                <c:pt idx="6772">
                  <c:v>16.025812966482981</c:v>
                </c:pt>
                <c:pt idx="6773">
                  <c:v>16.028190340314591</c:v>
                </c:pt>
                <c:pt idx="6774">
                  <c:v>16.03058270045689</c:v>
                </c:pt>
                <c:pt idx="6775">
                  <c:v>16.032957349504741</c:v>
                </c:pt>
                <c:pt idx="6776">
                  <c:v>16.035336085728236</c:v>
                </c:pt>
                <c:pt idx="6777">
                  <c:v>16.037709372384207</c:v>
                </c:pt>
                <c:pt idx="6778">
                  <c:v>16.04010718209403</c:v>
                </c:pt>
                <c:pt idx="6779">
                  <c:v>16.04248455592564</c:v>
                </c:pt>
                <c:pt idx="6780">
                  <c:v>16.044860567365372</c:v>
                </c:pt>
                <c:pt idx="6781">
                  <c:v>16.047231129237584</c:v>
                </c:pt>
                <c:pt idx="6782">
                  <c:v>16.049624851771764</c:v>
                </c:pt>
                <c:pt idx="6783">
                  <c:v>16.051995413643972</c:v>
                </c:pt>
                <c:pt idx="6784">
                  <c:v>16.05438232421875</c:v>
                </c:pt>
                <c:pt idx="6785">
                  <c:v>16.056759698050364</c:v>
                </c:pt>
                <c:pt idx="6786">
                  <c:v>16.059152058192662</c:v>
                </c:pt>
                <c:pt idx="6787">
                  <c:v>16.061525344848633</c:v>
                </c:pt>
                <c:pt idx="6788">
                  <c:v>16.063905443464005</c:v>
                </c:pt>
                <c:pt idx="6789">
                  <c:v>16.066286904471262</c:v>
                </c:pt>
                <c:pt idx="6790">
                  <c:v>16.068675177437918</c:v>
                </c:pt>
                <c:pt idx="6791">
                  <c:v>16.071053913661412</c:v>
                </c:pt>
                <c:pt idx="6792">
                  <c:v>16.073427200317383</c:v>
                </c:pt>
                <c:pt idx="6793">
                  <c:v>16.075815473284038</c:v>
                </c:pt>
                <c:pt idx="6794">
                  <c:v>16.078199659075054</c:v>
                </c:pt>
                <c:pt idx="6795">
                  <c:v>16.080568858555385</c:v>
                </c:pt>
                <c:pt idx="6796">
                  <c:v>16.082959856305802</c:v>
                </c:pt>
                <c:pt idx="6797">
                  <c:v>16.085341317313059</c:v>
                </c:pt>
                <c:pt idx="6798">
                  <c:v>16.087725503104075</c:v>
                </c:pt>
                <c:pt idx="6799">
                  <c:v>16.09009197780064</c:v>
                </c:pt>
                <c:pt idx="6800">
                  <c:v>16.092478888375418</c:v>
                </c:pt>
                <c:pt idx="6801">
                  <c:v>16.094861711774552</c:v>
                </c:pt>
                <c:pt idx="6802">
                  <c:v>16.09724862234933</c:v>
                </c:pt>
                <c:pt idx="6803">
                  <c:v>16.099617821829661</c:v>
                </c:pt>
                <c:pt idx="6804">
                  <c:v>16.102010181971959</c:v>
                </c:pt>
                <c:pt idx="6805">
                  <c:v>16.104382106236049</c:v>
                </c:pt>
                <c:pt idx="6806">
                  <c:v>16.106758117675781</c:v>
                </c:pt>
                <c:pt idx="6807">
                  <c:v>16.109136853899273</c:v>
                </c:pt>
                <c:pt idx="6808">
                  <c:v>16.111527851649694</c:v>
                </c:pt>
                <c:pt idx="6809">
                  <c:v>16.113907950265066</c:v>
                </c:pt>
                <c:pt idx="6810">
                  <c:v>16.116283961704799</c:v>
                </c:pt>
                <c:pt idx="6811">
                  <c:v>16.118664060320171</c:v>
                </c:pt>
                <c:pt idx="6812">
                  <c:v>16.121055058070592</c:v>
                </c:pt>
                <c:pt idx="6813">
                  <c:v>16.123422895159038</c:v>
                </c:pt>
                <c:pt idx="6814">
                  <c:v>16.125812530517578</c:v>
                </c:pt>
                <c:pt idx="6815">
                  <c:v>16.128184454781668</c:v>
                </c:pt>
                <c:pt idx="6816">
                  <c:v>16.130578177315847</c:v>
                </c:pt>
                <c:pt idx="6817">
                  <c:v>16.132956913539342</c:v>
                </c:pt>
                <c:pt idx="6818">
                  <c:v>16.135332924979075</c:v>
                </c:pt>
                <c:pt idx="6819">
                  <c:v>16.137714385986328</c:v>
                </c:pt>
                <c:pt idx="6820">
                  <c:v>16.140104021344865</c:v>
                </c:pt>
                <c:pt idx="6821">
                  <c:v>16.142477308000835</c:v>
                </c:pt>
                <c:pt idx="6822">
                  <c:v>16.144860131399973</c:v>
                </c:pt>
                <c:pt idx="6823">
                  <c:v>16.147237505231583</c:v>
                </c:pt>
                <c:pt idx="6824">
                  <c:v>16.149642126900808</c:v>
                </c:pt>
                <c:pt idx="6825">
                  <c:v>16.152001789637975</c:v>
                </c:pt>
                <c:pt idx="6826">
                  <c:v>16.154384613037109</c:v>
                </c:pt>
                <c:pt idx="6827">
                  <c:v>16.156771523611887</c:v>
                </c:pt>
                <c:pt idx="6828">
                  <c:v>16.159150259835378</c:v>
                </c:pt>
                <c:pt idx="6829">
                  <c:v>16.161519459315709</c:v>
                </c:pt>
                <c:pt idx="6830">
                  <c:v>16.163896833147319</c:v>
                </c:pt>
                <c:pt idx="6831">
                  <c:v>16.166285106113978</c:v>
                </c:pt>
                <c:pt idx="6832">
                  <c:v>16.168672016688756</c:v>
                </c:pt>
                <c:pt idx="6833">
                  <c:v>16.171042578560964</c:v>
                </c:pt>
                <c:pt idx="6834">
                  <c:v>16.173436301095144</c:v>
                </c:pt>
                <c:pt idx="6835">
                  <c:v>16.175815037318639</c:v>
                </c:pt>
                <c:pt idx="6836">
                  <c:v>16.17819377354213</c:v>
                </c:pt>
                <c:pt idx="6837">
                  <c:v>16.180564335414342</c:v>
                </c:pt>
                <c:pt idx="6838">
                  <c:v>16.18295533316476</c:v>
                </c:pt>
                <c:pt idx="6839">
                  <c:v>16.185340881347656</c:v>
                </c:pt>
                <c:pt idx="6840">
                  <c:v>16.187720979963029</c:v>
                </c:pt>
                <c:pt idx="6841">
                  <c:v>16.19009562901088</c:v>
                </c:pt>
                <c:pt idx="6842">
                  <c:v>16.192486626761301</c:v>
                </c:pt>
                <c:pt idx="6843">
                  <c:v>16.194859913417272</c:v>
                </c:pt>
                <c:pt idx="6844">
                  <c:v>16.197235924857004</c:v>
                </c:pt>
                <c:pt idx="6845">
                  <c:v>16.199618748256139</c:v>
                </c:pt>
                <c:pt idx="6846">
                  <c:v>16.202007021222794</c:v>
                </c:pt>
                <c:pt idx="6847">
                  <c:v>16.204385757446289</c:v>
                </c:pt>
                <c:pt idx="6848">
                  <c:v>16.206768580845424</c:v>
                </c:pt>
                <c:pt idx="6849">
                  <c:v>16.209148679460796</c:v>
                </c:pt>
                <c:pt idx="6850">
                  <c:v>16.211530140468053</c:v>
                </c:pt>
                <c:pt idx="6851">
                  <c:v>16.213912963867188</c:v>
                </c:pt>
                <c:pt idx="6852">
                  <c:v>16.216286250523158</c:v>
                </c:pt>
                <c:pt idx="6853">
                  <c:v>16.218667711530411</c:v>
                </c:pt>
                <c:pt idx="6854">
                  <c:v>16.22106007167271</c:v>
                </c:pt>
                <c:pt idx="6855">
                  <c:v>16.223421096801758</c:v>
                </c:pt>
                <c:pt idx="6856">
                  <c:v>16.225809369768413</c:v>
                </c:pt>
                <c:pt idx="6857">
                  <c:v>16.228196280343191</c:v>
                </c:pt>
                <c:pt idx="6858">
                  <c:v>16.230577741350444</c:v>
                </c:pt>
                <c:pt idx="6859">
                  <c:v>16.232949665614537</c:v>
                </c:pt>
                <c:pt idx="6860">
                  <c:v>16.235331126621791</c:v>
                </c:pt>
                <c:pt idx="6861">
                  <c:v>16.237709862845286</c:v>
                </c:pt>
                <c:pt idx="6862">
                  <c:v>16.240106310163224</c:v>
                </c:pt>
                <c:pt idx="6863">
                  <c:v>16.242474147251674</c:v>
                </c:pt>
                <c:pt idx="6864">
                  <c:v>16.244856970650808</c:v>
                </c:pt>
                <c:pt idx="6865">
                  <c:v>16.247245243617467</c:v>
                </c:pt>
                <c:pt idx="6866">
                  <c:v>16.249619892665319</c:v>
                </c:pt>
                <c:pt idx="6867">
                  <c:v>16.25199862888881</c:v>
                </c:pt>
                <c:pt idx="6868">
                  <c:v>16.254377365112305</c:v>
                </c:pt>
                <c:pt idx="6869">
                  <c:v>16.256772450038365</c:v>
                </c:pt>
                <c:pt idx="6870">
                  <c:v>16.259153911045619</c:v>
                </c:pt>
                <c:pt idx="6871">
                  <c:v>16.261525835309708</c:v>
                </c:pt>
                <c:pt idx="6872">
                  <c:v>16.263914108276367</c:v>
                </c:pt>
                <c:pt idx="6873">
                  <c:v>16.266288757324219</c:v>
                </c:pt>
                <c:pt idx="6874">
                  <c:v>16.268672943115234</c:v>
                </c:pt>
                <c:pt idx="6875">
                  <c:v>16.271046229771205</c:v>
                </c:pt>
                <c:pt idx="6876">
                  <c:v>16.27343041556222</c:v>
                </c:pt>
                <c:pt idx="6877">
                  <c:v>16.275818688528879</c:v>
                </c:pt>
                <c:pt idx="6878">
                  <c:v>16.278186525617325</c:v>
                </c:pt>
                <c:pt idx="6879">
                  <c:v>16.28056526184082</c:v>
                </c:pt>
                <c:pt idx="6880">
                  <c:v>16.282956259591238</c:v>
                </c:pt>
                <c:pt idx="6881">
                  <c:v>16.285339082990372</c:v>
                </c:pt>
                <c:pt idx="6882">
                  <c:v>16.287709644862584</c:v>
                </c:pt>
                <c:pt idx="6883">
                  <c:v>16.290092468261719</c:v>
                </c:pt>
                <c:pt idx="6884">
                  <c:v>16.292480741228374</c:v>
                </c:pt>
                <c:pt idx="6885">
                  <c:v>16.29486083984375</c:v>
                </c:pt>
                <c:pt idx="6886">
                  <c:v>16.29723412649972</c:v>
                </c:pt>
                <c:pt idx="6887">
                  <c:v>16.299626486642019</c:v>
                </c:pt>
                <c:pt idx="6888">
                  <c:v>16.302007947649273</c:v>
                </c:pt>
                <c:pt idx="6889">
                  <c:v>16.304388046264648</c:v>
                </c:pt>
                <c:pt idx="6890">
                  <c:v>16.306753158569336</c:v>
                </c:pt>
                <c:pt idx="6891">
                  <c:v>16.309148243495397</c:v>
                </c:pt>
                <c:pt idx="6892">
                  <c:v>16.311531066894531</c:v>
                </c:pt>
                <c:pt idx="6893">
                  <c:v>16.313907078334264</c:v>
                </c:pt>
                <c:pt idx="6894">
                  <c:v>16.316285814557755</c:v>
                </c:pt>
                <c:pt idx="6895">
                  <c:v>16.318676812308176</c:v>
                </c:pt>
                <c:pt idx="6896">
                  <c:v>16.321051461356028</c:v>
                </c:pt>
                <c:pt idx="6897">
                  <c:v>16.3234315599714</c:v>
                </c:pt>
                <c:pt idx="6898">
                  <c:v>16.32580348423549</c:v>
                </c:pt>
                <c:pt idx="6899">
                  <c:v>16.328202656337194</c:v>
                </c:pt>
                <c:pt idx="6900">
                  <c:v>16.330580030168804</c:v>
                </c:pt>
                <c:pt idx="6901">
                  <c:v>16.332957404000418</c:v>
                </c:pt>
                <c:pt idx="6902">
                  <c:v>16.335329328264507</c:v>
                </c:pt>
                <c:pt idx="6903">
                  <c:v>16.337720326014928</c:v>
                </c:pt>
                <c:pt idx="6904">
                  <c:v>16.340090887887136</c:v>
                </c:pt>
                <c:pt idx="6905">
                  <c:v>16.342477798461914</c:v>
                </c:pt>
                <c:pt idx="6906">
                  <c:v>16.344856534685405</c:v>
                </c:pt>
                <c:pt idx="6907">
                  <c:v>16.347247532435826</c:v>
                </c:pt>
                <c:pt idx="6908">
                  <c:v>16.349616731916154</c:v>
                </c:pt>
                <c:pt idx="6909">
                  <c:v>16.35199683053153</c:v>
                </c:pt>
                <c:pt idx="6910">
                  <c:v>16.354381016322545</c:v>
                </c:pt>
                <c:pt idx="6911">
                  <c:v>16.3567692892892</c:v>
                </c:pt>
                <c:pt idx="6912">
                  <c:v>16.359146663120814</c:v>
                </c:pt>
                <c:pt idx="6913">
                  <c:v>16.361519949776785</c:v>
                </c:pt>
                <c:pt idx="6914">
                  <c:v>16.363909585135325</c:v>
                </c:pt>
                <c:pt idx="6915">
                  <c:v>16.366292408534459</c:v>
                </c:pt>
                <c:pt idx="6916">
                  <c:v>16.368667057582311</c:v>
                </c:pt>
                <c:pt idx="6917">
                  <c:v>16.371056692940847</c:v>
                </c:pt>
                <c:pt idx="6918">
                  <c:v>16.373436791556223</c:v>
                </c:pt>
                <c:pt idx="6919">
                  <c:v>16.375820977347239</c:v>
                </c:pt>
                <c:pt idx="6920">
                  <c:v>16.378188814435685</c:v>
                </c:pt>
                <c:pt idx="6921">
                  <c:v>16.380574362618582</c:v>
                </c:pt>
                <c:pt idx="6922">
                  <c:v>16.382958548409597</c:v>
                </c:pt>
                <c:pt idx="6923">
                  <c:v>16.385342734200613</c:v>
                </c:pt>
                <c:pt idx="6924">
                  <c:v>16.387713296072825</c:v>
                </c:pt>
                <c:pt idx="6925">
                  <c:v>16.390104293823242</c:v>
                </c:pt>
                <c:pt idx="6926">
                  <c:v>16.392477580479213</c:v>
                </c:pt>
                <c:pt idx="6927">
                  <c:v>16.394850867135183</c:v>
                </c:pt>
                <c:pt idx="6928">
                  <c:v>16.397229603358678</c:v>
                </c:pt>
                <c:pt idx="6929">
                  <c:v>16.399623325892858</c:v>
                </c:pt>
                <c:pt idx="6930">
                  <c:v>16.402000699724468</c:v>
                </c:pt>
                <c:pt idx="6931">
                  <c:v>16.404379435947963</c:v>
                </c:pt>
                <c:pt idx="6932">
                  <c:v>16.406763621738978</c:v>
                </c:pt>
                <c:pt idx="6933">
                  <c:v>16.409153257097515</c:v>
                </c:pt>
                <c:pt idx="6934">
                  <c:v>16.411521094185964</c:v>
                </c:pt>
                <c:pt idx="6935">
                  <c:v>16.413910729544504</c:v>
                </c:pt>
                <c:pt idx="6936">
                  <c:v>16.416282653808594</c:v>
                </c:pt>
                <c:pt idx="6937">
                  <c:v>16.418676376342773</c:v>
                </c:pt>
                <c:pt idx="6938">
                  <c:v>16.421052387782506</c:v>
                </c:pt>
                <c:pt idx="6939">
                  <c:v>16.423428399222239</c:v>
                </c:pt>
                <c:pt idx="6940">
                  <c:v>16.425809860229492</c:v>
                </c:pt>
                <c:pt idx="6941">
                  <c:v>16.428198133196148</c:v>
                </c:pt>
                <c:pt idx="6942">
                  <c:v>16.430572782243999</c:v>
                </c:pt>
                <c:pt idx="6943">
                  <c:v>16.432954243251256</c:v>
                </c:pt>
                <c:pt idx="6944">
                  <c:v>16.435331617082866</c:v>
                </c:pt>
                <c:pt idx="6945">
                  <c:v>16.437737601143972</c:v>
                </c:pt>
                <c:pt idx="6946">
                  <c:v>16.440094539097377</c:v>
                </c:pt>
                <c:pt idx="6947">
                  <c:v>16.442480087280273</c:v>
                </c:pt>
                <c:pt idx="6948">
                  <c:v>16.444866997855051</c:v>
                </c:pt>
                <c:pt idx="6949">
                  <c:v>16.447248458862305</c:v>
                </c:pt>
                <c:pt idx="6950">
                  <c:v>16.449614933558873</c:v>
                </c:pt>
                <c:pt idx="6951">
                  <c:v>16.451993669782365</c:v>
                </c:pt>
                <c:pt idx="6952">
                  <c:v>16.454381942749023</c:v>
                </c:pt>
                <c:pt idx="6953">
                  <c:v>16.456768853323801</c:v>
                </c:pt>
                <c:pt idx="6954">
                  <c:v>16.459140777587891</c:v>
                </c:pt>
                <c:pt idx="6955">
                  <c:v>16.461531775338308</c:v>
                </c:pt>
                <c:pt idx="6956">
                  <c:v>16.463907786778041</c:v>
                </c:pt>
                <c:pt idx="6957">
                  <c:v>16.466287885393413</c:v>
                </c:pt>
                <c:pt idx="6958">
                  <c:v>16.468658447265625</c:v>
                </c:pt>
                <c:pt idx="6959">
                  <c:v>16.471052169799805</c:v>
                </c:pt>
                <c:pt idx="6960">
                  <c:v>16.473433630807058</c:v>
                </c:pt>
                <c:pt idx="6961">
                  <c:v>16.475815091814312</c:v>
                </c:pt>
                <c:pt idx="6962">
                  <c:v>16.478189740862163</c:v>
                </c:pt>
                <c:pt idx="6963">
                  <c:v>16.480579376220703</c:v>
                </c:pt>
                <c:pt idx="6964">
                  <c:v>16.482955387660436</c:v>
                </c:pt>
                <c:pt idx="6965">
                  <c:v>16.485330036708287</c:v>
                </c:pt>
                <c:pt idx="6966">
                  <c:v>16.487712860107422</c:v>
                </c:pt>
                <c:pt idx="6967">
                  <c:v>16.490103857857839</c:v>
                </c:pt>
                <c:pt idx="6968">
                  <c:v>16.492482594081334</c:v>
                </c:pt>
                <c:pt idx="6969">
                  <c:v>16.494864055088588</c:v>
                </c:pt>
                <c:pt idx="6970">
                  <c:v>16.49724415370396</c:v>
                </c:pt>
                <c:pt idx="6971">
                  <c:v>16.499624252319336</c:v>
                </c:pt>
                <c:pt idx="6972">
                  <c:v>16.502008438110352</c:v>
                </c:pt>
                <c:pt idx="6973">
                  <c:v>16.504381724766322</c:v>
                </c:pt>
                <c:pt idx="6974">
                  <c:v>16.506763185773575</c:v>
                </c:pt>
                <c:pt idx="6975">
                  <c:v>16.509151458740234</c:v>
                </c:pt>
                <c:pt idx="6976">
                  <c:v>16.51151384626116</c:v>
                </c:pt>
                <c:pt idx="6977">
                  <c:v>16.513902119227819</c:v>
                </c:pt>
                <c:pt idx="6978">
                  <c:v>16.516290392194474</c:v>
                </c:pt>
                <c:pt idx="6979">
                  <c:v>16.518673215593608</c:v>
                </c:pt>
                <c:pt idx="6980">
                  <c:v>16.52104377746582</c:v>
                </c:pt>
                <c:pt idx="6981">
                  <c:v>16.523426600864955</c:v>
                </c:pt>
                <c:pt idx="6982">
                  <c:v>16.525808061872208</c:v>
                </c:pt>
                <c:pt idx="6983">
                  <c:v>16.528203146798269</c:v>
                </c:pt>
                <c:pt idx="6984">
                  <c:v>16.5305723462786</c:v>
                </c:pt>
                <c:pt idx="6985">
                  <c:v>16.532955169677734</c:v>
                </c:pt>
                <c:pt idx="6986">
                  <c:v>16.535340717860631</c:v>
                </c:pt>
                <c:pt idx="6987">
                  <c:v>16.537716729300364</c:v>
                </c:pt>
                <c:pt idx="6988">
                  <c:v>16.540094103131974</c:v>
                </c:pt>
                <c:pt idx="6989">
                  <c:v>16.54247420174735</c:v>
                </c:pt>
                <c:pt idx="6990">
                  <c:v>16.544866561889648</c:v>
                </c:pt>
                <c:pt idx="6991">
                  <c:v>16.547248022896902</c:v>
                </c:pt>
                <c:pt idx="6992">
                  <c:v>16.549619947160991</c:v>
                </c:pt>
                <c:pt idx="6993">
                  <c:v>16.552010944911412</c:v>
                </c:pt>
                <c:pt idx="6994">
                  <c:v>16.554384231567383</c:v>
                </c:pt>
                <c:pt idx="6995">
                  <c:v>16.556768417358398</c:v>
                </c:pt>
                <c:pt idx="6996">
                  <c:v>16.55914306640625</c:v>
                </c:pt>
                <c:pt idx="6997">
                  <c:v>16.561527252197266</c:v>
                </c:pt>
                <c:pt idx="6998">
                  <c:v>16.563914162772043</c:v>
                </c:pt>
                <c:pt idx="6999">
                  <c:v>16.566284724644252</c:v>
                </c:pt>
                <c:pt idx="7000">
                  <c:v>16.568660736083984</c:v>
                </c:pt>
                <c:pt idx="7001">
                  <c:v>16.571053096226283</c:v>
                </c:pt>
                <c:pt idx="7002">
                  <c:v>16.573434557233536</c:v>
                </c:pt>
                <c:pt idx="7003">
                  <c:v>16.575802394321986</c:v>
                </c:pt>
                <c:pt idx="7004">
                  <c:v>16.578187942504883</c:v>
                </c:pt>
                <c:pt idx="7005">
                  <c:v>16.580574853079661</c:v>
                </c:pt>
                <c:pt idx="7006">
                  <c:v>16.582954951695033</c:v>
                </c:pt>
                <c:pt idx="7007">
                  <c:v>16.585329600742885</c:v>
                </c:pt>
                <c:pt idx="7008">
                  <c:v>16.587721960885183</c:v>
                </c:pt>
                <c:pt idx="7009">
                  <c:v>16.590103421892437</c:v>
                </c:pt>
                <c:pt idx="7010">
                  <c:v>16.59248079572405</c:v>
                </c:pt>
                <c:pt idx="7011">
                  <c:v>16.594849995204381</c:v>
                </c:pt>
                <c:pt idx="7012">
                  <c:v>16.597243717738561</c:v>
                </c:pt>
                <c:pt idx="7013">
                  <c:v>16.599626541137695</c:v>
                </c:pt>
                <c:pt idx="7014">
                  <c:v>16.602003914969309</c:v>
                </c:pt>
                <c:pt idx="7015">
                  <c:v>16.604381288800919</c:v>
                </c:pt>
                <c:pt idx="7016">
                  <c:v>16.60677228655134</c:v>
                </c:pt>
                <c:pt idx="7017">
                  <c:v>16.609148297991069</c:v>
                </c:pt>
                <c:pt idx="7018">
                  <c:v>16.611527034214564</c:v>
                </c:pt>
                <c:pt idx="7019">
                  <c:v>16.613900320870535</c:v>
                </c:pt>
                <c:pt idx="7020">
                  <c:v>16.616296768188477</c:v>
                </c:pt>
                <c:pt idx="7021">
                  <c:v>16.618672779628209</c:v>
                </c:pt>
                <c:pt idx="7022">
                  <c:v>16.6210515158517</c:v>
                </c:pt>
                <c:pt idx="7023">
                  <c:v>16.623422077723912</c:v>
                </c:pt>
                <c:pt idx="7024">
                  <c:v>16.625814437866211</c:v>
                </c:pt>
                <c:pt idx="7025">
                  <c:v>16.628183637346538</c:v>
                </c:pt>
                <c:pt idx="7026">
                  <c:v>16.630570547921316</c:v>
                </c:pt>
                <c:pt idx="7027">
                  <c:v>16.63294792175293</c:v>
                </c:pt>
                <c:pt idx="7028">
                  <c:v>16.635341644287109</c:v>
                </c:pt>
                <c:pt idx="7029">
                  <c:v>16.637712206159318</c:v>
                </c:pt>
                <c:pt idx="7030">
                  <c:v>16.640092304774694</c:v>
                </c:pt>
                <c:pt idx="7031">
                  <c:v>16.64247785295759</c:v>
                </c:pt>
                <c:pt idx="7032">
                  <c:v>16.644866125924246</c:v>
                </c:pt>
                <c:pt idx="7033">
                  <c:v>16.647243499755859</c:v>
                </c:pt>
                <c:pt idx="7034">
                  <c:v>16.649619511195592</c:v>
                </c:pt>
                <c:pt idx="7035">
                  <c:v>16.652006421770366</c:v>
                </c:pt>
                <c:pt idx="7036">
                  <c:v>16.654387882777623</c:v>
                </c:pt>
                <c:pt idx="7037">
                  <c:v>16.656762531825475</c:v>
                </c:pt>
                <c:pt idx="7038">
                  <c:v>16.65915080479213</c:v>
                </c:pt>
                <c:pt idx="7039">
                  <c:v>16.661532265799387</c:v>
                </c:pt>
                <c:pt idx="7040">
                  <c:v>16.663913726806641</c:v>
                </c:pt>
                <c:pt idx="7041">
                  <c:v>16.666282926286968</c:v>
                </c:pt>
                <c:pt idx="7042">
                  <c:v>16.668669836861746</c:v>
                </c:pt>
                <c:pt idx="7043">
                  <c:v>16.671051297868999</c:v>
                </c:pt>
                <c:pt idx="7044">
                  <c:v>16.673439570835658</c:v>
                </c:pt>
                <c:pt idx="7045">
                  <c:v>16.675811495099747</c:v>
                </c:pt>
                <c:pt idx="7046">
                  <c:v>16.678202492850168</c:v>
                </c:pt>
                <c:pt idx="7047">
                  <c:v>16.680573054722377</c:v>
                </c:pt>
                <c:pt idx="7048">
                  <c:v>16.682947703770228</c:v>
                </c:pt>
                <c:pt idx="7049">
                  <c:v>16.685329164777482</c:v>
                </c:pt>
                <c:pt idx="7050">
                  <c:v>16.687720162527903</c:v>
                </c:pt>
                <c:pt idx="7051">
                  <c:v>16.690097536359513</c:v>
                </c:pt>
                <c:pt idx="7052">
                  <c:v>16.692474910191127</c:v>
                </c:pt>
                <c:pt idx="7053">
                  <c:v>16.694857733590261</c:v>
                </c:pt>
                <c:pt idx="7054">
                  <c:v>16.697248731340679</c:v>
                </c:pt>
                <c:pt idx="7055">
                  <c:v>16.699615206037247</c:v>
                </c:pt>
                <c:pt idx="7056">
                  <c:v>16.702004841395787</c:v>
                </c:pt>
                <c:pt idx="7057">
                  <c:v>16.704376765659877</c:v>
                </c:pt>
                <c:pt idx="7058">
                  <c:v>16.706770488194056</c:v>
                </c:pt>
                <c:pt idx="7059">
                  <c:v>16.709146499633789</c:v>
                </c:pt>
                <c:pt idx="7060">
                  <c:v>16.711523873465403</c:v>
                </c:pt>
                <c:pt idx="7061">
                  <c:v>16.713906696864537</c:v>
                </c:pt>
                <c:pt idx="7062">
                  <c:v>16.716294969831193</c:v>
                </c:pt>
                <c:pt idx="7063">
                  <c:v>16.718668256487163</c:v>
                </c:pt>
                <c:pt idx="7064">
                  <c:v>16.72104971749442</c:v>
                </c:pt>
                <c:pt idx="7065">
                  <c:v>16.723429816109793</c:v>
                </c:pt>
                <c:pt idx="7066">
                  <c:v>16.725834437779017</c:v>
                </c:pt>
                <c:pt idx="7067">
                  <c:v>16.728190013340541</c:v>
                </c:pt>
                <c:pt idx="7068">
                  <c:v>16.730572836739675</c:v>
                </c:pt>
                <c:pt idx="7069">
                  <c:v>16.732961109706334</c:v>
                </c:pt>
                <c:pt idx="7070">
                  <c:v>16.735339845929825</c:v>
                </c:pt>
                <c:pt idx="7071">
                  <c:v>16.737707683018275</c:v>
                </c:pt>
                <c:pt idx="7072">
                  <c:v>16.74008641924177</c:v>
                </c:pt>
                <c:pt idx="7073">
                  <c:v>16.742474692208425</c:v>
                </c:pt>
                <c:pt idx="7074">
                  <c:v>16.744861602783203</c:v>
                </c:pt>
                <c:pt idx="7075">
                  <c:v>16.747234889439174</c:v>
                </c:pt>
                <c:pt idx="7076">
                  <c:v>16.749627249581472</c:v>
                </c:pt>
                <c:pt idx="7077">
                  <c:v>16.752003261021205</c:v>
                </c:pt>
                <c:pt idx="7078">
                  <c:v>16.754384722028458</c:v>
                </c:pt>
                <c:pt idx="7079">
                  <c:v>16.756753921508789</c:v>
                </c:pt>
                <c:pt idx="7080">
                  <c:v>16.75914900643485</c:v>
                </c:pt>
                <c:pt idx="7081">
                  <c:v>16.761530467442103</c:v>
                </c:pt>
                <c:pt idx="7082">
                  <c:v>16.763911928449357</c:v>
                </c:pt>
                <c:pt idx="7083">
                  <c:v>16.76628385271345</c:v>
                </c:pt>
                <c:pt idx="7084">
                  <c:v>16.768676212855748</c:v>
                </c:pt>
                <c:pt idx="7085">
                  <c:v>16.7710508619036</c:v>
                </c:pt>
                <c:pt idx="7086">
                  <c:v>16.773425510951451</c:v>
                </c:pt>
                <c:pt idx="7087">
                  <c:v>16.775806971958705</c:v>
                </c:pt>
                <c:pt idx="7088">
                  <c:v>16.778197969709122</c:v>
                </c:pt>
                <c:pt idx="7089">
                  <c:v>16.780576705932617</c:v>
                </c:pt>
                <c:pt idx="7090">
                  <c:v>16.78295680454799</c:v>
                </c:pt>
                <c:pt idx="7091">
                  <c:v>16.785338265555247</c:v>
                </c:pt>
                <c:pt idx="7092">
                  <c:v>16.7877197265625</c:v>
                </c:pt>
                <c:pt idx="7093">
                  <c:v>16.790103912353516</c:v>
                </c:pt>
                <c:pt idx="7094">
                  <c:v>16.792475836617605</c:v>
                </c:pt>
                <c:pt idx="7095">
                  <c:v>16.794857297624858</c:v>
                </c:pt>
                <c:pt idx="7096">
                  <c:v>16.797251020159038</c:v>
                </c:pt>
                <c:pt idx="7097">
                  <c:v>16.799610682896205</c:v>
                </c:pt>
                <c:pt idx="7098">
                  <c:v>16.801998955862864</c:v>
                </c:pt>
                <c:pt idx="7099">
                  <c:v>16.804384504045757</c:v>
                </c:pt>
                <c:pt idx="7100">
                  <c:v>16.806768689836773</c:v>
                </c:pt>
                <c:pt idx="7101">
                  <c:v>16.809139251708984</c:v>
                </c:pt>
                <c:pt idx="7102">
                  <c:v>16.811522075108119</c:v>
                </c:pt>
                <c:pt idx="7103">
                  <c:v>16.813900811331614</c:v>
                </c:pt>
                <c:pt idx="7104">
                  <c:v>16.816298621041433</c:v>
                </c:pt>
                <c:pt idx="7105">
                  <c:v>16.818665095738002</c:v>
                </c:pt>
                <c:pt idx="7106">
                  <c:v>16.821049281529017</c:v>
                </c:pt>
                <c:pt idx="7107">
                  <c:v>16.823434829711914</c:v>
                </c:pt>
                <c:pt idx="7108">
                  <c:v>16.825813565935405</c:v>
                </c:pt>
                <c:pt idx="7109">
                  <c:v>16.828188214983257</c:v>
                </c:pt>
                <c:pt idx="7110">
                  <c:v>16.830571038382395</c:v>
                </c:pt>
                <c:pt idx="7111">
                  <c:v>16.832963398524694</c:v>
                </c:pt>
                <c:pt idx="7112">
                  <c:v>16.835346221923828</c:v>
                </c:pt>
                <c:pt idx="7113">
                  <c:v>16.837715421404155</c:v>
                </c:pt>
                <c:pt idx="7114">
                  <c:v>16.840106419154576</c:v>
                </c:pt>
                <c:pt idx="7115">
                  <c:v>16.842478343418666</c:v>
                </c:pt>
                <c:pt idx="7116">
                  <c:v>16.844863891601562</c:v>
                </c:pt>
                <c:pt idx="7117">
                  <c:v>16.847237178257533</c:v>
                </c:pt>
                <c:pt idx="7118">
                  <c:v>16.849621364048549</c:v>
                </c:pt>
                <c:pt idx="7119">
                  <c:v>16.852009637015207</c:v>
                </c:pt>
                <c:pt idx="7120">
                  <c:v>16.854377474103654</c:v>
                </c:pt>
                <c:pt idx="7121">
                  <c:v>16.856754847935267</c:v>
                </c:pt>
                <c:pt idx="7122">
                  <c:v>16.859148570469447</c:v>
                </c:pt>
                <c:pt idx="7123">
                  <c:v>16.861527306692942</c:v>
                </c:pt>
                <c:pt idx="7124">
                  <c:v>16.863899230957031</c:v>
                </c:pt>
                <c:pt idx="7125">
                  <c:v>16.866283416748047</c:v>
                </c:pt>
                <c:pt idx="7126">
                  <c:v>16.868671689714702</c:v>
                </c:pt>
                <c:pt idx="7127">
                  <c:v>16.871049063546316</c:v>
                </c:pt>
                <c:pt idx="7128">
                  <c:v>16.873423712594168</c:v>
                </c:pt>
                <c:pt idx="7129">
                  <c:v>16.875817435128347</c:v>
                </c:pt>
                <c:pt idx="7130">
                  <c:v>16.878200258527482</c:v>
                </c:pt>
                <c:pt idx="7131">
                  <c:v>16.880577632359095</c:v>
                </c:pt>
                <c:pt idx="7132">
                  <c:v>16.882945469447545</c:v>
                </c:pt>
                <c:pt idx="7133">
                  <c:v>16.885337829589844</c:v>
                </c:pt>
                <c:pt idx="7134">
                  <c:v>16.887720652988978</c:v>
                </c:pt>
                <c:pt idx="7135">
                  <c:v>16.890098026820592</c:v>
                </c:pt>
                <c:pt idx="7136">
                  <c:v>16.892476763044083</c:v>
                </c:pt>
                <c:pt idx="7137">
                  <c:v>16.894866398402623</c:v>
                </c:pt>
                <c:pt idx="7138">
                  <c:v>16.897241047450475</c:v>
                </c:pt>
                <c:pt idx="7139">
                  <c:v>16.899621146065847</c:v>
                </c:pt>
                <c:pt idx="7140">
                  <c:v>16.901995795113699</c:v>
                </c:pt>
                <c:pt idx="7141">
                  <c:v>16.904392242431641</c:v>
                </c:pt>
                <c:pt idx="7142">
                  <c:v>16.906768253871373</c:v>
                </c:pt>
                <c:pt idx="7143">
                  <c:v>16.909148352486746</c:v>
                </c:pt>
                <c:pt idx="7144">
                  <c:v>16.911520276750835</c:v>
                </c:pt>
                <c:pt idx="7145">
                  <c:v>16.913911274501256</c:v>
                </c:pt>
                <c:pt idx="7146">
                  <c:v>16.916283198765345</c:v>
                </c:pt>
                <c:pt idx="7147">
                  <c:v>16.918667384556361</c:v>
                </c:pt>
                <c:pt idx="7148">
                  <c:v>16.921044758387975</c:v>
                </c:pt>
                <c:pt idx="7149">
                  <c:v>16.923437118530273</c:v>
                </c:pt>
                <c:pt idx="7150">
                  <c:v>16.925806318010601</c:v>
                </c:pt>
                <c:pt idx="7151">
                  <c:v>16.928185054234095</c:v>
                </c:pt>
                <c:pt idx="7152">
                  <c:v>16.930571964808873</c:v>
                </c:pt>
                <c:pt idx="7153">
                  <c:v>16.932960237775529</c:v>
                </c:pt>
                <c:pt idx="7154">
                  <c:v>16.935336249215261</c:v>
                </c:pt>
                <c:pt idx="7155">
                  <c:v>16.937712260654994</c:v>
                </c:pt>
                <c:pt idx="7156">
                  <c:v>16.94010189601353</c:v>
                </c:pt>
                <c:pt idx="7157">
                  <c:v>16.942483357020787</c:v>
                </c:pt>
                <c:pt idx="7158">
                  <c:v>16.944858006068639</c:v>
                </c:pt>
                <c:pt idx="7159">
                  <c:v>16.947247641427175</c:v>
                </c:pt>
                <c:pt idx="7160">
                  <c:v>16.94963046482631</c:v>
                </c:pt>
                <c:pt idx="7161">
                  <c:v>16.952010563441686</c:v>
                </c:pt>
                <c:pt idx="7162">
                  <c:v>16.954379762922013</c:v>
                </c:pt>
                <c:pt idx="7163">
                  <c:v>16.95676531110491</c:v>
                </c:pt>
                <c:pt idx="7164">
                  <c:v>16.959150859287806</c:v>
                </c:pt>
                <c:pt idx="7165">
                  <c:v>16.961535045078822</c:v>
                </c:pt>
                <c:pt idx="7166">
                  <c:v>16.963906969342911</c:v>
                </c:pt>
                <c:pt idx="7167">
                  <c:v>16.966296604701451</c:v>
                </c:pt>
                <c:pt idx="7168">
                  <c:v>16.968668528965541</c:v>
                </c:pt>
                <c:pt idx="7169">
                  <c:v>16.971041815621511</c:v>
                </c:pt>
                <c:pt idx="7170">
                  <c:v>16.973424639020646</c:v>
                </c:pt>
                <c:pt idx="7171">
                  <c:v>16.975815636771067</c:v>
                </c:pt>
                <c:pt idx="7172">
                  <c:v>16.978193010602677</c:v>
                </c:pt>
                <c:pt idx="7173">
                  <c:v>16.980570384434291</c:v>
                </c:pt>
                <c:pt idx="7174">
                  <c:v>16.982953207833425</c:v>
                </c:pt>
                <c:pt idx="7175">
                  <c:v>16.985344205583843</c:v>
                </c:pt>
                <c:pt idx="7176">
                  <c:v>16.987710680280411</c:v>
                </c:pt>
                <c:pt idx="7177">
                  <c:v>16.990097590855189</c:v>
                </c:pt>
                <c:pt idx="7178">
                  <c:v>16.992472239903041</c:v>
                </c:pt>
                <c:pt idx="7179">
                  <c:v>16.994864600045339</c:v>
                </c:pt>
                <c:pt idx="7180">
                  <c:v>16.997243336268834</c:v>
                </c:pt>
                <c:pt idx="7181">
                  <c:v>16.999616622924805</c:v>
                </c:pt>
                <c:pt idx="7182">
                  <c:v>17.002002171107701</c:v>
                </c:pt>
                <c:pt idx="7183">
                  <c:v>17.004387719290598</c:v>
                </c:pt>
                <c:pt idx="7184">
                  <c:v>17.006761005946569</c:v>
                </c:pt>
                <c:pt idx="7185">
                  <c:v>17.009143829345703</c:v>
                </c:pt>
                <c:pt idx="7186">
                  <c:v>17.011521203177317</c:v>
                </c:pt>
                <c:pt idx="7187">
                  <c:v>17.013927187238419</c:v>
                </c:pt>
                <c:pt idx="7188">
                  <c:v>17.016284125191824</c:v>
                </c:pt>
                <c:pt idx="7189">
                  <c:v>17.01866967337472</c:v>
                </c:pt>
                <c:pt idx="7190">
                  <c:v>17.021055221557617</c:v>
                </c:pt>
                <c:pt idx="7191">
                  <c:v>17.023438044956752</c:v>
                </c:pt>
                <c:pt idx="7192">
                  <c:v>17.02580451965332</c:v>
                </c:pt>
                <c:pt idx="7193">
                  <c:v>17.028184618268693</c:v>
                </c:pt>
                <c:pt idx="7194">
                  <c:v>17.030570166451589</c:v>
                </c:pt>
                <c:pt idx="7195">
                  <c:v>17.032957077026367</c:v>
                </c:pt>
                <c:pt idx="7196">
                  <c:v>17.035329001290457</c:v>
                </c:pt>
                <c:pt idx="7197">
                  <c:v>17.037722723824636</c:v>
                </c:pt>
                <c:pt idx="7198">
                  <c:v>17.040098735264369</c:v>
                </c:pt>
                <c:pt idx="7199">
                  <c:v>17.042478833879741</c:v>
                </c:pt>
                <c:pt idx="7200">
                  <c:v>17.044848033360072</c:v>
                </c:pt>
                <c:pt idx="7201">
                  <c:v>17.047243118286133</c:v>
                </c:pt>
                <c:pt idx="7202">
                  <c:v>17.049624579293386</c:v>
                </c:pt>
                <c:pt idx="7203">
                  <c:v>17.052004677908762</c:v>
                </c:pt>
                <c:pt idx="7204">
                  <c:v>17.054379326956614</c:v>
                </c:pt>
                <c:pt idx="7205">
                  <c:v>17.056771687098912</c:v>
                </c:pt>
                <c:pt idx="7206">
                  <c:v>17.059146336146764</c:v>
                </c:pt>
                <c:pt idx="7207">
                  <c:v>17.061522347586497</c:v>
                </c:pt>
                <c:pt idx="7208">
                  <c:v>17.063906533377512</c:v>
                </c:pt>
                <c:pt idx="7209">
                  <c:v>17.066294806344168</c:v>
                </c:pt>
                <c:pt idx="7210">
                  <c:v>17.068673542567662</c:v>
                </c:pt>
                <c:pt idx="7211">
                  <c:v>17.071055003574916</c:v>
                </c:pt>
                <c:pt idx="7212">
                  <c:v>17.073435102190288</c:v>
                </c:pt>
                <c:pt idx="7213">
                  <c:v>17.075817925589426</c:v>
                </c:pt>
                <c:pt idx="7214">
                  <c:v>17.078198024204799</c:v>
                </c:pt>
                <c:pt idx="7215">
                  <c:v>17.08057267325265</c:v>
                </c:pt>
                <c:pt idx="7216">
                  <c:v>17.082952771868023</c:v>
                </c:pt>
                <c:pt idx="7217">
                  <c:v>17.085345132010325</c:v>
                </c:pt>
                <c:pt idx="7218">
                  <c:v>17.087704794747488</c:v>
                </c:pt>
                <c:pt idx="7219">
                  <c:v>17.090094430106028</c:v>
                </c:pt>
                <c:pt idx="7220">
                  <c:v>17.092479978288921</c:v>
                </c:pt>
                <c:pt idx="7221">
                  <c:v>17.094865526471818</c:v>
                </c:pt>
                <c:pt idx="7222">
                  <c:v>17.097234725952148</c:v>
                </c:pt>
                <c:pt idx="7223">
                  <c:v>17.099620274135045</c:v>
                </c:pt>
                <c:pt idx="7224">
                  <c:v>17.101996285574778</c:v>
                </c:pt>
                <c:pt idx="7225">
                  <c:v>17.104394095284597</c:v>
                </c:pt>
                <c:pt idx="7226">
                  <c:v>17.106763294764928</c:v>
                </c:pt>
                <c:pt idx="7227">
                  <c:v>17.109147480555944</c:v>
                </c:pt>
                <c:pt idx="7228">
                  <c:v>17.111530303955078</c:v>
                </c:pt>
                <c:pt idx="7229">
                  <c:v>17.113907677786692</c:v>
                </c:pt>
                <c:pt idx="7230">
                  <c:v>17.116283689226421</c:v>
                </c:pt>
                <c:pt idx="7231">
                  <c:v>17.118663787841797</c:v>
                </c:pt>
                <c:pt idx="7232">
                  <c:v>17.121057510375977</c:v>
                </c:pt>
                <c:pt idx="7233">
                  <c:v>17.123437608991349</c:v>
                </c:pt>
                <c:pt idx="7234">
                  <c:v>17.125808170863561</c:v>
                </c:pt>
                <c:pt idx="7235">
                  <c:v>17.12820189339774</c:v>
                </c:pt>
                <c:pt idx="7236">
                  <c:v>17.130572455269949</c:v>
                </c:pt>
                <c:pt idx="7237">
                  <c:v>17.132956641060964</c:v>
                </c:pt>
                <c:pt idx="7238">
                  <c:v>17.135332652500697</c:v>
                </c:pt>
                <c:pt idx="7239">
                  <c:v>17.137716838291713</c:v>
                </c:pt>
                <c:pt idx="7240">
                  <c:v>17.140105111258372</c:v>
                </c:pt>
                <c:pt idx="7241">
                  <c:v>17.14247567313058</c:v>
                </c:pt>
                <c:pt idx="7242">
                  <c:v>17.144850322178431</c:v>
                </c:pt>
                <c:pt idx="7243">
                  <c:v>17.147244044712611</c:v>
                </c:pt>
                <c:pt idx="7244">
                  <c:v>17.149624143327983</c:v>
                </c:pt>
                <c:pt idx="7245">
                  <c:v>17.151994705200195</c:v>
                </c:pt>
                <c:pt idx="7246">
                  <c:v>17.154380253383092</c:v>
                </c:pt>
                <c:pt idx="7247">
                  <c:v>17.156767163957866</c:v>
                </c:pt>
                <c:pt idx="7248">
                  <c:v>17.159143175397599</c:v>
                </c:pt>
                <c:pt idx="7249">
                  <c:v>17.16151782444545</c:v>
                </c:pt>
                <c:pt idx="7250">
                  <c:v>17.16391154697963</c:v>
                </c:pt>
                <c:pt idx="7251">
                  <c:v>17.166294370378765</c:v>
                </c:pt>
                <c:pt idx="7252">
                  <c:v>17.168670381818497</c:v>
                </c:pt>
                <c:pt idx="7253">
                  <c:v>17.171039581298828</c:v>
                </c:pt>
                <c:pt idx="7254">
                  <c:v>17.173433303833008</c:v>
                </c:pt>
                <c:pt idx="7255">
                  <c:v>17.175817489624023</c:v>
                </c:pt>
                <c:pt idx="7256">
                  <c:v>17.178193501063756</c:v>
                </c:pt>
                <c:pt idx="7257">
                  <c:v>17.180573599679128</c:v>
                </c:pt>
                <c:pt idx="7258">
                  <c:v>17.182961872645787</c:v>
                </c:pt>
                <c:pt idx="7259">
                  <c:v>17.18533788408552</c:v>
                </c:pt>
                <c:pt idx="7260">
                  <c:v>17.187716620309011</c:v>
                </c:pt>
                <c:pt idx="7261">
                  <c:v>17.190089906964982</c:v>
                </c:pt>
                <c:pt idx="7262">
                  <c:v>17.192487716674805</c:v>
                </c:pt>
                <c:pt idx="7263">
                  <c:v>17.194863728114537</c:v>
                </c:pt>
                <c:pt idx="7264">
                  <c:v>17.19724382672991</c:v>
                </c:pt>
                <c:pt idx="7265">
                  <c:v>17.19961302621024</c:v>
                </c:pt>
                <c:pt idx="7266">
                  <c:v>17.202004023960658</c:v>
                </c:pt>
                <c:pt idx="7267">
                  <c:v>17.204375948224747</c:v>
                </c:pt>
                <c:pt idx="7268">
                  <c:v>17.206762858799525</c:v>
                </c:pt>
                <c:pt idx="7269">
                  <c:v>17.20914159502302</c:v>
                </c:pt>
                <c:pt idx="7270">
                  <c:v>17.211533955165319</c:v>
                </c:pt>
                <c:pt idx="7271">
                  <c:v>17.213903154645646</c:v>
                </c:pt>
                <c:pt idx="7272">
                  <c:v>17.216283253261022</c:v>
                </c:pt>
                <c:pt idx="7273">
                  <c:v>17.218671526227677</c:v>
                </c:pt>
                <c:pt idx="7274">
                  <c:v>17.221057074410574</c:v>
                </c:pt>
                <c:pt idx="7275">
                  <c:v>17.223431723458425</c:v>
                </c:pt>
                <c:pt idx="7276">
                  <c:v>17.225809097290039</c:v>
                </c:pt>
                <c:pt idx="7277">
                  <c:v>17.228197370256694</c:v>
                </c:pt>
                <c:pt idx="7278">
                  <c:v>17.23057746887207</c:v>
                </c:pt>
                <c:pt idx="7279">
                  <c:v>17.232954842703684</c:v>
                </c:pt>
                <c:pt idx="7280">
                  <c:v>17.235343115670339</c:v>
                </c:pt>
                <c:pt idx="7281">
                  <c:v>17.237724576677593</c:v>
                </c:pt>
                <c:pt idx="7282">
                  <c:v>17.240103312901088</c:v>
                </c:pt>
                <c:pt idx="7283">
                  <c:v>17.242473874773296</c:v>
                </c:pt>
                <c:pt idx="7284">
                  <c:v>17.244858060564312</c:v>
                </c:pt>
                <c:pt idx="7285">
                  <c:v>17.247244971139089</c:v>
                </c:pt>
                <c:pt idx="7286">
                  <c:v>17.249629156930105</c:v>
                </c:pt>
                <c:pt idx="7287">
                  <c:v>17.252001081194194</c:v>
                </c:pt>
                <c:pt idx="7288">
                  <c:v>17.254390716552734</c:v>
                </c:pt>
                <c:pt idx="7289">
                  <c:v>17.256761278424943</c:v>
                </c:pt>
                <c:pt idx="7290">
                  <c:v>17.259135927472794</c:v>
                </c:pt>
                <c:pt idx="7291">
                  <c:v>17.261518750871929</c:v>
                </c:pt>
                <c:pt idx="7292">
                  <c:v>17.263908386230469</c:v>
                </c:pt>
                <c:pt idx="7293">
                  <c:v>17.266285760062082</c:v>
                </c:pt>
                <c:pt idx="7294">
                  <c:v>17.268665858677455</c:v>
                </c:pt>
                <c:pt idx="7295">
                  <c:v>17.271045957292827</c:v>
                </c:pt>
                <c:pt idx="7296">
                  <c:v>17.273439679827007</c:v>
                </c:pt>
                <c:pt idx="7297">
                  <c:v>17.275803429739817</c:v>
                </c:pt>
                <c:pt idx="7298">
                  <c:v>17.278191702706472</c:v>
                </c:pt>
                <c:pt idx="7299">
                  <c:v>17.280566351754324</c:v>
                </c:pt>
                <c:pt idx="7300">
                  <c:v>17.282960074288503</c:v>
                </c:pt>
                <c:pt idx="7301">
                  <c:v>17.285338810511998</c:v>
                </c:pt>
                <c:pt idx="7302">
                  <c:v>17.287712097167969</c:v>
                </c:pt>
                <c:pt idx="7303">
                  <c:v>17.290097645350865</c:v>
                </c:pt>
                <c:pt idx="7304">
                  <c:v>17.29248455592564</c:v>
                </c:pt>
                <c:pt idx="7305">
                  <c:v>17.294859204973491</c:v>
                </c:pt>
                <c:pt idx="7306">
                  <c:v>17.297242028372629</c:v>
                </c:pt>
                <c:pt idx="7307">
                  <c:v>17.299618039812358</c:v>
                </c:pt>
                <c:pt idx="7308">
                  <c:v>17.302024023873464</c:v>
                </c:pt>
                <c:pt idx="7309">
                  <c:v>17.304380961826869</c:v>
                </c:pt>
                <c:pt idx="7310">
                  <c:v>17.306765147617885</c:v>
                </c:pt>
                <c:pt idx="7311">
                  <c:v>17.309153420584543</c:v>
                </c:pt>
                <c:pt idx="7312">
                  <c:v>17.311532156808035</c:v>
                </c:pt>
                <c:pt idx="7313">
                  <c:v>17.313895906720841</c:v>
                </c:pt>
                <c:pt idx="7314">
                  <c:v>17.316278730119976</c:v>
                </c:pt>
                <c:pt idx="7315">
                  <c:v>17.318664278302872</c:v>
                </c:pt>
                <c:pt idx="7316">
                  <c:v>17.321052551269531</c:v>
                </c:pt>
                <c:pt idx="7317">
                  <c:v>17.323425837925502</c:v>
                </c:pt>
                <c:pt idx="7318">
                  <c:v>17.325816835675919</c:v>
                </c:pt>
                <c:pt idx="7319">
                  <c:v>17.328192847115652</c:v>
                </c:pt>
                <c:pt idx="7320">
                  <c:v>17.330575670514786</c:v>
                </c:pt>
                <c:pt idx="7321">
                  <c:v>17.332946232386998</c:v>
                </c:pt>
                <c:pt idx="7322">
                  <c:v>17.335339954921178</c:v>
                </c:pt>
                <c:pt idx="7323">
                  <c:v>17.33772005353655</c:v>
                </c:pt>
                <c:pt idx="7324">
                  <c:v>17.340100152151926</c:v>
                </c:pt>
                <c:pt idx="7325">
                  <c:v>17.342473438807897</c:v>
                </c:pt>
                <c:pt idx="7326">
                  <c:v>17.344868523733957</c:v>
                </c:pt>
                <c:pt idx="7327">
                  <c:v>17.347240447998047</c:v>
                </c:pt>
                <c:pt idx="7328">
                  <c:v>17.34961645943778</c:v>
                </c:pt>
                <c:pt idx="7329">
                  <c:v>17.351997920445033</c:v>
                </c:pt>
                <c:pt idx="7330">
                  <c:v>17.35438891819545</c:v>
                </c:pt>
                <c:pt idx="7331">
                  <c:v>17.356766292027064</c:v>
                </c:pt>
                <c:pt idx="7332">
                  <c:v>17.359146390642437</c:v>
                </c:pt>
                <c:pt idx="7333">
                  <c:v>17.361530576433452</c:v>
                </c:pt>
                <c:pt idx="7334">
                  <c:v>17.363912037440709</c:v>
                </c:pt>
                <c:pt idx="7335">
                  <c:v>17.366293498447963</c:v>
                </c:pt>
                <c:pt idx="7336">
                  <c:v>17.368668147495814</c:v>
                </c:pt>
                <c:pt idx="7337">
                  <c:v>17.371048246111187</c:v>
                </c:pt>
                <c:pt idx="7338">
                  <c:v>17.373441968645366</c:v>
                </c:pt>
                <c:pt idx="7339">
                  <c:v>17.375801631382533</c:v>
                </c:pt>
                <c:pt idx="7340">
                  <c:v>17.37819262913295</c:v>
                </c:pt>
                <c:pt idx="7341">
                  <c:v>17.380576814923966</c:v>
                </c:pt>
                <c:pt idx="7342">
                  <c:v>17.382961000714982</c:v>
                </c:pt>
                <c:pt idx="7343">
                  <c:v>17.385328837803431</c:v>
                </c:pt>
                <c:pt idx="7344">
                  <c:v>17.387713023594447</c:v>
                </c:pt>
                <c:pt idx="7345">
                  <c:v>17.390090397426061</c:v>
                </c:pt>
                <c:pt idx="7346">
                  <c:v>17.392486844743999</c:v>
                </c:pt>
                <c:pt idx="7347">
                  <c:v>17.394854681832449</c:v>
                </c:pt>
                <c:pt idx="7348">
                  <c:v>17.397240230015345</c:v>
                </c:pt>
                <c:pt idx="7349">
                  <c:v>17.39962305341448</c:v>
                </c:pt>
                <c:pt idx="7350">
                  <c:v>17.402001789637975</c:v>
                </c:pt>
                <c:pt idx="7351">
                  <c:v>17.404377801077707</c:v>
                </c:pt>
                <c:pt idx="7352">
                  <c:v>17.406761986868723</c:v>
                </c:pt>
                <c:pt idx="7353">
                  <c:v>17.40915162222726</c:v>
                </c:pt>
                <c:pt idx="7354">
                  <c:v>17.411534445626394</c:v>
                </c:pt>
                <c:pt idx="7355">
                  <c:v>17.413905007498606</c:v>
                </c:pt>
                <c:pt idx="7356">
                  <c:v>17.416298730032786</c:v>
                </c:pt>
                <c:pt idx="7357">
                  <c:v>17.418667929513113</c:v>
                </c:pt>
                <c:pt idx="7358">
                  <c:v>17.42105347769601</c:v>
                </c:pt>
                <c:pt idx="7359">
                  <c:v>17.423428126743861</c:v>
                </c:pt>
                <c:pt idx="7360">
                  <c:v>17.425812312534877</c:v>
                </c:pt>
                <c:pt idx="7361">
                  <c:v>17.428200585501536</c:v>
                </c:pt>
                <c:pt idx="7362">
                  <c:v>17.430568422589982</c:v>
                </c:pt>
                <c:pt idx="7363">
                  <c:v>17.432944434029714</c:v>
                </c:pt>
                <c:pt idx="7364">
                  <c:v>17.435339518955775</c:v>
                </c:pt>
                <c:pt idx="7365">
                  <c:v>17.437716892787389</c:v>
                </c:pt>
                <c:pt idx="7366">
                  <c:v>17.440090179443359</c:v>
                </c:pt>
                <c:pt idx="7367">
                  <c:v>17.442474365234375</c:v>
                </c:pt>
                <c:pt idx="7368">
                  <c:v>17.444864000592911</c:v>
                </c:pt>
                <c:pt idx="7369">
                  <c:v>17.447240012032644</c:v>
                </c:pt>
                <c:pt idx="7370">
                  <c:v>17.449618748256139</c:v>
                </c:pt>
                <c:pt idx="7371">
                  <c:v>17.452007021222794</c:v>
                </c:pt>
                <c:pt idx="7372">
                  <c:v>17.454392569405691</c:v>
                </c:pt>
                <c:pt idx="7373">
                  <c:v>17.456765856061661</c:v>
                </c:pt>
                <c:pt idx="7374">
                  <c:v>17.459137780325754</c:v>
                </c:pt>
                <c:pt idx="7375">
                  <c:v>17.461527415684291</c:v>
                </c:pt>
                <c:pt idx="7376">
                  <c:v>17.463912963867188</c:v>
                </c:pt>
                <c:pt idx="7377">
                  <c:v>17.466287612915039</c:v>
                </c:pt>
                <c:pt idx="7378">
                  <c:v>17.468667711530411</c:v>
                </c:pt>
                <c:pt idx="7379">
                  <c:v>17.47105598449707</c:v>
                </c:pt>
                <c:pt idx="7380">
                  <c:v>17.473433358328684</c:v>
                </c:pt>
                <c:pt idx="7381">
                  <c:v>17.475812094552175</c:v>
                </c:pt>
                <c:pt idx="7382">
                  <c:v>17.478186743600027</c:v>
                </c:pt>
                <c:pt idx="7383">
                  <c:v>17.480583190917969</c:v>
                </c:pt>
                <c:pt idx="7384">
                  <c:v>17.482959202357701</c:v>
                </c:pt>
                <c:pt idx="7385">
                  <c:v>17.485340663364955</c:v>
                </c:pt>
                <c:pt idx="7386">
                  <c:v>17.487711225237163</c:v>
                </c:pt>
                <c:pt idx="7387">
                  <c:v>17.490099498203822</c:v>
                </c:pt>
                <c:pt idx="7388">
                  <c:v>17.492472784859793</c:v>
                </c:pt>
                <c:pt idx="7389">
                  <c:v>17.494856970650808</c:v>
                </c:pt>
                <c:pt idx="7390">
                  <c:v>17.497238431658062</c:v>
                </c:pt>
                <c:pt idx="7391">
                  <c:v>17.499628067016602</c:v>
                </c:pt>
                <c:pt idx="7392">
                  <c:v>17.50199862888881</c:v>
                </c:pt>
                <c:pt idx="7393">
                  <c:v>17.504376002720424</c:v>
                </c:pt>
                <c:pt idx="7394">
                  <c:v>17.506764275687082</c:v>
                </c:pt>
                <c:pt idx="7395">
                  <c:v>17.509149823869976</c:v>
                </c:pt>
                <c:pt idx="7396">
                  <c:v>17.511524472917827</c:v>
                </c:pt>
                <c:pt idx="7397">
                  <c:v>17.513903209141322</c:v>
                </c:pt>
                <c:pt idx="7398">
                  <c:v>17.5162901197161</c:v>
                </c:pt>
                <c:pt idx="7399">
                  <c:v>17.518668855939591</c:v>
                </c:pt>
                <c:pt idx="7400">
                  <c:v>17.521050316946848</c:v>
                </c:pt>
                <c:pt idx="7401">
                  <c:v>17.523437227521622</c:v>
                </c:pt>
                <c:pt idx="7402">
                  <c:v>17.525820050920757</c:v>
                </c:pt>
                <c:pt idx="7403">
                  <c:v>17.528198787144252</c:v>
                </c:pt>
                <c:pt idx="7404">
                  <c:v>17.530570711408341</c:v>
                </c:pt>
                <c:pt idx="7405">
                  <c:v>17.532953534807476</c:v>
                </c:pt>
                <c:pt idx="7406">
                  <c:v>17.535341807774135</c:v>
                </c:pt>
                <c:pt idx="7407">
                  <c:v>17.537723268781388</c:v>
                </c:pt>
                <c:pt idx="7408">
                  <c:v>17.540096555437358</c:v>
                </c:pt>
                <c:pt idx="7409">
                  <c:v>17.542484828404017</c:v>
                </c:pt>
                <c:pt idx="7410">
                  <c:v>17.544856752668107</c:v>
                </c:pt>
                <c:pt idx="7411">
                  <c:v>17.547231401715958</c:v>
                </c:pt>
                <c:pt idx="7412">
                  <c:v>17.549615587506974</c:v>
                </c:pt>
                <c:pt idx="7413">
                  <c:v>17.552005222865514</c:v>
                </c:pt>
                <c:pt idx="7414">
                  <c:v>17.554381234305247</c:v>
                </c:pt>
                <c:pt idx="7415">
                  <c:v>17.556761332920619</c:v>
                </c:pt>
                <c:pt idx="7416">
                  <c:v>17.559142793927872</c:v>
                </c:pt>
                <c:pt idx="7417">
                  <c:v>17.561535154070171</c:v>
                </c:pt>
                <c:pt idx="7418">
                  <c:v>17.563900266374858</c:v>
                </c:pt>
                <c:pt idx="7419">
                  <c:v>17.566289901733398</c:v>
                </c:pt>
                <c:pt idx="7420">
                  <c:v>17.56866455078125</c:v>
                </c:pt>
                <c:pt idx="7421">
                  <c:v>17.571056910923549</c:v>
                </c:pt>
                <c:pt idx="7422">
                  <c:v>17.573435647147043</c:v>
                </c:pt>
                <c:pt idx="7423">
                  <c:v>17.575808933803014</c:v>
                </c:pt>
                <c:pt idx="7424">
                  <c:v>17.578194481985911</c:v>
                </c:pt>
                <c:pt idx="7425">
                  <c:v>17.580580030168804</c:v>
                </c:pt>
                <c:pt idx="7426">
                  <c:v>17.582951954432897</c:v>
                </c:pt>
                <c:pt idx="7427">
                  <c:v>17.58533341544015</c:v>
                </c:pt>
                <c:pt idx="7428">
                  <c:v>17.587712151663645</c:v>
                </c:pt>
                <c:pt idx="7429">
                  <c:v>17.590119498116628</c:v>
                </c:pt>
                <c:pt idx="7430">
                  <c:v>17.592475073678152</c:v>
                </c:pt>
                <c:pt idx="7431">
                  <c:v>17.59486198425293</c:v>
                </c:pt>
                <c:pt idx="7432">
                  <c:v>17.597246170043945</c:v>
                </c:pt>
                <c:pt idx="7433">
                  <c:v>17.59962899344308</c:v>
                </c:pt>
                <c:pt idx="7434">
                  <c:v>17.601994105747767</c:v>
                </c:pt>
                <c:pt idx="7435">
                  <c:v>17.604376929146902</c:v>
                </c:pt>
                <c:pt idx="7436">
                  <c:v>17.606762477329799</c:v>
                </c:pt>
                <c:pt idx="7437">
                  <c:v>17.609146663120814</c:v>
                </c:pt>
                <c:pt idx="7438">
                  <c:v>17.611521312168666</c:v>
                </c:pt>
                <c:pt idx="7439">
                  <c:v>17.613913672310964</c:v>
                </c:pt>
                <c:pt idx="7440">
                  <c:v>17.616288321358816</c:v>
                </c:pt>
                <c:pt idx="7441">
                  <c:v>17.618669782366069</c:v>
                </c:pt>
                <c:pt idx="7442">
                  <c:v>17.621037619454519</c:v>
                </c:pt>
                <c:pt idx="7443">
                  <c:v>17.623434066772461</c:v>
                </c:pt>
                <c:pt idx="7444">
                  <c:v>17.625814165387833</c:v>
                </c:pt>
                <c:pt idx="7445">
                  <c:v>17.62819562639509</c:v>
                </c:pt>
                <c:pt idx="7446">
                  <c:v>17.630570275442942</c:v>
                </c:pt>
                <c:pt idx="7447">
                  <c:v>17.63296263558524</c:v>
                </c:pt>
                <c:pt idx="7448">
                  <c:v>17.63533455984933</c:v>
                </c:pt>
                <c:pt idx="7449">
                  <c:v>17.637711933680944</c:v>
                </c:pt>
                <c:pt idx="7450">
                  <c:v>17.640094757080078</c:v>
                </c:pt>
                <c:pt idx="7451">
                  <c:v>17.642484392438615</c:v>
                </c:pt>
                <c:pt idx="7452">
                  <c:v>17.644863128662109</c:v>
                </c:pt>
                <c:pt idx="7453">
                  <c:v>17.647241864885601</c:v>
                </c:pt>
                <c:pt idx="7454">
                  <c:v>17.649624688284739</c:v>
                </c:pt>
                <c:pt idx="7455">
                  <c:v>17.652008874075754</c:v>
                </c:pt>
                <c:pt idx="7456">
                  <c:v>17.654387610299246</c:v>
                </c:pt>
                <c:pt idx="7457">
                  <c:v>17.656762259347097</c:v>
                </c:pt>
                <c:pt idx="7458">
                  <c:v>17.659142357962473</c:v>
                </c:pt>
                <c:pt idx="7459">
                  <c:v>17.661534718104772</c:v>
                </c:pt>
                <c:pt idx="7460">
                  <c:v>17.663897105625697</c:v>
                </c:pt>
                <c:pt idx="7461">
                  <c:v>17.666284016200475</c:v>
                </c:pt>
                <c:pt idx="7462">
                  <c:v>17.66867228916713</c:v>
                </c:pt>
                <c:pt idx="7463">
                  <c:v>17.671056474958146</c:v>
                </c:pt>
                <c:pt idx="7464">
                  <c:v>17.673425674438477</c:v>
                </c:pt>
                <c:pt idx="7465">
                  <c:v>17.675809860229492</c:v>
                </c:pt>
                <c:pt idx="7466">
                  <c:v>17.678187234061106</c:v>
                </c:pt>
                <c:pt idx="7467">
                  <c:v>17.680585043770925</c:v>
                </c:pt>
                <c:pt idx="7468">
                  <c:v>17.682952880859375</c:v>
                </c:pt>
                <c:pt idx="7469">
                  <c:v>17.685338429042272</c:v>
                </c:pt>
                <c:pt idx="7470">
                  <c:v>17.687719890049525</c:v>
                </c:pt>
                <c:pt idx="7471">
                  <c:v>17.690099988664898</c:v>
                </c:pt>
                <c:pt idx="7472">
                  <c:v>17.692474637712749</c:v>
                </c:pt>
                <c:pt idx="7473">
                  <c:v>17.694856098720006</c:v>
                </c:pt>
                <c:pt idx="7474">
                  <c:v>17.697247096470424</c:v>
                </c:pt>
                <c:pt idx="7475">
                  <c:v>17.699629919869558</c:v>
                </c:pt>
                <c:pt idx="7476">
                  <c:v>17.701997756958008</c:v>
                </c:pt>
                <c:pt idx="7477">
                  <c:v>17.704392841884069</c:v>
                </c:pt>
                <c:pt idx="7478">
                  <c:v>17.706763403756277</c:v>
                </c:pt>
                <c:pt idx="7479">
                  <c:v>17.709148951939174</c:v>
                </c:pt>
                <c:pt idx="7480">
                  <c:v>17.711523600987025</c:v>
                </c:pt>
                <c:pt idx="7481">
                  <c:v>17.713909149169922</c:v>
                </c:pt>
                <c:pt idx="7482">
                  <c:v>17.716297422136577</c:v>
                </c:pt>
                <c:pt idx="7483">
                  <c:v>17.718666621616908</c:v>
                </c:pt>
                <c:pt idx="7484">
                  <c:v>17.721042633056641</c:v>
                </c:pt>
                <c:pt idx="7485">
                  <c:v>17.72343635559082</c:v>
                </c:pt>
                <c:pt idx="7486">
                  <c:v>17.725812367030553</c:v>
                </c:pt>
                <c:pt idx="7487">
                  <c:v>17.728187016078405</c:v>
                </c:pt>
                <c:pt idx="7488">
                  <c:v>17.73057120186942</c:v>
                </c:pt>
                <c:pt idx="7489">
                  <c:v>17.732959474836075</c:v>
                </c:pt>
                <c:pt idx="7490">
                  <c:v>17.735331399100168</c:v>
                </c:pt>
                <c:pt idx="7491">
                  <c:v>17.73771013532366</c:v>
                </c:pt>
                <c:pt idx="7492">
                  <c:v>17.740101133074077</c:v>
                </c:pt>
                <c:pt idx="7493">
                  <c:v>17.742486681256974</c:v>
                </c:pt>
                <c:pt idx="7494">
                  <c:v>17.744859967912944</c:v>
                </c:pt>
                <c:pt idx="7495">
                  <c:v>17.747231892177037</c:v>
                </c:pt>
                <c:pt idx="7496">
                  <c:v>17.749622889927455</c:v>
                </c:pt>
                <c:pt idx="7497">
                  <c:v>17.752008438110352</c:v>
                </c:pt>
                <c:pt idx="7498">
                  <c:v>17.754383087158203</c:v>
                </c:pt>
                <c:pt idx="7499">
                  <c:v>17.756765910557338</c:v>
                </c:pt>
                <c:pt idx="7500">
                  <c:v>17.759151458740234</c:v>
                </c:pt>
                <c:pt idx="7501">
                  <c:v>17.761528832571848</c:v>
                </c:pt>
                <c:pt idx="7502">
                  <c:v>17.763906206403458</c:v>
                </c:pt>
                <c:pt idx="7503">
                  <c:v>17.76628085545131</c:v>
                </c:pt>
                <c:pt idx="7504">
                  <c:v>17.768677302769252</c:v>
                </c:pt>
                <c:pt idx="7505">
                  <c:v>17.771051951817103</c:v>
                </c:pt>
                <c:pt idx="7506">
                  <c:v>17.773432050432476</c:v>
                </c:pt>
                <c:pt idx="7507">
                  <c:v>17.77580533708845</c:v>
                </c:pt>
                <c:pt idx="7508">
                  <c:v>17.778192247663224</c:v>
                </c:pt>
                <c:pt idx="7509">
                  <c:v>17.780566896711075</c:v>
                </c:pt>
                <c:pt idx="7510">
                  <c:v>17.78294972011021</c:v>
                </c:pt>
                <c:pt idx="7511">
                  <c:v>17.785331181117467</c:v>
                </c:pt>
                <c:pt idx="7512">
                  <c:v>17.787722178867885</c:v>
                </c:pt>
                <c:pt idx="7513">
                  <c:v>17.790094103131974</c:v>
                </c:pt>
                <c:pt idx="7514">
                  <c:v>17.792471476963588</c:v>
                </c:pt>
                <c:pt idx="7515">
                  <c:v>17.794862474714005</c:v>
                </c:pt>
                <c:pt idx="7516">
                  <c:v>17.797246660505021</c:v>
                </c:pt>
                <c:pt idx="7517">
                  <c:v>17.799619947160991</c:v>
                </c:pt>
                <c:pt idx="7518">
                  <c:v>17.802001408168248</c:v>
                </c:pt>
                <c:pt idx="7519">
                  <c:v>17.804386956351145</c:v>
                </c:pt>
                <c:pt idx="7520">
                  <c:v>17.806765692574636</c:v>
                </c:pt>
                <c:pt idx="7521">
                  <c:v>17.809145791190012</c:v>
                </c:pt>
                <c:pt idx="7522">
                  <c:v>17.811531339372905</c:v>
                </c:pt>
                <c:pt idx="7523">
                  <c:v>17.813912800380162</c:v>
                </c:pt>
                <c:pt idx="7524">
                  <c:v>17.816292898995535</c:v>
                </c:pt>
                <c:pt idx="7525">
                  <c:v>17.818663460867747</c:v>
                </c:pt>
                <c:pt idx="7526">
                  <c:v>17.82104900905064</c:v>
                </c:pt>
                <c:pt idx="7527">
                  <c:v>17.823435919625418</c:v>
                </c:pt>
                <c:pt idx="7528">
                  <c:v>17.825817380632671</c:v>
                </c:pt>
                <c:pt idx="7529">
                  <c:v>17.828192029680523</c:v>
                </c:pt>
                <c:pt idx="7530">
                  <c:v>17.830584389822825</c:v>
                </c:pt>
                <c:pt idx="7531">
                  <c:v>17.832953589303152</c:v>
                </c:pt>
                <c:pt idx="7532">
                  <c:v>17.835328238351003</c:v>
                </c:pt>
                <c:pt idx="7533">
                  <c:v>17.837711061750138</c:v>
                </c:pt>
                <c:pt idx="7534">
                  <c:v>17.840102059500559</c:v>
                </c:pt>
                <c:pt idx="7535">
                  <c:v>17.84247534615653</c:v>
                </c:pt>
                <c:pt idx="7536">
                  <c:v>17.844856807163783</c:v>
                </c:pt>
                <c:pt idx="7537">
                  <c:v>17.847236905779155</c:v>
                </c:pt>
                <c:pt idx="7538">
                  <c:v>17.849629265921457</c:v>
                </c:pt>
                <c:pt idx="7539">
                  <c:v>17.851994378226145</c:v>
                </c:pt>
                <c:pt idx="7540">
                  <c:v>17.854384013584681</c:v>
                </c:pt>
                <c:pt idx="7541">
                  <c:v>17.856760025024414</c:v>
                </c:pt>
                <c:pt idx="7542">
                  <c:v>17.859151022774832</c:v>
                </c:pt>
                <c:pt idx="7543">
                  <c:v>17.861528396606445</c:v>
                </c:pt>
                <c:pt idx="7544">
                  <c:v>17.863903045654297</c:v>
                </c:pt>
                <c:pt idx="7545">
                  <c:v>17.866291318620952</c:v>
                </c:pt>
                <c:pt idx="7546">
                  <c:v>17.868676866803849</c:v>
                </c:pt>
                <c:pt idx="7547">
                  <c:v>17.871048791067942</c:v>
                </c:pt>
                <c:pt idx="7548">
                  <c:v>17.873430252075195</c:v>
                </c:pt>
                <c:pt idx="7549">
                  <c:v>17.875808988298687</c:v>
                </c:pt>
                <c:pt idx="7550">
                  <c:v>17.878214972359793</c:v>
                </c:pt>
                <c:pt idx="7551">
                  <c:v>17.880570547921316</c:v>
                </c:pt>
                <c:pt idx="7552">
                  <c:v>17.882956096104213</c:v>
                </c:pt>
                <c:pt idx="7553">
                  <c:v>17.885340281895228</c:v>
                </c:pt>
                <c:pt idx="7554">
                  <c:v>17.887721742902482</c:v>
                </c:pt>
                <c:pt idx="7555">
                  <c:v>17.890085492815288</c:v>
                </c:pt>
                <c:pt idx="7556">
                  <c:v>17.892469678606304</c:v>
                </c:pt>
                <c:pt idx="7557">
                  <c:v>17.8948552267892</c:v>
                </c:pt>
                <c:pt idx="7558">
                  <c:v>17.897240774972097</c:v>
                </c:pt>
                <c:pt idx="7559">
                  <c:v>17.899612699236187</c:v>
                </c:pt>
                <c:pt idx="7560">
                  <c:v>17.902009146554128</c:v>
                </c:pt>
                <c:pt idx="7561">
                  <c:v>17.90438379560198</c:v>
                </c:pt>
                <c:pt idx="7562">
                  <c:v>17.906765256609233</c:v>
                </c:pt>
                <c:pt idx="7563">
                  <c:v>17.909134456089564</c:v>
                </c:pt>
                <c:pt idx="7564">
                  <c:v>17.911529541015625</c:v>
                </c:pt>
                <c:pt idx="7565">
                  <c:v>17.913911002022878</c:v>
                </c:pt>
                <c:pt idx="7566">
                  <c:v>17.916289738246373</c:v>
                </c:pt>
                <c:pt idx="7567">
                  <c:v>17.918664387294225</c:v>
                </c:pt>
                <c:pt idx="7568">
                  <c:v>17.921058109828405</c:v>
                </c:pt>
                <c:pt idx="7569">
                  <c:v>17.923430034092494</c:v>
                </c:pt>
                <c:pt idx="7570">
                  <c:v>17.925807407924108</c:v>
                </c:pt>
                <c:pt idx="7571">
                  <c:v>17.92818750653948</c:v>
                </c:pt>
                <c:pt idx="7572">
                  <c:v>17.930578504289898</c:v>
                </c:pt>
                <c:pt idx="7573">
                  <c:v>17.932957240513392</c:v>
                </c:pt>
                <c:pt idx="7574">
                  <c:v>17.935337339128765</c:v>
                </c:pt>
                <c:pt idx="7575">
                  <c:v>17.93772152491978</c:v>
                </c:pt>
                <c:pt idx="7576">
                  <c:v>17.940104348318918</c:v>
                </c:pt>
                <c:pt idx="7577">
                  <c:v>17.94248308454241</c:v>
                </c:pt>
                <c:pt idx="7578">
                  <c:v>17.944857733590261</c:v>
                </c:pt>
                <c:pt idx="7579">
                  <c:v>17.947240556989396</c:v>
                </c:pt>
                <c:pt idx="7580">
                  <c:v>17.949631554739817</c:v>
                </c:pt>
                <c:pt idx="7581">
                  <c:v>17.951992579868861</c:v>
                </c:pt>
                <c:pt idx="7582">
                  <c:v>17.954379490443639</c:v>
                </c:pt>
                <c:pt idx="7583">
                  <c:v>17.956766401018413</c:v>
                </c:pt>
                <c:pt idx="7584">
                  <c:v>17.95915194920131</c:v>
                </c:pt>
                <c:pt idx="7585">
                  <c:v>17.961521148681641</c:v>
                </c:pt>
                <c:pt idx="7586">
                  <c:v>17.963905334472656</c:v>
                </c:pt>
                <c:pt idx="7587">
                  <c:v>17.966281345912389</c:v>
                </c:pt>
                <c:pt idx="7588">
                  <c:v>17.968677793230327</c:v>
                </c:pt>
                <c:pt idx="7589">
                  <c:v>17.971046992710658</c:v>
                </c:pt>
                <c:pt idx="7590">
                  <c:v>17.973433903285436</c:v>
                </c:pt>
                <c:pt idx="7591">
                  <c:v>17.975814001900808</c:v>
                </c:pt>
                <c:pt idx="7592">
                  <c:v>17.978195462908062</c:v>
                </c:pt>
                <c:pt idx="7593">
                  <c:v>17.980568749564036</c:v>
                </c:pt>
                <c:pt idx="7594">
                  <c:v>17.98295157296317</c:v>
                </c:pt>
                <c:pt idx="7595">
                  <c:v>17.985342570713588</c:v>
                </c:pt>
                <c:pt idx="7596">
                  <c:v>17.987726756504603</c:v>
                </c:pt>
                <c:pt idx="7597">
                  <c:v>17.990094593593053</c:v>
                </c:pt>
                <c:pt idx="7598">
                  <c:v>17.992491040910991</c:v>
                </c:pt>
                <c:pt idx="7599">
                  <c:v>17.994858877999441</c:v>
                </c:pt>
                <c:pt idx="7600">
                  <c:v>17.997244426182338</c:v>
                </c:pt>
                <c:pt idx="7601">
                  <c:v>17.999619075230189</c:v>
                </c:pt>
                <c:pt idx="7602">
                  <c:v>18.002003261021205</c:v>
                </c:pt>
                <c:pt idx="7603">
                  <c:v>18.004388809204102</c:v>
                </c:pt>
                <c:pt idx="7604">
                  <c:v>18.00675937107631</c:v>
                </c:pt>
                <c:pt idx="7605">
                  <c:v>18.009135382516043</c:v>
                </c:pt>
                <c:pt idx="7606">
                  <c:v>18.011530467442103</c:v>
                </c:pt>
                <c:pt idx="7607">
                  <c:v>18.013906478881836</c:v>
                </c:pt>
                <c:pt idx="7608">
                  <c:v>18.016282490321569</c:v>
                </c:pt>
                <c:pt idx="7609">
                  <c:v>18.018665313720703</c:v>
                </c:pt>
                <c:pt idx="7610">
                  <c:v>18.02105494907924</c:v>
                </c:pt>
                <c:pt idx="7611">
                  <c:v>18.023426873343332</c:v>
                </c:pt>
                <c:pt idx="7612">
                  <c:v>18.025808334350586</c:v>
                </c:pt>
                <c:pt idx="7613">
                  <c:v>18.028196607317241</c:v>
                </c:pt>
                <c:pt idx="7614">
                  <c:v>18.030580793108257</c:v>
                </c:pt>
                <c:pt idx="7615">
                  <c:v>18.032955442156108</c:v>
                </c:pt>
                <c:pt idx="7616">
                  <c:v>18.035327366420201</c:v>
                </c:pt>
                <c:pt idx="7617">
                  <c:v>18.037718364170619</c:v>
                </c:pt>
                <c:pt idx="7618">
                  <c:v>18.040102549961635</c:v>
                </c:pt>
                <c:pt idx="7619">
                  <c:v>18.042475836617605</c:v>
                </c:pt>
                <c:pt idx="7620">
                  <c:v>18.04485866001674</c:v>
                </c:pt>
                <c:pt idx="7621">
                  <c:v>18.047245570591517</c:v>
                </c:pt>
                <c:pt idx="7622">
                  <c:v>18.049622944423131</c:v>
                </c:pt>
                <c:pt idx="7623">
                  <c:v>18.052000318254741</c:v>
                </c:pt>
                <c:pt idx="7624">
                  <c:v>18.054376329694474</c:v>
                </c:pt>
                <c:pt idx="7625">
                  <c:v>18.056774139404297</c:v>
                </c:pt>
                <c:pt idx="7626">
                  <c:v>18.059147426060267</c:v>
                </c:pt>
                <c:pt idx="7627">
                  <c:v>18.061530249459402</c:v>
                </c:pt>
                <c:pt idx="7628">
                  <c:v>18.063902173723491</c:v>
                </c:pt>
                <c:pt idx="7629">
                  <c:v>18.066289084298269</c:v>
                </c:pt>
                <c:pt idx="7630">
                  <c:v>18.06866237095424</c:v>
                </c:pt>
                <c:pt idx="7631">
                  <c:v>18.071047919137136</c:v>
                </c:pt>
                <c:pt idx="7632">
                  <c:v>18.07342938014439</c:v>
                </c:pt>
                <c:pt idx="7633">
                  <c:v>18.075817653111049</c:v>
                </c:pt>
                <c:pt idx="7634">
                  <c:v>18.078186852591379</c:v>
                </c:pt>
                <c:pt idx="7635">
                  <c:v>18.080565588814871</c:v>
                </c:pt>
                <c:pt idx="7636">
                  <c:v>18.082956586565288</c:v>
                </c:pt>
                <c:pt idx="7637">
                  <c:v>18.085340772356304</c:v>
                </c:pt>
                <c:pt idx="7638">
                  <c:v>18.087714059012278</c:v>
                </c:pt>
                <c:pt idx="7639">
                  <c:v>18.090095520019531</c:v>
                </c:pt>
                <c:pt idx="7640">
                  <c:v>18.092482430594309</c:v>
                </c:pt>
                <c:pt idx="7641">
                  <c:v>18.094859804425919</c:v>
                </c:pt>
                <c:pt idx="7642">
                  <c:v>18.097243990216935</c:v>
                </c:pt>
                <c:pt idx="7643">
                  <c:v>18.099629538399832</c:v>
                </c:pt>
                <c:pt idx="7644">
                  <c:v>18.102009637015207</c:v>
                </c:pt>
                <c:pt idx="7645">
                  <c:v>18.104391098022461</c:v>
                </c:pt>
                <c:pt idx="7646">
                  <c:v>18.106761659894669</c:v>
                </c:pt>
                <c:pt idx="7647">
                  <c:v>18.109145845685685</c:v>
                </c:pt>
                <c:pt idx="7648">
                  <c:v>18.111534118652344</c:v>
                </c:pt>
                <c:pt idx="7649">
                  <c:v>18.113912854875835</c:v>
                </c:pt>
                <c:pt idx="7650">
                  <c:v>18.116288866315568</c:v>
                </c:pt>
                <c:pt idx="7651">
                  <c:v>18.118675776890345</c:v>
                </c:pt>
                <c:pt idx="7652">
                  <c:v>18.121047701154435</c:v>
                </c:pt>
                <c:pt idx="7653">
                  <c:v>18.123422350202286</c:v>
                </c:pt>
                <c:pt idx="7654">
                  <c:v>18.125806535993302</c:v>
                </c:pt>
                <c:pt idx="7655">
                  <c:v>18.128196171351842</c:v>
                </c:pt>
                <c:pt idx="7656">
                  <c:v>18.130569458007812</c:v>
                </c:pt>
                <c:pt idx="7657">
                  <c:v>18.132952281406947</c:v>
                </c:pt>
                <c:pt idx="7658">
                  <c:v>18.135335104806082</c:v>
                </c:pt>
                <c:pt idx="7659">
                  <c:v>18.137726102556499</c:v>
                </c:pt>
                <c:pt idx="7660">
                  <c:v>18.140091214861187</c:v>
                </c:pt>
                <c:pt idx="7661">
                  <c:v>18.142476763044083</c:v>
                </c:pt>
                <c:pt idx="7662">
                  <c:v>18.144855499267578</c:v>
                </c:pt>
                <c:pt idx="7663">
                  <c:v>18.147245134626115</c:v>
                </c:pt>
                <c:pt idx="7664">
                  <c:v>18.14962523324149</c:v>
                </c:pt>
                <c:pt idx="7665">
                  <c:v>18.151998519897461</c:v>
                </c:pt>
                <c:pt idx="7666">
                  <c:v>18.154384068080358</c:v>
                </c:pt>
                <c:pt idx="7667">
                  <c:v>18.156768253871373</c:v>
                </c:pt>
                <c:pt idx="7668">
                  <c:v>18.159141540527344</c:v>
                </c:pt>
                <c:pt idx="7669">
                  <c:v>18.161524363926478</c:v>
                </c:pt>
                <c:pt idx="7670">
                  <c:v>18.163901737758092</c:v>
                </c:pt>
                <c:pt idx="7671">
                  <c:v>18.166306359427317</c:v>
                </c:pt>
                <c:pt idx="7672">
                  <c:v>18.168664659772599</c:v>
                </c:pt>
                <c:pt idx="7673">
                  <c:v>18.171052932739258</c:v>
                </c:pt>
                <c:pt idx="7674">
                  <c:v>18.173437118530273</c:v>
                </c:pt>
                <c:pt idx="7675">
                  <c:v>18.175818579537527</c:v>
                </c:pt>
                <c:pt idx="7676">
                  <c:v>18.178182329450333</c:v>
                </c:pt>
                <c:pt idx="7677">
                  <c:v>18.18056787763323</c:v>
                </c:pt>
                <c:pt idx="7678">
                  <c:v>18.182952063424246</c:v>
                </c:pt>
                <c:pt idx="7679">
                  <c:v>18.185337611607142</c:v>
                </c:pt>
                <c:pt idx="7680">
                  <c:v>18.187710898263113</c:v>
                </c:pt>
                <c:pt idx="7681">
                  <c:v>18.190104620797293</c:v>
                </c:pt>
                <c:pt idx="7682">
                  <c:v>18.192477907453263</c:v>
                </c:pt>
                <c:pt idx="7683">
                  <c:v>18.194858006068639</c:v>
                </c:pt>
                <c:pt idx="7684">
                  <c:v>18.197229930332728</c:v>
                </c:pt>
                <c:pt idx="7685">
                  <c:v>18.199625015258789</c:v>
                </c:pt>
                <c:pt idx="7686">
                  <c:v>18.202005113874161</c:v>
                </c:pt>
                <c:pt idx="7687">
                  <c:v>18.204385212489537</c:v>
                </c:pt>
                <c:pt idx="7688">
                  <c:v>18.206759861537389</c:v>
                </c:pt>
                <c:pt idx="7689">
                  <c:v>18.209153584071569</c:v>
                </c:pt>
                <c:pt idx="7690">
                  <c:v>18.211525508335658</c:v>
                </c:pt>
                <c:pt idx="7691">
                  <c:v>18.213902882167272</c:v>
                </c:pt>
                <c:pt idx="7692">
                  <c:v>18.216284343174525</c:v>
                </c:pt>
                <c:pt idx="7693">
                  <c:v>18.218676703316824</c:v>
                </c:pt>
                <c:pt idx="7694">
                  <c:v>18.221054077148438</c:v>
                </c:pt>
                <c:pt idx="7695">
                  <c:v>18.223431450980051</c:v>
                </c:pt>
                <c:pt idx="7696">
                  <c:v>18.225816999162944</c:v>
                </c:pt>
                <c:pt idx="7697">
                  <c:v>18.228199822562082</c:v>
                </c:pt>
                <c:pt idx="7698">
                  <c:v>18.230577196393693</c:v>
                </c:pt>
                <c:pt idx="7699">
                  <c:v>18.232951845441544</c:v>
                </c:pt>
                <c:pt idx="7700">
                  <c:v>18.235334668840679</c:v>
                </c:pt>
                <c:pt idx="7701">
                  <c:v>18.2377256665911</c:v>
                </c:pt>
                <c:pt idx="7702">
                  <c:v>18.240086691720144</c:v>
                </c:pt>
                <c:pt idx="7703">
                  <c:v>18.242476327078684</c:v>
                </c:pt>
                <c:pt idx="7704">
                  <c:v>18.244863237653458</c:v>
                </c:pt>
                <c:pt idx="7705">
                  <c:v>18.247247423444474</c:v>
                </c:pt>
                <c:pt idx="7706">
                  <c:v>18.249613898141043</c:v>
                </c:pt>
                <c:pt idx="7707">
                  <c:v>18.25200080871582</c:v>
                </c:pt>
                <c:pt idx="7708">
                  <c:v>18.254376820155553</c:v>
                </c:pt>
                <c:pt idx="7709">
                  <c:v>18.256771905081614</c:v>
                </c:pt>
                <c:pt idx="7710">
                  <c:v>18.259141104561941</c:v>
                </c:pt>
                <c:pt idx="7711">
                  <c:v>18.261528015136719</c:v>
                </c:pt>
                <c:pt idx="7712">
                  <c:v>18.263908113752091</c:v>
                </c:pt>
                <c:pt idx="7713">
                  <c:v>18.266289574759348</c:v>
                </c:pt>
                <c:pt idx="7714">
                  <c:v>18.2686642238072</c:v>
                </c:pt>
                <c:pt idx="7715">
                  <c:v>18.271045684814453</c:v>
                </c:pt>
                <c:pt idx="7716">
                  <c:v>18.273436682564871</c:v>
                </c:pt>
                <c:pt idx="7717">
                  <c:v>18.275819505964005</c:v>
                </c:pt>
                <c:pt idx="7718">
                  <c:v>18.278188705444336</c:v>
                </c:pt>
                <c:pt idx="7719">
                  <c:v>18.280583790370397</c:v>
                </c:pt>
                <c:pt idx="7720">
                  <c:v>18.282951627458843</c:v>
                </c:pt>
                <c:pt idx="7721">
                  <c:v>18.28533717564174</c:v>
                </c:pt>
                <c:pt idx="7722">
                  <c:v>18.287713187081472</c:v>
                </c:pt>
                <c:pt idx="7723">
                  <c:v>18.290098735264369</c:v>
                </c:pt>
                <c:pt idx="7724">
                  <c:v>18.292485645839147</c:v>
                </c:pt>
                <c:pt idx="7725">
                  <c:v>18.294856207711355</c:v>
                </c:pt>
                <c:pt idx="7726">
                  <c:v>18.297229494367325</c:v>
                </c:pt>
                <c:pt idx="7727">
                  <c:v>18.299627304077148</c:v>
                </c:pt>
                <c:pt idx="7728">
                  <c:v>18.302000590733119</c:v>
                </c:pt>
                <c:pt idx="7729">
                  <c:v>18.30437523978097</c:v>
                </c:pt>
                <c:pt idx="7730">
                  <c:v>18.306760787963867</c:v>
                </c:pt>
                <c:pt idx="7731">
                  <c:v>18.309149060930523</c:v>
                </c:pt>
                <c:pt idx="7732">
                  <c:v>18.311519622802734</c:v>
                </c:pt>
                <c:pt idx="7733">
                  <c:v>18.31390380859375</c:v>
                </c:pt>
                <c:pt idx="7734">
                  <c:v>18.316290719168528</c:v>
                </c:pt>
                <c:pt idx="7735">
                  <c:v>18.318676267351421</c:v>
                </c:pt>
                <c:pt idx="7736">
                  <c:v>18.321048191615514</c:v>
                </c:pt>
                <c:pt idx="7737">
                  <c:v>18.323424203055247</c:v>
                </c:pt>
                <c:pt idx="7738">
                  <c:v>18.325813838413783</c:v>
                </c:pt>
                <c:pt idx="7739">
                  <c:v>18.328198024204799</c:v>
                </c:pt>
                <c:pt idx="7740">
                  <c:v>18.330574035644531</c:v>
                </c:pt>
                <c:pt idx="7741">
                  <c:v>18.332956859043666</c:v>
                </c:pt>
                <c:pt idx="7742">
                  <c:v>18.335341044834681</c:v>
                </c:pt>
                <c:pt idx="7743">
                  <c:v>18.337718418666295</c:v>
                </c:pt>
                <c:pt idx="7744">
                  <c:v>18.340095792497905</c:v>
                </c:pt>
                <c:pt idx="7745">
                  <c:v>18.3424745287214</c:v>
                </c:pt>
                <c:pt idx="7746">
                  <c:v>18.34486825125558</c:v>
                </c:pt>
                <c:pt idx="7747">
                  <c:v>18.347242900303431</c:v>
                </c:pt>
                <c:pt idx="7748">
                  <c:v>18.349624361310685</c:v>
                </c:pt>
                <c:pt idx="7749">
                  <c:v>18.351999010358536</c:v>
                </c:pt>
                <c:pt idx="7750">
                  <c:v>18.354383196149552</c:v>
                </c:pt>
                <c:pt idx="7751">
                  <c:v>18.356759207589285</c:v>
                </c:pt>
                <c:pt idx="7752">
                  <c:v>18.359142030988419</c:v>
                </c:pt>
                <c:pt idx="7753">
                  <c:v>18.361524854387554</c:v>
                </c:pt>
                <c:pt idx="7754">
                  <c:v>18.363914489746094</c:v>
                </c:pt>
                <c:pt idx="7755">
                  <c:v>18.366285051618302</c:v>
                </c:pt>
                <c:pt idx="7756">
                  <c:v>18.368661063058035</c:v>
                </c:pt>
                <c:pt idx="7757">
                  <c:v>18.371053423200333</c:v>
                </c:pt>
                <c:pt idx="7758">
                  <c:v>18.373436246599468</c:v>
                </c:pt>
                <c:pt idx="7759">
                  <c:v>18.375810895647319</c:v>
                </c:pt>
                <c:pt idx="7760">
                  <c:v>18.378190994262695</c:v>
                </c:pt>
                <c:pt idx="7761">
                  <c:v>18.380577904837473</c:v>
                </c:pt>
                <c:pt idx="7762">
                  <c:v>18.382955278669083</c:v>
                </c:pt>
                <c:pt idx="7763">
                  <c:v>18.385338102068218</c:v>
                </c:pt>
                <c:pt idx="7764">
                  <c:v>18.387723650251115</c:v>
                </c:pt>
                <c:pt idx="7765">
                  <c:v>18.39010374886649</c:v>
                </c:pt>
                <c:pt idx="7766">
                  <c:v>18.392481122698101</c:v>
                </c:pt>
                <c:pt idx="7767">
                  <c:v>18.394853046962194</c:v>
                </c:pt>
                <c:pt idx="7768">
                  <c:v>18.39723859514509</c:v>
                </c:pt>
                <c:pt idx="7769">
                  <c:v>18.399628230503627</c:v>
                </c:pt>
                <c:pt idx="7770">
                  <c:v>18.402006966727122</c:v>
                </c:pt>
                <c:pt idx="7771">
                  <c:v>18.404384340558732</c:v>
                </c:pt>
                <c:pt idx="7772">
                  <c:v>18.406769888741628</c:v>
                </c:pt>
                <c:pt idx="7773">
                  <c:v>18.409143175397599</c:v>
                </c:pt>
                <c:pt idx="7774">
                  <c:v>18.41151782444545</c:v>
                </c:pt>
                <c:pt idx="7775">
                  <c:v>18.413902010236466</c:v>
                </c:pt>
                <c:pt idx="7776">
                  <c:v>18.416291645595006</c:v>
                </c:pt>
                <c:pt idx="7777">
                  <c:v>18.418664932250977</c:v>
                </c:pt>
                <c:pt idx="7778">
                  <c:v>18.42104639325823</c:v>
                </c:pt>
                <c:pt idx="7779">
                  <c:v>18.423429216657365</c:v>
                </c:pt>
                <c:pt idx="7780">
                  <c:v>18.425818852015905</c:v>
                </c:pt>
                <c:pt idx="7781">
                  <c:v>18.428185326712473</c:v>
                </c:pt>
                <c:pt idx="7782">
                  <c:v>18.430570874895366</c:v>
                </c:pt>
                <c:pt idx="7783">
                  <c:v>18.432950973510742</c:v>
                </c:pt>
                <c:pt idx="7784">
                  <c:v>18.435340608869279</c:v>
                </c:pt>
                <c:pt idx="7785">
                  <c:v>18.437717982700892</c:v>
                </c:pt>
                <c:pt idx="7786">
                  <c:v>18.440092631748744</c:v>
                </c:pt>
                <c:pt idx="7787">
                  <c:v>18.44248226710728</c:v>
                </c:pt>
                <c:pt idx="7788">
                  <c:v>18.444867815290177</c:v>
                </c:pt>
                <c:pt idx="7789">
                  <c:v>18.44723973955427</c:v>
                </c:pt>
                <c:pt idx="7790">
                  <c:v>18.449621200561523</c:v>
                </c:pt>
                <c:pt idx="7791">
                  <c:v>18.451999936785015</c:v>
                </c:pt>
                <c:pt idx="7792">
                  <c:v>18.454403196062358</c:v>
                </c:pt>
                <c:pt idx="7793">
                  <c:v>18.456761496407644</c:v>
                </c:pt>
                <c:pt idx="7794">
                  <c:v>18.459149769374303</c:v>
                </c:pt>
                <c:pt idx="7795">
                  <c:v>18.461531230381556</c:v>
                </c:pt>
                <c:pt idx="7796">
                  <c:v>18.463914053780691</c:v>
                </c:pt>
                <c:pt idx="7797">
                  <c:v>18.466276441301616</c:v>
                </c:pt>
                <c:pt idx="7798">
                  <c:v>18.468663351876394</c:v>
                </c:pt>
                <c:pt idx="7799">
                  <c:v>18.471046175275529</c:v>
                </c:pt>
                <c:pt idx="7800">
                  <c:v>18.473428998674663</c:v>
                </c:pt>
                <c:pt idx="7801">
                  <c:v>18.475805010114396</c:v>
                </c:pt>
                <c:pt idx="7802">
                  <c:v>18.478198732648575</c:v>
                </c:pt>
                <c:pt idx="7803">
                  <c:v>18.480574744088308</c:v>
                </c:pt>
                <c:pt idx="7804">
                  <c:v>18.482954842703684</c:v>
                </c:pt>
                <c:pt idx="7805">
                  <c:v>18.485325404575892</c:v>
                </c:pt>
                <c:pt idx="7806">
                  <c:v>18.487720489501953</c:v>
                </c:pt>
                <c:pt idx="7807">
                  <c:v>18.490100588117325</c:v>
                </c:pt>
                <c:pt idx="7808">
                  <c:v>18.492480686732701</c:v>
                </c:pt>
                <c:pt idx="7809">
                  <c:v>18.494853973388672</c:v>
                </c:pt>
                <c:pt idx="7810">
                  <c:v>18.497249058314733</c:v>
                </c:pt>
                <c:pt idx="7811">
                  <c:v>18.499620982578822</c:v>
                </c:pt>
                <c:pt idx="7812">
                  <c:v>18.501999718802317</c:v>
                </c:pt>
                <c:pt idx="7813">
                  <c:v>18.504379817417689</c:v>
                </c:pt>
                <c:pt idx="7814">
                  <c:v>18.506770815168107</c:v>
                </c:pt>
                <c:pt idx="7815">
                  <c:v>18.50914818899972</c:v>
                </c:pt>
                <c:pt idx="7816">
                  <c:v>18.511528287615093</c:v>
                </c:pt>
                <c:pt idx="7817">
                  <c:v>18.513911111014231</c:v>
                </c:pt>
                <c:pt idx="7818">
                  <c:v>18.516295296805247</c:v>
                </c:pt>
                <c:pt idx="7819">
                  <c:v>18.518672670636857</c:v>
                </c:pt>
                <c:pt idx="7820">
                  <c:v>18.521047319684708</c:v>
                </c:pt>
                <c:pt idx="7821">
                  <c:v>18.523428780691965</c:v>
                </c:pt>
                <c:pt idx="7822">
                  <c:v>18.525821140834264</c:v>
                </c:pt>
                <c:pt idx="7823">
                  <c:v>18.528180803571427</c:v>
                </c:pt>
                <c:pt idx="7824">
                  <c:v>18.530570438929967</c:v>
                </c:pt>
                <c:pt idx="7825">
                  <c:v>18.532957349504741</c:v>
                </c:pt>
                <c:pt idx="7826">
                  <c:v>18.535342897687638</c:v>
                </c:pt>
                <c:pt idx="7827">
                  <c:v>18.537708009992325</c:v>
                </c:pt>
                <c:pt idx="7828">
                  <c:v>18.540094920567103</c:v>
                </c:pt>
                <c:pt idx="7829">
                  <c:v>18.542470932006836</c:v>
                </c:pt>
                <c:pt idx="7830">
                  <c:v>18.544866016932897</c:v>
                </c:pt>
                <c:pt idx="7831">
                  <c:v>18.547233854021343</c:v>
                </c:pt>
                <c:pt idx="7832">
                  <c:v>18.549624851771764</c:v>
                </c:pt>
                <c:pt idx="7833">
                  <c:v>18.552002225603374</c:v>
                </c:pt>
                <c:pt idx="7834">
                  <c:v>18.554385049002512</c:v>
                </c:pt>
                <c:pt idx="7835">
                  <c:v>18.556759698050364</c:v>
                </c:pt>
                <c:pt idx="7836">
                  <c:v>18.559142521449498</c:v>
                </c:pt>
                <c:pt idx="7837">
                  <c:v>18.561533519199916</c:v>
                </c:pt>
                <c:pt idx="7838">
                  <c:v>18.563914980207169</c:v>
                </c:pt>
                <c:pt idx="7839">
                  <c:v>18.566282817295619</c:v>
                </c:pt>
                <c:pt idx="7840">
                  <c:v>18.568681989397319</c:v>
                </c:pt>
                <c:pt idx="7841">
                  <c:v>18.571048464093888</c:v>
                </c:pt>
                <c:pt idx="7842">
                  <c:v>18.573435374668666</c:v>
                </c:pt>
                <c:pt idx="7843">
                  <c:v>18.575810023716517</c:v>
                </c:pt>
                <c:pt idx="7844">
                  <c:v>18.578195571899414</c:v>
                </c:pt>
                <c:pt idx="7845">
                  <c:v>18.580581120082311</c:v>
                </c:pt>
                <c:pt idx="7846">
                  <c:v>18.5829530443464</c:v>
                </c:pt>
                <c:pt idx="7847">
                  <c:v>18.58532496861049</c:v>
                </c:pt>
                <c:pt idx="7848">
                  <c:v>18.587724140712194</c:v>
                </c:pt>
                <c:pt idx="7849">
                  <c:v>18.590096064976283</c:v>
                </c:pt>
                <c:pt idx="7850">
                  <c:v>18.592474801199778</c:v>
                </c:pt>
                <c:pt idx="7851">
                  <c:v>18.594857624598912</c:v>
                </c:pt>
                <c:pt idx="7852">
                  <c:v>18.59724862234933</c:v>
                </c:pt>
                <c:pt idx="7853">
                  <c:v>18.599617821829661</c:v>
                </c:pt>
                <c:pt idx="7854">
                  <c:v>18.602000645228795</c:v>
                </c:pt>
                <c:pt idx="7855">
                  <c:v>18.60438891819545</c:v>
                </c:pt>
                <c:pt idx="7856">
                  <c:v>18.606773103986466</c:v>
                </c:pt>
                <c:pt idx="7857">
                  <c:v>18.609145028250559</c:v>
                </c:pt>
                <c:pt idx="7858">
                  <c:v>18.611519677298411</c:v>
                </c:pt>
                <c:pt idx="7859">
                  <c:v>18.613909312656947</c:v>
                </c:pt>
                <c:pt idx="7860">
                  <c:v>18.616294860839844</c:v>
                </c:pt>
                <c:pt idx="7861">
                  <c:v>18.618669509887695</c:v>
                </c:pt>
                <c:pt idx="7862">
                  <c:v>18.621050970894949</c:v>
                </c:pt>
                <c:pt idx="7863">
                  <c:v>18.623437881469727</c:v>
                </c:pt>
                <c:pt idx="7864">
                  <c:v>18.625813892909459</c:v>
                </c:pt>
                <c:pt idx="7865">
                  <c:v>18.62819262913295</c:v>
                </c:pt>
                <c:pt idx="7866">
                  <c:v>18.630571365356445</c:v>
                </c:pt>
                <c:pt idx="7867">
                  <c:v>18.632963725498744</c:v>
                </c:pt>
                <c:pt idx="7868">
                  <c:v>18.635338374546595</c:v>
                </c:pt>
                <c:pt idx="7869">
                  <c:v>18.637719835553849</c:v>
                </c:pt>
                <c:pt idx="7870">
                  <c:v>18.640097209385463</c:v>
                </c:pt>
                <c:pt idx="7871">
                  <c:v>18.642478670392716</c:v>
                </c:pt>
                <c:pt idx="7872">
                  <c:v>18.644854681832449</c:v>
                </c:pt>
                <c:pt idx="7873">
                  <c:v>18.647236142839702</c:v>
                </c:pt>
                <c:pt idx="7874">
                  <c:v>18.649620328630718</c:v>
                </c:pt>
                <c:pt idx="7875">
                  <c:v>18.652007239205496</c:v>
                </c:pt>
                <c:pt idx="7876">
                  <c:v>18.654379163469585</c:v>
                </c:pt>
                <c:pt idx="7877">
                  <c:v>18.656753812517437</c:v>
                </c:pt>
                <c:pt idx="7878">
                  <c:v>18.659146172659739</c:v>
                </c:pt>
                <c:pt idx="7879">
                  <c:v>18.661530358450754</c:v>
                </c:pt>
                <c:pt idx="7880">
                  <c:v>18.663903645106725</c:v>
                </c:pt>
                <c:pt idx="7881">
                  <c:v>18.666285106113978</c:v>
                </c:pt>
                <c:pt idx="7882">
                  <c:v>18.668672016688756</c:v>
                </c:pt>
                <c:pt idx="7883">
                  <c:v>18.671048028128489</c:v>
                </c:pt>
                <c:pt idx="7884">
                  <c:v>18.673433576311382</c:v>
                </c:pt>
                <c:pt idx="7885">
                  <c:v>18.675819124494279</c:v>
                </c:pt>
                <c:pt idx="7886">
                  <c:v>18.678199223109655</c:v>
                </c:pt>
                <c:pt idx="7887">
                  <c:v>18.680576596941265</c:v>
                </c:pt>
                <c:pt idx="7888">
                  <c:v>18.682951245989116</c:v>
                </c:pt>
                <c:pt idx="7889">
                  <c:v>18.685334069388254</c:v>
                </c:pt>
                <c:pt idx="7890">
                  <c:v>18.687725067138672</c:v>
                </c:pt>
                <c:pt idx="7891">
                  <c:v>18.690101078578405</c:v>
                </c:pt>
                <c:pt idx="7892">
                  <c:v>18.692478452410015</c:v>
                </c:pt>
                <c:pt idx="7893">
                  <c:v>18.694864000592911</c:v>
                </c:pt>
                <c:pt idx="7894">
                  <c:v>18.697238649640763</c:v>
                </c:pt>
                <c:pt idx="7895">
                  <c:v>18.699610573904856</c:v>
                </c:pt>
                <c:pt idx="7896">
                  <c:v>18.70199748447963</c:v>
                </c:pt>
                <c:pt idx="7897">
                  <c:v>18.70438711983817</c:v>
                </c:pt>
                <c:pt idx="7898">
                  <c:v>18.706760406494141</c:v>
                </c:pt>
                <c:pt idx="7899">
                  <c:v>18.709144592285156</c:v>
                </c:pt>
                <c:pt idx="7900">
                  <c:v>18.71152605329241</c:v>
                </c:pt>
                <c:pt idx="7901">
                  <c:v>18.71391568865095</c:v>
                </c:pt>
                <c:pt idx="7902">
                  <c:v>18.716282163347515</c:v>
                </c:pt>
                <c:pt idx="7903">
                  <c:v>18.718667711530411</c:v>
                </c:pt>
                <c:pt idx="7904">
                  <c:v>18.721047810145787</c:v>
                </c:pt>
                <c:pt idx="7905">
                  <c:v>18.723437445504324</c:v>
                </c:pt>
                <c:pt idx="7906">
                  <c:v>18.725814819335938</c:v>
                </c:pt>
                <c:pt idx="7907">
                  <c:v>18.728186743600027</c:v>
                </c:pt>
                <c:pt idx="7908">
                  <c:v>18.730577741350444</c:v>
                </c:pt>
                <c:pt idx="7909">
                  <c:v>18.732963289533341</c:v>
                </c:pt>
                <c:pt idx="7910">
                  <c:v>18.735333851405553</c:v>
                </c:pt>
                <c:pt idx="7911">
                  <c:v>18.737716674804688</c:v>
                </c:pt>
                <c:pt idx="7912">
                  <c:v>18.740094048636301</c:v>
                </c:pt>
                <c:pt idx="7913">
                  <c:v>18.742498670305523</c:v>
                </c:pt>
                <c:pt idx="7914">
                  <c:v>18.744858333042689</c:v>
                </c:pt>
                <c:pt idx="7915">
                  <c:v>18.747245243617467</c:v>
                </c:pt>
                <c:pt idx="7916">
                  <c:v>18.749628067016602</c:v>
                </c:pt>
                <c:pt idx="7917">
                  <c:v>18.752009528023855</c:v>
                </c:pt>
                <c:pt idx="7918">
                  <c:v>18.754373277936661</c:v>
                </c:pt>
                <c:pt idx="7919">
                  <c:v>18.75676155090332</c:v>
                </c:pt>
                <c:pt idx="7920">
                  <c:v>18.759143011910574</c:v>
                </c:pt>
                <c:pt idx="7921">
                  <c:v>18.761525835309708</c:v>
                </c:pt>
                <c:pt idx="7922">
                  <c:v>18.763903209141322</c:v>
                </c:pt>
                <c:pt idx="7923">
                  <c:v>18.766295569283621</c:v>
                </c:pt>
                <c:pt idx="7924">
                  <c:v>18.768668855939591</c:v>
                </c:pt>
                <c:pt idx="7925">
                  <c:v>18.771048954554967</c:v>
                </c:pt>
                <c:pt idx="7926">
                  <c:v>18.773419516427175</c:v>
                </c:pt>
                <c:pt idx="7927">
                  <c:v>18.775815963745117</c:v>
                </c:pt>
                <c:pt idx="7928">
                  <c:v>18.77819606236049</c:v>
                </c:pt>
                <c:pt idx="7929">
                  <c:v>18.780576160975865</c:v>
                </c:pt>
                <c:pt idx="7930">
                  <c:v>18.782948085239955</c:v>
                </c:pt>
                <c:pt idx="7931">
                  <c:v>18.785343170166016</c:v>
                </c:pt>
                <c:pt idx="7932">
                  <c:v>18.787717819213867</c:v>
                </c:pt>
                <c:pt idx="7933">
                  <c:v>18.7900938306536</c:v>
                </c:pt>
                <c:pt idx="7934">
                  <c:v>18.792473929268972</c:v>
                </c:pt>
                <c:pt idx="7935">
                  <c:v>18.794866289411271</c:v>
                </c:pt>
                <c:pt idx="7936">
                  <c:v>18.797243663242885</c:v>
                </c:pt>
                <c:pt idx="7937">
                  <c:v>18.799621037074498</c:v>
                </c:pt>
                <c:pt idx="7938">
                  <c:v>18.802005222865514</c:v>
                </c:pt>
                <c:pt idx="7939">
                  <c:v>18.804390771048411</c:v>
                </c:pt>
                <c:pt idx="7940">
                  <c:v>18.806765420096262</c:v>
                </c:pt>
                <c:pt idx="7941">
                  <c:v>18.809142793927872</c:v>
                </c:pt>
                <c:pt idx="7942">
                  <c:v>18.811524254935129</c:v>
                </c:pt>
                <c:pt idx="7943">
                  <c:v>18.813915252685547</c:v>
                </c:pt>
                <c:pt idx="7944">
                  <c:v>18.816276277814591</c:v>
                </c:pt>
                <c:pt idx="7945">
                  <c:v>18.81866455078125</c:v>
                </c:pt>
                <c:pt idx="7946">
                  <c:v>18.821051461356028</c:v>
                </c:pt>
                <c:pt idx="7947">
                  <c:v>18.823437009538921</c:v>
                </c:pt>
                <c:pt idx="7948">
                  <c:v>18.82580348423549</c:v>
                </c:pt>
                <c:pt idx="7949">
                  <c:v>18.828190394810267</c:v>
                </c:pt>
                <c:pt idx="7950">
                  <c:v>18.830567768641881</c:v>
                </c:pt>
                <c:pt idx="7951">
                  <c:v>18.832962853567942</c:v>
                </c:pt>
                <c:pt idx="7952">
                  <c:v>18.835329328264507</c:v>
                </c:pt>
                <c:pt idx="7953">
                  <c:v>18.837723050798687</c:v>
                </c:pt>
                <c:pt idx="7954">
                  <c:v>18.840096337454661</c:v>
                </c:pt>
                <c:pt idx="7955">
                  <c:v>18.842480523245676</c:v>
                </c:pt>
                <c:pt idx="7956">
                  <c:v>18.844855172293528</c:v>
                </c:pt>
                <c:pt idx="7957">
                  <c:v>18.847236633300781</c:v>
                </c:pt>
                <c:pt idx="7958">
                  <c:v>18.849626268659318</c:v>
                </c:pt>
                <c:pt idx="7959">
                  <c:v>18.852010454450333</c:v>
                </c:pt>
                <c:pt idx="7960">
                  <c:v>18.854376929146902</c:v>
                </c:pt>
                <c:pt idx="7961">
                  <c:v>18.856774738856725</c:v>
                </c:pt>
                <c:pt idx="7962">
                  <c:v>18.859141213553293</c:v>
                </c:pt>
                <c:pt idx="7963">
                  <c:v>18.861529486519949</c:v>
                </c:pt>
                <c:pt idx="7964">
                  <c:v>18.863902773175919</c:v>
                </c:pt>
                <c:pt idx="7965">
                  <c:v>18.866291046142578</c:v>
                </c:pt>
                <c:pt idx="7966">
                  <c:v>18.868675231933594</c:v>
                </c:pt>
                <c:pt idx="7967">
                  <c:v>18.871047156197683</c:v>
                </c:pt>
                <c:pt idx="7968">
                  <c:v>18.873421805245535</c:v>
                </c:pt>
                <c:pt idx="7969">
                  <c:v>18.875820977347239</c:v>
                </c:pt>
                <c:pt idx="7970">
                  <c:v>18.878191539219447</c:v>
                </c:pt>
                <c:pt idx="7971">
                  <c:v>18.880568913051061</c:v>
                </c:pt>
                <c:pt idx="7972">
                  <c:v>18.882950374058314</c:v>
                </c:pt>
                <c:pt idx="7973">
                  <c:v>18.885341371808732</c:v>
                </c:pt>
                <c:pt idx="7974">
                  <c:v>18.887711933680944</c:v>
                </c:pt>
                <c:pt idx="7975">
                  <c:v>18.890096119471959</c:v>
                </c:pt>
                <c:pt idx="7976">
                  <c:v>18.892483030046733</c:v>
                </c:pt>
                <c:pt idx="7977">
                  <c:v>18.894867215837749</c:v>
                </c:pt>
                <c:pt idx="7978">
                  <c:v>18.897239140101842</c:v>
                </c:pt>
                <c:pt idx="7979">
                  <c:v>18.899615151541575</c:v>
                </c:pt>
                <c:pt idx="7980">
                  <c:v>18.90200342450823</c:v>
                </c:pt>
                <c:pt idx="7981">
                  <c:v>18.904388972691127</c:v>
                </c:pt>
                <c:pt idx="7982">
                  <c:v>18.906762259347097</c:v>
                </c:pt>
                <c:pt idx="7983">
                  <c:v>18.909147807529994</c:v>
                </c:pt>
                <c:pt idx="7984">
                  <c:v>18.911530630929128</c:v>
                </c:pt>
                <c:pt idx="7985">
                  <c:v>18.913908004760742</c:v>
                </c:pt>
                <c:pt idx="7986">
                  <c:v>18.916286740984233</c:v>
                </c:pt>
                <c:pt idx="7987">
                  <c:v>18.918666839599609</c:v>
                </c:pt>
                <c:pt idx="7988">
                  <c:v>18.921057837350027</c:v>
                </c:pt>
                <c:pt idx="7989">
                  <c:v>18.923431124005997</c:v>
                </c:pt>
                <c:pt idx="7990">
                  <c:v>18.925813947405132</c:v>
                </c:pt>
                <c:pt idx="7991">
                  <c:v>18.928189958844865</c:v>
                </c:pt>
                <c:pt idx="7992">
                  <c:v>18.930571419852122</c:v>
                </c:pt>
                <c:pt idx="7993">
                  <c:v>18.932947431291851</c:v>
                </c:pt>
                <c:pt idx="7994">
                  <c:v>18.935330254690989</c:v>
                </c:pt>
                <c:pt idx="7995">
                  <c:v>18.937715802873882</c:v>
                </c:pt>
                <c:pt idx="7996">
                  <c:v>18.94010271344866</c:v>
                </c:pt>
                <c:pt idx="7997">
                  <c:v>18.942474637712749</c:v>
                </c:pt>
                <c:pt idx="7998">
                  <c:v>18.944850649152482</c:v>
                </c:pt>
                <c:pt idx="7999">
                  <c:v>18.94724300929478</c:v>
                </c:pt>
                <c:pt idx="8000">
                  <c:v>18.949627195085796</c:v>
                </c:pt>
                <c:pt idx="8001">
                  <c:v>18.951999119349889</c:v>
                </c:pt>
                <c:pt idx="8002">
                  <c:v>18.954384667532786</c:v>
                </c:pt>
                <c:pt idx="8003">
                  <c:v>18.956768853323801</c:v>
                </c:pt>
                <c:pt idx="8004">
                  <c:v>18.959142139979772</c:v>
                </c:pt>
                <c:pt idx="8005">
                  <c:v>18.961529050554546</c:v>
                </c:pt>
                <c:pt idx="8006">
                  <c:v>18.963914598737443</c:v>
                </c:pt>
                <c:pt idx="8007">
                  <c:v>18.9662960597447</c:v>
                </c:pt>
                <c:pt idx="8008">
                  <c:v>18.968670708792551</c:v>
                </c:pt>
                <c:pt idx="8009">
                  <c:v>18.971043995448522</c:v>
                </c:pt>
                <c:pt idx="8010">
                  <c:v>18.973429543631418</c:v>
                </c:pt>
                <c:pt idx="8011">
                  <c:v>18.975820541381836</c:v>
                </c:pt>
                <c:pt idx="8012">
                  <c:v>18.97819791521345</c:v>
                </c:pt>
                <c:pt idx="8013">
                  <c:v>18.980576651436941</c:v>
                </c:pt>
                <c:pt idx="8014">
                  <c:v>18.982962199619838</c:v>
                </c:pt>
                <c:pt idx="8015">
                  <c:v>18.985334123883927</c:v>
                </c:pt>
                <c:pt idx="8016">
                  <c:v>18.987707410539898</c:v>
                </c:pt>
                <c:pt idx="8017">
                  <c:v>18.990094321114675</c:v>
                </c:pt>
                <c:pt idx="8018">
                  <c:v>18.992482594081334</c:v>
                </c:pt>
                <c:pt idx="8019">
                  <c:v>18.994854518345424</c:v>
                </c:pt>
                <c:pt idx="8020">
                  <c:v>18.997238704136439</c:v>
                </c:pt>
                <c:pt idx="8021">
                  <c:v>18.999620165143693</c:v>
                </c:pt>
                <c:pt idx="8022">
                  <c:v>19.002009800502233</c:v>
                </c:pt>
                <c:pt idx="8023">
                  <c:v>19.004376275198801</c:v>
                </c:pt>
                <c:pt idx="8024">
                  <c:v>19.006761823381694</c:v>
                </c:pt>
                <c:pt idx="8025">
                  <c:v>19.00914192199707</c:v>
                </c:pt>
                <c:pt idx="8026">
                  <c:v>19.011531557355607</c:v>
                </c:pt>
                <c:pt idx="8027">
                  <c:v>19.013911655970983</c:v>
                </c:pt>
                <c:pt idx="8028">
                  <c:v>19.016282217843191</c:v>
                </c:pt>
                <c:pt idx="8029">
                  <c:v>19.018673215593608</c:v>
                </c:pt>
                <c:pt idx="8030">
                  <c:v>19.021057401384624</c:v>
                </c:pt>
                <c:pt idx="8031">
                  <c:v>19.023430688040598</c:v>
                </c:pt>
                <c:pt idx="8032">
                  <c:v>19.025809424264089</c:v>
                </c:pt>
                <c:pt idx="8033">
                  <c:v>19.028189522879465</c:v>
                </c:pt>
                <c:pt idx="8034">
                  <c:v>19.030592782156809</c:v>
                </c:pt>
                <c:pt idx="8035">
                  <c:v>19.032951082502091</c:v>
                </c:pt>
                <c:pt idx="8036">
                  <c:v>19.035337993076869</c:v>
                </c:pt>
                <c:pt idx="8037">
                  <c:v>19.037720816476003</c:v>
                </c:pt>
                <c:pt idx="8038">
                  <c:v>19.040102277483257</c:v>
                </c:pt>
                <c:pt idx="8039">
                  <c:v>19.042467389787944</c:v>
                </c:pt>
                <c:pt idx="8040">
                  <c:v>19.044855662754603</c:v>
                </c:pt>
                <c:pt idx="8041">
                  <c:v>19.047235761369976</c:v>
                </c:pt>
                <c:pt idx="8042">
                  <c:v>19.049617222377233</c:v>
                </c:pt>
                <c:pt idx="8043">
                  <c:v>19.051995958600724</c:v>
                </c:pt>
                <c:pt idx="8044">
                  <c:v>19.054391043526785</c:v>
                </c:pt>
                <c:pt idx="8045">
                  <c:v>19.056764330182755</c:v>
                </c:pt>
                <c:pt idx="8046">
                  <c:v>19.059144428798131</c:v>
                </c:pt>
                <c:pt idx="8047">
                  <c:v>19.06151635306222</c:v>
                </c:pt>
                <c:pt idx="8048">
                  <c:v>19.063912800380162</c:v>
                </c:pt>
                <c:pt idx="8049">
                  <c:v>19.066291536603654</c:v>
                </c:pt>
                <c:pt idx="8050">
                  <c:v>19.068670272827148</c:v>
                </c:pt>
                <c:pt idx="8051">
                  <c:v>19.071044921875</c:v>
                </c:pt>
                <c:pt idx="8052">
                  <c:v>19.07343864440918</c:v>
                </c:pt>
                <c:pt idx="8053">
                  <c:v>19.07581193106515</c:v>
                </c:pt>
                <c:pt idx="8054">
                  <c:v>19.078189304896764</c:v>
                </c:pt>
                <c:pt idx="8055">
                  <c:v>19.080568041120255</c:v>
                </c:pt>
                <c:pt idx="8056">
                  <c:v>19.082960401262554</c:v>
                </c:pt>
                <c:pt idx="8057">
                  <c:v>19.085339137486049</c:v>
                </c:pt>
                <c:pt idx="8058">
                  <c:v>19.087717873709543</c:v>
                </c:pt>
                <c:pt idx="8059">
                  <c:v>19.090100697108678</c:v>
                </c:pt>
                <c:pt idx="8060">
                  <c:v>19.092486245291575</c:v>
                </c:pt>
                <c:pt idx="8061">
                  <c:v>19.094860894339426</c:v>
                </c:pt>
                <c:pt idx="8062">
                  <c:v>19.097239630562918</c:v>
                </c:pt>
                <c:pt idx="8063">
                  <c:v>19.099621091570171</c:v>
                </c:pt>
                <c:pt idx="8064">
                  <c:v>19.102012089320592</c:v>
                </c:pt>
                <c:pt idx="8065">
                  <c:v>19.104373114449636</c:v>
                </c:pt>
                <c:pt idx="8066">
                  <c:v>19.106762749808176</c:v>
                </c:pt>
                <c:pt idx="8067">
                  <c:v>19.109148297991069</c:v>
                </c:pt>
                <c:pt idx="8068">
                  <c:v>19.111533846173966</c:v>
                </c:pt>
                <c:pt idx="8069">
                  <c:v>19.113898958478654</c:v>
                </c:pt>
                <c:pt idx="8070">
                  <c:v>19.116287231445312</c:v>
                </c:pt>
                <c:pt idx="8071">
                  <c:v>19.118663242885045</c:v>
                </c:pt>
                <c:pt idx="8072">
                  <c:v>19.121058327811106</c:v>
                </c:pt>
                <c:pt idx="8073">
                  <c:v>19.123426164899552</c:v>
                </c:pt>
                <c:pt idx="8074">
                  <c:v>19.125821249825613</c:v>
                </c:pt>
                <c:pt idx="8075">
                  <c:v>19.128193174089702</c:v>
                </c:pt>
                <c:pt idx="8076">
                  <c:v>19.130577359880718</c:v>
                </c:pt>
                <c:pt idx="8077">
                  <c:v>19.132952008928569</c:v>
                </c:pt>
                <c:pt idx="8078">
                  <c:v>19.135336194719585</c:v>
                </c:pt>
                <c:pt idx="8079">
                  <c:v>19.137724467686244</c:v>
                </c:pt>
                <c:pt idx="8080">
                  <c:v>19.140105928693497</c:v>
                </c:pt>
                <c:pt idx="8081">
                  <c:v>19.142472403390066</c:v>
                </c:pt>
                <c:pt idx="8082">
                  <c:v>19.144872937883648</c:v>
                </c:pt>
                <c:pt idx="8083">
                  <c:v>19.147239412580216</c:v>
                </c:pt>
                <c:pt idx="8084">
                  <c:v>19.149623598371232</c:v>
                </c:pt>
                <c:pt idx="8085">
                  <c:v>19.151998247419083</c:v>
                </c:pt>
                <c:pt idx="8086">
                  <c:v>19.154385157993861</c:v>
                </c:pt>
                <c:pt idx="8087">
                  <c:v>19.156770706176758</c:v>
                </c:pt>
                <c:pt idx="8088">
                  <c:v>19.159142630440847</c:v>
                </c:pt>
                <c:pt idx="8089">
                  <c:v>19.161514554704937</c:v>
                </c:pt>
                <c:pt idx="8090">
                  <c:v>19.163915089198522</c:v>
                </c:pt>
                <c:pt idx="8091">
                  <c:v>19.166284288678849</c:v>
                </c:pt>
                <c:pt idx="8092">
                  <c:v>19.168663024902344</c:v>
                </c:pt>
                <c:pt idx="8093">
                  <c:v>19.171045848301478</c:v>
                </c:pt>
                <c:pt idx="8094">
                  <c:v>19.173438208443777</c:v>
                </c:pt>
                <c:pt idx="8095">
                  <c:v>19.175806045532227</c:v>
                </c:pt>
                <c:pt idx="8096">
                  <c:v>19.178190231323242</c:v>
                </c:pt>
                <c:pt idx="8097">
                  <c:v>19.18057714189802</c:v>
                </c:pt>
                <c:pt idx="8098">
                  <c:v>19.182962690080913</c:v>
                </c:pt>
                <c:pt idx="8099">
                  <c:v>19.185333251953125</c:v>
                </c:pt>
                <c:pt idx="8100">
                  <c:v>19.187710625784739</c:v>
                </c:pt>
                <c:pt idx="8101">
                  <c:v>19.190097536359513</c:v>
                </c:pt>
                <c:pt idx="8102">
                  <c:v>19.192484446934291</c:v>
                </c:pt>
                <c:pt idx="8103">
                  <c:v>19.194857733590261</c:v>
                </c:pt>
                <c:pt idx="8104">
                  <c:v>19.197241919381277</c:v>
                </c:pt>
                <c:pt idx="8105">
                  <c:v>19.199624742780411</c:v>
                </c:pt>
                <c:pt idx="8106">
                  <c:v>19.202002116612025</c:v>
                </c:pt>
                <c:pt idx="8107">
                  <c:v>19.204379490443639</c:v>
                </c:pt>
                <c:pt idx="8108">
                  <c:v>19.206763676234655</c:v>
                </c:pt>
                <c:pt idx="8109">
                  <c:v>19.209154673985072</c:v>
                </c:pt>
                <c:pt idx="8110">
                  <c:v>19.211527960641043</c:v>
                </c:pt>
                <c:pt idx="8111">
                  <c:v>19.213908059256418</c:v>
                </c:pt>
                <c:pt idx="8112">
                  <c:v>19.216288157871791</c:v>
                </c:pt>
                <c:pt idx="8113">
                  <c:v>19.218668256487163</c:v>
                </c:pt>
                <c:pt idx="8114">
                  <c:v>19.221045630318777</c:v>
                </c:pt>
                <c:pt idx="8115">
                  <c:v>19.223425728934153</c:v>
                </c:pt>
                <c:pt idx="8116">
                  <c:v>19.225812639508927</c:v>
                </c:pt>
                <c:pt idx="8117">
                  <c:v>19.228198187691824</c:v>
                </c:pt>
                <c:pt idx="8118">
                  <c:v>19.230568749564036</c:v>
                </c:pt>
                <c:pt idx="8119">
                  <c:v>19.232944761003765</c:v>
                </c:pt>
                <c:pt idx="8120">
                  <c:v>19.235339845929825</c:v>
                </c:pt>
                <c:pt idx="8121">
                  <c:v>19.237721306937082</c:v>
                </c:pt>
                <c:pt idx="8122">
                  <c:v>19.240091868809291</c:v>
                </c:pt>
                <c:pt idx="8123">
                  <c:v>19.242477416992188</c:v>
                </c:pt>
                <c:pt idx="8124">
                  <c:v>19.244865689958843</c:v>
                </c:pt>
                <c:pt idx="8125">
                  <c:v>19.247238976614817</c:v>
                </c:pt>
                <c:pt idx="8126">
                  <c:v>19.249625887189591</c:v>
                </c:pt>
                <c:pt idx="8127">
                  <c:v>19.252010072980607</c:v>
                </c:pt>
                <c:pt idx="8128">
                  <c:v>19.254391533987864</c:v>
                </c:pt>
                <c:pt idx="8129">
                  <c:v>19.256767545427593</c:v>
                </c:pt>
                <c:pt idx="8130">
                  <c:v>19.259142194475444</c:v>
                </c:pt>
                <c:pt idx="8131">
                  <c:v>19.261525017874582</c:v>
                </c:pt>
                <c:pt idx="8132">
                  <c:v>19.263914653233119</c:v>
                </c:pt>
                <c:pt idx="8133">
                  <c:v>19.266292027064733</c:v>
                </c:pt>
                <c:pt idx="8134">
                  <c:v>19.268669400896343</c:v>
                </c:pt>
                <c:pt idx="8135">
                  <c:v>19.27105494907924</c:v>
                </c:pt>
                <c:pt idx="8136">
                  <c:v>19.27342823573521</c:v>
                </c:pt>
                <c:pt idx="8137">
                  <c:v>19.275801522391184</c:v>
                </c:pt>
                <c:pt idx="8138">
                  <c:v>19.278188432965958</c:v>
                </c:pt>
                <c:pt idx="8139">
                  <c:v>19.280578068324498</c:v>
                </c:pt>
                <c:pt idx="8140">
                  <c:v>19.282948630196707</c:v>
                </c:pt>
                <c:pt idx="8141">
                  <c:v>19.285334178379603</c:v>
                </c:pt>
                <c:pt idx="8142">
                  <c:v>19.287715639386857</c:v>
                </c:pt>
                <c:pt idx="8143">
                  <c:v>19.290105274745397</c:v>
                </c:pt>
                <c:pt idx="8144">
                  <c:v>19.292473111833843</c:v>
                </c:pt>
                <c:pt idx="8145">
                  <c:v>19.294855935232981</c:v>
                </c:pt>
                <c:pt idx="8146">
                  <c:v>19.297238758632115</c:v>
                </c:pt>
                <c:pt idx="8147">
                  <c:v>19.299627031598771</c:v>
                </c:pt>
                <c:pt idx="8148">
                  <c:v>19.302004405430385</c:v>
                </c:pt>
                <c:pt idx="8149">
                  <c:v>19.304376329694474</c:v>
                </c:pt>
                <c:pt idx="8150">
                  <c:v>19.306768689836773</c:v>
                </c:pt>
                <c:pt idx="8151">
                  <c:v>19.309151513235911</c:v>
                </c:pt>
                <c:pt idx="8152">
                  <c:v>19.311524799891881</c:v>
                </c:pt>
                <c:pt idx="8153">
                  <c:v>19.313903536115372</c:v>
                </c:pt>
                <c:pt idx="8154">
                  <c:v>19.316284997122629</c:v>
                </c:pt>
                <c:pt idx="8155">
                  <c:v>19.318685531616211</c:v>
                </c:pt>
                <c:pt idx="8156">
                  <c:v>19.321047919137136</c:v>
                </c:pt>
                <c:pt idx="8157">
                  <c:v>19.323434829711914</c:v>
                </c:pt>
                <c:pt idx="8158">
                  <c:v>19.325817653111049</c:v>
                </c:pt>
                <c:pt idx="8159">
                  <c:v>19.328199114118302</c:v>
                </c:pt>
                <c:pt idx="8160">
                  <c:v>19.330562864031108</c:v>
                </c:pt>
                <c:pt idx="8161">
                  <c:v>19.332949774605886</c:v>
                </c:pt>
                <c:pt idx="8162">
                  <c:v>19.33533123561314</c:v>
                </c:pt>
                <c:pt idx="8163">
                  <c:v>19.337714059012278</c:v>
                </c:pt>
                <c:pt idx="8164">
                  <c:v>19.340092795235769</c:v>
                </c:pt>
                <c:pt idx="8165">
                  <c:v>19.342486517769949</c:v>
                </c:pt>
                <c:pt idx="8166">
                  <c:v>19.344859804425919</c:v>
                </c:pt>
                <c:pt idx="8167">
                  <c:v>19.347239903041295</c:v>
                </c:pt>
                <c:pt idx="8168">
                  <c:v>19.349611827305385</c:v>
                </c:pt>
                <c:pt idx="8169">
                  <c:v>19.352005549839564</c:v>
                </c:pt>
                <c:pt idx="8170">
                  <c:v>19.354388373238699</c:v>
                </c:pt>
                <c:pt idx="8171">
                  <c:v>19.356765747070312</c:v>
                </c:pt>
                <c:pt idx="8172">
                  <c:v>19.359139033726283</c:v>
                </c:pt>
                <c:pt idx="8173">
                  <c:v>19.361534118652344</c:v>
                </c:pt>
                <c:pt idx="8174">
                  <c:v>19.363908767700195</c:v>
                </c:pt>
                <c:pt idx="8175">
                  <c:v>19.366286141531809</c:v>
                </c:pt>
                <c:pt idx="8176">
                  <c:v>19.368663515363419</c:v>
                </c:pt>
                <c:pt idx="8177">
                  <c:v>19.371057237897599</c:v>
                </c:pt>
                <c:pt idx="8178">
                  <c:v>19.373434611729213</c:v>
                </c:pt>
                <c:pt idx="8179">
                  <c:v>19.375811985560826</c:v>
                </c:pt>
                <c:pt idx="8180">
                  <c:v>19.378197533743723</c:v>
                </c:pt>
                <c:pt idx="8181">
                  <c:v>19.380581719534739</c:v>
                </c:pt>
                <c:pt idx="8182">
                  <c:v>19.382955006190709</c:v>
                </c:pt>
                <c:pt idx="8183">
                  <c:v>19.3853337424142</c:v>
                </c:pt>
                <c:pt idx="8184">
                  <c:v>19.387716565813335</c:v>
                </c:pt>
                <c:pt idx="8185">
                  <c:v>19.390103476388113</c:v>
                </c:pt>
                <c:pt idx="8186">
                  <c:v>19.392469951084681</c:v>
                </c:pt>
                <c:pt idx="8187">
                  <c:v>19.394856861659459</c:v>
                </c:pt>
                <c:pt idx="8188">
                  <c:v>19.397242409842356</c:v>
                </c:pt>
                <c:pt idx="8189">
                  <c:v>19.399627958025249</c:v>
                </c:pt>
                <c:pt idx="8190">
                  <c:v>19.401995795113699</c:v>
                </c:pt>
                <c:pt idx="8191">
                  <c:v>19.404381343296595</c:v>
                </c:pt>
                <c:pt idx="8192">
                  <c:v>19.40676007952009</c:v>
                </c:pt>
                <c:pt idx="8193">
                  <c:v>19.409152439662389</c:v>
                </c:pt>
                <c:pt idx="8194">
                  <c:v>19.411521639142716</c:v>
                </c:pt>
                <c:pt idx="8195">
                  <c:v>19.413915361676896</c:v>
                </c:pt>
                <c:pt idx="8196">
                  <c:v>19.416287285940989</c:v>
                </c:pt>
                <c:pt idx="8197">
                  <c:v>19.418670109340123</c:v>
                </c:pt>
                <c:pt idx="8198">
                  <c:v>19.421044758387975</c:v>
                </c:pt>
                <c:pt idx="8199">
                  <c:v>19.42342894417899</c:v>
                </c:pt>
                <c:pt idx="8200">
                  <c:v>19.425817217145646</c:v>
                </c:pt>
                <c:pt idx="8201">
                  <c:v>19.42820004054478</c:v>
                </c:pt>
                <c:pt idx="8202">
                  <c:v>19.430566515241349</c:v>
                </c:pt>
                <c:pt idx="8203">
                  <c:v>19.432968412126812</c:v>
                </c:pt>
                <c:pt idx="8204">
                  <c:v>19.43533079964774</c:v>
                </c:pt>
                <c:pt idx="8205">
                  <c:v>19.437719072614396</c:v>
                </c:pt>
                <c:pt idx="8206">
                  <c:v>19.440093721662247</c:v>
                </c:pt>
                <c:pt idx="8207">
                  <c:v>19.442480632237025</c:v>
                </c:pt>
                <c:pt idx="8208">
                  <c:v>19.444864818028041</c:v>
                </c:pt>
                <c:pt idx="8209">
                  <c:v>19.447239467075892</c:v>
                </c:pt>
                <c:pt idx="8210">
                  <c:v>19.449612753731863</c:v>
                </c:pt>
                <c:pt idx="8211">
                  <c:v>19.452011925833567</c:v>
                </c:pt>
                <c:pt idx="8212">
                  <c:v>19.454379762922013</c:v>
                </c:pt>
                <c:pt idx="8213">
                  <c:v>19.456758499145508</c:v>
                </c:pt>
                <c:pt idx="8214">
                  <c:v>19.45913859776088</c:v>
                </c:pt>
                <c:pt idx="8215">
                  <c:v>19.461535045078822</c:v>
                </c:pt>
                <c:pt idx="8216">
                  <c:v>19.46390015738351</c:v>
                </c:pt>
                <c:pt idx="8217">
                  <c:v>19.466285705566406</c:v>
                </c:pt>
                <c:pt idx="8218">
                  <c:v>19.468671253749303</c:v>
                </c:pt>
                <c:pt idx="8219">
                  <c:v>19.4710568019322</c:v>
                </c:pt>
                <c:pt idx="8220">
                  <c:v>19.473428726196289</c:v>
                </c:pt>
                <c:pt idx="8221">
                  <c:v>19.47580746241978</c:v>
                </c:pt>
                <c:pt idx="8222">
                  <c:v>19.478194372994558</c:v>
                </c:pt>
                <c:pt idx="8223">
                  <c:v>19.480581283569336</c:v>
                </c:pt>
                <c:pt idx="8224">
                  <c:v>19.482954570225306</c:v>
                </c:pt>
                <c:pt idx="8225">
                  <c:v>19.485338756016322</c:v>
                </c:pt>
                <c:pt idx="8226">
                  <c:v>19.487720217023575</c:v>
                </c:pt>
                <c:pt idx="8227">
                  <c:v>19.49009895324707</c:v>
                </c:pt>
                <c:pt idx="8228">
                  <c:v>19.492474964686803</c:v>
                </c:pt>
                <c:pt idx="8229">
                  <c:v>19.494857788085938</c:v>
                </c:pt>
                <c:pt idx="8230">
                  <c:v>19.497248785836355</c:v>
                </c:pt>
                <c:pt idx="8231">
                  <c:v>19.499623434884207</c:v>
                </c:pt>
                <c:pt idx="8232">
                  <c:v>19.50200489589146</c:v>
                </c:pt>
                <c:pt idx="8233">
                  <c:v>19.504384994506836</c:v>
                </c:pt>
                <c:pt idx="8234">
                  <c:v>19.50676236833845</c:v>
                </c:pt>
                <c:pt idx="8235">
                  <c:v>19.50913974217006</c:v>
                </c:pt>
                <c:pt idx="8236">
                  <c:v>19.511522565569194</c:v>
                </c:pt>
                <c:pt idx="8237">
                  <c:v>19.513909476143972</c:v>
                </c:pt>
                <c:pt idx="8238">
                  <c:v>19.516292299543107</c:v>
                </c:pt>
                <c:pt idx="8239">
                  <c:v>19.518665586199077</c:v>
                </c:pt>
                <c:pt idx="8240">
                  <c:v>19.521040235246929</c:v>
                </c:pt>
                <c:pt idx="8241">
                  <c:v>19.523436682564871</c:v>
                </c:pt>
                <c:pt idx="8242">
                  <c:v>19.525818143572124</c:v>
                </c:pt>
                <c:pt idx="8243">
                  <c:v>19.528187343052455</c:v>
                </c:pt>
                <c:pt idx="8244">
                  <c:v>19.530574253627233</c:v>
                </c:pt>
                <c:pt idx="8245">
                  <c:v>19.532961164202007</c:v>
                </c:pt>
                <c:pt idx="8246">
                  <c:v>19.535331726074219</c:v>
                </c:pt>
                <c:pt idx="8247">
                  <c:v>19.537719999040874</c:v>
                </c:pt>
                <c:pt idx="8248">
                  <c:v>19.54010418483189</c:v>
                </c:pt>
                <c:pt idx="8249">
                  <c:v>19.542485645839147</c:v>
                </c:pt>
                <c:pt idx="8250">
                  <c:v>19.544858932495117</c:v>
                </c:pt>
                <c:pt idx="8251">
                  <c:v>19.547236306326731</c:v>
                </c:pt>
                <c:pt idx="8252">
                  <c:v>19.549617767333984</c:v>
                </c:pt>
                <c:pt idx="8253">
                  <c:v>19.552010127476283</c:v>
                </c:pt>
                <c:pt idx="8254">
                  <c:v>19.554384776524135</c:v>
                </c:pt>
                <c:pt idx="8255">
                  <c:v>19.556766237531388</c:v>
                </c:pt>
                <c:pt idx="8256">
                  <c:v>19.559149060930523</c:v>
                </c:pt>
                <c:pt idx="8257">
                  <c:v>19.561523709978374</c:v>
                </c:pt>
                <c:pt idx="8258">
                  <c:v>19.563895634242467</c:v>
                </c:pt>
                <c:pt idx="8259">
                  <c:v>19.566283907209122</c:v>
                </c:pt>
                <c:pt idx="8260">
                  <c:v>19.568673542567662</c:v>
                </c:pt>
                <c:pt idx="8261">
                  <c:v>19.571045466831752</c:v>
                </c:pt>
                <c:pt idx="8262">
                  <c:v>19.573428290230886</c:v>
                </c:pt>
                <c:pt idx="8263">
                  <c:v>19.575811113630021</c:v>
                </c:pt>
                <c:pt idx="8264">
                  <c:v>19.57819938659668</c:v>
                </c:pt>
                <c:pt idx="8265">
                  <c:v>19.580568586077007</c:v>
                </c:pt>
                <c:pt idx="8266">
                  <c:v>19.582950047084264</c:v>
                </c:pt>
                <c:pt idx="8267">
                  <c:v>19.58533423287528</c:v>
                </c:pt>
                <c:pt idx="8268">
                  <c:v>19.587722505841935</c:v>
                </c:pt>
                <c:pt idx="8269">
                  <c:v>19.590099879673549</c:v>
                </c:pt>
                <c:pt idx="8270">
                  <c:v>19.592471803937638</c:v>
                </c:pt>
                <c:pt idx="8271">
                  <c:v>19.594864164079937</c:v>
                </c:pt>
                <c:pt idx="8272">
                  <c:v>19.597246987479075</c:v>
                </c:pt>
                <c:pt idx="8273">
                  <c:v>19.599621636526926</c:v>
                </c:pt>
                <c:pt idx="8274">
                  <c:v>19.601999010358536</c:v>
                </c:pt>
                <c:pt idx="8275">
                  <c:v>19.604381833757671</c:v>
                </c:pt>
                <c:pt idx="8276">
                  <c:v>19.606781005859375</c:v>
                </c:pt>
                <c:pt idx="8277">
                  <c:v>19.609144755772181</c:v>
                </c:pt>
                <c:pt idx="8278">
                  <c:v>19.611530303955078</c:v>
                </c:pt>
                <c:pt idx="8279">
                  <c:v>19.61391040257045</c:v>
                </c:pt>
                <c:pt idx="8280">
                  <c:v>19.616294588361466</c:v>
                </c:pt>
                <c:pt idx="8281">
                  <c:v>19.618658338274273</c:v>
                </c:pt>
                <c:pt idx="8282">
                  <c:v>19.621047973632812</c:v>
                </c:pt>
                <c:pt idx="8283">
                  <c:v>19.623428072248185</c:v>
                </c:pt>
                <c:pt idx="8284">
                  <c:v>19.62580680847168</c:v>
                </c:pt>
                <c:pt idx="8285">
                  <c:v>19.628188269478933</c:v>
                </c:pt>
                <c:pt idx="8286">
                  <c:v>19.630581992013113</c:v>
                </c:pt>
                <c:pt idx="8287">
                  <c:v>19.632955278669083</c:v>
                </c:pt>
                <c:pt idx="8288">
                  <c:v>19.635335377284459</c:v>
                </c:pt>
                <c:pt idx="8289">
                  <c:v>19.63770866394043</c:v>
                </c:pt>
                <c:pt idx="8290">
                  <c:v>19.640105111258372</c:v>
                </c:pt>
                <c:pt idx="8291">
                  <c:v>19.642483847481863</c:v>
                </c:pt>
                <c:pt idx="8292">
                  <c:v>19.644861221313477</c:v>
                </c:pt>
                <c:pt idx="8293">
                  <c:v>19.647235870361328</c:v>
                </c:pt>
                <c:pt idx="8294">
                  <c:v>19.649629592895508</c:v>
                </c:pt>
                <c:pt idx="8295">
                  <c:v>19.652002879551478</c:v>
                </c:pt>
                <c:pt idx="8296">
                  <c:v>19.654380253383092</c:v>
                </c:pt>
                <c:pt idx="8297">
                  <c:v>19.656758989606583</c:v>
                </c:pt>
                <c:pt idx="8298">
                  <c:v>19.659151349748882</c:v>
                </c:pt>
                <c:pt idx="8299">
                  <c:v>19.661528723580496</c:v>
                </c:pt>
                <c:pt idx="8300">
                  <c:v>19.663904735020228</c:v>
                </c:pt>
                <c:pt idx="8301">
                  <c:v>19.666290283203125</c:v>
                </c:pt>
                <c:pt idx="8302">
                  <c:v>19.668677193777903</c:v>
                </c:pt>
                <c:pt idx="8303">
                  <c:v>19.671050480433873</c:v>
                </c:pt>
                <c:pt idx="8304">
                  <c:v>19.673427854265483</c:v>
                </c:pt>
                <c:pt idx="8305">
                  <c:v>19.675812040056499</c:v>
                </c:pt>
                <c:pt idx="8306">
                  <c:v>19.678200313023158</c:v>
                </c:pt>
                <c:pt idx="8307">
                  <c:v>19.680564062935964</c:v>
                </c:pt>
                <c:pt idx="8308">
                  <c:v>19.682952335902623</c:v>
                </c:pt>
                <c:pt idx="8309">
                  <c:v>19.685336521693639</c:v>
                </c:pt>
                <c:pt idx="8310">
                  <c:v>19.687723432268413</c:v>
                </c:pt>
                <c:pt idx="8311">
                  <c:v>19.690089906964982</c:v>
                </c:pt>
                <c:pt idx="8312">
                  <c:v>19.692474092755997</c:v>
                </c:pt>
                <c:pt idx="8313">
                  <c:v>19.694854191371373</c:v>
                </c:pt>
                <c:pt idx="8314">
                  <c:v>19.697245189121791</c:v>
                </c:pt>
                <c:pt idx="8315">
                  <c:v>19.699615750993999</c:v>
                </c:pt>
                <c:pt idx="8316">
                  <c:v>19.70201083592006</c:v>
                </c:pt>
                <c:pt idx="8317">
                  <c:v>19.704381397792272</c:v>
                </c:pt>
                <c:pt idx="8318">
                  <c:v>19.706765583583287</c:v>
                </c:pt>
                <c:pt idx="8319">
                  <c:v>19.709138870239258</c:v>
                </c:pt>
                <c:pt idx="8320">
                  <c:v>19.711527143205913</c:v>
                </c:pt>
                <c:pt idx="8321">
                  <c:v>19.71391269138881</c:v>
                </c:pt>
                <c:pt idx="8322">
                  <c:v>19.716298239571707</c:v>
                </c:pt>
                <c:pt idx="8323">
                  <c:v>19.718664714268275</c:v>
                </c:pt>
                <c:pt idx="8324">
                  <c:v>19.721062523978098</c:v>
                </c:pt>
                <c:pt idx="8325">
                  <c:v>19.723428998674663</c:v>
                </c:pt>
                <c:pt idx="8326">
                  <c:v>19.725813184465679</c:v>
                </c:pt>
                <c:pt idx="8327">
                  <c:v>19.728189195905411</c:v>
                </c:pt>
                <c:pt idx="8328">
                  <c:v>19.73057746887207</c:v>
                </c:pt>
                <c:pt idx="8329">
                  <c:v>19.732957567487443</c:v>
                </c:pt>
                <c:pt idx="8330">
                  <c:v>19.735332216535294</c:v>
                </c:pt>
                <c:pt idx="8331">
                  <c:v>19.737706865583146</c:v>
                </c:pt>
                <c:pt idx="8332">
                  <c:v>19.74010603768485</c:v>
                </c:pt>
                <c:pt idx="8333">
                  <c:v>19.742476599557058</c:v>
                </c:pt>
                <c:pt idx="8334">
                  <c:v>19.744855335780553</c:v>
                </c:pt>
                <c:pt idx="8335">
                  <c:v>19.747238159179688</c:v>
                </c:pt>
                <c:pt idx="8336">
                  <c:v>19.749631881713867</c:v>
                </c:pt>
                <c:pt idx="8337">
                  <c:v>19.751996994018555</c:v>
                </c:pt>
                <c:pt idx="8338">
                  <c:v>19.75438526698521</c:v>
                </c:pt>
                <c:pt idx="8339">
                  <c:v>19.756769452776226</c:v>
                </c:pt>
                <c:pt idx="8340">
                  <c:v>19.759152276175364</c:v>
                </c:pt>
                <c:pt idx="8341">
                  <c:v>19.761522838047572</c:v>
                </c:pt>
                <c:pt idx="8342">
                  <c:v>19.763904299054825</c:v>
                </c:pt>
                <c:pt idx="8343">
                  <c:v>19.766289847237722</c:v>
                </c:pt>
                <c:pt idx="8344">
                  <c:v>19.768675395420619</c:v>
                </c:pt>
                <c:pt idx="8345">
                  <c:v>19.771048682076589</c:v>
                </c:pt>
                <c:pt idx="8346">
                  <c:v>19.773435592651367</c:v>
                </c:pt>
                <c:pt idx="8347">
                  <c:v>19.77581569126674</c:v>
                </c:pt>
                <c:pt idx="8348">
                  <c:v>19.778195789882115</c:v>
                </c:pt>
                <c:pt idx="8349">
                  <c:v>19.780569076538086</c:v>
                </c:pt>
                <c:pt idx="8350">
                  <c:v>19.782953262329102</c:v>
                </c:pt>
                <c:pt idx="8351">
                  <c:v>19.785344260079519</c:v>
                </c:pt>
                <c:pt idx="8352">
                  <c:v>19.78771754673549</c:v>
                </c:pt>
                <c:pt idx="8353">
                  <c:v>19.790100370134624</c:v>
                </c:pt>
                <c:pt idx="8354">
                  <c:v>19.79248046875</c:v>
                </c:pt>
                <c:pt idx="8355">
                  <c:v>19.794857842581614</c:v>
                </c:pt>
                <c:pt idx="8356">
                  <c:v>19.797236578805105</c:v>
                </c:pt>
                <c:pt idx="8357">
                  <c:v>19.7996153150286</c:v>
                </c:pt>
                <c:pt idx="8358">
                  <c:v>19.802004950387136</c:v>
                </c:pt>
                <c:pt idx="8359">
                  <c:v>19.804387773786271</c:v>
                </c:pt>
                <c:pt idx="8360">
                  <c:v>19.806758335658483</c:v>
                </c:pt>
                <c:pt idx="8361">
                  <c:v>19.809132984706334</c:v>
                </c:pt>
                <c:pt idx="8362">
                  <c:v>19.811528069632395</c:v>
                </c:pt>
                <c:pt idx="8363">
                  <c:v>19.81391089303153</c:v>
                </c:pt>
                <c:pt idx="8364">
                  <c:v>19.816282817295619</c:v>
                </c:pt>
                <c:pt idx="8365">
                  <c:v>19.818667003086635</c:v>
                </c:pt>
                <c:pt idx="8366">
                  <c:v>19.821055276053293</c:v>
                </c:pt>
                <c:pt idx="8367">
                  <c:v>19.823425837925502</c:v>
                </c:pt>
                <c:pt idx="8368">
                  <c:v>19.825816835675919</c:v>
                </c:pt>
                <c:pt idx="8369">
                  <c:v>19.828202383858816</c:v>
                </c:pt>
                <c:pt idx="8370">
                  <c:v>19.830583844866069</c:v>
                </c:pt>
                <c:pt idx="8371">
                  <c:v>19.832954406738281</c:v>
                </c:pt>
                <c:pt idx="8372">
                  <c:v>19.835333142961773</c:v>
                </c:pt>
                <c:pt idx="8373">
                  <c:v>19.837717328752788</c:v>
                </c:pt>
                <c:pt idx="8374">
                  <c:v>19.840108326503209</c:v>
                </c:pt>
                <c:pt idx="8375">
                  <c:v>19.842480250767299</c:v>
                </c:pt>
                <c:pt idx="8376">
                  <c:v>19.844860349382671</c:v>
                </c:pt>
                <c:pt idx="8377">
                  <c:v>19.847241810389928</c:v>
                </c:pt>
                <c:pt idx="8378">
                  <c:v>19.849617821829661</c:v>
                </c:pt>
                <c:pt idx="8379">
                  <c:v>19.851991108485631</c:v>
                </c:pt>
                <c:pt idx="8380">
                  <c:v>19.854379381452286</c:v>
                </c:pt>
                <c:pt idx="8381">
                  <c:v>19.856766292027064</c:v>
                </c:pt>
                <c:pt idx="8382">
                  <c:v>19.859140941074916</c:v>
                </c:pt>
                <c:pt idx="8383">
                  <c:v>19.861525126865931</c:v>
                </c:pt>
                <c:pt idx="8384">
                  <c:v>19.863910675048828</c:v>
                </c:pt>
                <c:pt idx="8385">
                  <c:v>19.866297585623606</c:v>
                </c:pt>
                <c:pt idx="8386">
                  <c:v>19.868664060320171</c:v>
                </c:pt>
                <c:pt idx="8387">
                  <c:v>19.871046883719309</c:v>
                </c:pt>
                <c:pt idx="8388">
                  <c:v>19.873431069510325</c:v>
                </c:pt>
                <c:pt idx="8389">
                  <c:v>19.875817980085099</c:v>
                </c:pt>
                <c:pt idx="8390">
                  <c:v>19.878195353916713</c:v>
                </c:pt>
                <c:pt idx="8391">
                  <c:v>19.880567278180802</c:v>
                </c:pt>
                <c:pt idx="8392">
                  <c:v>19.882959638323101</c:v>
                </c:pt>
                <c:pt idx="8393">
                  <c:v>19.885342461722239</c:v>
                </c:pt>
                <c:pt idx="8394">
                  <c:v>19.887715748378209</c:v>
                </c:pt>
                <c:pt idx="8395">
                  <c:v>19.8900944846017</c:v>
                </c:pt>
                <c:pt idx="8396">
                  <c:v>19.892477308000835</c:v>
                </c:pt>
                <c:pt idx="8397">
                  <c:v>19.894875117710658</c:v>
                </c:pt>
                <c:pt idx="8398">
                  <c:v>19.897237505231583</c:v>
                </c:pt>
                <c:pt idx="8399">
                  <c:v>19.899628502982004</c:v>
                </c:pt>
                <c:pt idx="8400">
                  <c:v>19.902004514421733</c:v>
                </c:pt>
                <c:pt idx="8401">
                  <c:v>19.90439006260463</c:v>
                </c:pt>
                <c:pt idx="8402">
                  <c:v>19.906752450125559</c:v>
                </c:pt>
                <c:pt idx="8403">
                  <c:v>19.909144810267858</c:v>
                </c:pt>
                <c:pt idx="8404">
                  <c:v>19.911523546491349</c:v>
                </c:pt>
                <c:pt idx="8405">
                  <c:v>19.913903645106725</c:v>
                </c:pt>
                <c:pt idx="8406">
                  <c:v>19.916283743722097</c:v>
                </c:pt>
                <c:pt idx="8407">
                  <c:v>19.918676103864396</c:v>
                </c:pt>
                <c:pt idx="8408">
                  <c:v>19.921048028128489</c:v>
                </c:pt>
                <c:pt idx="8409">
                  <c:v>19.923428126743861</c:v>
                </c:pt>
                <c:pt idx="8410">
                  <c:v>19.925801413399832</c:v>
                </c:pt>
                <c:pt idx="8411">
                  <c:v>19.928196498325892</c:v>
                </c:pt>
                <c:pt idx="8412">
                  <c:v>19.930576596941265</c:v>
                </c:pt>
                <c:pt idx="8413">
                  <c:v>19.932953970772878</c:v>
                </c:pt>
                <c:pt idx="8414">
                  <c:v>19.93532861982073</c:v>
                </c:pt>
                <c:pt idx="8415">
                  <c:v>19.937720979963029</c:v>
                </c:pt>
                <c:pt idx="8416">
                  <c:v>19.940096991402761</c:v>
                </c:pt>
                <c:pt idx="8417">
                  <c:v>19.942474365234375</c:v>
                </c:pt>
                <c:pt idx="8418">
                  <c:v>19.944854463849747</c:v>
                </c:pt>
                <c:pt idx="8419">
                  <c:v>19.947246823992046</c:v>
                </c:pt>
                <c:pt idx="8420">
                  <c:v>19.94962419782366</c:v>
                </c:pt>
                <c:pt idx="8421">
                  <c:v>19.952001571655273</c:v>
                </c:pt>
                <c:pt idx="8422">
                  <c:v>19.95438711983817</c:v>
                </c:pt>
                <c:pt idx="8423">
                  <c:v>19.956772668021067</c:v>
                </c:pt>
                <c:pt idx="8424">
                  <c:v>19.959144592285156</c:v>
                </c:pt>
                <c:pt idx="8425">
                  <c:v>19.96152196611677</c:v>
                </c:pt>
                <c:pt idx="8426">
                  <c:v>19.963906151907786</c:v>
                </c:pt>
                <c:pt idx="8427">
                  <c:v>19.966294424874441</c:v>
                </c:pt>
                <c:pt idx="8428">
                  <c:v>19.968659537179128</c:v>
                </c:pt>
                <c:pt idx="8429">
                  <c:v>19.971047810145787</c:v>
                </c:pt>
                <c:pt idx="8430">
                  <c:v>19.973431995936803</c:v>
                </c:pt>
                <c:pt idx="8431">
                  <c:v>19.9758175441197</c:v>
                </c:pt>
                <c:pt idx="8432">
                  <c:v>19.978186743600027</c:v>
                </c:pt>
                <c:pt idx="8433">
                  <c:v>19.980572291782924</c:v>
                </c:pt>
                <c:pt idx="8434">
                  <c:v>19.982952390398296</c:v>
                </c:pt>
                <c:pt idx="8435">
                  <c:v>19.985342025756836</c:v>
                </c:pt>
                <c:pt idx="8436">
                  <c:v>19.987709862845286</c:v>
                </c:pt>
                <c:pt idx="8437">
                  <c:v>19.990107672555105</c:v>
                </c:pt>
                <c:pt idx="8438">
                  <c:v>19.992476872035436</c:v>
                </c:pt>
                <c:pt idx="8439">
                  <c:v>19.994862420218332</c:v>
                </c:pt>
                <c:pt idx="8440">
                  <c:v>19.997235706874303</c:v>
                </c:pt>
                <c:pt idx="8441">
                  <c:v>19.999619892665319</c:v>
                </c:pt>
                <c:pt idx="8442">
                  <c:v>20.002006803240093</c:v>
                </c:pt>
                <c:pt idx="8443">
                  <c:v>20.004390989031108</c:v>
                </c:pt>
                <c:pt idx="8444">
                  <c:v>20.006757463727677</c:v>
                </c:pt>
                <c:pt idx="8445">
                  <c:v>20.00915936061314</c:v>
                </c:pt>
                <c:pt idx="8446">
                  <c:v>20.01152311052595</c:v>
                </c:pt>
                <c:pt idx="8447">
                  <c:v>20.013910021100724</c:v>
                </c:pt>
                <c:pt idx="8448">
                  <c:v>20.016284670148575</c:v>
                </c:pt>
                <c:pt idx="8449">
                  <c:v>20.018672943115234</c:v>
                </c:pt>
                <c:pt idx="8450">
                  <c:v>20.021054404122488</c:v>
                </c:pt>
                <c:pt idx="8451">
                  <c:v>20.02343041556222</c:v>
                </c:pt>
                <c:pt idx="8452">
                  <c:v>20.025803702218191</c:v>
                </c:pt>
                <c:pt idx="8453">
                  <c:v>20.028202874319895</c:v>
                </c:pt>
                <c:pt idx="8454">
                  <c:v>20.030570711408341</c:v>
                </c:pt>
                <c:pt idx="8455">
                  <c:v>20.032952172415598</c:v>
                </c:pt>
                <c:pt idx="8456">
                  <c:v>20.03533227103097</c:v>
                </c:pt>
                <c:pt idx="8457">
                  <c:v>20.03772599356515</c:v>
                </c:pt>
                <c:pt idx="8458">
                  <c:v>20.040091105869838</c:v>
                </c:pt>
                <c:pt idx="8459">
                  <c:v>20.042478016444615</c:v>
                </c:pt>
                <c:pt idx="8460">
                  <c:v>20.044862202235631</c:v>
                </c:pt>
                <c:pt idx="8461">
                  <c:v>20.047246388026647</c:v>
                </c:pt>
                <c:pt idx="8462">
                  <c:v>20.049615587506974</c:v>
                </c:pt>
                <c:pt idx="8463">
                  <c:v>20.051997048514231</c:v>
                </c:pt>
                <c:pt idx="8464">
                  <c:v>20.054383959089005</c:v>
                </c:pt>
                <c:pt idx="8465">
                  <c:v>20.056770869663783</c:v>
                </c:pt>
                <c:pt idx="8466">
                  <c:v>20.059144156319753</c:v>
                </c:pt>
                <c:pt idx="8467">
                  <c:v>20.061532429286412</c:v>
                </c:pt>
                <c:pt idx="8468">
                  <c:v>20.063911165509904</c:v>
                </c:pt>
                <c:pt idx="8469">
                  <c:v>20.066289901733398</c:v>
                </c:pt>
                <c:pt idx="8470">
                  <c:v>20.068665913173131</c:v>
                </c:pt>
                <c:pt idx="8471">
                  <c:v>20.071048736572266</c:v>
                </c:pt>
                <c:pt idx="8472">
                  <c:v>20.073439734322683</c:v>
                </c:pt>
                <c:pt idx="8473">
                  <c:v>20.075810296194895</c:v>
                </c:pt>
                <c:pt idx="8474">
                  <c:v>20.07819311959403</c:v>
                </c:pt>
                <c:pt idx="8475">
                  <c:v>20.080574580601283</c:v>
                </c:pt>
                <c:pt idx="8476">
                  <c:v>20.082950592041016</c:v>
                </c:pt>
                <c:pt idx="8477">
                  <c:v>20.085329328264507</c:v>
                </c:pt>
                <c:pt idx="8478">
                  <c:v>20.087709426879883</c:v>
                </c:pt>
                <c:pt idx="8479">
                  <c:v>20.0901004246303</c:v>
                </c:pt>
                <c:pt idx="8480">
                  <c:v>20.092484610421316</c:v>
                </c:pt>
                <c:pt idx="8481">
                  <c:v>20.094856534685405</c:v>
                </c:pt>
                <c:pt idx="8482">
                  <c:v>20.097231183733257</c:v>
                </c:pt>
                <c:pt idx="8483">
                  <c:v>20.099626268659318</c:v>
                </c:pt>
                <c:pt idx="8484">
                  <c:v>20.102006367274694</c:v>
                </c:pt>
                <c:pt idx="8485">
                  <c:v>20.104376929146902</c:v>
                </c:pt>
                <c:pt idx="8486">
                  <c:v>20.10676383972168</c:v>
                </c:pt>
                <c:pt idx="8487">
                  <c:v>20.109150750296457</c:v>
                </c:pt>
                <c:pt idx="8488">
                  <c:v>20.111519949776785</c:v>
                </c:pt>
                <c:pt idx="8489">
                  <c:v>20.113910947527202</c:v>
                </c:pt>
                <c:pt idx="8490">
                  <c:v>20.116295133318218</c:v>
                </c:pt>
                <c:pt idx="8491">
                  <c:v>20.118677956717356</c:v>
                </c:pt>
                <c:pt idx="8492">
                  <c:v>20.121048518589564</c:v>
                </c:pt>
                <c:pt idx="8493">
                  <c:v>20.123428617204937</c:v>
                </c:pt>
                <c:pt idx="8494">
                  <c:v>20.125810078212194</c:v>
                </c:pt>
                <c:pt idx="8495">
                  <c:v>20.128201075962611</c:v>
                </c:pt>
                <c:pt idx="8496">
                  <c:v>20.130575725010463</c:v>
                </c:pt>
                <c:pt idx="8497">
                  <c:v>20.132957186017716</c:v>
                </c:pt>
                <c:pt idx="8498">
                  <c:v>20.135341371808732</c:v>
                </c:pt>
                <c:pt idx="8499">
                  <c:v>20.137713296072825</c:v>
                </c:pt>
                <c:pt idx="8500">
                  <c:v>20.140086582728795</c:v>
                </c:pt>
                <c:pt idx="8501">
                  <c:v>20.142476218087332</c:v>
                </c:pt>
                <c:pt idx="8502">
                  <c:v>20.144863128662109</c:v>
                </c:pt>
                <c:pt idx="8503">
                  <c:v>20.14723641531808</c:v>
                </c:pt>
                <c:pt idx="8504">
                  <c:v>20.149619238717214</c:v>
                </c:pt>
                <c:pt idx="8505">
                  <c:v>20.152000699724468</c:v>
                </c:pt>
                <c:pt idx="8506">
                  <c:v>20.154388972691127</c:v>
                </c:pt>
                <c:pt idx="8507">
                  <c:v>20.156759534563335</c:v>
                </c:pt>
                <c:pt idx="8508">
                  <c:v>20.159139633178711</c:v>
                </c:pt>
                <c:pt idx="8509">
                  <c:v>20.161525181361608</c:v>
                </c:pt>
                <c:pt idx="8510">
                  <c:v>20.163909367152623</c:v>
                </c:pt>
                <c:pt idx="8511">
                  <c:v>20.166288103376115</c:v>
                </c:pt>
                <c:pt idx="8512">
                  <c:v>20.168661390032085</c:v>
                </c:pt>
                <c:pt idx="8513">
                  <c:v>20.171056474958146</c:v>
                </c:pt>
                <c:pt idx="8514">
                  <c:v>20.17343929835728</c:v>
                </c:pt>
                <c:pt idx="8515">
                  <c:v>20.175811222621373</c:v>
                </c:pt>
                <c:pt idx="8516">
                  <c:v>20.178191321236746</c:v>
                </c:pt>
                <c:pt idx="8517">
                  <c:v>20.180575507027761</c:v>
                </c:pt>
                <c:pt idx="8518">
                  <c:v>20.182969229561941</c:v>
                </c:pt>
                <c:pt idx="8519">
                  <c:v>20.185332979474747</c:v>
                </c:pt>
                <c:pt idx="8520">
                  <c:v>20.187722614833287</c:v>
                </c:pt>
                <c:pt idx="8521">
                  <c:v>20.190099988664898</c:v>
                </c:pt>
                <c:pt idx="8522">
                  <c:v>20.192482812064036</c:v>
                </c:pt>
                <c:pt idx="8523">
                  <c:v>20.194846561976842</c:v>
                </c:pt>
                <c:pt idx="8524">
                  <c:v>20.197236197335378</c:v>
                </c:pt>
                <c:pt idx="8525">
                  <c:v>20.199617658342632</c:v>
                </c:pt>
                <c:pt idx="8526">
                  <c:v>20.201996394566127</c:v>
                </c:pt>
                <c:pt idx="8527">
                  <c:v>20.20437785557338</c:v>
                </c:pt>
                <c:pt idx="8528">
                  <c:v>20.20677157810756</c:v>
                </c:pt>
                <c:pt idx="8529">
                  <c:v>20.20914486476353</c:v>
                </c:pt>
                <c:pt idx="8530">
                  <c:v>20.211524963378906</c:v>
                </c:pt>
                <c:pt idx="8531">
                  <c:v>20.213898250034877</c:v>
                </c:pt>
                <c:pt idx="8532">
                  <c:v>20.216294697352819</c:v>
                </c:pt>
                <c:pt idx="8533">
                  <c:v>20.21867343357631</c:v>
                </c:pt>
                <c:pt idx="8534">
                  <c:v>20.221052169799805</c:v>
                </c:pt>
                <c:pt idx="8535">
                  <c:v>20.223426818847656</c:v>
                </c:pt>
                <c:pt idx="8536">
                  <c:v>20.225817816598074</c:v>
                </c:pt>
                <c:pt idx="8537">
                  <c:v>20.228192465645925</c:v>
                </c:pt>
                <c:pt idx="8538">
                  <c:v>20.230569839477539</c:v>
                </c:pt>
                <c:pt idx="8539">
                  <c:v>20.232947213309153</c:v>
                </c:pt>
                <c:pt idx="8540">
                  <c:v>20.235340935843332</c:v>
                </c:pt>
                <c:pt idx="8541">
                  <c:v>20.237719672066824</c:v>
                </c:pt>
                <c:pt idx="8542">
                  <c:v>20.240095683506556</c:v>
                </c:pt>
                <c:pt idx="8543">
                  <c:v>20.242479869297572</c:v>
                </c:pt>
                <c:pt idx="8544">
                  <c:v>20.24486677987235</c:v>
                </c:pt>
                <c:pt idx="8545">
                  <c:v>20.24724006652832</c:v>
                </c:pt>
                <c:pt idx="8546">
                  <c:v>20.249621527535574</c:v>
                </c:pt>
                <c:pt idx="8547">
                  <c:v>20.252005713326589</c:v>
                </c:pt>
                <c:pt idx="8548">
                  <c:v>20.254391261509486</c:v>
                </c:pt>
                <c:pt idx="8549">
                  <c:v>20.256756373814174</c:v>
                </c:pt>
                <c:pt idx="8550">
                  <c:v>20.259144646780832</c:v>
                </c:pt>
                <c:pt idx="8551">
                  <c:v>20.261528832571848</c:v>
                </c:pt>
                <c:pt idx="8552">
                  <c:v>20.263914380754741</c:v>
                </c:pt>
                <c:pt idx="8553">
                  <c:v>20.266282217843191</c:v>
                </c:pt>
                <c:pt idx="8554">
                  <c:v>20.268666403634207</c:v>
                </c:pt>
                <c:pt idx="8555">
                  <c:v>20.271046502249582</c:v>
                </c:pt>
                <c:pt idx="8556">
                  <c:v>20.2734375</c:v>
                </c:pt>
                <c:pt idx="8557">
                  <c:v>20.275806699480327</c:v>
                </c:pt>
                <c:pt idx="8558">
                  <c:v>20.278203146798269</c:v>
                </c:pt>
                <c:pt idx="8559">
                  <c:v>20.280570983886719</c:v>
                </c:pt>
                <c:pt idx="8560">
                  <c:v>20.282956532069615</c:v>
                </c:pt>
                <c:pt idx="8561">
                  <c:v>20.285331181117467</c:v>
                </c:pt>
                <c:pt idx="8562">
                  <c:v>20.287719454084122</c:v>
                </c:pt>
                <c:pt idx="8563">
                  <c:v>20.290103639875138</c:v>
                </c:pt>
                <c:pt idx="8564">
                  <c:v>20.292487825666154</c:v>
                </c:pt>
                <c:pt idx="8565">
                  <c:v>20.294852937970841</c:v>
                </c:pt>
                <c:pt idx="8566">
                  <c:v>20.297254834856304</c:v>
                </c:pt>
                <c:pt idx="8567">
                  <c:v>20.299619947160991</c:v>
                </c:pt>
                <c:pt idx="8568">
                  <c:v>20.302004132952007</c:v>
                </c:pt>
                <c:pt idx="8569">
                  <c:v>20.30438014439174</c:v>
                </c:pt>
                <c:pt idx="8570">
                  <c:v>20.306767054966517</c:v>
                </c:pt>
                <c:pt idx="8571">
                  <c:v>20.309148515973771</c:v>
                </c:pt>
                <c:pt idx="8572">
                  <c:v>20.311523165021622</c:v>
                </c:pt>
                <c:pt idx="8573">
                  <c:v>20.313896451677593</c:v>
                </c:pt>
                <c:pt idx="8574">
                  <c:v>20.316296986171178</c:v>
                </c:pt>
                <c:pt idx="8575">
                  <c:v>20.318666185651505</c:v>
                </c:pt>
                <c:pt idx="8576">
                  <c:v>20.321046284266881</c:v>
                </c:pt>
                <c:pt idx="8577">
                  <c:v>20.323427745274135</c:v>
                </c:pt>
                <c:pt idx="8578">
                  <c:v>20.325821467808314</c:v>
                </c:pt>
                <c:pt idx="8579">
                  <c:v>20.328185217721121</c:v>
                </c:pt>
                <c:pt idx="8580">
                  <c:v>20.330574853079661</c:v>
                </c:pt>
                <c:pt idx="8581">
                  <c:v>20.332959038870676</c:v>
                </c:pt>
                <c:pt idx="8582">
                  <c:v>20.335343224661692</c:v>
                </c:pt>
                <c:pt idx="8583">
                  <c:v>20.337712424142019</c:v>
                </c:pt>
                <c:pt idx="8584">
                  <c:v>20.340093885149273</c:v>
                </c:pt>
                <c:pt idx="8585">
                  <c:v>20.342478070940288</c:v>
                </c:pt>
                <c:pt idx="8586">
                  <c:v>20.344863619123185</c:v>
                </c:pt>
                <c:pt idx="8587">
                  <c:v>20.347236905779155</c:v>
                </c:pt>
                <c:pt idx="8588">
                  <c:v>20.349625178745814</c:v>
                </c:pt>
                <c:pt idx="8589">
                  <c:v>20.352003914969309</c:v>
                </c:pt>
                <c:pt idx="8590">
                  <c:v>20.354384013584681</c:v>
                </c:pt>
                <c:pt idx="8591">
                  <c:v>20.356758662632533</c:v>
                </c:pt>
                <c:pt idx="8592">
                  <c:v>20.359145573207311</c:v>
                </c:pt>
                <c:pt idx="8593">
                  <c:v>20.361535208565847</c:v>
                </c:pt>
                <c:pt idx="8594">
                  <c:v>20.363907132829937</c:v>
                </c:pt>
                <c:pt idx="8595">
                  <c:v>20.366287231445312</c:v>
                </c:pt>
                <c:pt idx="8596">
                  <c:v>20.368672779628209</c:v>
                </c:pt>
                <c:pt idx="8597">
                  <c:v>20.37104606628418</c:v>
                </c:pt>
                <c:pt idx="8598">
                  <c:v>20.373427527291433</c:v>
                </c:pt>
                <c:pt idx="8599">
                  <c:v>20.375806263514928</c:v>
                </c:pt>
                <c:pt idx="8600">
                  <c:v>20.378195898873464</c:v>
                </c:pt>
                <c:pt idx="8601">
                  <c:v>20.380578722272599</c:v>
                </c:pt>
                <c:pt idx="8602">
                  <c:v>20.382950646536692</c:v>
                </c:pt>
                <c:pt idx="8603">
                  <c:v>20.385326657976421</c:v>
                </c:pt>
                <c:pt idx="8604">
                  <c:v>20.387721742902482</c:v>
                </c:pt>
                <c:pt idx="8605">
                  <c:v>20.390100479125977</c:v>
                </c:pt>
                <c:pt idx="8606">
                  <c:v>20.392472403390066</c:v>
                </c:pt>
                <c:pt idx="8607">
                  <c:v>20.394859313964844</c:v>
                </c:pt>
                <c:pt idx="8608">
                  <c:v>20.397246224539622</c:v>
                </c:pt>
                <c:pt idx="8609">
                  <c:v>20.39961678641183</c:v>
                </c:pt>
                <c:pt idx="8610">
                  <c:v>20.402007784162247</c:v>
                </c:pt>
                <c:pt idx="8611">
                  <c:v>20.404393332345144</c:v>
                </c:pt>
                <c:pt idx="8612">
                  <c:v>20.406776155744279</c:v>
                </c:pt>
                <c:pt idx="8613">
                  <c:v>20.40914671761649</c:v>
                </c:pt>
                <c:pt idx="8614">
                  <c:v>20.411525453839982</c:v>
                </c:pt>
                <c:pt idx="8615">
                  <c:v>20.413906914847239</c:v>
                </c:pt>
                <c:pt idx="8616">
                  <c:v>20.416297912597656</c:v>
                </c:pt>
                <c:pt idx="8617">
                  <c:v>20.418671199253627</c:v>
                </c:pt>
                <c:pt idx="8618">
                  <c:v>20.42105266026088</c:v>
                </c:pt>
                <c:pt idx="8619">
                  <c:v>20.423432758876256</c:v>
                </c:pt>
                <c:pt idx="8620">
                  <c:v>20.425808770315989</c:v>
                </c:pt>
                <c:pt idx="8621">
                  <c:v>20.428180694580078</c:v>
                </c:pt>
                <c:pt idx="8622">
                  <c:v>20.430571692330496</c:v>
                </c:pt>
                <c:pt idx="8623">
                  <c:v>20.432958602905273</c:v>
                </c:pt>
                <c:pt idx="8624">
                  <c:v>20.435330527169363</c:v>
                </c:pt>
                <c:pt idx="8625">
                  <c:v>20.437713350568497</c:v>
                </c:pt>
                <c:pt idx="8626">
                  <c:v>20.440100261143275</c:v>
                </c:pt>
                <c:pt idx="8627">
                  <c:v>20.442487171718053</c:v>
                </c:pt>
                <c:pt idx="8628">
                  <c:v>20.44485637119838</c:v>
                </c:pt>
                <c:pt idx="8629">
                  <c:v>20.447237832205637</c:v>
                </c:pt>
                <c:pt idx="8630">
                  <c:v>20.449622017996653</c:v>
                </c:pt>
                <c:pt idx="8631">
                  <c:v>20.452006203787668</c:v>
                </c:pt>
                <c:pt idx="8632">
                  <c:v>20.45438494001116</c:v>
                </c:pt>
                <c:pt idx="8633">
                  <c:v>20.456755501883372</c:v>
                </c:pt>
                <c:pt idx="8634">
                  <c:v>20.459146499633789</c:v>
                </c:pt>
                <c:pt idx="8635">
                  <c:v>20.461530685424805</c:v>
                </c:pt>
                <c:pt idx="8636">
                  <c:v>20.463903972080775</c:v>
                </c:pt>
                <c:pt idx="8637">
                  <c:v>20.466284070696148</c:v>
                </c:pt>
                <c:pt idx="8638">
                  <c:v>20.468669618879044</c:v>
                </c:pt>
                <c:pt idx="8639">
                  <c:v>20.471061979021343</c:v>
                </c:pt>
                <c:pt idx="8640">
                  <c:v>20.47342709132603</c:v>
                </c:pt>
                <c:pt idx="8641">
                  <c:v>20.475818089076451</c:v>
                </c:pt>
                <c:pt idx="8642">
                  <c:v>20.478196825299943</c:v>
                </c:pt>
                <c:pt idx="8643">
                  <c:v>20.480579648699077</c:v>
                </c:pt>
                <c:pt idx="8644">
                  <c:v>20.482942036220006</c:v>
                </c:pt>
                <c:pt idx="8645">
                  <c:v>20.485334396362305</c:v>
                </c:pt>
                <c:pt idx="8646">
                  <c:v>20.487714494977677</c:v>
                </c:pt>
                <c:pt idx="8647">
                  <c:v>20.490094593593053</c:v>
                </c:pt>
                <c:pt idx="8648">
                  <c:v>20.492476054600306</c:v>
                </c:pt>
                <c:pt idx="8649">
                  <c:v>20.494867052350724</c:v>
                </c:pt>
                <c:pt idx="8650">
                  <c:v>20.497238976614817</c:v>
                </c:pt>
                <c:pt idx="8651">
                  <c:v>20.499617712838308</c:v>
                </c:pt>
                <c:pt idx="8652">
                  <c:v>20.501993724278041</c:v>
                </c:pt>
                <c:pt idx="8653">
                  <c:v>20.504388809204102</c:v>
                </c:pt>
                <c:pt idx="8654">
                  <c:v>20.506768907819474</c:v>
                </c:pt>
                <c:pt idx="8655">
                  <c:v>20.509144919259207</c:v>
                </c:pt>
                <c:pt idx="8656">
                  <c:v>20.511520930698939</c:v>
                </c:pt>
                <c:pt idx="8657">
                  <c:v>20.513913290841238</c:v>
                </c:pt>
                <c:pt idx="8658">
                  <c:v>20.51628930228097</c:v>
                </c:pt>
                <c:pt idx="8659">
                  <c:v>20.518669400896343</c:v>
                </c:pt>
                <c:pt idx="8660">
                  <c:v>20.521045412336075</c:v>
                </c:pt>
                <c:pt idx="8661">
                  <c:v>20.523437772478374</c:v>
                </c:pt>
                <c:pt idx="8662">
                  <c:v>20.525816508701869</c:v>
                </c:pt>
                <c:pt idx="8663">
                  <c:v>20.528192520141602</c:v>
                </c:pt>
                <c:pt idx="8664">
                  <c:v>20.530578068324498</c:v>
                </c:pt>
                <c:pt idx="8665">
                  <c:v>20.532963616507395</c:v>
                </c:pt>
                <c:pt idx="8666">
                  <c:v>20.535334178379603</c:v>
                </c:pt>
                <c:pt idx="8667">
                  <c:v>20.537712914603098</c:v>
                </c:pt>
                <c:pt idx="8668">
                  <c:v>20.540097100394114</c:v>
                </c:pt>
                <c:pt idx="8669">
                  <c:v>20.542482648577007</c:v>
                </c:pt>
                <c:pt idx="8670">
                  <c:v>20.544850485665457</c:v>
                </c:pt>
                <c:pt idx="8671">
                  <c:v>20.547237396240234</c:v>
                </c:pt>
                <c:pt idx="8672">
                  <c:v>20.54962158203125</c:v>
                </c:pt>
                <c:pt idx="8673">
                  <c:v>20.552008492606028</c:v>
                </c:pt>
                <c:pt idx="8674">
                  <c:v>20.554376329694474</c:v>
                </c:pt>
                <c:pt idx="8675">
                  <c:v>20.556761877877371</c:v>
                </c:pt>
                <c:pt idx="8676">
                  <c:v>20.559143338884624</c:v>
                </c:pt>
                <c:pt idx="8677">
                  <c:v>20.561530249459402</c:v>
                </c:pt>
                <c:pt idx="8678">
                  <c:v>20.563899448939733</c:v>
                </c:pt>
                <c:pt idx="8679">
                  <c:v>20.566298621041433</c:v>
                </c:pt>
                <c:pt idx="8680">
                  <c:v>20.568666458129883</c:v>
                </c:pt>
                <c:pt idx="8681">
                  <c:v>20.571050643920898</c:v>
                </c:pt>
                <c:pt idx="8682">
                  <c:v>20.573426655360631</c:v>
                </c:pt>
                <c:pt idx="8683">
                  <c:v>20.575812203543528</c:v>
                </c:pt>
                <c:pt idx="8684">
                  <c:v>20.578197751726421</c:v>
                </c:pt>
                <c:pt idx="8685">
                  <c:v>20.580581937517437</c:v>
                </c:pt>
                <c:pt idx="8686">
                  <c:v>20.582947049822124</c:v>
                </c:pt>
                <c:pt idx="8687">
                  <c:v>20.585347584315709</c:v>
                </c:pt>
                <c:pt idx="8688">
                  <c:v>20.587712696620397</c:v>
                </c:pt>
                <c:pt idx="8689">
                  <c:v>20.590099607195171</c:v>
                </c:pt>
                <c:pt idx="8690">
                  <c:v>20.592472893851145</c:v>
                </c:pt>
                <c:pt idx="8691">
                  <c:v>20.594862529209681</c:v>
                </c:pt>
                <c:pt idx="8692">
                  <c:v>20.597243990216935</c:v>
                </c:pt>
                <c:pt idx="8693">
                  <c:v>20.599621364048549</c:v>
                </c:pt>
                <c:pt idx="8694">
                  <c:v>20.601994650704519</c:v>
                </c:pt>
                <c:pt idx="8695">
                  <c:v>20.604393822806223</c:v>
                </c:pt>
                <c:pt idx="8696">
                  <c:v>20.606761659894669</c:v>
                </c:pt>
                <c:pt idx="8697">
                  <c:v>20.609144483293804</c:v>
                </c:pt>
                <c:pt idx="8698">
                  <c:v>20.611523219517299</c:v>
                </c:pt>
                <c:pt idx="8699">
                  <c:v>20.613915579659597</c:v>
                </c:pt>
                <c:pt idx="8700">
                  <c:v>20.616277967180523</c:v>
                </c:pt>
                <c:pt idx="8701">
                  <c:v>20.618670327322825</c:v>
                </c:pt>
                <c:pt idx="8702">
                  <c:v>20.621053150721959</c:v>
                </c:pt>
                <c:pt idx="8703">
                  <c:v>20.623438698904856</c:v>
                </c:pt>
                <c:pt idx="8704">
                  <c:v>20.625803811209543</c:v>
                </c:pt>
                <c:pt idx="8705">
                  <c:v>20.628189359392437</c:v>
                </c:pt>
                <c:pt idx="8706">
                  <c:v>20.630574907575333</c:v>
                </c:pt>
                <c:pt idx="8707">
                  <c:v>20.632963180541992</c:v>
                </c:pt>
                <c:pt idx="8708">
                  <c:v>20.635335104806082</c:v>
                </c:pt>
                <c:pt idx="8709">
                  <c:v>20.637724740164622</c:v>
                </c:pt>
                <c:pt idx="8710">
                  <c:v>20.640100751604351</c:v>
                </c:pt>
                <c:pt idx="8711">
                  <c:v>20.642480850219727</c:v>
                </c:pt>
                <c:pt idx="8712">
                  <c:v>20.644856861659459</c:v>
                </c:pt>
                <c:pt idx="8713">
                  <c:v>20.647243772234233</c:v>
                </c:pt>
                <c:pt idx="8714">
                  <c:v>20.64962932041713</c:v>
                </c:pt>
                <c:pt idx="8715">
                  <c:v>20.652001244681223</c:v>
                </c:pt>
                <c:pt idx="8716">
                  <c:v>20.654381343296595</c:v>
                </c:pt>
                <c:pt idx="8717">
                  <c:v>20.656769616263254</c:v>
                </c:pt>
                <c:pt idx="8718">
                  <c:v>20.659142902919225</c:v>
                </c:pt>
                <c:pt idx="8719">
                  <c:v>20.661523001534597</c:v>
                </c:pt>
                <c:pt idx="8720">
                  <c:v>20.663900375366211</c:v>
                </c:pt>
                <c:pt idx="8721">
                  <c:v>20.66629273550851</c:v>
                </c:pt>
                <c:pt idx="8722">
                  <c:v>20.668674196515763</c:v>
                </c:pt>
                <c:pt idx="8723">
                  <c:v>20.671048845563615</c:v>
                </c:pt>
                <c:pt idx="8724">
                  <c:v>20.673422132219585</c:v>
                </c:pt>
                <c:pt idx="8725">
                  <c:v>20.675815854753765</c:v>
                </c:pt>
                <c:pt idx="8726">
                  <c:v>20.678197315761022</c:v>
                </c:pt>
                <c:pt idx="8727">
                  <c:v>20.68056787763323</c:v>
                </c:pt>
                <c:pt idx="8728">
                  <c:v>20.682956150599889</c:v>
                </c:pt>
                <c:pt idx="8729">
                  <c:v>20.685340336390905</c:v>
                </c:pt>
                <c:pt idx="8730">
                  <c:v>20.687708173479351</c:v>
                </c:pt>
                <c:pt idx="8731">
                  <c:v>20.69010189601353</c:v>
                </c:pt>
                <c:pt idx="8732">
                  <c:v>20.692486081804546</c:v>
                </c:pt>
                <c:pt idx="8733">
                  <c:v>20.694868905203684</c:v>
                </c:pt>
                <c:pt idx="8734">
                  <c:v>20.697235379900249</c:v>
                </c:pt>
                <c:pt idx="8735">
                  <c:v>20.699618203299387</c:v>
                </c:pt>
                <c:pt idx="8736">
                  <c:v>20.701999664306641</c:v>
                </c:pt>
                <c:pt idx="8737">
                  <c:v>20.704390662057058</c:v>
                </c:pt>
                <c:pt idx="8738">
                  <c:v>20.706762586321148</c:v>
                </c:pt>
                <c:pt idx="8739">
                  <c:v>20.709146772112163</c:v>
                </c:pt>
                <c:pt idx="8740">
                  <c:v>20.71152823311942</c:v>
                </c:pt>
                <c:pt idx="8741">
                  <c:v>20.713902882167272</c:v>
                </c:pt>
                <c:pt idx="8742">
                  <c:v>20.716276168823242</c:v>
                </c:pt>
                <c:pt idx="8743">
                  <c:v>20.71866716657366</c:v>
                </c:pt>
                <c:pt idx="8744">
                  <c:v>20.721055439540319</c:v>
                </c:pt>
                <c:pt idx="8745">
                  <c:v>20.723426001412527</c:v>
                </c:pt>
                <c:pt idx="8746">
                  <c:v>20.725810187203543</c:v>
                </c:pt>
                <c:pt idx="8747">
                  <c:v>20.728193010602677</c:v>
                </c:pt>
                <c:pt idx="8748">
                  <c:v>20.730578558785574</c:v>
                </c:pt>
                <c:pt idx="8749">
                  <c:v>20.732950483049663</c:v>
                </c:pt>
                <c:pt idx="8750">
                  <c:v>20.735330581665039</c:v>
                </c:pt>
                <c:pt idx="8751">
                  <c:v>20.737717492239817</c:v>
                </c:pt>
                <c:pt idx="8752">
                  <c:v>20.740101678030832</c:v>
                </c:pt>
                <c:pt idx="8753">
                  <c:v>20.742479051862443</c:v>
                </c:pt>
                <c:pt idx="8754">
                  <c:v>20.744850976126536</c:v>
                </c:pt>
                <c:pt idx="8755">
                  <c:v>20.747244698660715</c:v>
                </c:pt>
                <c:pt idx="8756">
                  <c:v>20.74962752205985</c:v>
                </c:pt>
                <c:pt idx="8757">
                  <c:v>20.752002171107701</c:v>
                </c:pt>
                <c:pt idx="8758">
                  <c:v>20.754382269723074</c:v>
                </c:pt>
                <c:pt idx="8759">
                  <c:v>20.756766455514089</c:v>
                </c:pt>
                <c:pt idx="8760">
                  <c:v>20.759158815656388</c:v>
                </c:pt>
                <c:pt idx="8761">
                  <c:v>20.761525290352957</c:v>
                </c:pt>
                <c:pt idx="8762">
                  <c:v>20.763914925711497</c:v>
                </c:pt>
                <c:pt idx="8763">
                  <c:v>20.766293661934988</c:v>
                </c:pt>
                <c:pt idx="8764">
                  <c:v>20.768673760550364</c:v>
                </c:pt>
                <c:pt idx="8765">
                  <c:v>20.771036148071289</c:v>
                </c:pt>
                <c:pt idx="8766">
                  <c:v>20.773428508213588</c:v>
                </c:pt>
                <c:pt idx="8767">
                  <c:v>20.775809969220841</c:v>
                </c:pt>
                <c:pt idx="8768">
                  <c:v>20.778185980660574</c:v>
                </c:pt>
                <c:pt idx="8769">
                  <c:v>20.78057152884347</c:v>
                </c:pt>
                <c:pt idx="8770">
                  <c:v>20.782962526593888</c:v>
                </c:pt>
                <c:pt idx="8771">
                  <c:v>20.785335813249858</c:v>
                </c:pt>
                <c:pt idx="8772">
                  <c:v>20.787715911865234</c:v>
                </c:pt>
                <c:pt idx="8773">
                  <c:v>20.790091923304967</c:v>
                </c:pt>
                <c:pt idx="8774">
                  <c:v>20.792485645839147</c:v>
                </c:pt>
                <c:pt idx="8775">
                  <c:v>20.794864382062638</c:v>
                </c:pt>
                <c:pt idx="8776">
                  <c:v>20.797241755894252</c:v>
                </c:pt>
                <c:pt idx="8777">
                  <c:v>20.799619129725865</c:v>
                </c:pt>
                <c:pt idx="8778">
                  <c:v>20.802008765084402</c:v>
                </c:pt>
                <c:pt idx="8779">
                  <c:v>20.804384776524135</c:v>
                </c:pt>
                <c:pt idx="8780">
                  <c:v>20.806762150355748</c:v>
                </c:pt>
                <c:pt idx="8781">
                  <c:v>20.80914088657924</c:v>
                </c:pt>
                <c:pt idx="8782">
                  <c:v>20.811531884329661</c:v>
                </c:pt>
                <c:pt idx="8783">
                  <c:v>20.813910620553152</c:v>
                </c:pt>
                <c:pt idx="8784">
                  <c:v>20.816286631992885</c:v>
                </c:pt>
                <c:pt idx="8785">
                  <c:v>20.8186708177839</c:v>
                </c:pt>
                <c:pt idx="8786">
                  <c:v>20.821057728358678</c:v>
                </c:pt>
                <c:pt idx="8787">
                  <c:v>20.823431015014648</c:v>
                </c:pt>
                <c:pt idx="8788">
                  <c:v>20.82580975123814</c:v>
                </c:pt>
                <c:pt idx="8789">
                  <c:v>20.828193937029155</c:v>
                </c:pt>
                <c:pt idx="8790">
                  <c:v>20.830576760428293</c:v>
                </c:pt>
                <c:pt idx="8791">
                  <c:v>20.832947322300502</c:v>
                </c:pt>
                <c:pt idx="8792">
                  <c:v>20.835335595267161</c:v>
                </c:pt>
                <c:pt idx="8793">
                  <c:v>20.837719781058176</c:v>
                </c:pt>
                <c:pt idx="8794">
                  <c:v>20.840102604457311</c:v>
                </c:pt>
                <c:pt idx="8795">
                  <c:v>20.842470441545757</c:v>
                </c:pt>
                <c:pt idx="8796">
                  <c:v>20.844855989728654</c:v>
                </c:pt>
                <c:pt idx="8797">
                  <c:v>20.847237450735911</c:v>
                </c:pt>
                <c:pt idx="8798">
                  <c:v>20.849622998918804</c:v>
                </c:pt>
                <c:pt idx="8799">
                  <c:v>20.851996285574778</c:v>
                </c:pt>
                <c:pt idx="8800">
                  <c:v>20.854392732892716</c:v>
                </c:pt>
                <c:pt idx="8801">
                  <c:v>20.856760569981166</c:v>
                </c:pt>
                <c:pt idx="8802">
                  <c:v>20.859144755772181</c:v>
                </c:pt>
                <c:pt idx="8803">
                  <c:v>20.861522129603795</c:v>
                </c:pt>
                <c:pt idx="8804">
                  <c:v>20.86391040257045</c:v>
                </c:pt>
                <c:pt idx="8805">
                  <c:v>20.866294588361466</c:v>
                </c:pt>
                <c:pt idx="8806">
                  <c:v>20.868677411760601</c:v>
                </c:pt>
                <c:pt idx="8807">
                  <c:v>20.871043886457169</c:v>
                </c:pt>
                <c:pt idx="8808">
                  <c:v>20.873444420950754</c:v>
                </c:pt>
                <c:pt idx="8809">
                  <c:v>20.875809533255442</c:v>
                </c:pt>
                <c:pt idx="8810">
                  <c:v>20.878193719046457</c:v>
                </c:pt>
                <c:pt idx="8811">
                  <c:v>20.880569730486187</c:v>
                </c:pt>
                <c:pt idx="8812">
                  <c:v>20.882959365844727</c:v>
                </c:pt>
                <c:pt idx="8813">
                  <c:v>20.88533673967634</c:v>
                </c:pt>
                <c:pt idx="8814">
                  <c:v>20.88771411350795</c:v>
                </c:pt>
                <c:pt idx="8815">
                  <c:v>20.890090124947683</c:v>
                </c:pt>
                <c:pt idx="8816">
                  <c:v>20.892486572265625</c:v>
                </c:pt>
                <c:pt idx="8817">
                  <c:v>20.894855771745952</c:v>
                </c:pt>
                <c:pt idx="8818">
                  <c:v>20.89723859514509</c:v>
                </c:pt>
                <c:pt idx="8819">
                  <c:v>20.899618693760463</c:v>
                </c:pt>
                <c:pt idx="8820">
                  <c:v>20.902012416294642</c:v>
                </c:pt>
                <c:pt idx="8821">
                  <c:v>20.904376166207449</c:v>
                </c:pt>
                <c:pt idx="8822">
                  <c:v>20.906767163957866</c:v>
                </c:pt>
                <c:pt idx="8823">
                  <c:v>20.909151349748882</c:v>
                </c:pt>
                <c:pt idx="8824">
                  <c:v>20.91153417314802</c:v>
                </c:pt>
                <c:pt idx="8825">
                  <c:v>20.913902010236466</c:v>
                </c:pt>
                <c:pt idx="8826">
                  <c:v>20.916287558419363</c:v>
                </c:pt>
                <c:pt idx="8827">
                  <c:v>20.918669019426616</c:v>
                </c:pt>
                <c:pt idx="8828">
                  <c:v>20.921054567609513</c:v>
                </c:pt>
                <c:pt idx="8829">
                  <c:v>20.923427854265483</c:v>
                </c:pt>
                <c:pt idx="8830">
                  <c:v>20.925818852015905</c:v>
                </c:pt>
                <c:pt idx="8831">
                  <c:v>20.928193501063756</c:v>
                </c:pt>
                <c:pt idx="8832">
                  <c:v>20.930573599679128</c:v>
                </c:pt>
                <c:pt idx="8833">
                  <c:v>20.93294824872698</c:v>
                </c:pt>
                <c:pt idx="8834">
                  <c:v>20.935336521693639</c:v>
                </c:pt>
                <c:pt idx="8835">
                  <c:v>20.937726157052175</c:v>
                </c:pt>
                <c:pt idx="8836">
                  <c:v>20.940098081316265</c:v>
                </c:pt>
                <c:pt idx="8837">
                  <c:v>20.942478179931641</c:v>
                </c:pt>
                <c:pt idx="8838">
                  <c:v>20.944865090506418</c:v>
                </c:pt>
                <c:pt idx="8839">
                  <c:v>20.947235652378627</c:v>
                </c:pt>
                <c:pt idx="8840">
                  <c:v>20.949618475777761</c:v>
                </c:pt>
                <c:pt idx="8841">
                  <c:v>20.951997212001256</c:v>
                </c:pt>
                <c:pt idx="8842">
                  <c:v>20.954388209751674</c:v>
                </c:pt>
                <c:pt idx="8843">
                  <c:v>20.956766945975168</c:v>
                </c:pt>
                <c:pt idx="8844">
                  <c:v>20.95914159502302</c:v>
                </c:pt>
                <c:pt idx="8845">
                  <c:v>20.96151488167899</c:v>
                </c:pt>
                <c:pt idx="8846">
                  <c:v>20.963909966605051</c:v>
                </c:pt>
                <c:pt idx="8847">
                  <c:v>20.966292790004186</c:v>
                </c:pt>
                <c:pt idx="8848">
                  <c:v>20.968659264700754</c:v>
                </c:pt>
                <c:pt idx="8849">
                  <c:v>20.97104753766741</c:v>
                </c:pt>
                <c:pt idx="8850">
                  <c:v>20.973435810634069</c:v>
                </c:pt>
                <c:pt idx="8851">
                  <c:v>20.975806372506277</c:v>
                </c:pt>
                <c:pt idx="8852">
                  <c:v>20.978198732648575</c:v>
                </c:pt>
                <c:pt idx="8853">
                  <c:v>20.980582918439591</c:v>
                </c:pt>
                <c:pt idx="8854">
                  <c:v>20.982965741838726</c:v>
                </c:pt>
                <c:pt idx="8855">
                  <c:v>20.985334941319056</c:v>
                </c:pt>
                <c:pt idx="8856">
                  <c:v>20.987715039934429</c:v>
                </c:pt>
                <c:pt idx="8857">
                  <c:v>20.990096500941686</c:v>
                </c:pt>
                <c:pt idx="8858">
                  <c:v>20.992488861083984</c:v>
                </c:pt>
                <c:pt idx="8859">
                  <c:v>20.994858060564312</c:v>
                </c:pt>
                <c:pt idx="8860">
                  <c:v>20.997243608747208</c:v>
                </c:pt>
                <c:pt idx="8861">
                  <c:v>20.999623707362584</c:v>
                </c:pt>
                <c:pt idx="8862">
                  <c:v>21.001996994018555</c:v>
                </c:pt>
                <c:pt idx="8863">
                  <c:v>21.004371643066406</c:v>
                </c:pt>
                <c:pt idx="8864">
                  <c:v>21.006761278424943</c:v>
                </c:pt>
                <c:pt idx="8865">
                  <c:v>21.00914818899972</c:v>
                </c:pt>
                <c:pt idx="8866">
                  <c:v>21.011521475655691</c:v>
                </c:pt>
                <c:pt idx="8867">
                  <c:v>21.013905661446707</c:v>
                </c:pt>
                <c:pt idx="8868">
                  <c:v>21.016291209629603</c:v>
                </c:pt>
                <c:pt idx="8869">
                  <c:v>21.0186767578125</c:v>
                </c:pt>
                <c:pt idx="8870">
                  <c:v>21.021048682076589</c:v>
                </c:pt>
                <c:pt idx="8871">
                  <c:v>21.023427418300084</c:v>
                </c:pt>
                <c:pt idx="8872">
                  <c:v>21.025814328874858</c:v>
                </c:pt>
                <c:pt idx="8873">
                  <c:v>21.028198514665874</c:v>
                </c:pt>
                <c:pt idx="8874">
                  <c:v>21.030574526105607</c:v>
                </c:pt>
                <c:pt idx="8875">
                  <c:v>21.032949175153458</c:v>
                </c:pt>
                <c:pt idx="8876">
                  <c:v>21.035341535295757</c:v>
                </c:pt>
                <c:pt idx="8877">
                  <c:v>21.037722996303014</c:v>
                </c:pt>
                <c:pt idx="8878">
                  <c:v>21.040097645350865</c:v>
                </c:pt>
                <c:pt idx="8879">
                  <c:v>21.042476381574357</c:v>
                </c:pt>
                <c:pt idx="8880">
                  <c:v>21.044861929757253</c:v>
                </c:pt>
                <c:pt idx="8881">
                  <c:v>21.047251565115793</c:v>
                </c:pt>
                <c:pt idx="8882">
                  <c:v>21.04961940220424</c:v>
                </c:pt>
                <c:pt idx="8883">
                  <c:v>21.052010399954661</c:v>
                </c:pt>
                <c:pt idx="8884">
                  <c:v>21.054389136178152</c:v>
                </c:pt>
                <c:pt idx="8885">
                  <c:v>21.056769234793528</c:v>
                </c:pt>
                <c:pt idx="8886">
                  <c:v>21.059134347098215</c:v>
                </c:pt>
                <c:pt idx="8887">
                  <c:v>21.061525344848633</c:v>
                </c:pt>
                <c:pt idx="8888">
                  <c:v>21.063906805855886</c:v>
                </c:pt>
                <c:pt idx="8889">
                  <c:v>21.066282817295619</c:v>
                </c:pt>
                <c:pt idx="8890">
                  <c:v>21.068667003086635</c:v>
                </c:pt>
                <c:pt idx="8891">
                  <c:v>21.071056638445171</c:v>
                </c:pt>
                <c:pt idx="8892">
                  <c:v>21.073429925101145</c:v>
                </c:pt>
                <c:pt idx="8893">
                  <c:v>21.075808661324636</c:v>
                </c:pt>
                <c:pt idx="8894">
                  <c:v>21.078184672764369</c:v>
                </c:pt>
                <c:pt idx="8895">
                  <c:v>21.08057975769043</c:v>
                </c:pt>
                <c:pt idx="8896">
                  <c:v>21.082958493913921</c:v>
                </c:pt>
                <c:pt idx="8897">
                  <c:v>21.085335867745535</c:v>
                </c:pt>
                <c:pt idx="8898">
                  <c:v>21.087711879185267</c:v>
                </c:pt>
                <c:pt idx="8899">
                  <c:v>21.090101514543804</c:v>
                </c:pt>
                <c:pt idx="8900">
                  <c:v>21.092477525983536</c:v>
                </c:pt>
                <c:pt idx="8901">
                  <c:v>21.094857624598912</c:v>
                </c:pt>
                <c:pt idx="8902">
                  <c:v>21.097236360822404</c:v>
                </c:pt>
                <c:pt idx="8903">
                  <c:v>21.099627358572825</c:v>
                </c:pt>
                <c:pt idx="8904">
                  <c:v>21.102006094796316</c:v>
                </c:pt>
                <c:pt idx="8905">
                  <c:v>21.10438346862793</c:v>
                </c:pt>
                <c:pt idx="8906">
                  <c:v>21.106766292027064</c:v>
                </c:pt>
                <c:pt idx="8907">
                  <c:v>21.109153202601842</c:v>
                </c:pt>
                <c:pt idx="8908">
                  <c:v>21.11152376447405</c:v>
                </c:pt>
                <c:pt idx="8909">
                  <c:v>21.113902500697545</c:v>
                </c:pt>
                <c:pt idx="8910">
                  <c:v>21.116289411272319</c:v>
                </c:pt>
                <c:pt idx="8911">
                  <c:v>21.118670872279576</c:v>
                </c:pt>
                <c:pt idx="8912">
                  <c:v>21.121042796543666</c:v>
                </c:pt>
                <c:pt idx="8913">
                  <c:v>21.123428344726562</c:v>
                </c:pt>
                <c:pt idx="8914">
                  <c:v>21.125812530517578</c:v>
                </c:pt>
                <c:pt idx="8915">
                  <c:v>21.128198078700475</c:v>
                </c:pt>
                <c:pt idx="8916">
                  <c:v>21.130567278180802</c:v>
                </c:pt>
                <c:pt idx="8917">
                  <c:v>21.13295418875558</c:v>
                </c:pt>
                <c:pt idx="8918">
                  <c:v>21.135337012154714</c:v>
                </c:pt>
                <c:pt idx="8919">
                  <c:v>21.13772119794573</c:v>
                </c:pt>
                <c:pt idx="8920">
                  <c:v>21.140090397426061</c:v>
                </c:pt>
                <c:pt idx="8921">
                  <c:v>21.142490931919642</c:v>
                </c:pt>
                <c:pt idx="8922">
                  <c:v>21.144857406616211</c:v>
                </c:pt>
                <c:pt idx="8923">
                  <c:v>21.147241592407227</c:v>
                </c:pt>
                <c:pt idx="8924">
                  <c:v>21.149616241455078</c:v>
                </c:pt>
                <c:pt idx="8925">
                  <c:v>21.152005876813615</c:v>
                </c:pt>
                <c:pt idx="8926">
                  <c:v>21.15439006260463</c:v>
                </c:pt>
                <c:pt idx="8927">
                  <c:v>21.156772886003765</c:v>
                </c:pt>
                <c:pt idx="8928">
                  <c:v>21.159139360700333</c:v>
                </c:pt>
                <c:pt idx="8929">
                  <c:v>21.161538532802037</c:v>
                </c:pt>
                <c:pt idx="8930">
                  <c:v>21.163905007498606</c:v>
                </c:pt>
                <c:pt idx="8931">
                  <c:v>21.166289193289622</c:v>
                </c:pt>
                <c:pt idx="8932">
                  <c:v>21.168666567121232</c:v>
                </c:pt>
                <c:pt idx="8933">
                  <c:v>21.171054840087891</c:v>
                </c:pt>
                <c:pt idx="8934">
                  <c:v>21.173433576311382</c:v>
                </c:pt>
                <c:pt idx="8935">
                  <c:v>21.175809587751115</c:v>
                </c:pt>
                <c:pt idx="8936">
                  <c:v>21.178186961582728</c:v>
                </c:pt>
                <c:pt idx="8937">
                  <c:v>21.18058340890067</c:v>
                </c:pt>
                <c:pt idx="8938">
                  <c:v>21.182951245989116</c:v>
                </c:pt>
                <c:pt idx="8939">
                  <c:v>21.185332706996373</c:v>
                </c:pt>
                <c:pt idx="8940">
                  <c:v>21.187714168003627</c:v>
                </c:pt>
                <c:pt idx="8941">
                  <c:v>21.190106528145925</c:v>
                </c:pt>
                <c:pt idx="8942">
                  <c:v>21.192468915666851</c:v>
                </c:pt>
                <c:pt idx="8943">
                  <c:v>21.194861275809153</c:v>
                </c:pt>
                <c:pt idx="8944">
                  <c:v>21.197244099208287</c:v>
                </c:pt>
                <c:pt idx="8945">
                  <c:v>21.199625560215541</c:v>
                </c:pt>
                <c:pt idx="8946">
                  <c:v>21.20199339730399</c:v>
                </c:pt>
                <c:pt idx="8947">
                  <c:v>21.204380307878765</c:v>
                </c:pt>
                <c:pt idx="8948">
                  <c:v>21.20676449366978</c:v>
                </c:pt>
                <c:pt idx="8949">
                  <c:v>21.209150041852677</c:v>
                </c:pt>
                <c:pt idx="8950">
                  <c:v>21.211524690900529</c:v>
                </c:pt>
                <c:pt idx="8951">
                  <c:v>21.213917051042827</c:v>
                </c:pt>
                <c:pt idx="8952">
                  <c:v>21.216291700090679</c:v>
                </c:pt>
                <c:pt idx="8953">
                  <c:v>21.218669073922293</c:v>
                </c:pt>
                <c:pt idx="8954">
                  <c:v>21.221042360578263</c:v>
                </c:pt>
                <c:pt idx="8955">
                  <c:v>21.223431995936803</c:v>
                </c:pt>
                <c:pt idx="8956">
                  <c:v>21.225818906511577</c:v>
                </c:pt>
                <c:pt idx="8957">
                  <c:v>21.22819083077567</c:v>
                </c:pt>
                <c:pt idx="8958">
                  <c:v>21.230569566999161</c:v>
                </c:pt>
                <c:pt idx="8959">
                  <c:v>21.232959202357701</c:v>
                </c:pt>
                <c:pt idx="8960">
                  <c:v>21.23532976422991</c:v>
                </c:pt>
                <c:pt idx="8961">
                  <c:v>21.237713950020925</c:v>
                </c:pt>
                <c:pt idx="8962">
                  <c:v>21.240091323852539</c:v>
                </c:pt>
                <c:pt idx="8963">
                  <c:v>21.242483683994838</c:v>
                </c:pt>
                <c:pt idx="8964">
                  <c:v>21.244862420218332</c:v>
                </c:pt>
                <c:pt idx="8965">
                  <c:v>21.247238431658062</c:v>
                </c:pt>
                <c:pt idx="8966">
                  <c:v>21.249613080705913</c:v>
                </c:pt>
                <c:pt idx="8967">
                  <c:v>21.252006803240093</c:v>
                </c:pt>
                <c:pt idx="8968">
                  <c:v>21.254389626639231</c:v>
                </c:pt>
                <c:pt idx="8969">
                  <c:v>21.256756101335796</c:v>
                </c:pt>
                <c:pt idx="8970">
                  <c:v>21.259144374302455</c:v>
                </c:pt>
                <c:pt idx="8971">
                  <c:v>21.261532647269114</c:v>
                </c:pt>
                <c:pt idx="8972">
                  <c:v>21.26390048435756</c:v>
                </c:pt>
                <c:pt idx="8973">
                  <c:v>21.266292844499858</c:v>
                </c:pt>
                <c:pt idx="8974">
                  <c:v>21.268677030290874</c:v>
                </c:pt>
                <c:pt idx="8975">
                  <c:v>21.27106121608189</c:v>
                </c:pt>
                <c:pt idx="8976">
                  <c:v>21.273427690778458</c:v>
                </c:pt>
                <c:pt idx="8977">
                  <c:v>21.275811876569474</c:v>
                </c:pt>
                <c:pt idx="8978">
                  <c:v>21.278190612792969</c:v>
                </c:pt>
                <c:pt idx="8979">
                  <c:v>21.280582972935267</c:v>
                </c:pt>
                <c:pt idx="8980">
                  <c:v>21.282953534807476</c:v>
                </c:pt>
                <c:pt idx="8981">
                  <c:v>21.285339082990372</c:v>
                </c:pt>
                <c:pt idx="8982">
                  <c:v>21.287720543997629</c:v>
                </c:pt>
                <c:pt idx="8983">
                  <c:v>21.2900938306536</c:v>
                </c:pt>
                <c:pt idx="8984">
                  <c:v>21.292468479701451</c:v>
                </c:pt>
                <c:pt idx="8985">
                  <c:v>21.294858115059988</c:v>
                </c:pt>
                <c:pt idx="8986">
                  <c:v>21.297245025634766</c:v>
                </c:pt>
                <c:pt idx="8987">
                  <c:v>21.299616949898855</c:v>
                </c:pt>
                <c:pt idx="8988">
                  <c:v>21.302001135689871</c:v>
                </c:pt>
                <c:pt idx="8989">
                  <c:v>21.304385321480886</c:v>
                </c:pt>
                <c:pt idx="8990">
                  <c:v>21.306769507271902</c:v>
                </c:pt>
                <c:pt idx="8991">
                  <c:v>21.309144156319753</c:v>
                </c:pt>
                <c:pt idx="8992">
                  <c:v>21.311521530151367</c:v>
                </c:pt>
                <c:pt idx="8993">
                  <c:v>21.313908440726145</c:v>
                </c:pt>
                <c:pt idx="8994">
                  <c:v>21.316292626517161</c:v>
                </c:pt>
                <c:pt idx="8995">
                  <c:v>21.318667275565012</c:v>
                </c:pt>
                <c:pt idx="8996">
                  <c:v>21.321041924612864</c:v>
                </c:pt>
                <c:pt idx="8997">
                  <c:v>21.323437009538921</c:v>
                </c:pt>
                <c:pt idx="8998">
                  <c:v>21.325817108154297</c:v>
                </c:pt>
                <c:pt idx="8999">
                  <c:v>21.328191757202148</c:v>
                </c:pt>
                <c:pt idx="9000">
                  <c:v>21.330573218209402</c:v>
                </c:pt>
                <c:pt idx="9001">
                  <c:v>21.332958766392299</c:v>
                </c:pt>
                <c:pt idx="9002">
                  <c:v>21.335345676967076</c:v>
                </c:pt>
                <c:pt idx="9003">
                  <c:v>21.337713514055523</c:v>
                </c:pt>
                <c:pt idx="9004">
                  <c:v>21.340104511805944</c:v>
                </c:pt>
                <c:pt idx="9005">
                  <c:v>21.342480523245676</c:v>
                </c:pt>
                <c:pt idx="9006">
                  <c:v>21.34486198425293</c:v>
                </c:pt>
                <c:pt idx="9007">
                  <c:v>21.347227096557617</c:v>
                </c:pt>
                <c:pt idx="9008">
                  <c:v>21.349619456699916</c:v>
                </c:pt>
                <c:pt idx="9009">
                  <c:v>21.352000917707169</c:v>
                </c:pt>
                <c:pt idx="9010">
                  <c:v>21.354376929146902</c:v>
                </c:pt>
                <c:pt idx="9011">
                  <c:v>21.356761114937918</c:v>
                </c:pt>
                <c:pt idx="9012">
                  <c:v>21.359152112688335</c:v>
                </c:pt>
                <c:pt idx="9013">
                  <c:v>21.361526761736187</c:v>
                </c:pt>
                <c:pt idx="9014">
                  <c:v>21.3639041355678</c:v>
                </c:pt>
                <c:pt idx="9015">
                  <c:v>21.366280147007533</c:v>
                </c:pt>
                <c:pt idx="9016">
                  <c:v>21.368676594325475</c:v>
                </c:pt>
                <c:pt idx="9017">
                  <c:v>21.371056692940847</c:v>
                </c:pt>
                <c:pt idx="9018">
                  <c:v>21.373431341988699</c:v>
                </c:pt>
                <c:pt idx="9019">
                  <c:v>21.375810078212194</c:v>
                </c:pt>
                <c:pt idx="9020">
                  <c:v>21.378198351178849</c:v>
                </c:pt>
                <c:pt idx="9021">
                  <c:v>21.380574362618582</c:v>
                </c:pt>
                <c:pt idx="9022">
                  <c:v>21.382951736450195</c:v>
                </c:pt>
                <c:pt idx="9023">
                  <c:v>21.385331835065568</c:v>
                </c:pt>
                <c:pt idx="9024">
                  <c:v>21.387721470424108</c:v>
                </c:pt>
                <c:pt idx="9025">
                  <c:v>21.39010156903948</c:v>
                </c:pt>
                <c:pt idx="9026">
                  <c:v>21.392476218087332</c:v>
                </c:pt>
                <c:pt idx="9027">
                  <c:v>21.394863128662109</c:v>
                </c:pt>
                <c:pt idx="9028">
                  <c:v>21.397250039236887</c:v>
                </c:pt>
                <c:pt idx="9029">
                  <c:v>21.399621963500977</c:v>
                </c:pt>
                <c:pt idx="9030">
                  <c:v>21.40199933733259</c:v>
                </c:pt>
                <c:pt idx="9031">
                  <c:v>21.404386247907365</c:v>
                </c:pt>
                <c:pt idx="9032">
                  <c:v>21.40676634652274</c:v>
                </c:pt>
                <c:pt idx="9033">
                  <c:v>21.409139633178711</c:v>
                </c:pt>
                <c:pt idx="9034">
                  <c:v>21.411526543753489</c:v>
                </c:pt>
                <c:pt idx="9035">
                  <c:v>21.413908004760742</c:v>
                </c:pt>
                <c:pt idx="9036">
                  <c:v>21.416292190551758</c:v>
                </c:pt>
                <c:pt idx="9037">
                  <c:v>21.418662752423966</c:v>
                </c:pt>
                <c:pt idx="9038">
                  <c:v>21.421046938214982</c:v>
                </c:pt>
                <c:pt idx="9039">
                  <c:v>21.423432486397878</c:v>
                </c:pt>
                <c:pt idx="9040">
                  <c:v>21.425813947405132</c:v>
                </c:pt>
                <c:pt idx="9041">
                  <c:v>21.428185871669225</c:v>
                </c:pt>
                <c:pt idx="9042">
                  <c:v>21.430586406162806</c:v>
                </c:pt>
                <c:pt idx="9043">
                  <c:v>21.432951518467494</c:v>
                </c:pt>
                <c:pt idx="9044">
                  <c:v>21.435338429042272</c:v>
                </c:pt>
                <c:pt idx="9045">
                  <c:v>21.437713078090123</c:v>
                </c:pt>
                <c:pt idx="9046">
                  <c:v>21.44010271344866</c:v>
                </c:pt>
                <c:pt idx="9047">
                  <c:v>21.442484174455913</c:v>
                </c:pt>
                <c:pt idx="9048">
                  <c:v>21.444868360246929</c:v>
                </c:pt>
                <c:pt idx="9049">
                  <c:v>21.44723755972726</c:v>
                </c:pt>
                <c:pt idx="9050">
                  <c:v>21.44963264465332</c:v>
                </c:pt>
                <c:pt idx="9051">
                  <c:v>21.45200048174177</c:v>
                </c:pt>
                <c:pt idx="9052">
                  <c:v>21.454383305140905</c:v>
                </c:pt>
                <c:pt idx="9053">
                  <c:v>21.456762041364396</c:v>
                </c:pt>
                <c:pt idx="9054">
                  <c:v>21.459150314331055</c:v>
                </c:pt>
                <c:pt idx="9055">
                  <c:v>21.461523600987025</c:v>
                </c:pt>
                <c:pt idx="9056">
                  <c:v>21.463903699602398</c:v>
                </c:pt>
                <c:pt idx="9057">
                  <c:v>21.46627971104213</c:v>
                </c:pt>
                <c:pt idx="9058">
                  <c:v>21.468677520751953</c:v>
                </c:pt>
                <c:pt idx="9059">
                  <c:v>21.471045357840403</c:v>
                </c:pt>
                <c:pt idx="9060">
                  <c:v>21.473429543631418</c:v>
                </c:pt>
                <c:pt idx="9061">
                  <c:v>21.475809642246791</c:v>
                </c:pt>
                <c:pt idx="9062">
                  <c:v>21.478202002389089</c:v>
                </c:pt>
                <c:pt idx="9063">
                  <c:v>21.480564389910015</c:v>
                </c:pt>
                <c:pt idx="9064">
                  <c:v>21.482956750052317</c:v>
                </c:pt>
                <c:pt idx="9065">
                  <c:v>21.485340935843332</c:v>
                </c:pt>
                <c:pt idx="9066">
                  <c:v>21.487723759242467</c:v>
                </c:pt>
                <c:pt idx="9067">
                  <c:v>21.490087509155273</c:v>
                </c:pt>
                <c:pt idx="9068">
                  <c:v>21.49247714451381</c:v>
                </c:pt>
                <c:pt idx="9069">
                  <c:v>21.494859967912944</c:v>
                </c:pt>
                <c:pt idx="9070">
                  <c:v>21.497245516095841</c:v>
                </c:pt>
                <c:pt idx="9071">
                  <c:v>21.499618802751812</c:v>
                </c:pt>
                <c:pt idx="9072">
                  <c:v>21.502011162894114</c:v>
                </c:pt>
                <c:pt idx="9073">
                  <c:v>21.504385811941965</c:v>
                </c:pt>
                <c:pt idx="9074">
                  <c:v>21.506764548165457</c:v>
                </c:pt>
                <c:pt idx="9075">
                  <c:v>21.509140559605189</c:v>
                </c:pt>
                <c:pt idx="9076">
                  <c:v>21.511530194963726</c:v>
                </c:pt>
                <c:pt idx="9077">
                  <c:v>21.513915743146622</c:v>
                </c:pt>
                <c:pt idx="9078">
                  <c:v>21.516289029802593</c:v>
                </c:pt>
                <c:pt idx="9079">
                  <c:v>21.518666403634207</c:v>
                </c:pt>
                <c:pt idx="9080">
                  <c:v>21.521057401384624</c:v>
                </c:pt>
                <c:pt idx="9081">
                  <c:v>21.523426600864955</c:v>
                </c:pt>
                <c:pt idx="9082">
                  <c:v>21.525808061872208</c:v>
                </c:pt>
                <c:pt idx="9083">
                  <c:v>21.528186798095703</c:v>
                </c:pt>
                <c:pt idx="9084">
                  <c:v>21.530579158238002</c:v>
                </c:pt>
                <c:pt idx="9085">
                  <c:v>21.532956532069615</c:v>
                </c:pt>
                <c:pt idx="9086">
                  <c:v>21.535333905901226</c:v>
                </c:pt>
                <c:pt idx="9087">
                  <c:v>21.5377071925572</c:v>
                </c:pt>
                <c:pt idx="9088">
                  <c:v>21.540100915091379</c:v>
                </c:pt>
                <c:pt idx="9089">
                  <c:v>21.542483738490514</c:v>
                </c:pt>
                <c:pt idx="9090">
                  <c:v>21.544852937970841</c:v>
                </c:pt>
                <c:pt idx="9091">
                  <c:v>21.5472412109375</c:v>
                </c:pt>
                <c:pt idx="9092">
                  <c:v>21.549628121512278</c:v>
                </c:pt>
                <c:pt idx="9093">
                  <c:v>21.551994596208843</c:v>
                </c:pt>
                <c:pt idx="9094">
                  <c:v>21.554389681134904</c:v>
                </c:pt>
                <c:pt idx="9095">
                  <c:v>21.556772504534038</c:v>
                </c:pt>
                <c:pt idx="9096">
                  <c:v>21.559158052716935</c:v>
                </c:pt>
                <c:pt idx="9097">
                  <c:v>21.561525889805385</c:v>
                </c:pt>
                <c:pt idx="9098">
                  <c:v>21.563905988420757</c:v>
                </c:pt>
                <c:pt idx="9099">
                  <c:v>21.566287449428014</c:v>
                </c:pt>
                <c:pt idx="9100">
                  <c:v>21.568679809570312</c:v>
                </c:pt>
                <c:pt idx="9101">
                  <c:v>21.57104900905064</c:v>
                </c:pt>
                <c:pt idx="9102">
                  <c:v>21.573433194841655</c:v>
                </c:pt>
                <c:pt idx="9103">
                  <c:v>21.57581193106515</c:v>
                </c:pt>
                <c:pt idx="9104">
                  <c:v>21.578187942504883</c:v>
                </c:pt>
                <c:pt idx="9105">
                  <c:v>21.580561229160853</c:v>
                </c:pt>
                <c:pt idx="9106">
                  <c:v>21.58295086451939</c:v>
                </c:pt>
                <c:pt idx="9107">
                  <c:v>21.585337775094168</c:v>
                </c:pt>
                <c:pt idx="9108">
                  <c:v>21.587708336966379</c:v>
                </c:pt>
                <c:pt idx="9109">
                  <c:v>21.590093885149273</c:v>
                </c:pt>
                <c:pt idx="9110">
                  <c:v>21.59248079572405</c:v>
                </c:pt>
                <c:pt idx="9111">
                  <c:v>21.594864981515066</c:v>
                </c:pt>
                <c:pt idx="9112">
                  <c:v>21.597240992954799</c:v>
                </c:pt>
                <c:pt idx="9113">
                  <c:v>21.599617004394531</c:v>
                </c:pt>
                <c:pt idx="9114">
                  <c:v>21.602005277361187</c:v>
                </c:pt>
                <c:pt idx="9115">
                  <c:v>21.604386738368444</c:v>
                </c:pt>
                <c:pt idx="9116">
                  <c:v>21.606762749808176</c:v>
                </c:pt>
                <c:pt idx="9117">
                  <c:v>21.609137398856028</c:v>
                </c:pt>
                <c:pt idx="9118">
                  <c:v>21.611528396606445</c:v>
                </c:pt>
                <c:pt idx="9119">
                  <c:v>21.61391122000558</c:v>
                </c:pt>
                <c:pt idx="9120">
                  <c:v>21.616287231445312</c:v>
                </c:pt>
                <c:pt idx="9121">
                  <c:v>21.618665967668804</c:v>
                </c:pt>
                <c:pt idx="9122">
                  <c:v>21.621054240635463</c:v>
                </c:pt>
                <c:pt idx="9123">
                  <c:v>21.623439788818359</c:v>
                </c:pt>
                <c:pt idx="9124">
                  <c:v>21.625808988298687</c:v>
                </c:pt>
                <c:pt idx="9125">
                  <c:v>21.628201348440989</c:v>
                </c:pt>
                <c:pt idx="9126">
                  <c:v>21.63057599748884</c:v>
                </c:pt>
                <c:pt idx="9127">
                  <c:v>21.632958820887975</c:v>
                </c:pt>
                <c:pt idx="9128">
                  <c:v>21.635322570800781</c:v>
                </c:pt>
                <c:pt idx="9129">
                  <c:v>21.637716293334961</c:v>
                </c:pt>
                <c:pt idx="9130">
                  <c:v>21.640097754342214</c:v>
                </c:pt>
                <c:pt idx="9131">
                  <c:v>21.642472403390066</c:v>
                </c:pt>
                <c:pt idx="9132">
                  <c:v>21.644857951572963</c:v>
                </c:pt>
                <c:pt idx="9133">
                  <c:v>21.647246224539622</c:v>
                </c:pt>
                <c:pt idx="9134">
                  <c:v>21.649619511195592</c:v>
                </c:pt>
                <c:pt idx="9135">
                  <c:v>21.651998247419083</c:v>
                </c:pt>
                <c:pt idx="9136">
                  <c:v>21.654375621250697</c:v>
                </c:pt>
                <c:pt idx="9137">
                  <c:v>21.656770706176758</c:v>
                </c:pt>
                <c:pt idx="9138">
                  <c:v>21.65915080479213</c:v>
                </c:pt>
                <c:pt idx="9139">
                  <c:v>21.661526816231863</c:v>
                </c:pt>
                <c:pt idx="9140">
                  <c:v>21.663905552455358</c:v>
                </c:pt>
                <c:pt idx="9141">
                  <c:v>21.666293825422013</c:v>
                </c:pt>
                <c:pt idx="9142">
                  <c:v>21.668669836861746</c:v>
                </c:pt>
                <c:pt idx="9143">
                  <c:v>21.67104857308524</c:v>
                </c:pt>
                <c:pt idx="9144">
                  <c:v>21.673428671700613</c:v>
                </c:pt>
                <c:pt idx="9145">
                  <c:v>21.675818307059153</c:v>
                </c:pt>
                <c:pt idx="9146">
                  <c:v>21.678198405674525</c:v>
                </c:pt>
                <c:pt idx="9147">
                  <c:v>21.680573054722377</c:v>
                </c:pt>
                <c:pt idx="9148">
                  <c:v>21.682957240513392</c:v>
                </c:pt>
                <c:pt idx="9149">
                  <c:v>21.685345513480051</c:v>
                </c:pt>
                <c:pt idx="9150">
                  <c:v>21.68771607535226</c:v>
                </c:pt>
                <c:pt idx="9151">
                  <c:v>21.690096173967632</c:v>
                </c:pt>
                <c:pt idx="9152">
                  <c:v>21.692481722150529</c:v>
                </c:pt>
                <c:pt idx="9153">
                  <c:v>21.694859095982142</c:v>
                </c:pt>
                <c:pt idx="9154">
                  <c:v>21.697235107421875</c:v>
                </c:pt>
                <c:pt idx="9155">
                  <c:v>21.699620655604772</c:v>
                </c:pt>
                <c:pt idx="9156">
                  <c:v>21.702002116612025</c:v>
                </c:pt>
                <c:pt idx="9157">
                  <c:v>21.704387664794922</c:v>
                </c:pt>
                <c:pt idx="9158">
                  <c:v>21.706759589059011</c:v>
                </c:pt>
                <c:pt idx="9159">
                  <c:v>21.709142412458146</c:v>
                </c:pt>
                <c:pt idx="9160">
                  <c:v>21.711526598249161</c:v>
                </c:pt>
                <c:pt idx="9161">
                  <c:v>21.713912146432058</c:v>
                </c:pt>
                <c:pt idx="9162">
                  <c:v>21.716281345912389</c:v>
                </c:pt>
                <c:pt idx="9163">
                  <c:v>21.718683242797852</c:v>
                </c:pt>
                <c:pt idx="9164">
                  <c:v>21.721045630318777</c:v>
                </c:pt>
                <c:pt idx="9165">
                  <c:v>21.723431178501674</c:v>
                </c:pt>
                <c:pt idx="9166">
                  <c:v>21.725807189941406</c:v>
                </c:pt>
                <c:pt idx="9167">
                  <c:v>21.728195462908062</c:v>
                </c:pt>
                <c:pt idx="9168">
                  <c:v>21.730579648699077</c:v>
                </c:pt>
                <c:pt idx="9169">
                  <c:v>21.732962472098215</c:v>
                </c:pt>
                <c:pt idx="9170">
                  <c:v>21.73532894679478</c:v>
                </c:pt>
                <c:pt idx="9171">
                  <c:v>21.737728118896484</c:v>
                </c:pt>
                <c:pt idx="9172">
                  <c:v>21.740095955984934</c:v>
                </c:pt>
                <c:pt idx="9173">
                  <c:v>21.742478779384069</c:v>
                </c:pt>
                <c:pt idx="9174">
                  <c:v>21.74485751560756</c:v>
                </c:pt>
                <c:pt idx="9175">
                  <c:v>21.747245788574219</c:v>
                </c:pt>
                <c:pt idx="9176">
                  <c:v>21.749621800013951</c:v>
                </c:pt>
                <c:pt idx="9177">
                  <c:v>21.752000536237443</c:v>
                </c:pt>
                <c:pt idx="9178">
                  <c:v>21.754376547677175</c:v>
                </c:pt>
                <c:pt idx="9179">
                  <c:v>21.756772994995117</c:v>
                </c:pt>
                <c:pt idx="9180">
                  <c:v>21.759140832083567</c:v>
                </c:pt>
                <c:pt idx="9181">
                  <c:v>21.761525017874582</c:v>
                </c:pt>
                <c:pt idx="9182">
                  <c:v>21.763905116489955</c:v>
                </c:pt>
                <c:pt idx="9183">
                  <c:v>21.766296114240372</c:v>
                </c:pt>
                <c:pt idx="9184">
                  <c:v>21.768658501761301</c:v>
                </c:pt>
                <c:pt idx="9185">
                  <c:v>21.771053586687358</c:v>
                </c:pt>
                <c:pt idx="9186">
                  <c:v>21.773433685302734</c:v>
                </c:pt>
                <c:pt idx="9187">
                  <c:v>21.775816508701869</c:v>
                </c:pt>
                <c:pt idx="9188">
                  <c:v>21.778184345790319</c:v>
                </c:pt>
                <c:pt idx="9189">
                  <c:v>21.780573981148855</c:v>
                </c:pt>
                <c:pt idx="9190">
                  <c:v>21.782955442156108</c:v>
                </c:pt>
                <c:pt idx="9191">
                  <c:v>21.785339627947124</c:v>
                </c:pt>
                <c:pt idx="9192">
                  <c:v>21.787715639386857</c:v>
                </c:pt>
                <c:pt idx="9193">
                  <c:v>21.790106637137278</c:v>
                </c:pt>
                <c:pt idx="9194">
                  <c:v>21.792481286185129</c:v>
                </c:pt>
                <c:pt idx="9195">
                  <c:v>21.794860022408621</c:v>
                </c:pt>
                <c:pt idx="9196">
                  <c:v>21.797236033848353</c:v>
                </c:pt>
                <c:pt idx="9197">
                  <c:v>21.799627031598771</c:v>
                </c:pt>
                <c:pt idx="9198">
                  <c:v>21.802011217389786</c:v>
                </c:pt>
                <c:pt idx="9199">
                  <c:v>21.804383141653879</c:v>
                </c:pt>
                <c:pt idx="9200">
                  <c:v>21.806761877877371</c:v>
                </c:pt>
                <c:pt idx="9201">
                  <c:v>21.809152875627788</c:v>
                </c:pt>
                <c:pt idx="9202">
                  <c:v>21.811520712716238</c:v>
                </c:pt>
                <c:pt idx="9203">
                  <c:v>21.813904898507253</c:v>
                </c:pt>
                <c:pt idx="9204">
                  <c:v>21.816282272338867</c:v>
                </c:pt>
                <c:pt idx="9205">
                  <c:v>21.818675994873047</c:v>
                </c:pt>
                <c:pt idx="9206">
                  <c:v>21.82105200631278</c:v>
                </c:pt>
                <c:pt idx="9207">
                  <c:v>21.82342938014439</c:v>
                </c:pt>
                <c:pt idx="9208">
                  <c:v>21.825802666800364</c:v>
                </c:pt>
                <c:pt idx="9209">
                  <c:v>21.828197751726421</c:v>
                </c:pt>
                <c:pt idx="9210">
                  <c:v>21.830576487949916</c:v>
                </c:pt>
                <c:pt idx="9211">
                  <c:v>21.832944325038365</c:v>
                </c:pt>
                <c:pt idx="9212">
                  <c:v>21.835332598005021</c:v>
                </c:pt>
                <c:pt idx="9213">
                  <c:v>21.837722233363561</c:v>
                </c:pt>
                <c:pt idx="9214">
                  <c:v>21.840087345668248</c:v>
                </c:pt>
                <c:pt idx="9215">
                  <c:v>21.842483792986187</c:v>
                </c:pt>
                <c:pt idx="9216">
                  <c:v>21.844866616385325</c:v>
                </c:pt>
                <c:pt idx="9217">
                  <c:v>21.847249439784459</c:v>
                </c:pt>
                <c:pt idx="9218">
                  <c:v>21.849617276872905</c:v>
                </c:pt>
                <c:pt idx="9219">
                  <c:v>21.852000100272043</c:v>
                </c:pt>
                <c:pt idx="9220">
                  <c:v>21.854381561279297</c:v>
                </c:pt>
                <c:pt idx="9221">
                  <c:v>21.856772559029714</c:v>
                </c:pt>
                <c:pt idx="9222">
                  <c:v>21.859143120901926</c:v>
                </c:pt>
                <c:pt idx="9223">
                  <c:v>21.861531393868582</c:v>
                </c:pt>
                <c:pt idx="9224">
                  <c:v>21.863908767700195</c:v>
                </c:pt>
                <c:pt idx="9225">
                  <c:v>21.866283416748047</c:v>
                </c:pt>
                <c:pt idx="9226">
                  <c:v>21.868658065795898</c:v>
                </c:pt>
                <c:pt idx="9227">
                  <c:v>21.871047701154435</c:v>
                </c:pt>
                <c:pt idx="9228">
                  <c:v>21.873433249337332</c:v>
                </c:pt>
                <c:pt idx="9229">
                  <c:v>21.875806535993302</c:v>
                </c:pt>
                <c:pt idx="9230">
                  <c:v>21.878190721784318</c:v>
                </c:pt>
                <c:pt idx="9231">
                  <c:v>21.880576269967214</c:v>
                </c:pt>
                <c:pt idx="9232">
                  <c:v>21.88295636858259</c:v>
                </c:pt>
                <c:pt idx="9233">
                  <c:v>21.8853337424142</c:v>
                </c:pt>
                <c:pt idx="9234">
                  <c:v>21.887711116245814</c:v>
                </c:pt>
                <c:pt idx="9235">
                  <c:v>21.890099389212473</c:v>
                </c:pt>
                <c:pt idx="9236">
                  <c:v>21.892480850219727</c:v>
                </c:pt>
                <c:pt idx="9237">
                  <c:v>21.89485822405134</c:v>
                </c:pt>
                <c:pt idx="9238">
                  <c:v>21.897232873099192</c:v>
                </c:pt>
                <c:pt idx="9239">
                  <c:v>21.899623870849609</c:v>
                </c:pt>
                <c:pt idx="9240">
                  <c:v>21.902006694248744</c:v>
                </c:pt>
                <c:pt idx="9241">
                  <c:v>21.904382705688477</c:v>
                </c:pt>
                <c:pt idx="9242">
                  <c:v>21.906762804303849</c:v>
                </c:pt>
                <c:pt idx="9243">
                  <c:v>21.909152439662389</c:v>
                </c:pt>
                <c:pt idx="9244">
                  <c:v>21.911533900669642</c:v>
                </c:pt>
                <c:pt idx="9245">
                  <c:v>21.913905824933732</c:v>
                </c:pt>
                <c:pt idx="9246">
                  <c:v>21.916296822684153</c:v>
                </c:pt>
                <c:pt idx="9247">
                  <c:v>21.918674196515763</c:v>
                </c:pt>
                <c:pt idx="9248">
                  <c:v>21.921052932739258</c:v>
                </c:pt>
                <c:pt idx="9249">
                  <c:v>21.923419407435826</c:v>
                </c:pt>
                <c:pt idx="9250">
                  <c:v>21.925810405186244</c:v>
                </c:pt>
                <c:pt idx="9251">
                  <c:v>21.928193228585378</c:v>
                </c:pt>
                <c:pt idx="9252">
                  <c:v>21.930566515241349</c:v>
                </c:pt>
                <c:pt idx="9253">
                  <c:v>21.932954788208008</c:v>
                </c:pt>
                <c:pt idx="9254">
                  <c:v>21.935343061174663</c:v>
                </c:pt>
                <c:pt idx="9255">
                  <c:v>21.937716347830637</c:v>
                </c:pt>
                <c:pt idx="9256">
                  <c:v>21.940095084054128</c:v>
                </c:pt>
                <c:pt idx="9257">
                  <c:v>21.942475182669504</c:v>
                </c:pt>
                <c:pt idx="9258">
                  <c:v>21.944866180419922</c:v>
                </c:pt>
                <c:pt idx="9259">
                  <c:v>21.947246279035294</c:v>
                </c:pt>
                <c:pt idx="9260">
                  <c:v>21.949622290475027</c:v>
                </c:pt>
                <c:pt idx="9261">
                  <c:v>21.952002389090403</c:v>
                </c:pt>
                <c:pt idx="9262">
                  <c:v>21.954387937273296</c:v>
                </c:pt>
                <c:pt idx="9263">
                  <c:v>21.956763948713029</c:v>
                </c:pt>
                <c:pt idx="9264">
                  <c:v>21.959145409720286</c:v>
                </c:pt>
                <c:pt idx="9265">
                  <c:v>21.961522783551896</c:v>
                </c:pt>
                <c:pt idx="9266">
                  <c:v>21.963912418910436</c:v>
                </c:pt>
                <c:pt idx="9267">
                  <c:v>21.966292517525808</c:v>
                </c:pt>
                <c:pt idx="9268">
                  <c:v>21.96866716657366</c:v>
                </c:pt>
                <c:pt idx="9269">
                  <c:v>21.971049989972794</c:v>
                </c:pt>
                <c:pt idx="9270">
                  <c:v>21.973439625331334</c:v>
                </c:pt>
                <c:pt idx="9271">
                  <c:v>21.975810187203543</c:v>
                </c:pt>
                <c:pt idx="9272">
                  <c:v>21.978190285818918</c:v>
                </c:pt>
                <c:pt idx="9273">
                  <c:v>21.980575834001812</c:v>
                </c:pt>
                <c:pt idx="9274">
                  <c:v>21.982954570225306</c:v>
                </c:pt>
                <c:pt idx="9275">
                  <c:v>21.985330581665039</c:v>
                </c:pt>
                <c:pt idx="9276">
                  <c:v>21.987717492239817</c:v>
                </c:pt>
                <c:pt idx="9277">
                  <c:v>21.99009895324707</c:v>
                </c:pt>
                <c:pt idx="9278">
                  <c:v>21.992480414254324</c:v>
                </c:pt>
                <c:pt idx="9279">
                  <c:v>21.994853700910294</c:v>
                </c:pt>
                <c:pt idx="9280">
                  <c:v>21.997236524309429</c:v>
                </c:pt>
                <c:pt idx="9281">
                  <c:v>21.999626159667969</c:v>
                </c:pt>
                <c:pt idx="9282">
                  <c:v>22.002003533499582</c:v>
                </c:pt>
                <c:pt idx="9283">
                  <c:v>22.004376820155553</c:v>
                </c:pt>
                <c:pt idx="9284">
                  <c:v>22.006774629865372</c:v>
                </c:pt>
                <c:pt idx="9285">
                  <c:v>22.009141104561941</c:v>
                </c:pt>
                <c:pt idx="9286">
                  <c:v>22.011525290352957</c:v>
                </c:pt>
                <c:pt idx="9287">
                  <c:v>22.013904026576451</c:v>
                </c:pt>
                <c:pt idx="9288">
                  <c:v>22.016293661934988</c:v>
                </c:pt>
                <c:pt idx="9289">
                  <c:v>22.018677847726003</c:v>
                </c:pt>
                <c:pt idx="9290">
                  <c:v>22.021057946341379</c:v>
                </c:pt>
                <c:pt idx="9291">
                  <c:v>22.023427145821707</c:v>
                </c:pt>
                <c:pt idx="9292">
                  <c:v>22.025822230747767</c:v>
                </c:pt>
                <c:pt idx="9293">
                  <c:v>22.028191430228098</c:v>
                </c:pt>
                <c:pt idx="9294">
                  <c:v>22.03057152884347</c:v>
                </c:pt>
                <c:pt idx="9295">
                  <c:v>22.032951627458843</c:v>
                </c:pt>
                <c:pt idx="9296">
                  <c:v>22.035339900425502</c:v>
                </c:pt>
                <c:pt idx="9297">
                  <c:v>22.037715911865234</c:v>
                </c:pt>
                <c:pt idx="9298">
                  <c:v>22.040093285696848</c:v>
                </c:pt>
                <c:pt idx="9299">
                  <c:v>22.042472021920339</c:v>
                </c:pt>
                <c:pt idx="9300">
                  <c:v>22.044868469238281</c:v>
                </c:pt>
                <c:pt idx="9301">
                  <c:v>22.04723494393485</c:v>
                </c:pt>
                <c:pt idx="9302">
                  <c:v>22.049619129725865</c:v>
                </c:pt>
                <c:pt idx="9303">
                  <c:v>22.052001953125</c:v>
                </c:pt>
                <c:pt idx="9304">
                  <c:v>22.054391588483536</c:v>
                </c:pt>
                <c:pt idx="9305">
                  <c:v>22.056756700788224</c:v>
                </c:pt>
                <c:pt idx="9306">
                  <c:v>22.059149060930523</c:v>
                </c:pt>
                <c:pt idx="9307">
                  <c:v>22.061533246721538</c:v>
                </c:pt>
                <c:pt idx="9308">
                  <c:v>22.063914707728795</c:v>
                </c:pt>
                <c:pt idx="9309">
                  <c:v>22.066279820033483</c:v>
                </c:pt>
                <c:pt idx="9310">
                  <c:v>22.0686708177839</c:v>
                </c:pt>
                <c:pt idx="9311">
                  <c:v>22.071052278791154</c:v>
                </c:pt>
                <c:pt idx="9312">
                  <c:v>22.073435102190288</c:v>
                </c:pt>
                <c:pt idx="9313">
                  <c:v>22.075808388846262</c:v>
                </c:pt>
                <c:pt idx="9314">
                  <c:v>22.078203473772319</c:v>
                </c:pt>
                <c:pt idx="9315">
                  <c:v>22.080575398036412</c:v>
                </c:pt>
                <c:pt idx="9316">
                  <c:v>22.082954134259904</c:v>
                </c:pt>
                <c:pt idx="9317">
                  <c:v>22.085330145699636</c:v>
                </c:pt>
                <c:pt idx="9318">
                  <c:v>22.087719781058176</c:v>
                </c:pt>
                <c:pt idx="9319">
                  <c:v>22.09010669163295</c:v>
                </c:pt>
                <c:pt idx="9320">
                  <c:v>22.092478615897043</c:v>
                </c:pt>
                <c:pt idx="9321">
                  <c:v>22.094855989728654</c:v>
                </c:pt>
                <c:pt idx="9322">
                  <c:v>22.097246987479075</c:v>
                </c:pt>
                <c:pt idx="9323">
                  <c:v>22.099614824567521</c:v>
                </c:pt>
                <c:pt idx="9324">
                  <c:v>22.102000372750418</c:v>
                </c:pt>
                <c:pt idx="9325">
                  <c:v>22.10437638419015</c:v>
                </c:pt>
                <c:pt idx="9326">
                  <c:v>22.10677010672433</c:v>
                </c:pt>
                <c:pt idx="9327">
                  <c:v>22.109146118164062</c:v>
                </c:pt>
                <c:pt idx="9328">
                  <c:v>22.111523491995676</c:v>
                </c:pt>
                <c:pt idx="9329">
                  <c:v>22.113898141043528</c:v>
                </c:pt>
                <c:pt idx="9330">
                  <c:v>22.116291863577707</c:v>
                </c:pt>
                <c:pt idx="9331">
                  <c:v>22.118673324584961</c:v>
                </c:pt>
                <c:pt idx="9332">
                  <c:v>22.12103979928153</c:v>
                </c:pt>
                <c:pt idx="9333">
                  <c:v>22.123428072248185</c:v>
                </c:pt>
                <c:pt idx="9334">
                  <c:v>22.125817707606725</c:v>
                </c:pt>
                <c:pt idx="9335">
                  <c:v>22.128185544695171</c:v>
                </c:pt>
                <c:pt idx="9336">
                  <c:v>22.130579267229351</c:v>
                </c:pt>
                <c:pt idx="9337">
                  <c:v>22.132963453020366</c:v>
                </c:pt>
                <c:pt idx="9338">
                  <c:v>22.135346276419504</c:v>
                </c:pt>
                <c:pt idx="9339">
                  <c:v>22.137712751116069</c:v>
                </c:pt>
                <c:pt idx="9340">
                  <c:v>22.140098299298966</c:v>
                </c:pt>
                <c:pt idx="9341">
                  <c:v>22.142477035522461</c:v>
                </c:pt>
                <c:pt idx="9342">
                  <c:v>22.144870758056641</c:v>
                </c:pt>
                <c:pt idx="9343">
                  <c:v>22.147239957536968</c:v>
                </c:pt>
                <c:pt idx="9344">
                  <c:v>22.149625505719865</c:v>
                </c:pt>
                <c:pt idx="9345">
                  <c:v>22.152002879551478</c:v>
                </c:pt>
                <c:pt idx="9346">
                  <c:v>22.154378890991211</c:v>
                </c:pt>
                <c:pt idx="9347">
                  <c:v>22.156753540039062</c:v>
                </c:pt>
                <c:pt idx="9348">
                  <c:v>22.159143175397599</c:v>
                </c:pt>
                <c:pt idx="9349">
                  <c:v>22.161528723580496</c:v>
                </c:pt>
                <c:pt idx="9350">
                  <c:v>22.163900647844585</c:v>
                </c:pt>
                <c:pt idx="9351">
                  <c:v>22.166286196027482</c:v>
                </c:pt>
                <c:pt idx="9352">
                  <c:v>22.16867310660226</c:v>
                </c:pt>
                <c:pt idx="9353">
                  <c:v>22.171054567609513</c:v>
                </c:pt>
                <c:pt idx="9354">
                  <c:v>22.173433303833008</c:v>
                </c:pt>
                <c:pt idx="9355">
                  <c:v>22.175807952880859</c:v>
                </c:pt>
                <c:pt idx="9356">
                  <c:v>22.178197588239396</c:v>
                </c:pt>
                <c:pt idx="9357">
                  <c:v>22.180576324462891</c:v>
                </c:pt>
                <c:pt idx="9358">
                  <c:v>22.182953698294504</c:v>
                </c:pt>
                <c:pt idx="9359">
                  <c:v>22.185329709734233</c:v>
                </c:pt>
                <c:pt idx="9360">
                  <c:v>22.187720707484655</c:v>
                </c:pt>
                <c:pt idx="9361">
                  <c:v>22.190100806100027</c:v>
                </c:pt>
                <c:pt idx="9362">
                  <c:v>22.192478179931641</c:v>
                </c:pt>
                <c:pt idx="9363">
                  <c:v>22.194858278547013</c:v>
                </c:pt>
                <c:pt idx="9364">
                  <c:v>22.197249276297434</c:v>
                </c:pt>
                <c:pt idx="9365">
                  <c:v>22.199628012520925</c:v>
                </c:pt>
                <c:pt idx="9366">
                  <c:v>22.201999936785015</c:v>
                </c:pt>
                <c:pt idx="9367">
                  <c:v>22.204390934535436</c:v>
                </c:pt>
                <c:pt idx="9368">
                  <c:v>22.206768308367046</c:v>
                </c:pt>
                <c:pt idx="9369">
                  <c:v>22.209147044590541</c:v>
                </c:pt>
                <c:pt idx="9370">
                  <c:v>22.21151488167899</c:v>
                </c:pt>
                <c:pt idx="9371">
                  <c:v>22.213905879429408</c:v>
                </c:pt>
                <c:pt idx="9372">
                  <c:v>22.216288702828543</c:v>
                </c:pt>
                <c:pt idx="9373">
                  <c:v>22.218661989484513</c:v>
                </c:pt>
                <c:pt idx="9374">
                  <c:v>22.221048900059291</c:v>
                </c:pt>
                <c:pt idx="9375">
                  <c:v>22.223434448242188</c:v>
                </c:pt>
                <c:pt idx="9376">
                  <c:v>22.22581045968192</c:v>
                </c:pt>
                <c:pt idx="9377">
                  <c:v>22.228186471121653</c:v>
                </c:pt>
                <c:pt idx="9378">
                  <c:v>22.230566569737025</c:v>
                </c:pt>
                <c:pt idx="9379">
                  <c:v>22.232958929879324</c:v>
                </c:pt>
                <c:pt idx="9380">
                  <c:v>22.235340390886577</c:v>
                </c:pt>
                <c:pt idx="9381">
                  <c:v>22.237715039934429</c:v>
                </c:pt>
                <c:pt idx="9382">
                  <c:v>22.240095138549805</c:v>
                </c:pt>
                <c:pt idx="9383">
                  <c:v>22.242480686732701</c:v>
                </c:pt>
                <c:pt idx="9384">
                  <c:v>22.244859422956193</c:v>
                </c:pt>
                <c:pt idx="9385">
                  <c:v>22.247239521571569</c:v>
                </c:pt>
                <c:pt idx="9386">
                  <c:v>22.249622344970703</c:v>
                </c:pt>
                <c:pt idx="9387">
                  <c:v>22.252006530761719</c:v>
                </c:pt>
                <c:pt idx="9388">
                  <c:v>22.254387991768972</c:v>
                </c:pt>
                <c:pt idx="9389">
                  <c:v>22.256765365600586</c:v>
                </c:pt>
                <c:pt idx="9390">
                  <c:v>22.25914818899972</c:v>
                </c:pt>
                <c:pt idx="9391">
                  <c:v>22.261535099574498</c:v>
                </c:pt>
                <c:pt idx="9392">
                  <c:v>22.263904299054825</c:v>
                </c:pt>
                <c:pt idx="9393">
                  <c:v>22.266284397670201</c:v>
                </c:pt>
                <c:pt idx="9394">
                  <c:v>22.268671308244976</c:v>
                </c:pt>
                <c:pt idx="9395">
                  <c:v>22.271048682076589</c:v>
                </c:pt>
                <c:pt idx="9396">
                  <c:v>22.273426055908203</c:v>
                </c:pt>
                <c:pt idx="9397">
                  <c:v>22.275812966482981</c:v>
                </c:pt>
                <c:pt idx="9398">
                  <c:v>22.278194427490234</c:v>
                </c:pt>
                <c:pt idx="9399">
                  <c:v>22.280577250889369</c:v>
                </c:pt>
                <c:pt idx="9400">
                  <c:v>22.282950537545339</c:v>
                </c:pt>
                <c:pt idx="9401">
                  <c:v>22.285333360944474</c:v>
                </c:pt>
                <c:pt idx="9402">
                  <c:v>22.287721633911133</c:v>
                </c:pt>
                <c:pt idx="9403">
                  <c:v>22.290100370134624</c:v>
                </c:pt>
                <c:pt idx="9404">
                  <c:v>22.292473656790598</c:v>
                </c:pt>
                <c:pt idx="9405">
                  <c:v>22.294871466500418</c:v>
                </c:pt>
                <c:pt idx="9406">
                  <c:v>22.297237941196986</c:v>
                </c:pt>
                <c:pt idx="9407">
                  <c:v>22.299620764596121</c:v>
                </c:pt>
                <c:pt idx="9408">
                  <c:v>22.301999500819615</c:v>
                </c:pt>
                <c:pt idx="9409">
                  <c:v>22.304389136178152</c:v>
                </c:pt>
                <c:pt idx="9410">
                  <c:v>22.306770597185405</c:v>
                </c:pt>
                <c:pt idx="9411">
                  <c:v>22.309152058192662</c:v>
                </c:pt>
                <c:pt idx="9412">
                  <c:v>22.311522620064871</c:v>
                </c:pt>
                <c:pt idx="9413">
                  <c:v>22.313919067382812</c:v>
                </c:pt>
                <c:pt idx="9414">
                  <c:v>22.31628826686314</c:v>
                </c:pt>
                <c:pt idx="9415">
                  <c:v>22.318668365478516</c:v>
                </c:pt>
                <c:pt idx="9416">
                  <c:v>22.321048464093888</c:v>
                </c:pt>
                <c:pt idx="9417">
                  <c:v>22.323438099452428</c:v>
                </c:pt>
                <c:pt idx="9418">
                  <c:v>22.325810023716517</c:v>
                </c:pt>
                <c:pt idx="9419">
                  <c:v>22.32819012233189</c:v>
                </c:pt>
                <c:pt idx="9420">
                  <c:v>22.330568858555385</c:v>
                </c:pt>
                <c:pt idx="9421">
                  <c:v>22.332965305873326</c:v>
                </c:pt>
                <c:pt idx="9422">
                  <c:v>22.335330418178014</c:v>
                </c:pt>
                <c:pt idx="9423">
                  <c:v>22.337715966360911</c:v>
                </c:pt>
                <c:pt idx="9424">
                  <c:v>22.340097427368164</c:v>
                </c:pt>
                <c:pt idx="9425">
                  <c:v>22.3424870627267</c:v>
                </c:pt>
                <c:pt idx="9426">
                  <c:v>22.344849450247629</c:v>
                </c:pt>
                <c:pt idx="9427">
                  <c:v>22.347243172781809</c:v>
                </c:pt>
                <c:pt idx="9428">
                  <c:v>22.349625996180944</c:v>
                </c:pt>
                <c:pt idx="9429">
                  <c:v>22.352007457188197</c:v>
                </c:pt>
                <c:pt idx="9430">
                  <c:v>22.354372569492885</c:v>
                </c:pt>
                <c:pt idx="9431">
                  <c:v>22.356763567243302</c:v>
                </c:pt>
                <c:pt idx="9432">
                  <c:v>22.359146390642437</c:v>
                </c:pt>
                <c:pt idx="9433">
                  <c:v>22.361529214041575</c:v>
                </c:pt>
                <c:pt idx="9434">
                  <c:v>22.363903863089426</c:v>
                </c:pt>
                <c:pt idx="9435">
                  <c:v>22.366297585623606</c:v>
                </c:pt>
                <c:pt idx="9436">
                  <c:v>22.368669509887695</c:v>
                </c:pt>
                <c:pt idx="9437">
                  <c:v>22.371049608503068</c:v>
                </c:pt>
                <c:pt idx="9438">
                  <c:v>22.373422895159038</c:v>
                </c:pt>
                <c:pt idx="9439">
                  <c:v>22.375816617693218</c:v>
                </c:pt>
                <c:pt idx="9440">
                  <c:v>22.378199441092356</c:v>
                </c:pt>
                <c:pt idx="9441">
                  <c:v>22.380571365356445</c:v>
                </c:pt>
                <c:pt idx="9442">
                  <c:v>22.382947376796178</c:v>
                </c:pt>
                <c:pt idx="9443">
                  <c:v>22.385343824114116</c:v>
                </c:pt>
                <c:pt idx="9444">
                  <c:v>22.387708936418804</c:v>
                </c:pt>
                <c:pt idx="9445">
                  <c:v>22.3900944846017</c:v>
                </c:pt>
                <c:pt idx="9446">
                  <c:v>22.392470496041433</c:v>
                </c:pt>
                <c:pt idx="9447">
                  <c:v>22.394865580967494</c:v>
                </c:pt>
                <c:pt idx="9448">
                  <c:v>22.397242954799108</c:v>
                </c:pt>
                <c:pt idx="9449">
                  <c:v>22.399620328630718</c:v>
                </c:pt>
                <c:pt idx="9450">
                  <c:v>22.40199634007045</c:v>
                </c:pt>
                <c:pt idx="9451">
                  <c:v>22.404388700212749</c:v>
                </c:pt>
                <c:pt idx="9452">
                  <c:v>22.406770161220006</c:v>
                </c:pt>
                <c:pt idx="9453">
                  <c:v>22.409137998308452</c:v>
                </c:pt>
                <c:pt idx="9454">
                  <c:v>22.411526271275111</c:v>
                </c:pt>
                <c:pt idx="9455">
                  <c:v>22.41391454424177</c:v>
                </c:pt>
                <c:pt idx="9456">
                  <c:v>22.416281018938335</c:v>
                </c:pt>
                <c:pt idx="9457">
                  <c:v>22.418674741472515</c:v>
                </c:pt>
                <c:pt idx="9458">
                  <c:v>22.421057564871653</c:v>
                </c:pt>
                <c:pt idx="9459">
                  <c:v>22.423443113054546</c:v>
                </c:pt>
                <c:pt idx="9460">
                  <c:v>22.425808225359233</c:v>
                </c:pt>
                <c:pt idx="9461">
                  <c:v>22.428191048758372</c:v>
                </c:pt>
                <c:pt idx="9462">
                  <c:v>22.430572509765625</c:v>
                </c:pt>
                <c:pt idx="9463">
                  <c:v>22.432964869907924</c:v>
                </c:pt>
                <c:pt idx="9464">
                  <c:v>22.435334069388254</c:v>
                </c:pt>
                <c:pt idx="9465">
                  <c:v>22.43772234235491</c:v>
                </c:pt>
                <c:pt idx="9466">
                  <c:v>22.440099716186523</c:v>
                </c:pt>
                <c:pt idx="9467">
                  <c:v>22.442474365234375</c:v>
                </c:pt>
                <c:pt idx="9468">
                  <c:v>22.444849014282227</c:v>
                </c:pt>
                <c:pt idx="9469">
                  <c:v>22.447240012032644</c:v>
                </c:pt>
                <c:pt idx="9470">
                  <c:v>22.449625560215541</c:v>
                </c:pt>
                <c:pt idx="9471">
                  <c:v>22.451996122087749</c:v>
                </c:pt>
                <c:pt idx="9472">
                  <c:v>22.454380307878765</c:v>
                </c:pt>
                <c:pt idx="9473">
                  <c:v>22.456767218453543</c:v>
                </c:pt>
                <c:pt idx="9474">
                  <c:v>22.459145954677037</c:v>
                </c:pt>
                <c:pt idx="9475">
                  <c:v>22.461527415684291</c:v>
                </c:pt>
                <c:pt idx="9476">
                  <c:v>22.463900702340261</c:v>
                </c:pt>
                <c:pt idx="9477">
                  <c:v>22.466291700090679</c:v>
                </c:pt>
                <c:pt idx="9478">
                  <c:v>22.468673161097936</c:v>
                </c:pt>
                <c:pt idx="9479">
                  <c:v>22.471049172537668</c:v>
                </c:pt>
                <c:pt idx="9480">
                  <c:v>22.473422459193639</c:v>
                </c:pt>
                <c:pt idx="9481">
                  <c:v>22.475816181727819</c:v>
                </c:pt>
                <c:pt idx="9482">
                  <c:v>22.47819491795131</c:v>
                </c:pt>
                <c:pt idx="9483">
                  <c:v>22.480573654174805</c:v>
                </c:pt>
                <c:pt idx="9484">
                  <c:v>22.482953752790177</c:v>
                </c:pt>
                <c:pt idx="9485">
                  <c:v>22.485346112932476</c:v>
                </c:pt>
                <c:pt idx="9486">
                  <c:v>22.487723486764089</c:v>
                </c:pt>
                <c:pt idx="9487">
                  <c:v>22.490095411028179</c:v>
                </c:pt>
                <c:pt idx="9488">
                  <c:v>22.492487771170481</c:v>
                </c:pt>
                <c:pt idx="9489">
                  <c:v>22.494862420218332</c:v>
                </c:pt>
                <c:pt idx="9490">
                  <c:v>22.497239794049943</c:v>
                </c:pt>
                <c:pt idx="9491">
                  <c:v>22.499607631138392</c:v>
                </c:pt>
                <c:pt idx="9492">
                  <c:v>22.501999991280691</c:v>
                </c:pt>
                <c:pt idx="9493">
                  <c:v>22.504382814679825</c:v>
                </c:pt>
                <c:pt idx="9494">
                  <c:v>22.506756101335796</c:v>
                </c:pt>
                <c:pt idx="9495">
                  <c:v>22.509144374302455</c:v>
                </c:pt>
                <c:pt idx="9496">
                  <c:v>22.511531284877233</c:v>
                </c:pt>
                <c:pt idx="9497">
                  <c:v>22.513907296316965</c:v>
                </c:pt>
                <c:pt idx="9498">
                  <c:v>22.516281945364817</c:v>
                </c:pt>
                <c:pt idx="9499">
                  <c:v>22.518666131155832</c:v>
                </c:pt>
                <c:pt idx="9500">
                  <c:v>22.52105712890625</c:v>
                </c:pt>
                <c:pt idx="9501">
                  <c:v>22.523435865129741</c:v>
                </c:pt>
                <c:pt idx="9502">
                  <c:v>22.525811876569474</c:v>
                </c:pt>
                <c:pt idx="9503">
                  <c:v>22.528193337576731</c:v>
                </c:pt>
                <c:pt idx="9504">
                  <c:v>22.530577523367747</c:v>
                </c:pt>
                <c:pt idx="9505">
                  <c:v>22.532956259591238</c:v>
                </c:pt>
                <c:pt idx="9506">
                  <c:v>22.535333633422852</c:v>
                </c:pt>
                <c:pt idx="9507">
                  <c:v>22.537713732038224</c:v>
                </c:pt>
                <c:pt idx="9508">
                  <c:v>22.540102005004883</c:v>
                </c:pt>
                <c:pt idx="9509">
                  <c:v>22.542483466012136</c:v>
                </c:pt>
                <c:pt idx="9510">
                  <c:v>22.544859477451869</c:v>
                </c:pt>
                <c:pt idx="9511">
                  <c:v>22.547242300851003</c:v>
                </c:pt>
                <c:pt idx="9512">
                  <c:v>22.549630573817662</c:v>
                </c:pt>
                <c:pt idx="9513">
                  <c:v>22.552001135689871</c:v>
                </c:pt>
                <c:pt idx="9514">
                  <c:v>22.554381234305247</c:v>
                </c:pt>
                <c:pt idx="9515">
                  <c:v>22.556768144880021</c:v>
                </c:pt>
                <c:pt idx="9516">
                  <c:v>22.559144156319753</c:v>
                </c:pt>
                <c:pt idx="9517">
                  <c:v>22.561521530151367</c:v>
                </c:pt>
                <c:pt idx="9518">
                  <c:v>22.563908440726145</c:v>
                </c:pt>
                <c:pt idx="9519">
                  <c:v>22.566289901733398</c:v>
                </c:pt>
                <c:pt idx="9520">
                  <c:v>22.568672725132533</c:v>
                </c:pt>
                <c:pt idx="9521">
                  <c:v>22.571043287004741</c:v>
                </c:pt>
                <c:pt idx="9522">
                  <c:v>22.573427472795757</c:v>
                </c:pt>
                <c:pt idx="9523">
                  <c:v>22.575817108154297</c:v>
                </c:pt>
                <c:pt idx="9524">
                  <c:v>22.57819311959403</c:v>
                </c:pt>
                <c:pt idx="9525">
                  <c:v>22.580569131033762</c:v>
                </c:pt>
                <c:pt idx="9526">
                  <c:v>22.5829655783517</c:v>
                </c:pt>
                <c:pt idx="9527">
                  <c:v>22.58533341544015</c:v>
                </c:pt>
                <c:pt idx="9528">
                  <c:v>22.587716238839285</c:v>
                </c:pt>
                <c:pt idx="9529">
                  <c:v>22.590093612670898</c:v>
                </c:pt>
                <c:pt idx="9530">
                  <c:v>22.592484610421316</c:v>
                </c:pt>
                <c:pt idx="9531">
                  <c:v>22.59486743382045</c:v>
                </c:pt>
                <c:pt idx="9532">
                  <c:v>22.597247532435826</c:v>
                </c:pt>
                <c:pt idx="9533">
                  <c:v>22.599619456699916</c:v>
                </c:pt>
                <c:pt idx="9534">
                  <c:v>22.602011816842214</c:v>
                </c:pt>
                <c:pt idx="9535">
                  <c:v>22.604383741106304</c:v>
                </c:pt>
                <c:pt idx="9536">
                  <c:v>22.606762477329799</c:v>
                </c:pt>
                <c:pt idx="9537">
                  <c:v>22.609143938337052</c:v>
                </c:pt>
                <c:pt idx="9538">
                  <c:v>22.611529486519949</c:v>
                </c:pt>
                <c:pt idx="9539">
                  <c:v>22.613902773175919</c:v>
                </c:pt>
                <c:pt idx="9540">
                  <c:v>22.616284234183176</c:v>
                </c:pt>
                <c:pt idx="9541">
                  <c:v>22.618662970406668</c:v>
                </c:pt>
                <c:pt idx="9542">
                  <c:v>22.621056692940847</c:v>
                </c:pt>
                <c:pt idx="9543">
                  <c:v>22.623424530029297</c:v>
                </c:pt>
                <c:pt idx="9544">
                  <c:v>22.625810078212194</c:v>
                </c:pt>
                <c:pt idx="9545">
                  <c:v>22.628191539219447</c:v>
                </c:pt>
                <c:pt idx="9546">
                  <c:v>22.630583899361746</c:v>
                </c:pt>
                <c:pt idx="9547">
                  <c:v>22.632946286882671</c:v>
                </c:pt>
                <c:pt idx="9548">
                  <c:v>22.635340009416851</c:v>
                </c:pt>
                <c:pt idx="9549">
                  <c:v>22.637720108032227</c:v>
                </c:pt>
                <c:pt idx="9550">
                  <c:v>22.640102931431361</c:v>
                </c:pt>
                <c:pt idx="9551">
                  <c:v>22.642468043736049</c:v>
                </c:pt>
                <c:pt idx="9552">
                  <c:v>22.644860403878347</c:v>
                </c:pt>
                <c:pt idx="9553">
                  <c:v>22.647240502493723</c:v>
                </c:pt>
                <c:pt idx="9554">
                  <c:v>22.649624688284739</c:v>
                </c:pt>
                <c:pt idx="9555">
                  <c:v>22.651997974940709</c:v>
                </c:pt>
                <c:pt idx="9556">
                  <c:v>22.654394422258648</c:v>
                </c:pt>
                <c:pt idx="9557">
                  <c:v>22.656764984130859</c:v>
                </c:pt>
                <c:pt idx="9558">
                  <c:v>22.659146445138113</c:v>
                </c:pt>
                <c:pt idx="9559">
                  <c:v>22.661518369402202</c:v>
                </c:pt>
                <c:pt idx="9560">
                  <c:v>22.663913454328263</c:v>
                </c:pt>
                <c:pt idx="9561">
                  <c:v>22.666297640119279</c:v>
                </c:pt>
                <c:pt idx="9562">
                  <c:v>22.66866820199149</c:v>
                </c:pt>
                <c:pt idx="9563">
                  <c:v>22.671044213431223</c:v>
                </c:pt>
                <c:pt idx="9564">
                  <c:v>22.67343929835728</c:v>
                </c:pt>
                <c:pt idx="9565">
                  <c:v>22.675805773053849</c:v>
                </c:pt>
                <c:pt idx="9566">
                  <c:v>22.678192683628627</c:v>
                </c:pt>
                <c:pt idx="9567">
                  <c:v>22.680567332676478</c:v>
                </c:pt>
                <c:pt idx="9568">
                  <c:v>22.682962417602539</c:v>
                </c:pt>
                <c:pt idx="9569">
                  <c:v>22.685338429042272</c:v>
                </c:pt>
                <c:pt idx="9570">
                  <c:v>22.687714440482004</c:v>
                </c:pt>
                <c:pt idx="9571">
                  <c:v>22.690090451921733</c:v>
                </c:pt>
                <c:pt idx="9572">
                  <c:v>22.692482812064036</c:v>
                </c:pt>
                <c:pt idx="9573">
                  <c:v>22.694864273071289</c:v>
                </c:pt>
                <c:pt idx="9574">
                  <c:v>22.697232110159739</c:v>
                </c:pt>
                <c:pt idx="9575">
                  <c:v>22.699621745518275</c:v>
                </c:pt>
                <c:pt idx="9576">
                  <c:v>22.702010018484934</c:v>
                </c:pt>
                <c:pt idx="9577">
                  <c:v>22.704376493181499</c:v>
                </c:pt>
                <c:pt idx="9578">
                  <c:v>22.70677157810756</c:v>
                </c:pt>
                <c:pt idx="9579">
                  <c:v>22.709154401506694</c:v>
                </c:pt>
                <c:pt idx="9580">
                  <c:v>22.711535862513951</c:v>
                </c:pt>
                <c:pt idx="9581">
                  <c:v>22.713905061994279</c:v>
                </c:pt>
                <c:pt idx="9582">
                  <c:v>22.716287885393413</c:v>
                </c:pt>
                <c:pt idx="9583">
                  <c:v>22.718667984008789</c:v>
                </c:pt>
                <c:pt idx="9584">
                  <c:v>22.721060344151088</c:v>
                </c:pt>
                <c:pt idx="9585">
                  <c:v>22.723429543631418</c:v>
                </c:pt>
                <c:pt idx="9586">
                  <c:v>22.725816454206193</c:v>
                </c:pt>
                <c:pt idx="9587">
                  <c:v>22.728192465645925</c:v>
                </c:pt>
                <c:pt idx="9588">
                  <c:v>22.730567114693777</c:v>
                </c:pt>
                <c:pt idx="9589">
                  <c:v>22.732944488525391</c:v>
                </c:pt>
                <c:pt idx="9590">
                  <c:v>22.735334123883927</c:v>
                </c:pt>
                <c:pt idx="9591">
                  <c:v>22.737718309674943</c:v>
                </c:pt>
                <c:pt idx="9592">
                  <c:v>22.740090233939036</c:v>
                </c:pt>
                <c:pt idx="9593">
                  <c:v>22.742474419730051</c:v>
                </c:pt>
                <c:pt idx="9594">
                  <c:v>22.744862692696707</c:v>
                </c:pt>
                <c:pt idx="9595">
                  <c:v>22.747241428920201</c:v>
                </c:pt>
                <c:pt idx="9596">
                  <c:v>22.749622889927455</c:v>
                </c:pt>
                <c:pt idx="9597">
                  <c:v>22.751993451799663</c:v>
                </c:pt>
                <c:pt idx="9598">
                  <c:v>22.754385811941965</c:v>
                </c:pt>
                <c:pt idx="9599">
                  <c:v>22.756767272949219</c:v>
                </c:pt>
                <c:pt idx="9600">
                  <c:v>22.75914600917271</c:v>
                </c:pt>
                <c:pt idx="9601">
                  <c:v>22.761517933436803</c:v>
                </c:pt>
                <c:pt idx="9602">
                  <c:v>22.763910293579102</c:v>
                </c:pt>
                <c:pt idx="9603">
                  <c:v>22.766290392194474</c:v>
                </c:pt>
                <c:pt idx="9604">
                  <c:v>22.768667766026088</c:v>
                </c:pt>
                <c:pt idx="9605">
                  <c:v>22.77104786464146</c:v>
                </c:pt>
                <c:pt idx="9606">
                  <c:v>22.773442949567521</c:v>
                </c:pt>
                <c:pt idx="9607">
                  <c:v>22.775816236223491</c:v>
                </c:pt>
                <c:pt idx="9608">
                  <c:v>22.778190885271343</c:v>
                </c:pt>
                <c:pt idx="9609">
                  <c:v>22.780581883021764</c:v>
                </c:pt>
                <c:pt idx="9610">
                  <c:v>22.782959256853374</c:v>
                </c:pt>
                <c:pt idx="9611">
                  <c:v>22.785336630684988</c:v>
                </c:pt>
                <c:pt idx="9612">
                  <c:v>22.787703105381556</c:v>
                </c:pt>
                <c:pt idx="9613">
                  <c:v>22.790095465523855</c:v>
                </c:pt>
                <c:pt idx="9614">
                  <c:v>22.792481013706752</c:v>
                </c:pt>
                <c:pt idx="9615">
                  <c:v>22.794854300362722</c:v>
                </c:pt>
                <c:pt idx="9616">
                  <c:v>22.7972412109375</c:v>
                </c:pt>
                <c:pt idx="9617">
                  <c:v>22.799628121512278</c:v>
                </c:pt>
                <c:pt idx="9618">
                  <c:v>22.802001408168248</c:v>
                </c:pt>
                <c:pt idx="9619">
                  <c:v>22.804377419607981</c:v>
                </c:pt>
                <c:pt idx="9620">
                  <c:v>22.806760243007115</c:v>
                </c:pt>
                <c:pt idx="9621">
                  <c:v>22.809151240757533</c:v>
                </c:pt>
                <c:pt idx="9622">
                  <c:v>22.811531339372905</c:v>
                </c:pt>
                <c:pt idx="9623">
                  <c:v>22.813907350812638</c:v>
                </c:pt>
                <c:pt idx="9624">
                  <c:v>22.816288811819895</c:v>
                </c:pt>
                <c:pt idx="9625">
                  <c:v>22.818672997610911</c:v>
                </c:pt>
                <c:pt idx="9626">
                  <c:v>22.821050371442521</c:v>
                </c:pt>
                <c:pt idx="9627">
                  <c:v>22.823431832449778</c:v>
                </c:pt>
                <c:pt idx="9628">
                  <c:v>22.825813293457031</c:v>
                </c:pt>
                <c:pt idx="9629">
                  <c:v>22.828198841639928</c:v>
                </c:pt>
                <c:pt idx="9630">
                  <c:v>22.830577577863419</c:v>
                </c:pt>
                <c:pt idx="9631">
                  <c:v>22.832956314086914</c:v>
                </c:pt>
                <c:pt idx="9632">
                  <c:v>22.835339137486049</c:v>
                </c:pt>
                <c:pt idx="9633">
                  <c:v>22.837726048060826</c:v>
                </c:pt>
                <c:pt idx="9634">
                  <c:v>22.840096609933035</c:v>
                </c:pt>
                <c:pt idx="9635">
                  <c:v>22.842476708548411</c:v>
                </c:pt>
                <c:pt idx="9636">
                  <c:v>22.844864981515066</c:v>
                </c:pt>
                <c:pt idx="9637">
                  <c:v>22.847236905779155</c:v>
                </c:pt>
                <c:pt idx="9638">
                  <c:v>22.84961564200265</c:v>
                </c:pt>
                <c:pt idx="9639">
                  <c:v>22.852002552577428</c:v>
                </c:pt>
                <c:pt idx="9640">
                  <c:v>22.854384013584681</c:v>
                </c:pt>
                <c:pt idx="9641">
                  <c:v>22.856765474591935</c:v>
                </c:pt>
                <c:pt idx="9642">
                  <c:v>22.859140123639786</c:v>
                </c:pt>
                <c:pt idx="9643">
                  <c:v>22.861521584647043</c:v>
                </c:pt>
                <c:pt idx="9644">
                  <c:v>22.863913944789342</c:v>
                </c:pt>
                <c:pt idx="9645">
                  <c:v>22.866287231445312</c:v>
                </c:pt>
                <c:pt idx="9646">
                  <c:v>22.868663242885045</c:v>
                </c:pt>
                <c:pt idx="9647">
                  <c:v>22.871061052594865</c:v>
                </c:pt>
                <c:pt idx="9648">
                  <c:v>22.873428889683314</c:v>
                </c:pt>
                <c:pt idx="9649">
                  <c:v>22.875810350690568</c:v>
                </c:pt>
                <c:pt idx="9650">
                  <c:v>22.8781863621303</c:v>
                </c:pt>
                <c:pt idx="9651">
                  <c:v>22.880578722272599</c:v>
                </c:pt>
                <c:pt idx="9652">
                  <c:v>22.882960183279856</c:v>
                </c:pt>
                <c:pt idx="9653">
                  <c:v>22.885338919503347</c:v>
                </c:pt>
                <c:pt idx="9654">
                  <c:v>22.88771493094308</c:v>
                </c:pt>
                <c:pt idx="9655">
                  <c:v>22.890104566301616</c:v>
                </c:pt>
                <c:pt idx="9656">
                  <c:v>22.892480577741349</c:v>
                </c:pt>
                <c:pt idx="9657">
                  <c:v>22.894859313964844</c:v>
                </c:pt>
                <c:pt idx="9658">
                  <c:v>22.897240774972097</c:v>
                </c:pt>
                <c:pt idx="9659">
                  <c:v>22.899627685546875</c:v>
                </c:pt>
                <c:pt idx="9660">
                  <c:v>22.901998247419083</c:v>
                </c:pt>
                <c:pt idx="9661">
                  <c:v>22.90437970842634</c:v>
                </c:pt>
                <c:pt idx="9662">
                  <c:v>22.906761169433594</c:v>
                </c:pt>
                <c:pt idx="9663">
                  <c:v>22.909153529575892</c:v>
                </c:pt>
                <c:pt idx="9664">
                  <c:v>22.911521366664342</c:v>
                </c:pt>
                <c:pt idx="9665">
                  <c:v>22.913905552455358</c:v>
                </c:pt>
                <c:pt idx="9666">
                  <c:v>22.916287013462611</c:v>
                </c:pt>
                <c:pt idx="9667">
                  <c:v>22.918676648821148</c:v>
                </c:pt>
                <c:pt idx="9668">
                  <c:v>22.921041761125835</c:v>
                </c:pt>
                <c:pt idx="9669">
                  <c:v>22.923434121268137</c:v>
                </c:pt>
                <c:pt idx="9670">
                  <c:v>22.925815582275391</c:v>
                </c:pt>
                <c:pt idx="9671">
                  <c:v>22.928197043282644</c:v>
                </c:pt>
                <c:pt idx="9672">
                  <c:v>22.930562155587332</c:v>
                </c:pt>
                <c:pt idx="9673">
                  <c:v>22.93295451572963</c:v>
                </c:pt>
                <c:pt idx="9674">
                  <c:v>22.935338701520646</c:v>
                </c:pt>
                <c:pt idx="9675">
                  <c:v>22.937720162527903</c:v>
                </c:pt>
                <c:pt idx="9676">
                  <c:v>22.940096173967632</c:v>
                </c:pt>
                <c:pt idx="9677">
                  <c:v>22.942488534109934</c:v>
                </c:pt>
                <c:pt idx="9678">
                  <c:v>22.944861820765905</c:v>
                </c:pt>
                <c:pt idx="9679">
                  <c:v>22.947240556989396</c:v>
                </c:pt>
                <c:pt idx="9680">
                  <c:v>22.949613843645366</c:v>
                </c:pt>
                <c:pt idx="9681">
                  <c:v>22.952008928571427</c:v>
                </c:pt>
                <c:pt idx="9682">
                  <c:v>22.954390389578684</c:v>
                </c:pt>
                <c:pt idx="9683">
                  <c:v>22.956763676234655</c:v>
                </c:pt>
                <c:pt idx="9684">
                  <c:v>22.959139687674387</c:v>
                </c:pt>
                <c:pt idx="9685">
                  <c:v>22.961534772600444</c:v>
                </c:pt>
                <c:pt idx="9686">
                  <c:v>22.963899884905132</c:v>
                </c:pt>
                <c:pt idx="9687">
                  <c:v>22.96628679547991</c:v>
                </c:pt>
                <c:pt idx="9688">
                  <c:v>22.968662806919642</c:v>
                </c:pt>
                <c:pt idx="9689">
                  <c:v>22.971055167061941</c:v>
                </c:pt>
                <c:pt idx="9690">
                  <c:v>22.973431178501674</c:v>
                </c:pt>
                <c:pt idx="9691">
                  <c:v>22.975809914725168</c:v>
                </c:pt>
                <c:pt idx="9692">
                  <c:v>22.97818865094866</c:v>
                </c:pt>
                <c:pt idx="9693">
                  <c:v>22.9805782863072</c:v>
                </c:pt>
                <c:pt idx="9694">
                  <c:v>22.982959747314453</c:v>
                </c:pt>
                <c:pt idx="9695">
                  <c:v>22.985324859619141</c:v>
                </c:pt>
                <c:pt idx="9696">
                  <c:v>22.987717219761439</c:v>
                </c:pt>
                <c:pt idx="9697">
                  <c:v>22.990104130336217</c:v>
                </c:pt>
                <c:pt idx="9698">
                  <c:v>22.992469242640905</c:v>
                </c:pt>
                <c:pt idx="9699">
                  <c:v>22.994864327566965</c:v>
                </c:pt>
                <c:pt idx="9700">
                  <c:v>22.997248513357981</c:v>
                </c:pt>
                <c:pt idx="9701">
                  <c:v>22.999632699148997</c:v>
                </c:pt>
                <c:pt idx="9702">
                  <c:v>23.001997811453684</c:v>
                </c:pt>
                <c:pt idx="9703">
                  <c:v>23.0043819972447</c:v>
                </c:pt>
                <c:pt idx="9704">
                  <c:v>23.006763458251953</c:v>
                </c:pt>
                <c:pt idx="9705">
                  <c:v>23.009155818394252</c:v>
                </c:pt>
                <c:pt idx="9706">
                  <c:v>23.011523655482701</c:v>
                </c:pt>
                <c:pt idx="9707">
                  <c:v>23.013913290841238</c:v>
                </c:pt>
                <c:pt idx="9708">
                  <c:v>23.01628930228097</c:v>
                </c:pt>
                <c:pt idx="9709">
                  <c:v>23.018662588936941</c:v>
                </c:pt>
                <c:pt idx="9710">
                  <c:v>23.021038600376674</c:v>
                </c:pt>
                <c:pt idx="9711">
                  <c:v>23.02342823573521</c:v>
                </c:pt>
                <c:pt idx="9712">
                  <c:v>23.025815146309988</c:v>
                </c:pt>
                <c:pt idx="9713">
                  <c:v>23.028188432965958</c:v>
                </c:pt>
                <c:pt idx="9714">
                  <c:v>23.030569893973215</c:v>
                </c:pt>
                <c:pt idx="9715">
                  <c:v>23.03295680454799</c:v>
                </c:pt>
                <c:pt idx="9716">
                  <c:v>23.035332815987722</c:v>
                </c:pt>
                <c:pt idx="9717">
                  <c:v>23.0377197265625</c:v>
                </c:pt>
                <c:pt idx="9718">
                  <c:v>23.040090288434708</c:v>
                </c:pt>
                <c:pt idx="9719">
                  <c:v>23.042482648577007</c:v>
                </c:pt>
                <c:pt idx="9720">
                  <c:v>23.044861384800502</c:v>
                </c:pt>
                <c:pt idx="9721">
                  <c:v>23.047240121023997</c:v>
                </c:pt>
                <c:pt idx="9722">
                  <c:v>23.049616132463726</c:v>
                </c:pt>
                <c:pt idx="9723">
                  <c:v>23.052008492606028</c:v>
                </c:pt>
                <c:pt idx="9724">
                  <c:v>23.054387228829519</c:v>
                </c:pt>
                <c:pt idx="9725">
                  <c:v>23.056763240269252</c:v>
                </c:pt>
                <c:pt idx="9726">
                  <c:v>23.059144701276505</c:v>
                </c:pt>
                <c:pt idx="9727">
                  <c:v>23.061542510986328</c:v>
                </c:pt>
                <c:pt idx="9728">
                  <c:v>23.063910348074778</c:v>
                </c:pt>
                <c:pt idx="9729">
                  <c:v>23.066289084298269</c:v>
                </c:pt>
                <c:pt idx="9730">
                  <c:v>23.068678719656809</c:v>
                </c:pt>
                <c:pt idx="9731">
                  <c:v>23.071054731096538</c:v>
                </c:pt>
                <c:pt idx="9732">
                  <c:v>23.073430742536271</c:v>
                </c:pt>
                <c:pt idx="9733">
                  <c:v>23.075801304408483</c:v>
                </c:pt>
                <c:pt idx="9734">
                  <c:v>23.078190939767019</c:v>
                </c:pt>
                <c:pt idx="9735">
                  <c:v>23.080575125558035</c:v>
                </c:pt>
                <c:pt idx="9736">
                  <c:v>23.082948412214005</c:v>
                </c:pt>
                <c:pt idx="9737">
                  <c:v>23.085338047572545</c:v>
                </c:pt>
                <c:pt idx="9738">
                  <c:v>23.087722233363561</c:v>
                </c:pt>
                <c:pt idx="9739">
                  <c:v>23.090100969587052</c:v>
                </c:pt>
                <c:pt idx="9740">
                  <c:v>23.092471531459264</c:v>
                </c:pt>
                <c:pt idx="9741">
                  <c:v>23.09485571725028</c:v>
                </c:pt>
                <c:pt idx="9742">
                  <c:v>23.097245352608816</c:v>
                </c:pt>
                <c:pt idx="9743">
                  <c:v>23.099626813616069</c:v>
                </c:pt>
                <c:pt idx="9744">
                  <c:v>23.102002825055802</c:v>
                </c:pt>
                <c:pt idx="9745">
                  <c:v>23.104384286063059</c:v>
                </c:pt>
                <c:pt idx="9746">
                  <c:v>23.106765747070312</c:v>
                </c:pt>
                <c:pt idx="9747">
                  <c:v>23.109141758510045</c:v>
                </c:pt>
                <c:pt idx="9748">
                  <c:v>23.111525944301061</c:v>
                </c:pt>
                <c:pt idx="9749">
                  <c:v>23.113907405308314</c:v>
                </c:pt>
                <c:pt idx="9750">
                  <c:v>23.11629159109933</c:v>
                </c:pt>
                <c:pt idx="9751">
                  <c:v>23.118670327322825</c:v>
                </c:pt>
                <c:pt idx="9752">
                  <c:v>23.121049063546316</c:v>
                </c:pt>
                <c:pt idx="9753">
                  <c:v>23.123433249337332</c:v>
                </c:pt>
                <c:pt idx="9754">
                  <c:v>23.125820159912109</c:v>
                </c:pt>
                <c:pt idx="9755">
                  <c:v>23.128190721784318</c:v>
                </c:pt>
                <c:pt idx="9756">
                  <c:v>23.130572182791575</c:v>
                </c:pt>
                <c:pt idx="9757">
                  <c:v>23.132959093366349</c:v>
                </c:pt>
                <c:pt idx="9758">
                  <c:v>23.135332380022319</c:v>
                </c:pt>
                <c:pt idx="9759">
                  <c:v>23.137713841029576</c:v>
                </c:pt>
                <c:pt idx="9760">
                  <c:v>23.140098026820592</c:v>
                </c:pt>
                <c:pt idx="9761">
                  <c:v>23.142479487827845</c:v>
                </c:pt>
                <c:pt idx="9762">
                  <c:v>23.144860948835099</c:v>
                </c:pt>
                <c:pt idx="9763">
                  <c:v>23.147234235491069</c:v>
                </c:pt>
                <c:pt idx="9764">
                  <c:v>23.149618421282085</c:v>
                </c:pt>
                <c:pt idx="9765">
                  <c:v>23.152008056640625</c:v>
                </c:pt>
                <c:pt idx="9766">
                  <c:v>23.154381343296595</c:v>
                </c:pt>
                <c:pt idx="9767">
                  <c:v>23.156757354736328</c:v>
                </c:pt>
                <c:pt idx="9768">
                  <c:v>23.159155164446148</c:v>
                </c:pt>
                <c:pt idx="9769">
                  <c:v>23.161523001534597</c:v>
                </c:pt>
                <c:pt idx="9770">
                  <c:v>23.163907187325613</c:v>
                </c:pt>
                <c:pt idx="9771">
                  <c:v>23.166283198765345</c:v>
                </c:pt>
                <c:pt idx="9772">
                  <c:v>23.168675558907644</c:v>
                </c:pt>
                <c:pt idx="9773">
                  <c:v>23.171057019914898</c:v>
                </c:pt>
                <c:pt idx="9774">
                  <c:v>23.173435756138392</c:v>
                </c:pt>
                <c:pt idx="9775">
                  <c:v>23.175811767578125</c:v>
                </c:pt>
                <c:pt idx="9776">
                  <c:v>23.178201402936661</c:v>
                </c:pt>
                <c:pt idx="9777">
                  <c:v>23.180577414376394</c:v>
                </c:pt>
                <c:pt idx="9778">
                  <c:v>23.182953425816127</c:v>
                </c:pt>
                <c:pt idx="9779">
                  <c:v>23.18533488682338</c:v>
                </c:pt>
                <c:pt idx="9780">
                  <c:v>23.18772452218192</c:v>
                </c:pt>
                <c:pt idx="9781">
                  <c:v>23.190095084054128</c:v>
                </c:pt>
                <c:pt idx="9782">
                  <c:v>23.192473820277623</c:v>
                </c:pt>
                <c:pt idx="9783">
                  <c:v>23.194858006068639</c:v>
                </c:pt>
                <c:pt idx="9784">
                  <c:v>23.197247641427175</c:v>
                </c:pt>
                <c:pt idx="9785">
                  <c:v>23.199615478515625</c:v>
                </c:pt>
                <c:pt idx="9786">
                  <c:v>23.202002389090403</c:v>
                </c:pt>
                <c:pt idx="9787">
                  <c:v>23.204383850097656</c:v>
                </c:pt>
                <c:pt idx="9788">
                  <c:v>23.206773485456193</c:v>
                </c:pt>
                <c:pt idx="9789">
                  <c:v>23.209135872977122</c:v>
                </c:pt>
                <c:pt idx="9790">
                  <c:v>23.211530957903179</c:v>
                </c:pt>
                <c:pt idx="9791">
                  <c:v>23.213915143694194</c:v>
                </c:pt>
                <c:pt idx="9792">
                  <c:v>23.216293879917689</c:v>
                </c:pt>
                <c:pt idx="9793">
                  <c:v>23.218658992222377</c:v>
                </c:pt>
                <c:pt idx="9794">
                  <c:v>23.221051352364675</c:v>
                </c:pt>
                <c:pt idx="9795">
                  <c:v>23.223435538155691</c:v>
                </c:pt>
                <c:pt idx="9796">
                  <c:v>23.225816999162944</c:v>
                </c:pt>
                <c:pt idx="9797">
                  <c:v>23.228190285818918</c:v>
                </c:pt>
                <c:pt idx="9798">
                  <c:v>23.230582645961217</c:v>
                </c:pt>
                <c:pt idx="9799">
                  <c:v>23.232955932617188</c:v>
                </c:pt>
                <c:pt idx="9800">
                  <c:v>23.235334668840679</c:v>
                </c:pt>
                <c:pt idx="9801">
                  <c:v>23.237707955496653</c:v>
                </c:pt>
                <c:pt idx="9802">
                  <c:v>23.240105765206472</c:v>
                </c:pt>
                <c:pt idx="9803">
                  <c:v>23.242487226213726</c:v>
                </c:pt>
                <c:pt idx="9804">
                  <c:v>23.2448605128697</c:v>
                </c:pt>
                <c:pt idx="9805">
                  <c:v>23.24723379952567</c:v>
                </c:pt>
                <c:pt idx="9806">
                  <c:v>23.249628884451731</c:v>
                </c:pt>
                <c:pt idx="9807">
                  <c:v>23.251993996756418</c:v>
                </c:pt>
                <c:pt idx="9808">
                  <c:v>23.254380907331193</c:v>
                </c:pt>
                <c:pt idx="9809">
                  <c:v>23.256756918770925</c:v>
                </c:pt>
                <c:pt idx="9810">
                  <c:v>23.259152003696986</c:v>
                </c:pt>
                <c:pt idx="9811">
                  <c:v>23.261525290352957</c:v>
                </c:pt>
                <c:pt idx="9812">
                  <c:v>23.263904026576451</c:v>
                </c:pt>
                <c:pt idx="9813">
                  <c:v>23.266280038016184</c:v>
                </c:pt>
                <c:pt idx="9814">
                  <c:v>23.268672398158483</c:v>
                </c:pt>
                <c:pt idx="9815">
                  <c:v>23.271053859165736</c:v>
                </c:pt>
                <c:pt idx="9816">
                  <c:v>23.273421696254186</c:v>
                </c:pt>
                <c:pt idx="9817">
                  <c:v>23.275811331612722</c:v>
                </c:pt>
                <c:pt idx="9818">
                  <c:v>23.2781982421875</c:v>
                </c:pt>
                <c:pt idx="9819">
                  <c:v>23.280568804059708</c:v>
                </c:pt>
                <c:pt idx="9820">
                  <c:v>23.282961164202007</c:v>
                </c:pt>
                <c:pt idx="9821">
                  <c:v>23.285342625209264</c:v>
                </c:pt>
                <c:pt idx="9822">
                  <c:v>23.28772681100028</c:v>
                </c:pt>
                <c:pt idx="9823">
                  <c:v>23.290094648088726</c:v>
                </c:pt>
                <c:pt idx="9824">
                  <c:v>23.292478833879741</c:v>
                </c:pt>
                <c:pt idx="9825">
                  <c:v>23.294857570103236</c:v>
                </c:pt>
                <c:pt idx="9826">
                  <c:v>23.297249930245535</c:v>
                </c:pt>
                <c:pt idx="9827">
                  <c:v>23.299617767333984</c:v>
                </c:pt>
                <c:pt idx="9828">
                  <c:v>23.302007402692521</c:v>
                </c:pt>
                <c:pt idx="9829">
                  <c:v>23.304380689348491</c:v>
                </c:pt>
                <c:pt idx="9830">
                  <c:v>23.306759425571986</c:v>
                </c:pt>
                <c:pt idx="9831">
                  <c:v>23.309135437011719</c:v>
                </c:pt>
                <c:pt idx="9832">
                  <c:v>23.311525072370255</c:v>
                </c:pt>
                <c:pt idx="9833">
                  <c:v>23.313909258161271</c:v>
                </c:pt>
                <c:pt idx="9834">
                  <c:v>23.316282544817241</c:v>
                </c:pt>
                <c:pt idx="9835">
                  <c:v>23.318666730608257</c:v>
                </c:pt>
                <c:pt idx="9836">
                  <c:v>23.321053641183035</c:v>
                </c:pt>
                <c:pt idx="9837">
                  <c:v>23.323429652622767</c:v>
                </c:pt>
                <c:pt idx="9838">
                  <c:v>23.325813838413783</c:v>
                </c:pt>
                <c:pt idx="9839">
                  <c:v>23.328184400285991</c:v>
                </c:pt>
                <c:pt idx="9840">
                  <c:v>23.330579485212052</c:v>
                </c:pt>
                <c:pt idx="9841">
                  <c:v>23.332958221435547</c:v>
                </c:pt>
                <c:pt idx="9842">
                  <c:v>23.33533423287528</c:v>
                </c:pt>
                <c:pt idx="9843">
                  <c:v>23.337710244315012</c:v>
                </c:pt>
                <c:pt idx="9844">
                  <c:v>23.340099879673549</c:v>
                </c:pt>
                <c:pt idx="9845">
                  <c:v>23.342481340680802</c:v>
                </c:pt>
                <c:pt idx="9846">
                  <c:v>23.344860076904297</c:v>
                </c:pt>
                <c:pt idx="9847">
                  <c:v>23.347238813127788</c:v>
                </c:pt>
                <c:pt idx="9848">
                  <c:v>23.349633898053849</c:v>
                </c:pt>
                <c:pt idx="9849">
                  <c:v>23.352004459926061</c:v>
                </c:pt>
                <c:pt idx="9850">
                  <c:v>23.354380471365793</c:v>
                </c:pt>
                <c:pt idx="9851">
                  <c:v>23.356772831508092</c:v>
                </c:pt>
                <c:pt idx="9852">
                  <c:v>23.359148842947825</c:v>
                </c:pt>
                <c:pt idx="9853">
                  <c:v>23.361524854387554</c:v>
                </c:pt>
                <c:pt idx="9854">
                  <c:v>23.363895416259766</c:v>
                </c:pt>
                <c:pt idx="9855">
                  <c:v>23.366287776402064</c:v>
                </c:pt>
                <c:pt idx="9856">
                  <c:v>23.36867196219308</c:v>
                </c:pt>
                <c:pt idx="9857">
                  <c:v>23.37104524884905</c:v>
                </c:pt>
                <c:pt idx="9858">
                  <c:v>23.373432159423828</c:v>
                </c:pt>
                <c:pt idx="9859">
                  <c:v>23.375816345214844</c:v>
                </c:pt>
                <c:pt idx="9860">
                  <c:v>23.378192356654576</c:v>
                </c:pt>
                <c:pt idx="9861">
                  <c:v>23.380565643310547</c:v>
                </c:pt>
                <c:pt idx="9862">
                  <c:v>23.382949829101562</c:v>
                </c:pt>
                <c:pt idx="9863">
                  <c:v>23.385339464460099</c:v>
                </c:pt>
                <c:pt idx="9864">
                  <c:v>23.387720925467356</c:v>
                </c:pt>
                <c:pt idx="9865">
                  <c:v>23.390096936907085</c:v>
                </c:pt>
                <c:pt idx="9866">
                  <c:v>23.392478397914342</c:v>
                </c:pt>
                <c:pt idx="9867">
                  <c:v>23.394859858921595</c:v>
                </c:pt>
                <c:pt idx="9868">
                  <c:v>23.39723859514509</c:v>
                </c:pt>
                <c:pt idx="9869">
                  <c:v>23.399622780936106</c:v>
                </c:pt>
                <c:pt idx="9870">
                  <c:v>23.402004241943359</c:v>
                </c:pt>
                <c:pt idx="9871">
                  <c:v>23.404388427734375</c:v>
                </c:pt>
                <c:pt idx="9872">
                  <c:v>23.406769888741628</c:v>
                </c:pt>
                <c:pt idx="9873">
                  <c:v>23.409145900181361</c:v>
                </c:pt>
                <c:pt idx="9874">
                  <c:v>23.411530085972377</c:v>
                </c:pt>
                <c:pt idx="9875">
                  <c:v>23.413916996547155</c:v>
                </c:pt>
                <c:pt idx="9876">
                  <c:v>23.416284833635601</c:v>
                </c:pt>
                <c:pt idx="9877">
                  <c:v>23.418666294642858</c:v>
                </c:pt>
                <c:pt idx="9878">
                  <c:v>23.421055930001394</c:v>
                </c:pt>
                <c:pt idx="9879">
                  <c:v>23.423423767089844</c:v>
                </c:pt>
                <c:pt idx="9880">
                  <c:v>23.425807952880859</c:v>
                </c:pt>
                <c:pt idx="9881">
                  <c:v>23.428194863455637</c:v>
                </c:pt>
                <c:pt idx="9882">
                  <c:v>23.430576324462891</c:v>
                </c:pt>
                <c:pt idx="9883">
                  <c:v>23.432955060686382</c:v>
                </c:pt>
                <c:pt idx="9884">
                  <c:v>23.435331072126115</c:v>
                </c:pt>
                <c:pt idx="9885">
                  <c:v>23.437712533133372</c:v>
                </c:pt>
                <c:pt idx="9886">
                  <c:v>23.440107618059429</c:v>
                </c:pt>
                <c:pt idx="9887">
                  <c:v>23.442478179931641</c:v>
                </c:pt>
                <c:pt idx="9888">
                  <c:v>23.444856916155132</c:v>
                </c:pt>
                <c:pt idx="9889">
                  <c:v>23.447252001081193</c:v>
                </c:pt>
                <c:pt idx="9890">
                  <c:v>23.449622562953405</c:v>
                </c:pt>
                <c:pt idx="9891">
                  <c:v>23.452001299176896</c:v>
                </c:pt>
                <c:pt idx="9892">
                  <c:v>23.454380035400391</c:v>
                </c:pt>
                <c:pt idx="9893">
                  <c:v>23.456769670758927</c:v>
                </c:pt>
                <c:pt idx="9894">
                  <c:v>23.459151131766184</c:v>
                </c:pt>
                <c:pt idx="9895">
                  <c:v>23.461529867989675</c:v>
                </c:pt>
                <c:pt idx="9896">
                  <c:v>23.463905879429408</c:v>
                </c:pt>
                <c:pt idx="9897">
                  <c:v>23.466295514787944</c:v>
                </c:pt>
                <c:pt idx="9898">
                  <c:v>23.468671526227677</c:v>
                </c:pt>
                <c:pt idx="9899">
                  <c:v>23.47104753766741</c:v>
                </c:pt>
                <c:pt idx="9900">
                  <c:v>23.473431723458425</c:v>
                </c:pt>
                <c:pt idx="9901">
                  <c:v>23.475821358816965</c:v>
                </c:pt>
                <c:pt idx="9902">
                  <c:v>23.478189195905411</c:v>
                </c:pt>
                <c:pt idx="9903">
                  <c:v>23.480567932128906</c:v>
                </c:pt>
                <c:pt idx="9904">
                  <c:v>23.482952117919922</c:v>
                </c:pt>
                <c:pt idx="9905">
                  <c:v>23.48534447806222</c:v>
                </c:pt>
                <c:pt idx="9906">
                  <c:v>23.487709590366908</c:v>
                </c:pt>
                <c:pt idx="9907">
                  <c:v>23.490093776157924</c:v>
                </c:pt>
                <c:pt idx="9908">
                  <c:v>23.492477961948939</c:v>
                </c:pt>
                <c:pt idx="9909">
                  <c:v>23.494864872523717</c:v>
                </c:pt>
                <c:pt idx="9910">
                  <c:v>23.497229984828405</c:v>
                </c:pt>
                <c:pt idx="9911">
                  <c:v>23.499625069754465</c:v>
                </c:pt>
                <c:pt idx="9912">
                  <c:v>23.502006530761719</c:v>
                </c:pt>
                <c:pt idx="9913">
                  <c:v>23.504387991768972</c:v>
                </c:pt>
                <c:pt idx="9914">
                  <c:v>23.506750379289898</c:v>
                </c:pt>
                <c:pt idx="9915">
                  <c:v>23.50914818899972</c:v>
                </c:pt>
                <c:pt idx="9916">
                  <c:v>23.511526925223215</c:v>
                </c:pt>
                <c:pt idx="9917">
                  <c:v>23.513908386230469</c:v>
                </c:pt>
                <c:pt idx="9918">
                  <c:v>23.516284397670201</c:v>
                </c:pt>
                <c:pt idx="9919">
                  <c:v>23.518679482596262</c:v>
                </c:pt>
                <c:pt idx="9920">
                  <c:v>23.52105004446847</c:v>
                </c:pt>
                <c:pt idx="9921">
                  <c:v>23.523428780691965</c:v>
                </c:pt>
                <c:pt idx="9922">
                  <c:v>23.525802067347936</c:v>
                </c:pt>
                <c:pt idx="9923">
                  <c:v>23.528199877057755</c:v>
                </c:pt>
                <c:pt idx="9924">
                  <c:v>23.530581338065012</c:v>
                </c:pt>
                <c:pt idx="9925">
                  <c:v>23.532954624720983</c:v>
                </c:pt>
                <c:pt idx="9926">
                  <c:v>23.535327911376953</c:v>
                </c:pt>
                <c:pt idx="9927">
                  <c:v>23.537722996303014</c:v>
                </c:pt>
                <c:pt idx="9928">
                  <c:v>23.54009083339146</c:v>
                </c:pt>
                <c:pt idx="9929">
                  <c:v>23.542477743966238</c:v>
                </c:pt>
                <c:pt idx="9930">
                  <c:v>23.54485375540597</c:v>
                </c:pt>
                <c:pt idx="9931">
                  <c:v>23.547248840332031</c:v>
                </c:pt>
                <c:pt idx="9932">
                  <c:v>23.549622126988002</c:v>
                </c:pt>
                <c:pt idx="9933">
                  <c:v>23.552000863211497</c:v>
                </c:pt>
                <c:pt idx="9934">
                  <c:v>23.554379599434988</c:v>
                </c:pt>
                <c:pt idx="9935">
                  <c:v>23.556771959577286</c:v>
                </c:pt>
                <c:pt idx="9936">
                  <c:v>23.559150695800781</c:v>
                </c:pt>
                <c:pt idx="9937">
                  <c:v>23.561518532889231</c:v>
                </c:pt>
                <c:pt idx="9938">
                  <c:v>23.563908168247767</c:v>
                </c:pt>
                <c:pt idx="9939">
                  <c:v>23.566292354038783</c:v>
                </c:pt>
                <c:pt idx="9940">
                  <c:v>23.568662915910991</c:v>
                </c:pt>
                <c:pt idx="9941">
                  <c:v>23.571055276053293</c:v>
                </c:pt>
                <c:pt idx="9942">
                  <c:v>23.573439461844309</c:v>
                </c:pt>
                <c:pt idx="9943">
                  <c:v>23.575820922851562</c:v>
                </c:pt>
                <c:pt idx="9944">
                  <c:v>23.57818603515625</c:v>
                </c:pt>
                <c:pt idx="9945">
                  <c:v>23.580572945731028</c:v>
                </c:pt>
                <c:pt idx="9946">
                  <c:v>23.582954406738281</c:v>
                </c:pt>
                <c:pt idx="9947">
                  <c:v>23.58534676688058</c:v>
                </c:pt>
                <c:pt idx="9948">
                  <c:v>23.58771460396903</c:v>
                </c:pt>
                <c:pt idx="9949">
                  <c:v>23.590106964111328</c:v>
                </c:pt>
                <c:pt idx="9950">
                  <c:v>23.592480250767299</c:v>
                </c:pt>
                <c:pt idx="9951">
                  <c:v>23.594856262207031</c:v>
                </c:pt>
                <c:pt idx="9952">
                  <c:v>23.597232273646764</c:v>
                </c:pt>
                <c:pt idx="9953">
                  <c:v>23.5996219090053</c:v>
                </c:pt>
                <c:pt idx="9954">
                  <c:v>23.602006094796316</c:v>
                </c:pt>
                <c:pt idx="9955">
                  <c:v>23.604376656668528</c:v>
                </c:pt>
                <c:pt idx="9956">
                  <c:v>23.606758117675781</c:v>
                </c:pt>
                <c:pt idx="9957">
                  <c:v>23.60915047781808</c:v>
                </c:pt>
                <c:pt idx="9958">
                  <c:v>23.61152376447405</c:v>
                </c:pt>
                <c:pt idx="9959">
                  <c:v>23.613907950265066</c:v>
                </c:pt>
                <c:pt idx="9960">
                  <c:v>23.616278512137278</c:v>
                </c:pt>
                <c:pt idx="9961">
                  <c:v>23.618673597063335</c:v>
                </c:pt>
                <c:pt idx="9962">
                  <c:v>23.62105233328683</c:v>
                </c:pt>
                <c:pt idx="9963">
                  <c:v>23.623431069510325</c:v>
                </c:pt>
                <c:pt idx="9964">
                  <c:v>23.625804356166295</c:v>
                </c:pt>
                <c:pt idx="9965">
                  <c:v>23.628199441092356</c:v>
                </c:pt>
                <c:pt idx="9966">
                  <c:v>23.630575452532085</c:v>
                </c:pt>
                <c:pt idx="9967">
                  <c:v>23.63295418875558</c:v>
                </c:pt>
                <c:pt idx="9968">
                  <c:v>23.635335649762833</c:v>
                </c:pt>
                <c:pt idx="9969">
                  <c:v>23.637730734688894</c:v>
                </c:pt>
                <c:pt idx="9970">
                  <c:v>23.640098571777344</c:v>
                </c:pt>
                <c:pt idx="9971">
                  <c:v>23.642477308000835</c:v>
                </c:pt>
                <c:pt idx="9972">
                  <c:v>23.644866943359375</c:v>
                </c:pt>
                <c:pt idx="9973">
                  <c:v>23.647245679582866</c:v>
                </c:pt>
                <c:pt idx="9974">
                  <c:v>23.64961896623884</c:v>
                </c:pt>
                <c:pt idx="9975">
                  <c:v>23.651989528111049</c:v>
                </c:pt>
                <c:pt idx="9976">
                  <c:v>23.654381888253347</c:v>
                </c:pt>
                <c:pt idx="9977">
                  <c:v>23.656766074044363</c:v>
                </c:pt>
                <c:pt idx="9978">
                  <c:v>23.659139360700333</c:v>
                </c:pt>
                <c:pt idx="9979">
                  <c:v>23.661528996058873</c:v>
                </c:pt>
                <c:pt idx="9980">
                  <c:v>23.663910457066127</c:v>
                </c:pt>
                <c:pt idx="9981">
                  <c:v>23.666289193289622</c:v>
                </c:pt>
                <c:pt idx="9982">
                  <c:v>23.668662479945592</c:v>
                </c:pt>
                <c:pt idx="9983">
                  <c:v>23.671049390520366</c:v>
                </c:pt>
                <c:pt idx="9984">
                  <c:v>23.673436301095144</c:v>
                </c:pt>
                <c:pt idx="9985">
                  <c:v>23.675817762102398</c:v>
                </c:pt>
                <c:pt idx="9986">
                  <c:v>23.678191048758372</c:v>
                </c:pt>
                <c:pt idx="9987">
                  <c:v>23.680577959333146</c:v>
                </c:pt>
                <c:pt idx="9988">
                  <c:v>23.682956695556641</c:v>
                </c:pt>
                <c:pt idx="9989">
                  <c:v>23.685332706996373</c:v>
                </c:pt>
                <c:pt idx="9990">
                  <c:v>23.687714168003627</c:v>
                </c:pt>
                <c:pt idx="9991">
                  <c:v>23.690098353794642</c:v>
                </c:pt>
                <c:pt idx="9992">
                  <c:v>23.692482539585658</c:v>
                </c:pt>
                <c:pt idx="9993">
                  <c:v>23.694864000592911</c:v>
                </c:pt>
                <c:pt idx="9994">
                  <c:v>23.697242736816406</c:v>
                </c:pt>
                <c:pt idx="9995">
                  <c:v>23.69962419782366</c:v>
                </c:pt>
                <c:pt idx="9996">
                  <c:v>23.702011108398438</c:v>
                </c:pt>
                <c:pt idx="9997">
                  <c:v>23.704384395054408</c:v>
                </c:pt>
                <c:pt idx="9998">
                  <c:v>23.706763131277903</c:v>
                </c:pt>
                <c:pt idx="9999">
                  <c:v>23.709152766636439</c:v>
                </c:pt>
                <c:pt idx="10000">
                  <c:v>23.711520603724889</c:v>
                </c:pt>
                <c:pt idx="10001">
                  <c:v>23.713904789515905</c:v>
                </c:pt>
                <c:pt idx="10002">
                  <c:v>23.716291700090679</c:v>
                </c:pt>
                <c:pt idx="10003">
                  <c:v>23.718673161097936</c:v>
                </c:pt>
                <c:pt idx="10004">
                  <c:v>23.721049172537668</c:v>
                </c:pt>
                <c:pt idx="10005">
                  <c:v>23.72342790876116</c:v>
                </c:pt>
                <c:pt idx="10006">
                  <c:v>23.725806644984655</c:v>
                </c:pt>
                <c:pt idx="10007">
                  <c:v>23.728199005126953</c:v>
                </c:pt>
                <c:pt idx="10008">
                  <c:v>23.730572291782924</c:v>
                </c:pt>
                <c:pt idx="10009">
                  <c:v>23.732951028006418</c:v>
                </c:pt>
                <c:pt idx="10010">
                  <c:v>23.735346112932476</c:v>
                </c:pt>
                <c:pt idx="10011">
                  <c:v>23.737713950020925</c:v>
                </c:pt>
                <c:pt idx="10012">
                  <c:v>23.740095411028179</c:v>
                </c:pt>
                <c:pt idx="10013">
                  <c:v>23.742474147251674</c:v>
                </c:pt>
                <c:pt idx="10014">
                  <c:v>23.744869232177734</c:v>
                </c:pt>
                <c:pt idx="10015">
                  <c:v>23.747247968401226</c:v>
                </c:pt>
                <c:pt idx="10016">
                  <c:v>23.74962670462472</c:v>
                </c:pt>
                <c:pt idx="10017">
                  <c:v>23.752005440848215</c:v>
                </c:pt>
                <c:pt idx="10018">
                  <c:v>23.754389626639231</c:v>
                </c:pt>
                <c:pt idx="10019">
                  <c:v>23.75676563807896</c:v>
                </c:pt>
                <c:pt idx="10020">
                  <c:v>23.759144374302455</c:v>
                </c:pt>
                <c:pt idx="10021">
                  <c:v>23.761525835309708</c:v>
                </c:pt>
                <c:pt idx="10022">
                  <c:v>23.763912745884486</c:v>
                </c:pt>
                <c:pt idx="10023">
                  <c:v>23.766283307756694</c:v>
                </c:pt>
                <c:pt idx="10024">
                  <c:v>23.768662043980189</c:v>
                </c:pt>
                <c:pt idx="10025">
                  <c:v>23.771046229771205</c:v>
                </c:pt>
                <c:pt idx="10026">
                  <c:v>23.773438589913503</c:v>
                </c:pt>
                <c:pt idx="10027">
                  <c:v>23.775803702218191</c:v>
                </c:pt>
                <c:pt idx="10028">
                  <c:v>23.778190612792969</c:v>
                </c:pt>
                <c:pt idx="10029">
                  <c:v>23.780574798583984</c:v>
                </c:pt>
                <c:pt idx="10030">
                  <c:v>23.782961709158762</c:v>
                </c:pt>
                <c:pt idx="10031">
                  <c:v>23.78532682146345</c:v>
                </c:pt>
                <c:pt idx="10032">
                  <c:v>23.787721906389507</c:v>
                </c:pt>
                <c:pt idx="10033">
                  <c:v>23.790103367396764</c:v>
                </c:pt>
                <c:pt idx="10034">
                  <c:v>23.792484828404017</c:v>
                </c:pt>
                <c:pt idx="10035">
                  <c:v>23.794847215924943</c:v>
                </c:pt>
                <c:pt idx="10036">
                  <c:v>23.797242300851003</c:v>
                </c:pt>
                <c:pt idx="10037">
                  <c:v>23.799623761858257</c:v>
                </c:pt>
                <c:pt idx="10038">
                  <c:v>23.802002498081752</c:v>
                </c:pt>
                <c:pt idx="10039">
                  <c:v>23.804378509521484</c:v>
                </c:pt>
                <c:pt idx="10040">
                  <c:v>23.806773594447545</c:v>
                </c:pt>
                <c:pt idx="10041">
                  <c:v>23.809146881103516</c:v>
                </c:pt>
                <c:pt idx="10042">
                  <c:v>23.811525617327007</c:v>
                </c:pt>
                <c:pt idx="10043">
                  <c:v>23.813898903982981</c:v>
                </c:pt>
                <c:pt idx="10044">
                  <c:v>23.8162967136928</c:v>
                </c:pt>
                <c:pt idx="10045">
                  <c:v>23.818678174700054</c:v>
                </c:pt>
                <c:pt idx="10046">
                  <c:v>23.821051461356028</c:v>
                </c:pt>
                <c:pt idx="10047">
                  <c:v>23.823422023228236</c:v>
                </c:pt>
                <c:pt idx="10048">
                  <c:v>23.825819832938059</c:v>
                </c:pt>
                <c:pt idx="10049">
                  <c:v>23.828187670026505</c:v>
                </c:pt>
                <c:pt idx="10050">
                  <c:v>23.830571855817521</c:v>
                </c:pt>
                <c:pt idx="10051">
                  <c:v>23.832950592041016</c:v>
                </c:pt>
                <c:pt idx="10052">
                  <c:v>23.835342952183314</c:v>
                </c:pt>
                <c:pt idx="10053">
                  <c:v>23.837716238839285</c:v>
                </c:pt>
                <c:pt idx="10054">
                  <c:v>23.84009497506278</c:v>
                </c:pt>
                <c:pt idx="10055">
                  <c:v>23.842473711286271</c:v>
                </c:pt>
                <c:pt idx="10056">
                  <c:v>23.844866071428569</c:v>
                </c:pt>
                <c:pt idx="10057">
                  <c:v>23.847244807652064</c:v>
                </c:pt>
                <c:pt idx="10058">
                  <c:v>23.849615369524273</c:v>
                </c:pt>
                <c:pt idx="10059">
                  <c:v>23.852005004882812</c:v>
                </c:pt>
                <c:pt idx="10060">
                  <c:v>23.85439191545759</c:v>
                </c:pt>
                <c:pt idx="10061">
                  <c:v>23.856759752546036</c:v>
                </c:pt>
                <c:pt idx="10062">
                  <c:v>23.859152112688335</c:v>
                </c:pt>
                <c:pt idx="10063">
                  <c:v>23.861533573695592</c:v>
                </c:pt>
                <c:pt idx="10064">
                  <c:v>23.863917759486608</c:v>
                </c:pt>
                <c:pt idx="10065">
                  <c:v>23.866282871791295</c:v>
                </c:pt>
                <c:pt idx="10066">
                  <c:v>23.868669782366069</c:v>
                </c:pt>
                <c:pt idx="10067">
                  <c:v>23.871051243373326</c:v>
                </c:pt>
                <c:pt idx="10068">
                  <c:v>23.873440878731863</c:v>
                </c:pt>
                <c:pt idx="10069">
                  <c:v>23.875808715820312</c:v>
                </c:pt>
                <c:pt idx="10070">
                  <c:v>23.878198351178849</c:v>
                </c:pt>
                <c:pt idx="10071">
                  <c:v>23.880568913051061</c:v>
                </c:pt>
                <c:pt idx="10072">
                  <c:v>23.882947649274552</c:v>
                </c:pt>
                <c:pt idx="10073">
                  <c:v>23.885323660714285</c:v>
                </c:pt>
                <c:pt idx="10074">
                  <c:v>23.887716020856583</c:v>
                </c:pt>
                <c:pt idx="10075">
                  <c:v>23.890100206647599</c:v>
                </c:pt>
                <c:pt idx="10076">
                  <c:v>23.892470768519811</c:v>
                </c:pt>
                <c:pt idx="10077">
                  <c:v>23.894854954310826</c:v>
                </c:pt>
                <c:pt idx="10078">
                  <c:v>23.897244589669363</c:v>
                </c:pt>
                <c:pt idx="10079">
                  <c:v>23.899617876325333</c:v>
                </c:pt>
                <c:pt idx="10080">
                  <c:v>23.902004786900111</c:v>
                </c:pt>
                <c:pt idx="10081">
                  <c:v>23.904372623988561</c:v>
                </c:pt>
                <c:pt idx="10082">
                  <c:v>23.906767708914622</c:v>
                </c:pt>
                <c:pt idx="10083">
                  <c:v>23.909146445138113</c:v>
                </c:pt>
                <c:pt idx="10084">
                  <c:v>23.911525181361608</c:v>
                </c:pt>
                <c:pt idx="10085">
                  <c:v>23.91390119280134</c:v>
                </c:pt>
                <c:pt idx="10086">
                  <c:v>23.916290828159877</c:v>
                </c:pt>
                <c:pt idx="10087">
                  <c:v>23.918669564383372</c:v>
                </c:pt>
                <c:pt idx="10088">
                  <c:v>23.921048300606863</c:v>
                </c:pt>
                <c:pt idx="10089">
                  <c:v>23.923427036830358</c:v>
                </c:pt>
                <c:pt idx="10090">
                  <c:v>23.925827571323939</c:v>
                </c:pt>
                <c:pt idx="10091">
                  <c:v>23.928192683628627</c:v>
                </c:pt>
                <c:pt idx="10092">
                  <c:v>23.930571419852122</c:v>
                </c:pt>
                <c:pt idx="10093">
                  <c:v>23.93296377999442</c:v>
                </c:pt>
                <c:pt idx="10094">
                  <c:v>23.935339791434153</c:v>
                </c:pt>
                <c:pt idx="10095">
                  <c:v>23.937713078090123</c:v>
                </c:pt>
                <c:pt idx="10096">
                  <c:v>23.940086364746094</c:v>
                </c:pt>
                <c:pt idx="10097">
                  <c:v>23.94247600010463</c:v>
                </c:pt>
                <c:pt idx="10098">
                  <c:v>23.944862910679408</c:v>
                </c:pt>
                <c:pt idx="10099">
                  <c:v>23.947233472551616</c:v>
                </c:pt>
                <c:pt idx="10100">
                  <c:v>23.949623107910156</c:v>
                </c:pt>
                <c:pt idx="10101">
                  <c:v>23.95200456891741</c:v>
                </c:pt>
                <c:pt idx="10102">
                  <c:v>23.954383305140905</c:v>
                </c:pt>
                <c:pt idx="10103">
                  <c:v>23.956756591796875</c:v>
                </c:pt>
                <c:pt idx="10104">
                  <c:v>23.959143502371653</c:v>
                </c:pt>
                <c:pt idx="10105">
                  <c:v>23.961530412946427</c:v>
                </c:pt>
                <c:pt idx="10106">
                  <c:v>23.963911873953684</c:v>
                </c:pt>
                <c:pt idx="10107">
                  <c:v>23.966287885393413</c:v>
                </c:pt>
                <c:pt idx="10108">
                  <c:v>23.968674795968191</c:v>
                </c:pt>
                <c:pt idx="10109">
                  <c:v>23.971053532191686</c:v>
                </c:pt>
                <c:pt idx="10110">
                  <c:v>23.973429543631418</c:v>
                </c:pt>
                <c:pt idx="10111">
                  <c:v>23.975811004638672</c:v>
                </c:pt>
                <c:pt idx="10112">
                  <c:v>23.978195190429688</c:v>
                </c:pt>
                <c:pt idx="10113">
                  <c:v>23.980579376220703</c:v>
                </c:pt>
                <c:pt idx="10114">
                  <c:v>23.982960837227957</c:v>
                </c:pt>
                <c:pt idx="10115">
                  <c:v>23.985339573451451</c:v>
                </c:pt>
                <c:pt idx="10116">
                  <c:v>23.987718309674943</c:v>
                </c:pt>
                <c:pt idx="10117">
                  <c:v>23.99010522024972</c:v>
                </c:pt>
                <c:pt idx="10118">
                  <c:v>23.992478506905691</c:v>
                </c:pt>
                <c:pt idx="10119">
                  <c:v>23.994857243129186</c:v>
                </c:pt>
                <c:pt idx="10120">
                  <c:v>23.997246878487722</c:v>
                </c:pt>
                <c:pt idx="10121">
                  <c:v>23.99961199079241</c:v>
                </c:pt>
                <c:pt idx="10122">
                  <c:v>24.001998901367188</c:v>
                </c:pt>
                <c:pt idx="10123">
                  <c:v>24.004385811941965</c:v>
                </c:pt>
                <c:pt idx="10124">
                  <c:v>24.006767272949219</c:v>
                </c:pt>
                <c:pt idx="10125">
                  <c:v>24.009143284388951</c:v>
                </c:pt>
                <c:pt idx="10126">
                  <c:v>24.011522020612443</c:v>
                </c:pt>
                <c:pt idx="10127">
                  <c:v>24.0139034816197</c:v>
                </c:pt>
                <c:pt idx="10128">
                  <c:v>24.016295841761998</c:v>
                </c:pt>
                <c:pt idx="10129">
                  <c:v>24.018669128417969</c:v>
                </c:pt>
                <c:pt idx="10130">
                  <c:v>24.02104786464146</c:v>
                </c:pt>
                <c:pt idx="10131">
                  <c:v>24.023440224783762</c:v>
                </c:pt>
                <c:pt idx="10132">
                  <c:v>24.02581078665597</c:v>
                </c:pt>
                <c:pt idx="10133">
                  <c:v>24.028189522879465</c:v>
                </c:pt>
                <c:pt idx="10134">
                  <c:v>24.030568259102957</c:v>
                </c:pt>
                <c:pt idx="10135">
                  <c:v>24.032960619245255</c:v>
                </c:pt>
                <c:pt idx="10136">
                  <c:v>24.035342080252512</c:v>
                </c:pt>
                <c:pt idx="10137">
                  <c:v>24.037718091692241</c:v>
                </c:pt>
                <c:pt idx="10138">
                  <c:v>24.040099552699498</c:v>
                </c:pt>
                <c:pt idx="10139">
                  <c:v>24.042483738490514</c:v>
                </c:pt>
                <c:pt idx="10140">
                  <c:v>24.044862474714005</c:v>
                </c:pt>
                <c:pt idx="10141">
                  <c:v>24.047238486153738</c:v>
                </c:pt>
                <c:pt idx="10142">
                  <c:v>24.049619947160991</c:v>
                </c:pt>
                <c:pt idx="10143">
                  <c:v>24.052009582519531</c:v>
                </c:pt>
                <c:pt idx="10144">
                  <c:v>24.05438014439174</c:v>
                </c:pt>
                <c:pt idx="10145">
                  <c:v>24.056758880615234</c:v>
                </c:pt>
                <c:pt idx="10146">
                  <c:v>24.05914306640625</c:v>
                </c:pt>
                <c:pt idx="10147">
                  <c:v>24.061532701764786</c:v>
                </c:pt>
                <c:pt idx="10148">
                  <c:v>24.063900538853236</c:v>
                </c:pt>
                <c:pt idx="10149">
                  <c:v>24.066287449428014</c:v>
                </c:pt>
                <c:pt idx="10150">
                  <c:v>24.068666185651505</c:v>
                </c:pt>
                <c:pt idx="10151">
                  <c:v>24.071053096226283</c:v>
                </c:pt>
                <c:pt idx="10152">
                  <c:v>24.073420933314733</c:v>
                </c:pt>
                <c:pt idx="10153">
                  <c:v>24.075816018240793</c:v>
                </c:pt>
                <c:pt idx="10154">
                  <c:v>24.078197479248047</c:v>
                </c:pt>
                <c:pt idx="10155">
                  <c:v>24.0805789402553</c:v>
                </c:pt>
                <c:pt idx="10156">
                  <c:v>24.082941327776226</c:v>
                </c:pt>
                <c:pt idx="10157">
                  <c:v>24.085339137486049</c:v>
                </c:pt>
                <c:pt idx="10158">
                  <c:v>24.087720598493302</c:v>
                </c:pt>
                <c:pt idx="10159">
                  <c:v>24.090099334716797</c:v>
                </c:pt>
                <c:pt idx="10160">
                  <c:v>24.09247534615653</c:v>
                </c:pt>
                <c:pt idx="10161">
                  <c:v>24.09487043108259</c:v>
                </c:pt>
                <c:pt idx="10162">
                  <c:v>24.097243717738561</c:v>
                </c:pt>
                <c:pt idx="10163">
                  <c:v>24.099625178745814</c:v>
                </c:pt>
                <c:pt idx="10164">
                  <c:v>24.101993015834264</c:v>
                </c:pt>
                <c:pt idx="10165">
                  <c:v>24.104393550327845</c:v>
                </c:pt>
                <c:pt idx="10166">
                  <c:v>24.10677228655134</c:v>
                </c:pt>
                <c:pt idx="10167">
                  <c:v>24.109148297991069</c:v>
                </c:pt>
                <c:pt idx="10168">
                  <c:v>24.111516135079519</c:v>
                </c:pt>
                <c:pt idx="10169">
                  <c:v>24.113913944789342</c:v>
                </c:pt>
                <c:pt idx="10170">
                  <c:v>24.116281781877788</c:v>
                </c:pt>
                <c:pt idx="10171">
                  <c:v>24.118668692452566</c:v>
                </c:pt>
                <c:pt idx="10172">
                  <c:v>24.121044703892299</c:v>
                </c:pt>
                <c:pt idx="10173">
                  <c:v>24.123437064034597</c:v>
                </c:pt>
                <c:pt idx="10174">
                  <c:v>24.12581307547433</c:v>
                </c:pt>
                <c:pt idx="10175">
                  <c:v>24.128191811697825</c:v>
                </c:pt>
                <c:pt idx="10176">
                  <c:v>24.130570547921316</c:v>
                </c:pt>
                <c:pt idx="10177">
                  <c:v>24.132960183279856</c:v>
                </c:pt>
                <c:pt idx="10178">
                  <c:v>24.135338919503347</c:v>
                </c:pt>
                <c:pt idx="10179">
                  <c:v>24.137709481375559</c:v>
                </c:pt>
                <c:pt idx="10180">
                  <c:v>24.140099116734095</c:v>
                </c:pt>
                <c:pt idx="10181">
                  <c:v>24.142486027308873</c:v>
                </c:pt>
                <c:pt idx="10182">
                  <c:v>24.144853864397319</c:v>
                </c:pt>
                <c:pt idx="10183">
                  <c:v>24.147246224539622</c:v>
                </c:pt>
                <c:pt idx="10184">
                  <c:v>24.149627685546875</c:v>
                </c:pt>
                <c:pt idx="10185">
                  <c:v>24.152009146554128</c:v>
                </c:pt>
                <c:pt idx="10186">
                  <c:v>24.154376983642578</c:v>
                </c:pt>
                <c:pt idx="10187">
                  <c:v>24.156763894217356</c:v>
                </c:pt>
                <c:pt idx="10188">
                  <c:v>24.159145355224609</c:v>
                </c:pt>
                <c:pt idx="10189">
                  <c:v>24.161534990583146</c:v>
                </c:pt>
                <c:pt idx="10190">
                  <c:v>24.163902827671595</c:v>
                </c:pt>
                <c:pt idx="10191">
                  <c:v>24.166295187813894</c:v>
                </c:pt>
                <c:pt idx="10192">
                  <c:v>24.168668474469865</c:v>
                </c:pt>
                <c:pt idx="10193">
                  <c:v>24.171044485909597</c:v>
                </c:pt>
                <c:pt idx="10194">
                  <c:v>24.173423222133092</c:v>
                </c:pt>
                <c:pt idx="10195">
                  <c:v>24.175812857491628</c:v>
                </c:pt>
                <c:pt idx="10196">
                  <c:v>24.178194318498882</c:v>
                </c:pt>
                <c:pt idx="10197">
                  <c:v>24.180570329938615</c:v>
                </c:pt>
                <c:pt idx="10198">
                  <c:v>24.182951790945872</c:v>
                </c:pt>
                <c:pt idx="10199">
                  <c:v>24.185341426304408</c:v>
                </c:pt>
                <c:pt idx="10200">
                  <c:v>24.187711988176616</c:v>
                </c:pt>
                <c:pt idx="10201">
                  <c:v>24.190098898751394</c:v>
                </c:pt>
                <c:pt idx="10202">
                  <c:v>24.192469460623606</c:v>
                </c:pt>
                <c:pt idx="10203">
                  <c:v>24.194864545549663</c:v>
                </c:pt>
                <c:pt idx="10204">
                  <c:v>24.197243281773158</c:v>
                </c:pt>
                <c:pt idx="10205">
                  <c:v>24.199619293212891</c:v>
                </c:pt>
                <c:pt idx="10206">
                  <c:v>24.201998029436382</c:v>
                </c:pt>
                <c:pt idx="10207">
                  <c:v>24.204390389578684</c:v>
                </c:pt>
                <c:pt idx="10208">
                  <c:v>24.206763676234655</c:v>
                </c:pt>
                <c:pt idx="10209">
                  <c:v>24.209145137241908</c:v>
                </c:pt>
                <c:pt idx="10210">
                  <c:v>24.211523873465403</c:v>
                </c:pt>
                <c:pt idx="10211">
                  <c:v>24.213927132742747</c:v>
                </c:pt>
                <c:pt idx="10212">
                  <c:v>24.216289520263672</c:v>
                </c:pt>
                <c:pt idx="10213">
                  <c:v>24.218668256487163</c:v>
                </c:pt>
                <c:pt idx="10214">
                  <c:v>24.221057891845703</c:v>
                </c:pt>
                <c:pt idx="10215">
                  <c:v>24.223436628069194</c:v>
                </c:pt>
                <c:pt idx="10216">
                  <c:v>24.225807189941406</c:v>
                </c:pt>
                <c:pt idx="10217">
                  <c:v>24.228180476597377</c:v>
                </c:pt>
                <c:pt idx="10218">
                  <c:v>24.230572836739675</c:v>
                </c:pt>
                <c:pt idx="10219">
                  <c:v>24.232957022530691</c:v>
                </c:pt>
                <c:pt idx="10220">
                  <c:v>24.235330309186661</c:v>
                </c:pt>
                <c:pt idx="10221">
                  <c:v>24.237719944545201</c:v>
                </c:pt>
                <c:pt idx="10222">
                  <c:v>24.240101405552455</c:v>
                </c:pt>
                <c:pt idx="10223">
                  <c:v>24.24248014177595</c:v>
                </c:pt>
                <c:pt idx="10224">
                  <c:v>24.24485342843192</c:v>
                </c:pt>
                <c:pt idx="10225">
                  <c:v>24.247240339006694</c:v>
                </c:pt>
                <c:pt idx="10226">
                  <c:v>24.249627249581472</c:v>
                </c:pt>
                <c:pt idx="10227">
                  <c:v>24.252005985804967</c:v>
                </c:pt>
                <c:pt idx="10228">
                  <c:v>24.2543819972447</c:v>
                </c:pt>
                <c:pt idx="10229">
                  <c:v>24.256768907819474</c:v>
                </c:pt>
                <c:pt idx="10230">
                  <c:v>24.259144919259207</c:v>
                </c:pt>
                <c:pt idx="10231">
                  <c:v>24.261520930698939</c:v>
                </c:pt>
                <c:pt idx="10232">
                  <c:v>24.263905116489955</c:v>
                </c:pt>
                <c:pt idx="10233">
                  <c:v>24.26628930228097</c:v>
                </c:pt>
                <c:pt idx="10234">
                  <c:v>24.268670763288224</c:v>
                </c:pt>
                <c:pt idx="10235">
                  <c:v>24.27105494907924</c:v>
                </c:pt>
                <c:pt idx="10236">
                  <c:v>24.273430960518972</c:v>
                </c:pt>
                <c:pt idx="10237">
                  <c:v>24.275815146309988</c:v>
                </c:pt>
                <c:pt idx="10238">
                  <c:v>24.278199332101003</c:v>
                </c:pt>
                <c:pt idx="10239">
                  <c:v>24.280569893973215</c:v>
                </c:pt>
                <c:pt idx="10240">
                  <c:v>24.282951354980469</c:v>
                </c:pt>
                <c:pt idx="10241">
                  <c:v>24.285343715122767</c:v>
                </c:pt>
                <c:pt idx="10242">
                  <c:v>24.287708827427455</c:v>
                </c:pt>
                <c:pt idx="10243">
                  <c:v>24.290095738002233</c:v>
                </c:pt>
                <c:pt idx="10244">
                  <c:v>24.292482648577007</c:v>
                </c:pt>
                <c:pt idx="10245">
                  <c:v>24.294861384800502</c:v>
                </c:pt>
                <c:pt idx="10246">
                  <c:v>24.297237396240234</c:v>
                </c:pt>
                <c:pt idx="10247">
                  <c:v>24.299616132463726</c:v>
                </c:pt>
                <c:pt idx="10248">
                  <c:v>24.301997593470983</c:v>
                </c:pt>
                <c:pt idx="10249">
                  <c:v>24.304389953613281</c:v>
                </c:pt>
                <c:pt idx="10250">
                  <c:v>24.306763240269252</c:v>
                </c:pt>
                <c:pt idx="10251">
                  <c:v>24.309141976492747</c:v>
                </c:pt>
                <c:pt idx="10252">
                  <c:v>24.311534336635045</c:v>
                </c:pt>
                <c:pt idx="10253">
                  <c:v>24.313904898507253</c:v>
                </c:pt>
                <c:pt idx="10254">
                  <c:v>24.316286359514507</c:v>
                </c:pt>
                <c:pt idx="10255">
                  <c:v>24.31866237095424</c:v>
                </c:pt>
                <c:pt idx="10256">
                  <c:v>24.3210574558803</c:v>
                </c:pt>
                <c:pt idx="10257">
                  <c:v>24.323438916887554</c:v>
                </c:pt>
                <c:pt idx="10258">
                  <c:v>24.325814928327286</c:v>
                </c:pt>
                <c:pt idx="10259">
                  <c:v>24.328196389334543</c:v>
                </c:pt>
                <c:pt idx="10260">
                  <c:v>24.330580575125559</c:v>
                </c:pt>
                <c:pt idx="10261">
                  <c:v>24.33295931134905</c:v>
                </c:pt>
                <c:pt idx="10262">
                  <c:v>24.335335322788783</c:v>
                </c:pt>
                <c:pt idx="10263">
                  <c:v>24.337716783796036</c:v>
                </c:pt>
                <c:pt idx="10264">
                  <c:v>24.340106419154576</c:v>
                </c:pt>
                <c:pt idx="10265">
                  <c:v>24.342474256243023</c:v>
                </c:pt>
                <c:pt idx="10266">
                  <c:v>24.344852992466517</c:v>
                </c:pt>
                <c:pt idx="10267">
                  <c:v>24.347239903041295</c:v>
                </c:pt>
                <c:pt idx="10268">
                  <c:v>24.349626813616069</c:v>
                </c:pt>
                <c:pt idx="10269">
                  <c:v>24.351997375488281</c:v>
                </c:pt>
                <c:pt idx="10270">
                  <c:v>24.354378836495535</c:v>
                </c:pt>
                <c:pt idx="10271">
                  <c:v>24.356765747070312</c:v>
                </c:pt>
                <c:pt idx="10272">
                  <c:v>24.359149932861328</c:v>
                </c:pt>
                <c:pt idx="10273">
                  <c:v>24.361517769949778</c:v>
                </c:pt>
                <c:pt idx="10274">
                  <c:v>24.363912854875835</c:v>
                </c:pt>
                <c:pt idx="10275">
                  <c:v>24.366294315883092</c:v>
                </c:pt>
                <c:pt idx="10276">
                  <c:v>24.368675776890345</c:v>
                </c:pt>
                <c:pt idx="10277">
                  <c:v>24.371040889195033</c:v>
                </c:pt>
                <c:pt idx="10278">
                  <c:v>24.373433249337332</c:v>
                </c:pt>
                <c:pt idx="10279">
                  <c:v>24.375817435128347</c:v>
                </c:pt>
                <c:pt idx="10280">
                  <c:v>24.37819344656808</c:v>
                </c:pt>
                <c:pt idx="10281">
                  <c:v>24.380569458007812</c:v>
                </c:pt>
                <c:pt idx="10282">
                  <c:v>24.382961818150111</c:v>
                </c:pt>
                <c:pt idx="10283">
                  <c:v>24.385335104806082</c:v>
                </c:pt>
                <c:pt idx="10284">
                  <c:v>24.387716565813335</c:v>
                </c:pt>
                <c:pt idx="10285">
                  <c:v>24.390087127685547</c:v>
                </c:pt>
                <c:pt idx="10286">
                  <c:v>24.392484937395366</c:v>
                </c:pt>
                <c:pt idx="10287">
                  <c:v>24.394866398402623</c:v>
                </c:pt>
                <c:pt idx="10288">
                  <c:v>24.397242409842352</c:v>
                </c:pt>
                <c:pt idx="10289">
                  <c:v>24.399612971714564</c:v>
                </c:pt>
                <c:pt idx="10290">
                  <c:v>24.402008056640625</c:v>
                </c:pt>
                <c:pt idx="10291">
                  <c:v>24.404375893729071</c:v>
                </c:pt>
                <c:pt idx="10292">
                  <c:v>24.406762804303849</c:v>
                </c:pt>
                <c:pt idx="10293">
                  <c:v>24.409138815743582</c:v>
                </c:pt>
                <c:pt idx="10294">
                  <c:v>24.41153117588588</c:v>
                </c:pt>
                <c:pt idx="10295">
                  <c:v>24.413907187325613</c:v>
                </c:pt>
                <c:pt idx="10296">
                  <c:v>24.416283198765345</c:v>
                </c:pt>
                <c:pt idx="10297">
                  <c:v>24.418664659772599</c:v>
                </c:pt>
                <c:pt idx="10298">
                  <c:v>24.421054295131139</c:v>
                </c:pt>
                <c:pt idx="10299">
                  <c:v>24.42343303135463</c:v>
                </c:pt>
                <c:pt idx="10300">
                  <c:v>24.425803593226842</c:v>
                </c:pt>
                <c:pt idx="10301">
                  <c:v>24.428193228585378</c:v>
                </c:pt>
                <c:pt idx="10302">
                  <c:v>24.430580139160156</c:v>
                </c:pt>
                <c:pt idx="10303">
                  <c:v>24.432950701032365</c:v>
                </c:pt>
                <c:pt idx="10304">
                  <c:v>24.435343061174663</c:v>
                </c:pt>
                <c:pt idx="10305">
                  <c:v>24.43772452218192</c:v>
                </c:pt>
                <c:pt idx="10306">
                  <c:v>24.440105983189174</c:v>
                </c:pt>
                <c:pt idx="10307">
                  <c:v>24.442473820277623</c:v>
                </c:pt>
                <c:pt idx="10308">
                  <c:v>24.444860730852398</c:v>
                </c:pt>
                <c:pt idx="10309">
                  <c:v>24.447242191859655</c:v>
                </c:pt>
                <c:pt idx="10310">
                  <c:v>24.449629102434429</c:v>
                </c:pt>
                <c:pt idx="10311">
                  <c:v>24.451999664306641</c:v>
                </c:pt>
                <c:pt idx="10312">
                  <c:v>24.454392024448939</c:v>
                </c:pt>
                <c:pt idx="10313">
                  <c:v>24.456762586321148</c:v>
                </c:pt>
                <c:pt idx="10314">
                  <c:v>24.45913859776088</c:v>
                </c:pt>
                <c:pt idx="10315">
                  <c:v>24.461517333984375</c:v>
                </c:pt>
                <c:pt idx="10316">
                  <c:v>24.463906969342911</c:v>
                </c:pt>
                <c:pt idx="10317">
                  <c:v>24.466288430350165</c:v>
                </c:pt>
                <c:pt idx="10318">
                  <c:v>24.468664441789898</c:v>
                </c:pt>
                <c:pt idx="10319">
                  <c:v>24.471045902797155</c:v>
                </c:pt>
                <c:pt idx="10320">
                  <c:v>24.473438262939453</c:v>
                </c:pt>
                <c:pt idx="10321">
                  <c:v>24.475808824811661</c:v>
                </c:pt>
                <c:pt idx="10322">
                  <c:v>24.478195735386439</c:v>
                </c:pt>
                <c:pt idx="10323">
                  <c:v>24.480566297258648</c:v>
                </c:pt>
                <c:pt idx="10324">
                  <c:v>24.482961382184708</c:v>
                </c:pt>
                <c:pt idx="10325">
                  <c:v>24.485340118408203</c:v>
                </c:pt>
                <c:pt idx="10326">
                  <c:v>24.487716129847936</c:v>
                </c:pt>
                <c:pt idx="10327">
                  <c:v>24.490094866071427</c:v>
                </c:pt>
                <c:pt idx="10328">
                  <c:v>24.492484501429967</c:v>
                </c:pt>
                <c:pt idx="10329">
                  <c:v>24.494857788085938</c:v>
                </c:pt>
                <c:pt idx="10330">
                  <c:v>24.497239249093191</c:v>
                </c:pt>
                <c:pt idx="10331">
                  <c:v>24.499617985316686</c:v>
                </c:pt>
                <c:pt idx="10332">
                  <c:v>24.50202124459403</c:v>
                </c:pt>
                <c:pt idx="10333">
                  <c:v>24.504383632114955</c:v>
                </c:pt>
                <c:pt idx="10334">
                  <c:v>24.506765093122208</c:v>
                </c:pt>
                <c:pt idx="10335">
                  <c:v>24.509152003696986</c:v>
                </c:pt>
                <c:pt idx="10336">
                  <c:v>24.51153346470424</c:v>
                </c:pt>
                <c:pt idx="10337">
                  <c:v>24.513901301792689</c:v>
                </c:pt>
                <c:pt idx="10338">
                  <c:v>24.51628003801618</c:v>
                </c:pt>
                <c:pt idx="10339">
                  <c:v>24.518666948590958</c:v>
                </c:pt>
                <c:pt idx="10340">
                  <c:v>24.521051134381974</c:v>
                </c:pt>
                <c:pt idx="10341">
                  <c:v>24.523424421037944</c:v>
                </c:pt>
                <c:pt idx="10342">
                  <c:v>24.525814056396484</c:v>
                </c:pt>
                <c:pt idx="10343">
                  <c:v>24.528195517403738</c:v>
                </c:pt>
                <c:pt idx="10344">
                  <c:v>24.530574253627233</c:v>
                </c:pt>
                <c:pt idx="10345">
                  <c:v>24.532944815499441</c:v>
                </c:pt>
                <c:pt idx="10346">
                  <c:v>24.535334450857977</c:v>
                </c:pt>
                <c:pt idx="10347">
                  <c:v>24.537718636648993</c:v>
                </c:pt>
                <c:pt idx="10348">
                  <c:v>24.540102822440009</c:v>
                </c:pt>
                <c:pt idx="10349">
                  <c:v>24.542476109095983</c:v>
                </c:pt>
                <c:pt idx="10350">
                  <c:v>24.544863019670757</c:v>
                </c:pt>
                <c:pt idx="10351">
                  <c:v>24.547241755894252</c:v>
                </c:pt>
                <c:pt idx="10352">
                  <c:v>24.549617767333984</c:v>
                </c:pt>
                <c:pt idx="10353">
                  <c:v>24.552001953125</c:v>
                </c:pt>
                <c:pt idx="10354">
                  <c:v>24.554388863699774</c:v>
                </c:pt>
                <c:pt idx="10355">
                  <c:v>24.556767599923269</c:v>
                </c:pt>
                <c:pt idx="10356">
                  <c:v>24.559149060930523</c:v>
                </c:pt>
                <c:pt idx="10357">
                  <c:v>24.56153052193778</c:v>
                </c:pt>
                <c:pt idx="10358">
                  <c:v>24.563909258161271</c:v>
                </c:pt>
                <c:pt idx="10359">
                  <c:v>24.566296168736049</c:v>
                </c:pt>
                <c:pt idx="10360">
                  <c:v>24.568666730608257</c:v>
                </c:pt>
                <c:pt idx="10361">
                  <c:v>24.571048191615514</c:v>
                </c:pt>
                <c:pt idx="10362">
                  <c:v>24.57343782697405</c:v>
                </c:pt>
                <c:pt idx="10363">
                  <c:v>24.575802939278738</c:v>
                </c:pt>
                <c:pt idx="10364">
                  <c:v>24.578189849853516</c:v>
                </c:pt>
                <c:pt idx="10365">
                  <c:v>24.58057676042829</c:v>
                </c:pt>
                <c:pt idx="10366">
                  <c:v>24.582958221435547</c:v>
                </c:pt>
                <c:pt idx="10367">
                  <c:v>24.58533423287528</c:v>
                </c:pt>
                <c:pt idx="10368">
                  <c:v>24.587712969098771</c:v>
                </c:pt>
                <c:pt idx="10369">
                  <c:v>24.590094430106024</c:v>
                </c:pt>
                <c:pt idx="10370">
                  <c:v>24.592489515032085</c:v>
                </c:pt>
                <c:pt idx="10371">
                  <c:v>24.594857352120535</c:v>
                </c:pt>
                <c:pt idx="10372">
                  <c:v>24.597238813127788</c:v>
                </c:pt>
                <c:pt idx="10373">
                  <c:v>24.599631173270087</c:v>
                </c:pt>
                <c:pt idx="10374">
                  <c:v>24.602001735142299</c:v>
                </c:pt>
                <c:pt idx="10375">
                  <c:v>24.60438047136579</c:v>
                </c:pt>
                <c:pt idx="10376">
                  <c:v>24.606759207589285</c:v>
                </c:pt>
                <c:pt idx="10377">
                  <c:v>24.609154292515345</c:v>
                </c:pt>
                <c:pt idx="10378">
                  <c:v>24.611535753522599</c:v>
                </c:pt>
                <c:pt idx="10379">
                  <c:v>24.613909040178569</c:v>
                </c:pt>
                <c:pt idx="10380">
                  <c:v>24.616293225969585</c:v>
                </c:pt>
                <c:pt idx="10381">
                  <c:v>24.61867196219308</c:v>
                </c:pt>
                <c:pt idx="10382">
                  <c:v>24.621053423200333</c:v>
                </c:pt>
                <c:pt idx="10383">
                  <c:v>24.623429434640066</c:v>
                </c:pt>
                <c:pt idx="10384">
                  <c:v>24.625810895647319</c:v>
                </c:pt>
                <c:pt idx="10385">
                  <c:v>24.628200531005859</c:v>
                </c:pt>
                <c:pt idx="10386">
                  <c:v>24.630571092878068</c:v>
                </c:pt>
                <c:pt idx="10387">
                  <c:v>24.6329471043178</c:v>
                </c:pt>
                <c:pt idx="10388">
                  <c:v>24.635336739676337</c:v>
                </c:pt>
                <c:pt idx="10389">
                  <c:v>24.637720925467352</c:v>
                </c:pt>
                <c:pt idx="10390">
                  <c:v>24.640091487339564</c:v>
                </c:pt>
                <c:pt idx="10391">
                  <c:v>24.642472948346818</c:v>
                </c:pt>
                <c:pt idx="10392">
                  <c:v>24.644859858921595</c:v>
                </c:pt>
                <c:pt idx="10393">
                  <c:v>24.647244044712611</c:v>
                </c:pt>
                <c:pt idx="10394">
                  <c:v>24.649611881801061</c:v>
                </c:pt>
                <c:pt idx="10395">
                  <c:v>24.652006966727118</c:v>
                </c:pt>
                <c:pt idx="10396">
                  <c:v>24.654388427734375</c:v>
                </c:pt>
                <c:pt idx="10397">
                  <c:v>24.656767163957866</c:v>
                </c:pt>
                <c:pt idx="10398">
                  <c:v>24.659135001046316</c:v>
                </c:pt>
                <c:pt idx="10399">
                  <c:v>24.661527361188615</c:v>
                </c:pt>
                <c:pt idx="10400">
                  <c:v>24.66391154697963</c:v>
                </c:pt>
                <c:pt idx="10401">
                  <c:v>24.666287558419363</c:v>
                </c:pt>
                <c:pt idx="10402">
                  <c:v>24.668666294642858</c:v>
                </c:pt>
                <c:pt idx="10403">
                  <c:v>24.671058654785156</c:v>
                </c:pt>
                <c:pt idx="10404">
                  <c:v>24.673431941441127</c:v>
                </c:pt>
                <c:pt idx="10405">
                  <c:v>24.67581340244838</c:v>
                </c:pt>
                <c:pt idx="10406">
                  <c:v>24.678183964320592</c:v>
                </c:pt>
                <c:pt idx="10407">
                  <c:v>24.680581774030411</c:v>
                </c:pt>
                <c:pt idx="10408">
                  <c:v>24.682960510253906</c:v>
                </c:pt>
                <c:pt idx="10409">
                  <c:v>24.685336521693639</c:v>
                </c:pt>
                <c:pt idx="10410">
                  <c:v>24.687707083565847</c:v>
                </c:pt>
                <c:pt idx="10411">
                  <c:v>24.690102168491908</c:v>
                </c:pt>
                <c:pt idx="10412">
                  <c:v>24.692470005580358</c:v>
                </c:pt>
                <c:pt idx="10413">
                  <c:v>24.694856916155132</c:v>
                </c:pt>
                <c:pt idx="10414">
                  <c:v>24.697232927594865</c:v>
                </c:pt>
                <c:pt idx="10415">
                  <c:v>24.699628012520925</c:v>
                </c:pt>
                <c:pt idx="10416">
                  <c:v>24.702001299176896</c:v>
                </c:pt>
                <c:pt idx="10417">
                  <c:v>24.704380035400391</c:v>
                </c:pt>
                <c:pt idx="10418">
                  <c:v>24.706761496407644</c:v>
                </c:pt>
                <c:pt idx="10419">
                  <c:v>24.70915113176618</c:v>
                </c:pt>
                <c:pt idx="10420">
                  <c:v>24.711529867989675</c:v>
                </c:pt>
                <c:pt idx="10421">
                  <c:v>24.713900429861884</c:v>
                </c:pt>
                <c:pt idx="10422">
                  <c:v>24.716290065220424</c:v>
                </c:pt>
                <c:pt idx="10423">
                  <c:v>24.718674251011439</c:v>
                </c:pt>
                <c:pt idx="10424">
                  <c:v>24.72104753766741</c:v>
                </c:pt>
                <c:pt idx="10425">
                  <c:v>24.723437173025946</c:v>
                </c:pt>
                <c:pt idx="10426">
                  <c:v>24.725818634033203</c:v>
                </c:pt>
                <c:pt idx="10427">
                  <c:v>24.728200095040457</c:v>
                </c:pt>
                <c:pt idx="10428">
                  <c:v>24.730570656912665</c:v>
                </c:pt>
                <c:pt idx="10429">
                  <c:v>24.73295484270368</c:v>
                </c:pt>
                <c:pt idx="10430">
                  <c:v>24.735339028494696</c:v>
                </c:pt>
                <c:pt idx="10431">
                  <c:v>24.737725939069474</c:v>
                </c:pt>
                <c:pt idx="10432">
                  <c:v>24.740096500941686</c:v>
                </c:pt>
                <c:pt idx="10433">
                  <c:v>24.742488861083984</c:v>
                </c:pt>
                <c:pt idx="10434">
                  <c:v>24.744859422956193</c:v>
                </c:pt>
                <c:pt idx="10435">
                  <c:v>24.747235434395925</c:v>
                </c:pt>
                <c:pt idx="10436">
                  <c:v>24.74961417061942</c:v>
                </c:pt>
                <c:pt idx="10437">
                  <c:v>24.752003805977957</c:v>
                </c:pt>
                <c:pt idx="10438">
                  <c:v>24.75438526698521</c:v>
                </c:pt>
                <c:pt idx="10439">
                  <c:v>24.756761278424943</c:v>
                </c:pt>
                <c:pt idx="10440">
                  <c:v>24.759142739432196</c:v>
                </c:pt>
                <c:pt idx="10441">
                  <c:v>24.761532374790736</c:v>
                </c:pt>
                <c:pt idx="10442">
                  <c:v>24.763900211879186</c:v>
                </c:pt>
                <c:pt idx="10443">
                  <c:v>24.766289847237722</c:v>
                </c:pt>
                <c:pt idx="10444">
                  <c:v>24.76866040910993</c:v>
                </c:pt>
                <c:pt idx="10445">
                  <c:v>24.771055494035991</c:v>
                </c:pt>
                <c:pt idx="10446">
                  <c:v>24.773431505475724</c:v>
                </c:pt>
                <c:pt idx="10447">
                  <c:v>24.775807516915457</c:v>
                </c:pt>
                <c:pt idx="10448">
                  <c:v>24.77818897792271</c:v>
                </c:pt>
                <c:pt idx="10449">
                  <c:v>24.780581338065009</c:v>
                </c:pt>
                <c:pt idx="10450">
                  <c:v>24.782954624720983</c:v>
                </c:pt>
                <c:pt idx="10451">
                  <c:v>24.785336085728236</c:v>
                </c:pt>
                <c:pt idx="10452">
                  <c:v>24.787712097167969</c:v>
                </c:pt>
                <c:pt idx="10453">
                  <c:v>24.790118081229071</c:v>
                </c:pt>
                <c:pt idx="10454">
                  <c:v>24.792477743966238</c:v>
                </c:pt>
                <c:pt idx="10455">
                  <c:v>24.794859204973491</c:v>
                </c:pt>
                <c:pt idx="10456">
                  <c:v>24.797246115548269</c:v>
                </c:pt>
                <c:pt idx="10457">
                  <c:v>24.799624851771764</c:v>
                </c:pt>
                <c:pt idx="10458">
                  <c:v>24.801995413643972</c:v>
                </c:pt>
                <c:pt idx="10459">
                  <c:v>24.804371425083705</c:v>
                </c:pt>
                <c:pt idx="10460">
                  <c:v>24.806761060442241</c:v>
                </c:pt>
                <c:pt idx="10461">
                  <c:v>24.809145246233257</c:v>
                </c:pt>
                <c:pt idx="10462">
                  <c:v>24.811518532889227</c:v>
                </c:pt>
                <c:pt idx="10463">
                  <c:v>24.813913617815288</c:v>
                </c:pt>
                <c:pt idx="10464">
                  <c:v>24.816292354038783</c:v>
                </c:pt>
                <c:pt idx="10465">
                  <c:v>24.818671090262274</c:v>
                </c:pt>
                <c:pt idx="10466">
                  <c:v>24.821041652134486</c:v>
                </c:pt>
                <c:pt idx="10467">
                  <c:v>24.823431287493023</c:v>
                </c:pt>
                <c:pt idx="10468">
                  <c:v>24.825815473284038</c:v>
                </c:pt>
                <c:pt idx="10469">
                  <c:v>24.828199659075054</c:v>
                </c:pt>
                <c:pt idx="10470">
                  <c:v>24.830572945731024</c:v>
                </c:pt>
                <c:pt idx="10471">
                  <c:v>24.832959856305802</c:v>
                </c:pt>
                <c:pt idx="10472">
                  <c:v>24.835335867745535</c:v>
                </c:pt>
                <c:pt idx="10473">
                  <c:v>24.837711879185267</c:v>
                </c:pt>
                <c:pt idx="10474">
                  <c:v>24.840096064976283</c:v>
                </c:pt>
                <c:pt idx="10475">
                  <c:v>24.842480250767299</c:v>
                </c:pt>
                <c:pt idx="10476">
                  <c:v>24.844864436558314</c:v>
                </c:pt>
                <c:pt idx="10477">
                  <c:v>24.847243172781805</c:v>
                </c:pt>
                <c:pt idx="10478">
                  <c:v>24.849624633789062</c:v>
                </c:pt>
                <c:pt idx="10479">
                  <c:v>24.852006094796316</c:v>
                </c:pt>
                <c:pt idx="10480">
                  <c:v>24.854390280587332</c:v>
                </c:pt>
                <c:pt idx="10481">
                  <c:v>24.856763567243302</c:v>
                </c:pt>
                <c:pt idx="10482">
                  <c:v>24.859147753034318</c:v>
                </c:pt>
                <c:pt idx="10483">
                  <c:v>24.861534663609095</c:v>
                </c:pt>
                <c:pt idx="10484">
                  <c:v>24.863899775913783</c:v>
                </c:pt>
                <c:pt idx="10485">
                  <c:v>24.866286686488561</c:v>
                </c:pt>
                <c:pt idx="10486">
                  <c:v>24.868676321847097</c:v>
                </c:pt>
                <c:pt idx="10487">
                  <c:v>24.871057782854351</c:v>
                </c:pt>
                <c:pt idx="10488">
                  <c:v>24.873428344726562</c:v>
                </c:pt>
                <c:pt idx="10489">
                  <c:v>24.875807080950054</c:v>
                </c:pt>
                <c:pt idx="10490">
                  <c:v>24.878188541957311</c:v>
                </c:pt>
                <c:pt idx="10491">
                  <c:v>24.880583626883368</c:v>
                </c:pt>
                <c:pt idx="10492">
                  <c:v>24.88295418875558</c:v>
                </c:pt>
                <c:pt idx="10493">
                  <c:v>24.885332924979071</c:v>
                </c:pt>
                <c:pt idx="10494">
                  <c:v>24.887722560337611</c:v>
                </c:pt>
                <c:pt idx="10495">
                  <c:v>24.890095846993582</c:v>
                </c:pt>
                <c:pt idx="10496">
                  <c:v>24.892474583217076</c:v>
                </c:pt>
                <c:pt idx="10497">
                  <c:v>24.89485604422433</c:v>
                </c:pt>
                <c:pt idx="10498">
                  <c:v>24.897248404366628</c:v>
                </c:pt>
                <c:pt idx="10499">
                  <c:v>24.899629865373882</c:v>
                </c:pt>
                <c:pt idx="10500">
                  <c:v>24.902003152029852</c:v>
                </c:pt>
                <c:pt idx="10501">
                  <c:v>24.90439006260463</c:v>
                </c:pt>
                <c:pt idx="10502">
                  <c:v>24.906766074044363</c:v>
                </c:pt>
                <c:pt idx="10503">
                  <c:v>24.909147535051616</c:v>
                </c:pt>
                <c:pt idx="10504">
                  <c:v>24.911523546491349</c:v>
                </c:pt>
                <c:pt idx="10505">
                  <c:v>24.913905007498602</c:v>
                </c:pt>
                <c:pt idx="10506">
                  <c:v>24.916294642857142</c:v>
                </c:pt>
                <c:pt idx="10507">
                  <c:v>24.918662479945592</c:v>
                </c:pt>
                <c:pt idx="10508">
                  <c:v>24.921041216169083</c:v>
                </c:pt>
                <c:pt idx="10509">
                  <c:v>24.923430851527623</c:v>
                </c:pt>
                <c:pt idx="10510">
                  <c:v>24.925815037318639</c:v>
                </c:pt>
                <c:pt idx="10511">
                  <c:v>24.928185599190847</c:v>
                </c:pt>
                <c:pt idx="10512">
                  <c:v>24.930569784981863</c:v>
                </c:pt>
                <c:pt idx="10513">
                  <c:v>24.932956695556641</c:v>
                </c:pt>
                <c:pt idx="10514">
                  <c:v>24.935338156563894</c:v>
                </c:pt>
                <c:pt idx="10515">
                  <c:v>24.937708718436102</c:v>
                </c:pt>
                <c:pt idx="10516">
                  <c:v>24.940101078578405</c:v>
                </c:pt>
                <c:pt idx="10517">
                  <c:v>24.94248526436942</c:v>
                </c:pt>
                <c:pt idx="10518">
                  <c:v>24.944864000592911</c:v>
                </c:pt>
                <c:pt idx="10519">
                  <c:v>24.947229112897599</c:v>
                </c:pt>
                <c:pt idx="10520">
                  <c:v>24.94962419782366</c:v>
                </c:pt>
                <c:pt idx="10521">
                  <c:v>24.952008383614675</c:v>
                </c:pt>
                <c:pt idx="10522">
                  <c:v>24.954384395054408</c:v>
                </c:pt>
                <c:pt idx="10523">
                  <c:v>24.956760406494141</c:v>
                </c:pt>
                <c:pt idx="10524">
                  <c:v>24.959155491420201</c:v>
                </c:pt>
                <c:pt idx="10525">
                  <c:v>24.961528778076172</c:v>
                </c:pt>
                <c:pt idx="10526">
                  <c:v>24.963907514299663</c:v>
                </c:pt>
                <c:pt idx="10527">
                  <c:v>24.966280800955634</c:v>
                </c:pt>
                <c:pt idx="10528">
                  <c:v>24.968675885881694</c:v>
                </c:pt>
                <c:pt idx="10529">
                  <c:v>24.971057346888951</c:v>
                </c:pt>
                <c:pt idx="10530">
                  <c:v>24.97343335832868</c:v>
                </c:pt>
                <c:pt idx="10531">
                  <c:v>24.975803920200892</c:v>
                </c:pt>
                <c:pt idx="10532">
                  <c:v>24.978196280343191</c:v>
                </c:pt>
                <c:pt idx="10533">
                  <c:v>24.980566842215399</c:v>
                </c:pt>
                <c:pt idx="10534">
                  <c:v>24.982953752790177</c:v>
                </c:pt>
                <c:pt idx="10535">
                  <c:v>24.985332489013672</c:v>
                </c:pt>
                <c:pt idx="10536">
                  <c:v>24.98772484915597</c:v>
                </c:pt>
                <c:pt idx="10537">
                  <c:v>24.990095411028179</c:v>
                </c:pt>
                <c:pt idx="10538">
                  <c:v>24.992474147251674</c:v>
                </c:pt>
                <c:pt idx="10539">
                  <c:v>24.994858333042689</c:v>
                </c:pt>
                <c:pt idx="10540">
                  <c:v>24.997247968401226</c:v>
                </c:pt>
                <c:pt idx="10541">
                  <c:v>24.999623979840958</c:v>
                </c:pt>
                <c:pt idx="10542">
                  <c:v>25.001997266496929</c:v>
                </c:pt>
                <c:pt idx="10543">
                  <c:v>25.004384177071707</c:v>
                </c:pt>
                <c:pt idx="10544">
                  <c:v>25.006771087646484</c:v>
                </c:pt>
                <c:pt idx="10545">
                  <c:v>25.009141649518693</c:v>
                </c:pt>
                <c:pt idx="10546">
                  <c:v>25.011534009660991</c:v>
                </c:pt>
                <c:pt idx="10547">
                  <c:v>25.013915470668248</c:v>
                </c:pt>
                <c:pt idx="10548">
                  <c:v>25.016299656459264</c:v>
                </c:pt>
                <c:pt idx="10549">
                  <c:v>25.018664768763951</c:v>
                </c:pt>
                <c:pt idx="10550">
                  <c:v>25.021051679338726</c:v>
                </c:pt>
                <c:pt idx="10551">
                  <c:v>25.023433140345983</c:v>
                </c:pt>
                <c:pt idx="10552">
                  <c:v>25.025820050920757</c:v>
                </c:pt>
                <c:pt idx="10553">
                  <c:v>25.028190612792969</c:v>
                </c:pt>
                <c:pt idx="10554">
                  <c:v>25.030580248151505</c:v>
                </c:pt>
                <c:pt idx="10555">
                  <c:v>25.032953534807476</c:v>
                </c:pt>
                <c:pt idx="10556">
                  <c:v>25.035326821463446</c:v>
                </c:pt>
                <c:pt idx="10557">
                  <c:v>25.037708282470703</c:v>
                </c:pt>
                <c:pt idx="10558">
                  <c:v>25.04009791782924</c:v>
                </c:pt>
                <c:pt idx="10559">
                  <c:v>25.042476654052734</c:v>
                </c:pt>
                <c:pt idx="10560">
                  <c:v>25.044855390276226</c:v>
                </c:pt>
                <c:pt idx="10561">
                  <c:v>25.047236851283483</c:v>
                </c:pt>
                <c:pt idx="10562">
                  <c:v>25.049626486642019</c:v>
                </c:pt>
                <c:pt idx="10563">
                  <c:v>25.051997048514227</c:v>
                </c:pt>
                <c:pt idx="10564">
                  <c:v>25.054386683872767</c:v>
                </c:pt>
                <c:pt idx="10565">
                  <c:v>25.056757245744976</c:v>
                </c:pt>
                <c:pt idx="10566">
                  <c:v>25.059149605887274</c:v>
                </c:pt>
                <c:pt idx="10567">
                  <c:v>25.061528342110769</c:v>
                </c:pt>
                <c:pt idx="10568">
                  <c:v>25.063904353550502</c:v>
                </c:pt>
                <c:pt idx="10569">
                  <c:v>25.066285814557755</c:v>
                </c:pt>
                <c:pt idx="10570">
                  <c:v>25.068675449916295</c:v>
                </c:pt>
                <c:pt idx="10571">
                  <c:v>25.071048736572266</c:v>
                </c:pt>
                <c:pt idx="10572">
                  <c:v>25.073430197579519</c:v>
                </c:pt>
                <c:pt idx="10573">
                  <c:v>25.075808933803014</c:v>
                </c:pt>
                <c:pt idx="10574">
                  <c:v>25.078212193080358</c:v>
                </c:pt>
                <c:pt idx="10575">
                  <c:v>25.080571855817521</c:v>
                </c:pt>
                <c:pt idx="10576">
                  <c:v>25.082953316824774</c:v>
                </c:pt>
                <c:pt idx="10577">
                  <c:v>25.085342952183314</c:v>
                </c:pt>
                <c:pt idx="10578">
                  <c:v>25.087721688406805</c:v>
                </c:pt>
                <c:pt idx="10579">
                  <c:v>25.090092250279017</c:v>
                </c:pt>
                <c:pt idx="10580">
                  <c:v>25.092470986502509</c:v>
                </c:pt>
                <c:pt idx="10581">
                  <c:v>25.094857897077286</c:v>
                </c:pt>
                <c:pt idx="10582">
                  <c:v>25.097244807652064</c:v>
                </c:pt>
                <c:pt idx="10583">
                  <c:v>25.099618094308035</c:v>
                </c:pt>
                <c:pt idx="10584">
                  <c:v>25.102007729666571</c:v>
                </c:pt>
                <c:pt idx="10585">
                  <c:v>25.104386465890066</c:v>
                </c:pt>
                <c:pt idx="10586">
                  <c:v>25.106765202113561</c:v>
                </c:pt>
                <c:pt idx="10587">
                  <c:v>25.109133039202007</c:v>
                </c:pt>
                <c:pt idx="10588">
                  <c:v>25.111528124128068</c:v>
                </c:pt>
                <c:pt idx="10589">
                  <c:v>25.113909585135321</c:v>
                </c:pt>
                <c:pt idx="10590">
                  <c:v>25.116293770926337</c:v>
                </c:pt>
                <c:pt idx="10591">
                  <c:v>25.118664332798549</c:v>
                </c:pt>
                <c:pt idx="10592">
                  <c:v>25.121053968157085</c:v>
                </c:pt>
                <c:pt idx="10593">
                  <c:v>25.12343270438058</c:v>
                </c:pt>
                <c:pt idx="10594">
                  <c:v>25.125808715820312</c:v>
                </c:pt>
                <c:pt idx="10595">
                  <c:v>25.128192901611328</c:v>
                </c:pt>
                <c:pt idx="10596">
                  <c:v>25.130579812186102</c:v>
                </c:pt>
                <c:pt idx="10597">
                  <c:v>25.132961273193359</c:v>
                </c:pt>
                <c:pt idx="10598">
                  <c:v>25.135340009416851</c:v>
                </c:pt>
                <c:pt idx="10599">
                  <c:v>25.137721470424108</c:v>
                </c:pt>
                <c:pt idx="10600">
                  <c:v>25.140102931431361</c:v>
                </c:pt>
                <c:pt idx="10601">
                  <c:v>25.142487117222377</c:v>
                </c:pt>
                <c:pt idx="10602">
                  <c:v>25.144857679094585</c:v>
                </c:pt>
                <c:pt idx="10603">
                  <c:v>25.147239140101842</c:v>
                </c:pt>
                <c:pt idx="10604">
                  <c:v>25.149631500244141</c:v>
                </c:pt>
                <c:pt idx="10605">
                  <c:v>25.151991162981304</c:v>
                </c:pt>
                <c:pt idx="10606">
                  <c:v>25.154378073556082</c:v>
                </c:pt>
                <c:pt idx="10607">
                  <c:v>25.156764984130859</c:v>
                </c:pt>
                <c:pt idx="10608">
                  <c:v>25.159149169921875</c:v>
                </c:pt>
                <c:pt idx="10609">
                  <c:v>25.161522456577845</c:v>
                </c:pt>
                <c:pt idx="10610">
                  <c:v>25.163903917585099</c:v>
                </c:pt>
                <c:pt idx="10611">
                  <c:v>25.166282653808594</c:v>
                </c:pt>
                <c:pt idx="10612">
                  <c:v>25.168680463518413</c:v>
                </c:pt>
                <c:pt idx="10613">
                  <c:v>25.171048300606863</c:v>
                </c:pt>
                <c:pt idx="10614">
                  <c:v>25.173429761614116</c:v>
                </c:pt>
                <c:pt idx="10615">
                  <c:v>25.175816672188894</c:v>
                </c:pt>
                <c:pt idx="10616">
                  <c:v>25.178192683628627</c:v>
                </c:pt>
                <c:pt idx="10617">
                  <c:v>25.180568695068359</c:v>
                </c:pt>
                <c:pt idx="10618">
                  <c:v>25.182947431291851</c:v>
                </c:pt>
                <c:pt idx="10619">
                  <c:v>25.185339791434149</c:v>
                </c:pt>
                <c:pt idx="10620">
                  <c:v>25.187723977225165</c:v>
                </c:pt>
                <c:pt idx="10621">
                  <c:v>25.190094539097377</c:v>
                </c:pt>
                <c:pt idx="10622">
                  <c:v>25.192484174455913</c:v>
                </c:pt>
                <c:pt idx="10623">
                  <c:v>25.194860185895646</c:v>
                </c:pt>
                <c:pt idx="10624">
                  <c:v>25.197241646902899</c:v>
                </c:pt>
                <c:pt idx="10625">
                  <c:v>25.199617658342632</c:v>
                </c:pt>
                <c:pt idx="10626">
                  <c:v>25.202001844133648</c:v>
                </c:pt>
                <c:pt idx="10627">
                  <c:v>25.204388754708425</c:v>
                </c:pt>
                <c:pt idx="10628">
                  <c:v>25.206759316580634</c:v>
                </c:pt>
                <c:pt idx="10629">
                  <c:v>25.209138052804128</c:v>
                </c:pt>
                <c:pt idx="10630">
                  <c:v>25.211527688162665</c:v>
                </c:pt>
                <c:pt idx="10631">
                  <c:v>25.21391187395368</c:v>
                </c:pt>
                <c:pt idx="10632">
                  <c:v>25.21627971104213</c:v>
                </c:pt>
                <c:pt idx="10633">
                  <c:v>25.218666621616908</c:v>
                </c:pt>
                <c:pt idx="10634">
                  <c:v>25.221053532191686</c:v>
                </c:pt>
                <c:pt idx="10635">
                  <c:v>25.223434993198939</c:v>
                </c:pt>
                <c:pt idx="10636">
                  <c:v>25.225805555071148</c:v>
                </c:pt>
                <c:pt idx="10637">
                  <c:v>25.228197915213446</c:v>
                </c:pt>
                <c:pt idx="10638">
                  <c:v>25.230579376220703</c:v>
                </c:pt>
                <c:pt idx="10639">
                  <c:v>25.232958112444194</c:v>
                </c:pt>
                <c:pt idx="10640">
                  <c:v>25.235325949532644</c:v>
                </c:pt>
                <c:pt idx="10641">
                  <c:v>25.237718309674943</c:v>
                </c:pt>
                <c:pt idx="10642">
                  <c:v>25.240102495465958</c:v>
                </c:pt>
                <c:pt idx="10643">
                  <c:v>25.242478506905691</c:v>
                </c:pt>
                <c:pt idx="10644">
                  <c:v>25.244857243129186</c:v>
                </c:pt>
                <c:pt idx="10645">
                  <c:v>25.247249603271484</c:v>
                </c:pt>
                <c:pt idx="10646">
                  <c:v>25.249622889927455</c:v>
                </c:pt>
                <c:pt idx="10647">
                  <c:v>25.252004350934708</c:v>
                </c:pt>
                <c:pt idx="10648">
                  <c:v>25.254377637590679</c:v>
                </c:pt>
                <c:pt idx="10649">
                  <c:v>25.25677272251674</c:v>
                </c:pt>
                <c:pt idx="10650">
                  <c:v>25.259151458740234</c:v>
                </c:pt>
                <c:pt idx="10651">
                  <c:v>25.261527470179967</c:v>
                </c:pt>
                <c:pt idx="10652">
                  <c:v>25.263898032052175</c:v>
                </c:pt>
                <c:pt idx="10653">
                  <c:v>25.266290392194474</c:v>
                </c:pt>
                <c:pt idx="10654">
                  <c:v>25.268660954066686</c:v>
                </c:pt>
                <c:pt idx="10655">
                  <c:v>25.271045139857701</c:v>
                </c:pt>
                <c:pt idx="10656">
                  <c:v>25.273426600864955</c:v>
                </c:pt>
                <c:pt idx="10657">
                  <c:v>25.275818961007253</c:v>
                </c:pt>
                <c:pt idx="10658">
                  <c:v>25.278192247663224</c:v>
                </c:pt>
                <c:pt idx="10659">
                  <c:v>25.280570983886719</c:v>
                </c:pt>
                <c:pt idx="10660">
                  <c:v>25.282955169677734</c:v>
                </c:pt>
                <c:pt idx="10661">
                  <c:v>25.285342080252509</c:v>
                </c:pt>
                <c:pt idx="10662">
                  <c:v>25.287718091692241</c:v>
                </c:pt>
                <c:pt idx="10663">
                  <c:v>25.290091378348212</c:v>
                </c:pt>
                <c:pt idx="10664">
                  <c:v>25.292481013706752</c:v>
                </c:pt>
                <c:pt idx="10665">
                  <c:v>25.294865199497767</c:v>
                </c:pt>
                <c:pt idx="10666">
                  <c:v>25.297235761369976</c:v>
                </c:pt>
                <c:pt idx="10667">
                  <c:v>25.299628121512274</c:v>
                </c:pt>
                <c:pt idx="10668">
                  <c:v>25.302009582519531</c:v>
                </c:pt>
                <c:pt idx="10669">
                  <c:v>25.304391043526785</c:v>
                </c:pt>
                <c:pt idx="10670">
                  <c:v>25.306758880615234</c:v>
                </c:pt>
                <c:pt idx="10671">
                  <c:v>25.30914306640625</c:v>
                </c:pt>
                <c:pt idx="10672">
                  <c:v>25.311529976981024</c:v>
                </c:pt>
                <c:pt idx="10673">
                  <c:v>25.313916887555802</c:v>
                </c:pt>
                <c:pt idx="10674">
                  <c:v>25.316284724644252</c:v>
                </c:pt>
                <c:pt idx="10675">
                  <c:v>25.31867708478655</c:v>
                </c:pt>
                <c:pt idx="10676">
                  <c:v>25.321047646658759</c:v>
                </c:pt>
                <c:pt idx="10677">
                  <c:v>25.323426382882253</c:v>
                </c:pt>
                <c:pt idx="10678">
                  <c:v>25.325805119105748</c:v>
                </c:pt>
                <c:pt idx="10679">
                  <c:v>25.328194754464285</c:v>
                </c:pt>
                <c:pt idx="10680">
                  <c:v>25.33057349068778</c:v>
                </c:pt>
                <c:pt idx="10681">
                  <c:v>25.332952226911271</c:v>
                </c:pt>
                <c:pt idx="10682">
                  <c:v>25.335333687918524</c:v>
                </c:pt>
                <c:pt idx="10683">
                  <c:v>25.337723323277064</c:v>
                </c:pt>
                <c:pt idx="10684">
                  <c:v>25.340091160365514</c:v>
                </c:pt>
                <c:pt idx="10685">
                  <c:v>25.34248079572405</c:v>
                </c:pt>
                <c:pt idx="10686">
                  <c:v>25.344851357596259</c:v>
                </c:pt>
                <c:pt idx="10687">
                  <c:v>25.347246442522319</c:v>
                </c:pt>
                <c:pt idx="10688">
                  <c:v>25.349622453962052</c:v>
                </c:pt>
                <c:pt idx="10689">
                  <c:v>25.351998465401785</c:v>
                </c:pt>
                <c:pt idx="10690">
                  <c:v>25.3543826511928</c:v>
                </c:pt>
                <c:pt idx="10691">
                  <c:v>25.356772286551337</c:v>
                </c:pt>
                <c:pt idx="10692">
                  <c:v>25.359145573207311</c:v>
                </c:pt>
                <c:pt idx="10693">
                  <c:v>25.361527034214564</c:v>
                </c:pt>
                <c:pt idx="10694">
                  <c:v>25.363905770438055</c:v>
                </c:pt>
                <c:pt idx="10695">
                  <c:v>25.366309029715399</c:v>
                </c:pt>
                <c:pt idx="10696">
                  <c:v>25.368668692452566</c:v>
                </c:pt>
                <c:pt idx="10697">
                  <c:v>25.371050153459819</c:v>
                </c:pt>
                <c:pt idx="10698">
                  <c:v>25.373439788818359</c:v>
                </c:pt>
                <c:pt idx="10699">
                  <c:v>25.375821249825613</c:v>
                </c:pt>
                <c:pt idx="10700">
                  <c:v>25.3781863621303</c:v>
                </c:pt>
                <c:pt idx="10701">
                  <c:v>25.380565098353795</c:v>
                </c:pt>
                <c:pt idx="10702">
                  <c:v>25.382952008928569</c:v>
                </c:pt>
                <c:pt idx="10703">
                  <c:v>25.385338919503347</c:v>
                </c:pt>
                <c:pt idx="10704">
                  <c:v>25.387709481375555</c:v>
                </c:pt>
                <c:pt idx="10705">
                  <c:v>25.390101841517858</c:v>
                </c:pt>
                <c:pt idx="10706">
                  <c:v>25.392480577741349</c:v>
                </c:pt>
                <c:pt idx="10707">
                  <c:v>25.394862038748602</c:v>
                </c:pt>
                <c:pt idx="10708">
                  <c:v>25.397232600620814</c:v>
                </c:pt>
                <c:pt idx="10709">
                  <c:v>25.399624960763113</c:v>
                </c:pt>
                <c:pt idx="10710">
                  <c:v>25.402006421770366</c:v>
                </c:pt>
                <c:pt idx="10711">
                  <c:v>25.404387882777623</c:v>
                </c:pt>
                <c:pt idx="10712">
                  <c:v>25.406761169433594</c:v>
                </c:pt>
                <c:pt idx="10713">
                  <c:v>25.409153529575892</c:v>
                </c:pt>
                <c:pt idx="10714">
                  <c:v>25.411526816231863</c:v>
                </c:pt>
                <c:pt idx="10715">
                  <c:v>25.413902827671595</c:v>
                </c:pt>
                <c:pt idx="10716">
                  <c:v>25.416284288678849</c:v>
                </c:pt>
                <c:pt idx="10717">
                  <c:v>25.418673924037389</c:v>
                </c:pt>
                <c:pt idx="10718">
                  <c:v>25.42105266026088</c:v>
                </c:pt>
                <c:pt idx="10719">
                  <c:v>25.423431396484375</c:v>
                </c:pt>
                <c:pt idx="10720">
                  <c:v>25.425815582275391</c:v>
                </c:pt>
                <c:pt idx="10721">
                  <c:v>25.428197043282644</c:v>
                </c:pt>
                <c:pt idx="10722">
                  <c:v>25.430578504289898</c:v>
                </c:pt>
                <c:pt idx="10723">
                  <c:v>25.432951790945868</c:v>
                </c:pt>
                <c:pt idx="10724">
                  <c:v>25.435333251953125</c:v>
                </c:pt>
                <c:pt idx="10725">
                  <c:v>25.437725612095424</c:v>
                </c:pt>
                <c:pt idx="10726">
                  <c:v>25.440087999616349</c:v>
                </c:pt>
                <c:pt idx="10727">
                  <c:v>25.442474910191127</c:v>
                </c:pt>
                <c:pt idx="10728">
                  <c:v>25.444861820765905</c:v>
                </c:pt>
                <c:pt idx="10729">
                  <c:v>25.44724600655692</c:v>
                </c:pt>
                <c:pt idx="10730">
                  <c:v>25.449616568429128</c:v>
                </c:pt>
                <c:pt idx="10731">
                  <c:v>25.452000754220144</c:v>
                </c:pt>
                <c:pt idx="10732">
                  <c:v>25.454376765659877</c:v>
                </c:pt>
                <c:pt idx="10733">
                  <c:v>25.456774575369696</c:v>
                </c:pt>
                <c:pt idx="10734">
                  <c:v>25.459142412458146</c:v>
                </c:pt>
                <c:pt idx="10735">
                  <c:v>25.461526598249161</c:v>
                </c:pt>
                <c:pt idx="10736">
                  <c:v>25.463910784040177</c:v>
                </c:pt>
                <c:pt idx="10737">
                  <c:v>25.466289520263672</c:v>
                </c:pt>
                <c:pt idx="10738">
                  <c:v>25.468665531703405</c:v>
                </c:pt>
                <c:pt idx="10739">
                  <c:v>25.471046992710658</c:v>
                </c:pt>
                <c:pt idx="10740">
                  <c:v>25.473439352852957</c:v>
                </c:pt>
                <c:pt idx="10741">
                  <c:v>25.47582081386021</c:v>
                </c:pt>
                <c:pt idx="10742">
                  <c:v>25.47819410051618</c:v>
                </c:pt>
                <c:pt idx="10743">
                  <c:v>25.480581011090958</c:v>
                </c:pt>
                <c:pt idx="10744">
                  <c:v>25.482957022530691</c:v>
                </c:pt>
                <c:pt idx="10745">
                  <c:v>25.485338483537944</c:v>
                </c:pt>
                <c:pt idx="10746">
                  <c:v>25.487714494977677</c:v>
                </c:pt>
                <c:pt idx="10747">
                  <c:v>25.490098680768693</c:v>
                </c:pt>
                <c:pt idx="10748">
                  <c:v>25.49248559134347</c:v>
                </c:pt>
                <c:pt idx="10749">
                  <c:v>25.494856153215679</c:v>
                </c:pt>
                <c:pt idx="10750">
                  <c:v>25.497232164655411</c:v>
                </c:pt>
                <c:pt idx="10751">
                  <c:v>25.49962452479771</c:v>
                </c:pt>
                <c:pt idx="10752">
                  <c:v>25.502005985804967</c:v>
                </c:pt>
                <c:pt idx="10753">
                  <c:v>25.504376547677175</c:v>
                </c:pt>
                <c:pt idx="10754">
                  <c:v>25.506760733468191</c:v>
                </c:pt>
                <c:pt idx="10755">
                  <c:v>25.509147644042969</c:v>
                </c:pt>
                <c:pt idx="10756">
                  <c:v>25.511529105050222</c:v>
                </c:pt>
                <c:pt idx="10757">
                  <c:v>25.513902391706193</c:v>
                </c:pt>
                <c:pt idx="10758">
                  <c:v>25.516294751848491</c:v>
                </c:pt>
                <c:pt idx="10759">
                  <c:v>25.518676212855748</c:v>
                </c:pt>
                <c:pt idx="10760">
                  <c:v>25.521052224295477</c:v>
                </c:pt>
                <c:pt idx="10761">
                  <c:v>25.523420061383927</c:v>
                </c:pt>
                <c:pt idx="10762">
                  <c:v>25.525815146309988</c:v>
                </c:pt>
                <c:pt idx="10763">
                  <c:v>25.528196607317241</c:v>
                </c:pt>
                <c:pt idx="10764">
                  <c:v>25.530572618756974</c:v>
                </c:pt>
                <c:pt idx="10765">
                  <c:v>25.532954079764227</c:v>
                </c:pt>
                <c:pt idx="10766">
                  <c:v>25.535343715122767</c:v>
                </c:pt>
                <c:pt idx="10767">
                  <c:v>25.537717001778738</c:v>
                </c:pt>
                <c:pt idx="10768">
                  <c:v>25.540095738002233</c:v>
                </c:pt>
                <c:pt idx="10769">
                  <c:v>25.542469024658203</c:v>
                </c:pt>
                <c:pt idx="10770">
                  <c:v>25.544866834368023</c:v>
                </c:pt>
                <c:pt idx="10771">
                  <c:v>25.547245570591517</c:v>
                </c:pt>
                <c:pt idx="10772">
                  <c:v>25.549624306815009</c:v>
                </c:pt>
                <c:pt idx="10773">
                  <c:v>25.55199486868722</c:v>
                </c:pt>
                <c:pt idx="10774">
                  <c:v>25.554387228829519</c:v>
                </c:pt>
                <c:pt idx="10775">
                  <c:v>25.556757790701727</c:v>
                </c:pt>
                <c:pt idx="10776">
                  <c:v>25.559141976492743</c:v>
                </c:pt>
                <c:pt idx="10777">
                  <c:v>25.5615234375</c:v>
                </c:pt>
                <c:pt idx="10778">
                  <c:v>25.563913072858536</c:v>
                </c:pt>
                <c:pt idx="10779">
                  <c:v>25.566283634730748</c:v>
                </c:pt>
                <c:pt idx="10780">
                  <c:v>25.56866237095424</c:v>
                </c:pt>
                <c:pt idx="10781">
                  <c:v>25.571049281529017</c:v>
                </c:pt>
                <c:pt idx="10782">
                  <c:v>25.573436192103795</c:v>
                </c:pt>
                <c:pt idx="10783">
                  <c:v>25.575812203543524</c:v>
                </c:pt>
                <c:pt idx="10784">
                  <c:v>25.578188214983257</c:v>
                </c:pt>
                <c:pt idx="10785">
                  <c:v>25.580575125558035</c:v>
                </c:pt>
                <c:pt idx="10786">
                  <c:v>25.58295931134905</c:v>
                </c:pt>
                <c:pt idx="10787">
                  <c:v>25.585332598005021</c:v>
                </c:pt>
                <c:pt idx="10788">
                  <c:v>25.587722233363561</c:v>
                </c:pt>
                <c:pt idx="10789">
                  <c:v>25.590103694370814</c:v>
                </c:pt>
                <c:pt idx="10790">
                  <c:v>25.592485155378068</c:v>
                </c:pt>
                <c:pt idx="10791">
                  <c:v>25.594852992466517</c:v>
                </c:pt>
                <c:pt idx="10792">
                  <c:v>25.597242627825054</c:v>
                </c:pt>
                <c:pt idx="10793">
                  <c:v>25.599626813616069</c:v>
                </c:pt>
                <c:pt idx="10794">
                  <c:v>25.602010999407085</c:v>
                </c:pt>
                <c:pt idx="10795">
                  <c:v>25.604378836495535</c:v>
                </c:pt>
                <c:pt idx="10796">
                  <c:v>25.606773921421595</c:v>
                </c:pt>
                <c:pt idx="10797">
                  <c:v>25.609141758510045</c:v>
                </c:pt>
                <c:pt idx="10798">
                  <c:v>25.611520494733536</c:v>
                </c:pt>
                <c:pt idx="10799">
                  <c:v>25.613899230957031</c:v>
                </c:pt>
                <c:pt idx="10800">
                  <c:v>25.61629159109933</c:v>
                </c:pt>
                <c:pt idx="10801">
                  <c:v>25.618670327322821</c:v>
                </c:pt>
                <c:pt idx="10802">
                  <c:v>25.621046338762554</c:v>
                </c:pt>
                <c:pt idx="10803">
                  <c:v>25.623427799769811</c:v>
                </c:pt>
                <c:pt idx="10804">
                  <c:v>25.625820159912109</c:v>
                </c:pt>
                <c:pt idx="10805">
                  <c:v>25.628187997000555</c:v>
                </c:pt>
                <c:pt idx="10806">
                  <c:v>25.630574907575333</c:v>
                </c:pt>
                <c:pt idx="10807">
                  <c:v>25.632950919015066</c:v>
                </c:pt>
                <c:pt idx="10808">
                  <c:v>25.635343279157365</c:v>
                </c:pt>
                <c:pt idx="10809">
                  <c:v>25.637722015380859</c:v>
                </c:pt>
                <c:pt idx="10810">
                  <c:v>25.64009530203683</c:v>
                </c:pt>
                <c:pt idx="10811">
                  <c:v>25.642476763044083</c:v>
                </c:pt>
                <c:pt idx="10812">
                  <c:v>25.644866398402623</c:v>
                </c:pt>
                <c:pt idx="10813">
                  <c:v>25.647239685058594</c:v>
                </c:pt>
                <c:pt idx="10814">
                  <c:v>25.649621146065847</c:v>
                </c:pt>
                <c:pt idx="10815">
                  <c:v>25.65199715750558</c:v>
                </c:pt>
                <c:pt idx="10816">
                  <c:v>25.654403141566686</c:v>
                </c:pt>
                <c:pt idx="10817">
                  <c:v>25.656762804303849</c:v>
                </c:pt>
                <c:pt idx="10818">
                  <c:v>25.659146990094865</c:v>
                </c:pt>
                <c:pt idx="10819">
                  <c:v>25.661533900669642</c:v>
                </c:pt>
                <c:pt idx="10820">
                  <c:v>25.663912636893134</c:v>
                </c:pt>
                <c:pt idx="10821">
                  <c:v>25.666280473981583</c:v>
                </c:pt>
                <c:pt idx="10822">
                  <c:v>25.668659210205078</c:v>
                </c:pt>
                <c:pt idx="10823">
                  <c:v>25.671048845563615</c:v>
                </c:pt>
                <c:pt idx="10824">
                  <c:v>25.673435756138392</c:v>
                </c:pt>
                <c:pt idx="10825">
                  <c:v>25.675806318010601</c:v>
                </c:pt>
                <c:pt idx="10826">
                  <c:v>25.678198678152899</c:v>
                </c:pt>
                <c:pt idx="10827">
                  <c:v>25.680574689592632</c:v>
                </c:pt>
                <c:pt idx="10828">
                  <c:v>25.682956150599889</c:v>
                </c:pt>
                <c:pt idx="10829">
                  <c:v>25.685323987688335</c:v>
                </c:pt>
                <c:pt idx="10830">
                  <c:v>25.687719072614396</c:v>
                </c:pt>
                <c:pt idx="10831">
                  <c:v>25.690100533621649</c:v>
                </c:pt>
                <c:pt idx="10832">
                  <c:v>25.692479269845144</c:v>
                </c:pt>
                <c:pt idx="10833">
                  <c:v>25.694855281284877</c:v>
                </c:pt>
                <c:pt idx="10834">
                  <c:v>25.697247641427175</c:v>
                </c:pt>
                <c:pt idx="10835">
                  <c:v>25.699623652866908</c:v>
                </c:pt>
                <c:pt idx="10836">
                  <c:v>25.701999664306641</c:v>
                </c:pt>
                <c:pt idx="10837">
                  <c:v>25.704381125313894</c:v>
                </c:pt>
                <c:pt idx="10838">
                  <c:v>25.70677076067243</c:v>
                </c:pt>
                <c:pt idx="10839">
                  <c:v>25.709149496895925</c:v>
                </c:pt>
                <c:pt idx="10840">
                  <c:v>25.711530957903179</c:v>
                </c:pt>
                <c:pt idx="10841">
                  <c:v>25.713909694126674</c:v>
                </c:pt>
                <c:pt idx="10842">
                  <c:v>25.716293879917689</c:v>
                </c:pt>
                <c:pt idx="10843">
                  <c:v>25.718675340924943</c:v>
                </c:pt>
                <c:pt idx="10844">
                  <c:v>25.721048627580913</c:v>
                </c:pt>
                <c:pt idx="10845">
                  <c:v>25.723432813371929</c:v>
                </c:pt>
                <c:pt idx="10846">
                  <c:v>25.725819723946707</c:v>
                </c:pt>
                <c:pt idx="10847">
                  <c:v>25.728182111467632</c:v>
                </c:pt>
                <c:pt idx="10848">
                  <c:v>25.73056902204241</c:v>
                </c:pt>
                <c:pt idx="10849">
                  <c:v>25.732958657400946</c:v>
                </c:pt>
                <c:pt idx="10850">
                  <c:v>25.735342843191962</c:v>
                </c:pt>
                <c:pt idx="10851">
                  <c:v>25.737710680280411</c:v>
                </c:pt>
                <c:pt idx="10852">
                  <c:v>25.740094866071427</c:v>
                </c:pt>
                <c:pt idx="10853">
                  <c:v>25.742473602294922</c:v>
                </c:pt>
                <c:pt idx="10854">
                  <c:v>25.744871412004741</c:v>
                </c:pt>
                <c:pt idx="10855">
                  <c:v>25.747239249093191</c:v>
                </c:pt>
                <c:pt idx="10856">
                  <c:v>25.749623434884207</c:v>
                </c:pt>
                <c:pt idx="10857">
                  <c:v>25.752007620675222</c:v>
                </c:pt>
                <c:pt idx="10858">
                  <c:v>25.754383632114955</c:v>
                </c:pt>
                <c:pt idx="10859">
                  <c:v>25.756762368338446</c:v>
                </c:pt>
                <c:pt idx="10860">
                  <c:v>25.759141104561941</c:v>
                </c:pt>
                <c:pt idx="10861">
                  <c:v>25.76153346470424</c:v>
                </c:pt>
                <c:pt idx="10862">
                  <c:v>25.763914925711493</c:v>
                </c:pt>
                <c:pt idx="10863">
                  <c:v>25.766288212367467</c:v>
                </c:pt>
                <c:pt idx="10864">
                  <c:v>25.768675122942241</c:v>
                </c:pt>
                <c:pt idx="10865">
                  <c:v>25.771051134381974</c:v>
                </c:pt>
                <c:pt idx="10866">
                  <c:v>25.773432595389227</c:v>
                </c:pt>
                <c:pt idx="10867">
                  <c:v>25.77580860682896</c:v>
                </c:pt>
                <c:pt idx="10868">
                  <c:v>25.778192792619976</c:v>
                </c:pt>
                <c:pt idx="10869">
                  <c:v>25.780582427978516</c:v>
                </c:pt>
                <c:pt idx="10870">
                  <c:v>25.782950265066962</c:v>
                </c:pt>
                <c:pt idx="10871">
                  <c:v>25.785326276506694</c:v>
                </c:pt>
                <c:pt idx="10872">
                  <c:v>25.787721361432755</c:v>
                </c:pt>
                <c:pt idx="10873">
                  <c:v>25.79010009765625</c:v>
                </c:pt>
                <c:pt idx="10874">
                  <c:v>25.79247338431222</c:v>
                </c:pt>
                <c:pt idx="10875">
                  <c:v>25.794854845319474</c:v>
                </c:pt>
                <c:pt idx="10876">
                  <c:v>25.797241755894252</c:v>
                </c:pt>
                <c:pt idx="10877">
                  <c:v>25.799620492117743</c:v>
                </c:pt>
                <c:pt idx="10878">
                  <c:v>25.801996503557476</c:v>
                </c:pt>
                <c:pt idx="10879">
                  <c:v>25.804386138916016</c:v>
                </c:pt>
                <c:pt idx="10880">
                  <c:v>25.806770324707031</c:v>
                </c:pt>
                <c:pt idx="10881">
                  <c:v>25.809146336146764</c:v>
                </c:pt>
                <c:pt idx="10882">
                  <c:v>25.81151417323521</c:v>
                </c:pt>
                <c:pt idx="10883">
                  <c:v>25.813909258161271</c:v>
                </c:pt>
                <c:pt idx="10884">
                  <c:v>25.816293443952286</c:v>
                </c:pt>
                <c:pt idx="10885">
                  <c:v>25.818669455392019</c:v>
                </c:pt>
                <c:pt idx="10886">
                  <c:v>25.821048191615514</c:v>
                </c:pt>
                <c:pt idx="10887">
                  <c:v>25.82343782697405</c:v>
                </c:pt>
                <c:pt idx="10888">
                  <c:v>25.825816563197545</c:v>
                </c:pt>
                <c:pt idx="10889">
                  <c:v>25.828192574637274</c:v>
                </c:pt>
                <c:pt idx="10890">
                  <c:v>25.830565861293248</c:v>
                </c:pt>
                <c:pt idx="10891">
                  <c:v>25.832963671003068</c:v>
                </c:pt>
                <c:pt idx="10892">
                  <c:v>25.8353396824428</c:v>
                </c:pt>
                <c:pt idx="10893">
                  <c:v>25.837718418666295</c:v>
                </c:pt>
                <c:pt idx="10894">
                  <c:v>25.840088980538503</c:v>
                </c:pt>
                <c:pt idx="10895">
                  <c:v>25.842481340680802</c:v>
                </c:pt>
                <c:pt idx="10896">
                  <c:v>25.844854627336773</c:v>
                </c:pt>
                <c:pt idx="10897">
                  <c:v>25.847238813127788</c:v>
                </c:pt>
                <c:pt idx="10898">
                  <c:v>25.849617549351283</c:v>
                </c:pt>
                <c:pt idx="10899">
                  <c:v>25.852009909493582</c:v>
                </c:pt>
                <c:pt idx="10900">
                  <c:v>25.85438047136579</c:v>
                </c:pt>
                <c:pt idx="10901">
                  <c:v>25.856759207589285</c:v>
                </c:pt>
                <c:pt idx="10902">
                  <c:v>25.859146118164062</c:v>
                </c:pt>
                <c:pt idx="10903">
                  <c:v>25.861530303955078</c:v>
                </c:pt>
                <c:pt idx="10904">
                  <c:v>25.863909040178569</c:v>
                </c:pt>
                <c:pt idx="10905">
                  <c:v>25.866285051618302</c:v>
                </c:pt>
                <c:pt idx="10906">
                  <c:v>25.868674686976842</c:v>
                </c:pt>
                <c:pt idx="10907">
                  <c:v>25.871056147984095</c:v>
                </c:pt>
                <c:pt idx="10908">
                  <c:v>25.873429434640066</c:v>
                </c:pt>
                <c:pt idx="10909">
                  <c:v>25.875819069998602</c:v>
                </c:pt>
                <c:pt idx="10910">
                  <c:v>25.878200531005859</c:v>
                </c:pt>
                <c:pt idx="10911">
                  <c:v>25.880581992013113</c:v>
                </c:pt>
                <c:pt idx="10912">
                  <c:v>25.882949829101562</c:v>
                </c:pt>
                <c:pt idx="10913">
                  <c:v>25.885334014892578</c:v>
                </c:pt>
                <c:pt idx="10914">
                  <c:v>25.887720925467352</c:v>
                </c:pt>
                <c:pt idx="10915">
                  <c:v>25.890105111258368</c:v>
                </c:pt>
                <c:pt idx="10916">
                  <c:v>25.89247567313058</c:v>
                </c:pt>
                <c:pt idx="10917">
                  <c:v>25.894868033272878</c:v>
                </c:pt>
                <c:pt idx="10918">
                  <c:v>25.897238595145087</c:v>
                </c:pt>
                <c:pt idx="10919">
                  <c:v>25.899614606584819</c:v>
                </c:pt>
                <c:pt idx="10920">
                  <c:v>25.901996067592076</c:v>
                </c:pt>
                <c:pt idx="10921">
                  <c:v>25.904388427734375</c:v>
                </c:pt>
                <c:pt idx="10922">
                  <c:v>25.906764439174108</c:v>
                </c:pt>
                <c:pt idx="10923">
                  <c:v>25.909140450613837</c:v>
                </c:pt>
                <c:pt idx="10924">
                  <c:v>25.911521911621094</c:v>
                </c:pt>
                <c:pt idx="10925">
                  <c:v>25.913914271763392</c:v>
                </c:pt>
                <c:pt idx="10926">
                  <c:v>25.91627938406808</c:v>
                </c:pt>
                <c:pt idx="10927">
                  <c:v>25.918669019426616</c:v>
                </c:pt>
                <c:pt idx="10928">
                  <c:v>25.921045030866349</c:v>
                </c:pt>
                <c:pt idx="10929">
                  <c:v>25.923437391008648</c:v>
                </c:pt>
                <c:pt idx="10930">
                  <c:v>25.92581340244838</c:v>
                </c:pt>
                <c:pt idx="10931">
                  <c:v>25.928189413888113</c:v>
                </c:pt>
                <c:pt idx="10932">
                  <c:v>25.930573599679128</c:v>
                </c:pt>
                <c:pt idx="10933">
                  <c:v>25.932960510253906</c:v>
                </c:pt>
                <c:pt idx="10934">
                  <c:v>25.935333796909877</c:v>
                </c:pt>
                <c:pt idx="10935">
                  <c:v>25.93771525791713</c:v>
                </c:pt>
                <c:pt idx="10936">
                  <c:v>25.940093994140625</c:v>
                </c:pt>
                <c:pt idx="10937">
                  <c:v>25.942499978201727</c:v>
                </c:pt>
                <c:pt idx="10938">
                  <c:v>25.944856916155132</c:v>
                </c:pt>
                <c:pt idx="10939">
                  <c:v>25.947241101946148</c:v>
                </c:pt>
                <c:pt idx="10940">
                  <c:v>25.949628012520925</c:v>
                </c:pt>
                <c:pt idx="10941">
                  <c:v>25.95200674874442</c:v>
                </c:pt>
                <c:pt idx="10942">
                  <c:v>25.954374585832866</c:v>
                </c:pt>
                <c:pt idx="10943">
                  <c:v>25.956756046840123</c:v>
                </c:pt>
                <c:pt idx="10944">
                  <c:v>25.959140232631139</c:v>
                </c:pt>
                <c:pt idx="10945">
                  <c:v>25.961527143205913</c:v>
                </c:pt>
                <c:pt idx="10946">
                  <c:v>25.963900429861884</c:v>
                </c:pt>
                <c:pt idx="10947">
                  <c:v>25.966292790004186</c:v>
                </c:pt>
                <c:pt idx="10948">
                  <c:v>25.968671526227677</c:v>
                </c:pt>
                <c:pt idx="10949">
                  <c:v>25.97105298723493</c:v>
                </c:pt>
                <c:pt idx="10950">
                  <c:v>25.97342082432338</c:v>
                </c:pt>
                <c:pt idx="10951">
                  <c:v>25.975815909249441</c:v>
                </c:pt>
                <c:pt idx="10952">
                  <c:v>25.978197370256694</c:v>
                </c:pt>
                <c:pt idx="10953">
                  <c:v>25.980578831263951</c:v>
                </c:pt>
                <c:pt idx="10954">
                  <c:v>25.982952117919922</c:v>
                </c:pt>
                <c:pt idx="10955">
                  <c:v>25.985341753278458</c:v>
                </c:pt>
                <c:pt idx="10956">
                  <c:v>25.987717764718191</c:v>
                </c:pt>
                <c:pt idx="10957">
                  <c:v>25.990093776157924</c:v>
                </c:pt>
                <c:pt idx="10958">
                  <c:v>25.992475237165177</c:v>
                </c:pt>
                <c:pt idx="10959">
                  <c:v>25.994864872523717</c:v>
                </c:pt>
                <c:pt idx="10960">
                  <c:v>25.997243608747208</c:v>
                </c:pt>
                <c:pt idx="10961">
                  <c:v>25.999625069754462</c:v>
                </c:pt>
                <c:pt idx="10962">
                  <c:v>26.002006530761719</c:v>
                </c:pt>
                <c:pt idx="10963">
                  <c:v>26.004387991768972</c:v>
                </c:pt>
                <c:pt idx="10964">
                  <c:v>26.006769452776226</c:v>
                </c:pt>
                <c:pt idx="10965">
                  <c:v>26.009142739432196</c:v>
                </c:pt>
                <c:pt idx="10966">
                  <c:v>26.011524200439453</c:v>
                </c:pt>
                <c:pt idx="10967">
                  <c:v>26.013916560581752</c:v>
                </c:pt>
                <c:pt idx="10968">
                  <c:v>26.016278948102677</c:v>
                </c:pt>
                <c:pt idx="10969">
                  <c:v>26.018668583461217</c:v>
                </c:pt>
                <c:pt idx="10970">
                  <c:v>26.021052769252233</c:v>
                </c:pt>
                <c:pt idx="10971">
                  <c:v>26.023436955043248</c:v>
                </c:pt>
                <c:pt idx="10972">
                  <c:v>26.025804792131694</c:v>
                </c:pt>
                <c:pt idx="10973">
                  <c:v>26.028191702706472</c:v>
                </c:pt>
                <c:pt idx="10974">
                  <c:v>26.030567714146205</c:v>
                </c:pt>
                <c:pt idx="10975">
                  <c:v>26.032962799072266</c:v>
                </c:pt>
                <c:pt idx="10976">
                  <c:v>26.035333360944474</c:v>
                </c:pt>
                <c:pt idx="10977">
                  <c:v>26.03771754673549</c:v>
                </c:pt>
                <c:pt idx="10978">
                  <c:v>26.040101732526505</c:v>
                </c:pt>
                <c:pt idx="10979">
                  <c:v>26.04248046875</c:v>
                </c:pt>
                <c:pt idx="10980">
                  <c:v>26.044856480189733</c:v>
                </c:pt>
                <c:pt idx="10981">
                  <c:v>26.047235216413224</c:v>
                </c:pt>
                <c:pt idx="10982">
                  <c:v>26.049627576555523</c:v>
                </c:pt>
                <c:pt idx="10983">
                  <c:v>26.052011762346538</c:v>
                </c:pt>
                <c:pt idx="10984">
                  <c:v>26.054379599434988</c:v>
                </c:pt>
                <c:pt idx="10985">
                  <c:v>26.056771959577286</c:v>
                </c:pt>
                <c:pt idx="10986">
                  <c:v>26.059145246233257</c:v>
                </c:pt>
                <c:pt idx="10987">
                  <c:v>26.061529432024273</c:v>
                </c:pt>
                <c:pt idx="10988">
                  <c:v>26.063902718680243</c:v>
                </c:pt>
                <c:pt idx="10989">
                  <c:v>26.066286904471259</c:v>
                </c:pt>
                <c:pt idx="10990">
                  <c:v>26.068676539829799</c:v>
                </c:pt>
                <c:pt idx="10991">
                  <c:v>26.071044376918248</c:v>
                </c:pt>
                <c:pt idx="10992">
                  <c:v>26.073420388357977</c:v>
                </c:pt>
                <c:pt idx="10993">
                  <c:v>26.075815473284038</c:v>
                </c:pt>
                <c:pt idx="10994">
                  <c:v>26.078194209507533</c:v>
                </c:pt>
                <c:pt idx="10995">
                  <c:v>26.080564771379741</c:v>
                </c:pt>
                <c:pt idx="10996">
                  <c:v>26.082951681954519</c:v>
                </c:pt>
                <c:pt idx="10997">
                  <c:v>26.085341317313055</c:v>
                </c:pt>
                <c:pt idx="10998">
                  <c:v>26.087717328752788</c:v>
                </c:pt>
                <c:pt idx="10999">
                  <c:v>26.090093340192521</c:v>
                </c:pt>
                <c:pt idx="11000">
                  <c:v>26.092482975551061</c:v>
                </c:pt>
                <c:pt idx="11001">
                  <c:v>26.094867161342076</c:v>
                </c:pt>
                <c:pt idx="11002">
                  <c:v>26.097243172781805</c:v>
                </c:pt>
                <c:pt idx="11003">
                  <c:v>26.099613734654017</c:v>
                </c:pt>
                <c:pt idx="11004">
                  <c:v>26.102006094796316</c:v>
                </c:pt>
                <c:pt idx="11005">
                  <c:v>26.104387555803569</c:v>
                </c:pt>
                <c:pt idx="11006">
                  <c:v>26.106763567243302</c:v>
                </c:pt>
                <c:pt idx="11007">
                  <c:v>26.109145028250555</c:v>
                </c:pt>
                <c:pt idx="11008">
                  <c:v>26.111531938825333</c:v>
                </c:pt>
                <c:pt idx="11009">
                  <c:v>26.113907950265066</c:v>
                </c:pt>
                <c:pt idx="11010">
                  <c:v>26.116286686488561</c:v>
                </c:pt>
                <c:pt idx="11011">
                  <c:v>26.11866269792829</c:v>
                </c:pt>
                <c:pt idx="11012">
                  <c:v>26.121060507638113</c:v>
                </c:pt>
                <c:pt idx="11013">
                  <c:v>26.123436519077845</c:v>
                </c:pt>
                <c:pt idx="11014">
                  <c:v>26.125815255301337</c:v>
                </c:pt>
                <c:pt idx="11015">
                  <c:v>26.128185817173549</c:v>
                </c:pt>
                <c:pt idx="11016">
                  <c:v>26.130575452532085</c:v>
                </c:pt>
                <c:pt idx="11017">
                  <c:v>26.132948739188055</c:v>
                </c:pt>
                <c:pt idx="11018">
                  <c:v>26.135332924979071</c:v>
                </c:pt>
                <c:pt idx="11019">
                  <c:v>26.137714385986328</c:v>
                </c:pt>
                <c:pt idx="11020">
                  <c:v>26.140104021344865</c:v>
                </c:pt>
                <c:pt idx="11021">
                  <c:v>26.142474583217076</c:v>
                </c:pt>
                <c:pt idx="11022">
                  <c:v>26.144853319440568</c:v>
                </c:pt>
                <c:pt idx="11023">
                  <c:v>26.147240230015345</c:v>
                </c:pt>
                <c:pt idx="11024">
                  <c:v>26.149627140590123</c:v>
                </c:pt>
                <c:pt idx="11025">
                  <c:v>26.152003152029852</c:v>
                </c:pt>
                <c:pt idx="11026">
                  <c:v>26.154379163469585</c:v>
                </c:pt>
                <c:pt idx="11027">
                  <c:v>26.156768798828125</c:v>
                </c:pt>
                <c:pt idx="11028">
                  <c:v>26.159150259835378</c:v>
                </c:pt>
                <c:pt idx="11029">
                  <c:v>26.161526271275111</c:v>
                </c:pt>
                <c:pt idx="11030">
                  <c:v>26.163913181849889</c:v>
                </c:pt>
                <c:pt idx="11031">
                  <c:v>26.166294642857142</c:v>
                </c:pt>
                <c:pt idx="11032">
                  <c:v>26.168676103864396</c:v>
                </c:pt>
                <c:pt idx="11033">
                  <c:v>26.171046665736608</c:v>
                </c:pt>
                <c:pt idx="11034">
                  <c:v>26.173430851527623</c:v>
                </c:pt>
                <c:pt idx="11035">
                  <c:v>26.175815037318639</c:v>
                </c:pt>
                <c:pt idx="11036">
                  <c:v>26.178199223109655</c:v>
                </c:pt>
                <c:pt idx="11037">
                  <c:v>26.180572509765625</c:v>
                </c:pt>
                <c:pt idx="11038">
                  <c:v>26.182962145124161</c:v>
                </c:pt>
                <c:pt idx="11039">
                  <c:v>26.185332706996373</c:v>
                </c:pt>
                <c:pt idx="11040">
                  <c:v>26.187708718436102</c:v>
                </c:pt>
                <c:pt idx="11041">
                  <c:v>26.190090179443359</c:v>
                </c:pt>
                <c:pt idx="11042">
                  <c:v>26.192479814801896</c:v>
                </c:pt>
                <c:pt idx="11043">
                  <c:v>26.194858551025391</c:v>
                </c:pt>
                <c:pt idx="11044">
                  <c:v>26.197237287248882</c:v>
                </c:pt>
                <c:pt idx="11045">
                  <c:v>26.199618748256139</c:v>
                </c:pt>
                <c:pt idx="11046">
                  <c:v>26.202011108398438</c:v>
                </c:pt>
                <c:pt idx="11047">
                  <c:v>26.204376220703125</c:v>
                </c:pt>
                <c:pt idx="11048">
                  <c:v>26.206765856061661</c:v>
                </c:pt>
                <c:pt idx="11049">
                  <c:v>26.209141867501394</c:v>
                </c:pt>
                <c:pt idx="11050">
                  <c:v>26.21153150285993</c:v>
                </c:pt>
                <c:pt idx="11051">
                  <c:v>26.213907514299663</c:v>
                </c:pt>
                <c:pt idx="11052">
                  <c:v>26.216283525739396</c:v>
                </c:pt>
                <c:pt idx="11053">
                  <c:v>26.218670436314174</c:v>
                </c:pt>
                <c:pt idx="11054">
                  <c:v>26.221057346888951</c:v>
                </c:pt>
                <c:pt idx="11055">
                  <c:v>26.22342790876116</c:v>
                </c:pt>
                <c:pt idx="11056">
                  <c:v>26.225809369768413</c:v>
                </c:pt>
                <c:pt idx="11057">
                  <c:v>26.228188105991908</c:v>
                </c:pt>
                <c:pt idx="11058">
                  <c:v>26.230594090053014</c:v>
                </c:pt>
                <c:pt idx="11059">
                  <c:v>26.232951028006415</c:v>
                </c:pt>
                <c:pt idx="11060">
                  <c:v>26.23533521379743</c:v>
                </c:pt>
                <c:pt idx="11061">
                  <c:v>26.237722124372208</c:v>
                </c:pt>
                <c:pt idx="11062">
                  <c:v>26.240103585379462</c:v>
                </c:pt>
                <c:pt idx="11063">
                  <c:v>26.242471422467911</c:v>
                </c:pt>
                <c:pt idx="11064">
                  <c:v>26.244852883475165</c:v>
                </c:pt>
                <c:pt idx="11065">
                  <c:v>26.24723706926618</c:v>
                </c:pt>
                <c:pt idx="11066">
                  <c:v>26.249621255057196</c:v>
                </c:pt>
                <c:pt idx="11067">
                  <c:v>26.251997266496929</c:v>
                </c:pt>
                <c:pt idx="11068">
                  <c:v>26.254389626639227</c:v>
                </c:pt>
                <c:pt idx="11069">
                  <c:v>26.25676563807896</c:v>
                </c:pt>
                <c:pt idx="11070">
                  <c:v>26.259147099086217</c:v>
                </c:pt>
                <c:pt idx="11071">
                  <c:v>26.261514936174663</c:v>
                </c:pt>
                <c:pt idx="11072">
                  <c:v>26.263910021100724</c:v>
                </c:pt>
                <c:pt idx="11073">
                  <c:v>26.266291482107977</c:v>
                </c:pt>
                <c:pt idx="11074">
                  <c:v>26.268672943115234</c:v>
                </c:pt>
                <c:pt idx="11075">
                  <c:v>26.271043504987443</c:v>
                </c:pt>
                <c:pt idx="11076">
                  <c:v>26.273438589913503</c:v>
                </c:pt>
                <c:pt idx="11077">
                  <c:v>26.275814601353236</c:v>
                </c:pt>
                <c:pt idx="11078">
                  <c:v>26.278190612792969</c:v>
                </c:pt>
                <c:pt idx="11079">
                  <c:v>26.280572073800222</c:v>
                </c:pt>
                <c:pt idx="11080">
                  <c:v>26.282961709158759</c:v>
                </c:pt>
                <c:pt idx="11081">
                  <c:v>26.285340445382253</c:v>
                </c:pt>
                <c:pt idx="11082">
                  <c:v>26.287721906389507</c:v>
                </c:pt>
                <c:pt idx="11083">
                  <c:v>26.290103367396764</c:v>
                </c:pt>
                <c:pt idx="11084">
                  <c:v>26.292484828404017</c:v>
                </c:pt>
                <c:pt idx="11085">
                  <c:v>26.294863564627509</c:v>
                </c:pt>
                <c:pt idx="11086">
                  <c:v>26.297239576067241</c:v>
                </c:pt>
                <c:pt idx="11087">
                  <c:v>26.299621037074498</c:v>
                </c:pt>
                <c:pt idx="11088">
                  <c:v>26.302010672433035</c:v>
                </c:pt>
                <c:pt idx="11089">
                  <c:v>26.304370335170201</c:v>
                </c:pt>
                <c:pt idx="11090">
                  <c:v>26.306759970528738</c:v>
                </c:pt>
                <c:pt idx="11091">
                  <c:v>26.309146881103516</c:v>
                </c:pt>
                <c:pt idx="11092">
                  <c:v>26.311531066894531</c:v>
                </c:pt>
                <c:pt idx="11093">
                  <c:v>26.31390162876674</c:v>
                </c:pt>
                <c:pt idx="11094">
                  <c:v>26.316285814557755</c:v>
                </c:pt>
                <c:pt idx="11095">
                  <c:v>26.318661825997488</c:v>
                </c:pt>
                <c:pt idx="11096">
                  <c:v>26.321059635707311</c:v>
                </c:pt>
                <c:pt idx="11097">
                  <c:v>26.323427472795757</c:v>
                </c:pt>
                <c:pt idx="11098">
                  <c:v>26.325811658586773</c:v>
                </c:pt>
                <c:pt idx="11099">
                  <c:v>26.328195844377788</c:v>
                </c:pt>
                <c:pt idx="11100">
                  <c:v>26.330574580601283</c:v>
                </c:pt>
                <c:pt idx="11101">
                  <c:v>26.332950592041016</c:v>
                </c:pt>
                <c:pt idx="11102">
                  <c:v>26.335332053048269</c:v>
                </c:pt>
                <c:pt idx="11103">
                  <c:v>26.337724413190568</c:v>
                </c:pt>
                <c:pt idx="11104">
                  <c:v>26.340105874197821</c:v>
                </c:pt>
                <c:pt idx="11105">
                  <c:v>26.342476436070033</c:v>
                </c:pt>
                <c:pt idx="11106">
                  <c:v>26.344868796212332</c:v>
                </c:pt>
                <c:pt idx="11107">
                  <c:v>26.347236633300781</c:v>
                </c:pt>
                <c:pt idx="11108">
                  <c:v>26.349623543875555</c:v>
                </c:pt>
                <c:pt idx="11109">
                  <c:v>26.351999555315288</c:v>
                </c:pt>
                <c:pt idx="11110">
                  <c:v>26.354383741106304</c:v>
                </c:pt>
                <c:pt idx="11111">
                  <c:v>26.356773376464844</c:v>
                </c:pt>
                <c:pt idx="11112">
                  <c:v>26.35914121355329</c:v>
                </c:pt>
                <c:pt idx="11113">
                  <c:v>26.361517224993023</c:v>
                </c:pt>
                <c:pt idx="11114">
                  <c:v>26.363912309919083</c:v>
                </c:pt>
                <c:pt idx="11115">
                  <c:v>26.366291046142578</c:v>
                </c:pt>
                <c:pt idx="11116">
                  <c:v>26.368661608014786</c:v>
                </c:pt>
                <c:pt idx="11117">
                  <c:v>26.371045793805802</c:v>
                </c:pt>
                <c:pt idx="11118">
                  <c:v>26.373435429164342</c:v>
                </c:pt>
                <c:pt idx="11119">
                  <c:v>26.375811440604071</c:v>
                </c:pt>
                <c:pt idx="11120">
                  <c:v>26.378187452043804</c:v>
                </c:pt>
                <c:pt idx="11121">
                  <c:v>26.380577087402344</c:v>
                </c:pt>
                <c:pt idx="11122">
                  <c:v>26.382961273193359</c:v>
                </c:pt>
                <c:pt idx="11123">
                  <c:v>26.385337284633092</c:v>
                </c:pt>
                <c:pt idx="11124">
                  <c:v>26.3877078465053</c:v>
                </c:pt>
                <c:pt idx="11125">
                  <c:v>26.390100206647599</c:v>
                </c:pt>
                <c:pt idx="11126">
                  <c:v>26.392484392438615</c:v>
                </c:pt>
                <c:pt idx="11127">
                  <c:v>26.394860403878347</c:v>
                </c:pt>
                <c:pt idx="11128">
                  <c:v>26.397241864885601</c:v>
                </c:pt>
                <c:pt idx="11129">
                  <c:v>26.399628775460378</c:v>
                </c:pt>
                <c:pt idx="11130">
                  <c:v>26.402004786900111</c:v>
                </c:pt>
                <c:pt idx="11131">
                  <c:v>26.404380798339844</c:v>
                </c:pt>
                <c:pt idx="11132">
                  <c:v>26.406756809779576</c:v>
                </c:pt>
                <c:pt idx="11133">
                  <c:v>26.409154619489396</c:v>
                </c:pt>
                <c:pt idx="11134">
                  <c:v>26.411530630929128</c:v>
                </c:pt>
                <c:pt idx="11135">
                  <c:v>26.413909367152623</c:v>
                </c:pt>
                <c:pt idx="11136">
                  <c:v>26.416282653808594</c:v>
                </c:pt>
                <c:pt idx="11137">
                  <c:v>26.418669564383368</c:v>
                </c:pt>
                <c:pt idx="11138">
                  <c:v>26.421042851039342</c:v>
                </c:pt>
                <c:pt idx="11139">
                  <c:v>26.423427036830358</c:v>
                </c:pt>
                <c:pt idx="11140">
                  <c:v>26.425808497837611</c:v>
                </c:pt>
                <c:pt idx="11141">
                  <c:v>26.428198133196148</c:v>
                </c:pt>
                <c:pt idx="11142">
                  <c:v>26.430568695068359</c:v>
                </c:pt>
                <c:pt idx="11143">
                  <c:v>26.432947431291851</c:v>
                </c:pt>
                <c:pt idx="11144">
                  <c:v>26.435337066650391</c:v>
                </c:pt>
                <c:pt idx="11145">
                  <c:v>26.437723977225165</c:v>
                </c:pt>
                <c:pt idx="11146">
                  <c:v>26.440097263881139</c:v>
                </c:pt>
                <c:pt idx="11147">
                  <c:v>26.442473275320868</c:v>
                </c:pt>
                <c:pt idx="11148">
                  <c:v>26.44486563546317</c:v>
                </c:pt>
                <c:pt idx="11149">
                  <c:v>26.447244371686661</c:v>
                </c:pt>
                <c:pt idx="11150">
                  <c:v>26.449623107910156</c:v>
                </c:pt>
                <c:pt idx="11151">
                  <c:v>26.452007293701172</c:v>
                </c:pt>
                <c:pt idx="11152">
                  <c:v>26.454388754708425</c:v>
                </c:pt>
                <c:pt idx="11153">
                  <c:v>26.456770215715679</c:v>
                </c:pt>
                <c:pt idx="11154">
                  <c:v>26.459140777587891</c:v>
                </c:pt>
                <c:pt idx="11155">
                  <c:v>26.461524963378906</c:v>
                </c:pt>
                <c:pt idx="11156">
                  <c:v>26.46391187395368</c:v>
                </c:pt>
                <c:pt idx="11157">
                  <c:v>26.466296059744696</c:v>
                </c:pt>
                <c:pt idx="11158">
                  <c:v>26.468666621616908</c:v>
                </c:pt>
                <c:pt idx="11159">
                  <c:v>26.471058981759207</c:v>
                </c:pt>
                <c:pt idx="11160">
                  <c:v>26.473429543631415</c:v>
                </c:pt>
                <c:pt idx="11161">
                  <c:v>26.475805555071148</c:v>
                </c:pt>
                <c:pt idx="11162">
                  <c:v>26.478184291294642</c:v>
                </c:pt>
                <c:pt idx="11163">
                  <c:v>26.480576651436941</c:v>
                </c:pt>
                <c:pt idx="11164">
                  <c:v>26.482952662876674</c:v>
                </c:pt>
                <c:pt idx="11165">
                  <c:v>26.485334123883927</c:v>
                </c:pt>
                <c:pt idx="11166">
                  <c:v>26.48771558489118</c:v>
                </c:pt>
                <c:pt idx="11167">
                  <c:v>26.49010522024972</c:v>
                </c:pt>
                <c:pt idx="11168">
                  <c:v>26.492470332554408</c:v>
                </c:pt>
                <c:pt idx="11169">
                  <c:v>26.494859967912944</c:v>
                </c:pt>
                <c:pt idx="11170">
                  <c:v>26.497235979352677</c:v>
                </c:pt>
                <c:pt idx="11171">
                  <c:v>26.499625614711217</c:v>
                </c:pt>
                <c:pt idx="11172">
                  <c:v>26.502004350934708</c:v>
                </c:pt>
                <c:pt idx="11173">
                  <c:v>26.504380362374441</c:v>
                </c:pt>
                <c:pt idx="11174">
                  <c:v>26.506767272949219</c:v>
                </c:pt>
                <c:pt idx="11175">
                  <c:v>26.509151458740234</c:v>
                </c:pt>
                <c:pt idx="11176">
                  <c:v>26.511524745396205</c:v>
                </c:pt>
                <c:pt idx="11177">
                  <c:v>26.513906206403458</c:v>
                </c:pt>
                <c:pt idx="11178">
                  <c:v>26.516284942626953</c:v>
                </c:pt>
                <c:pt idx="11179">
                  <c:v>26.518690926688055</c:v>
                </c:pt>
                <c:pt idx="11180">
                  <c:v>26.52104786464146</c:v>
                </c:pt>
                <c:pt idx="11181">
                  <c:v>26.523432050432476</c:v>
                </c:pt>
                <c:pt idx="11182">
                  <c:v>26.525818961007253</c:v>
                </c:pt>
                <c:pt idx="11183">
                  <c:v>26.528197697230748</c:v>
                </c:pt>
                <c:pt idx="11184">
                  <c:v>26.530565534319194</c:v>
                </c:pt>
                <c:pt idx="11185">
                  <c:v>26.532946995326451</c:v>
                </c:pt>
                <c:pt idx="11186">
                  <c:v>26.535331181117467</c:v>
                </c:pt>
                <c:pt idx="11187">
                  <c:v>26.537718091692241</c:v>
                </c:pt>
                <c:pt idx="11188">
                  <c:v>26.540094103131974</c:v>
                </c:pt>
                <c:pt idx="11189">
                  <c:v>26.542486463274273</c:v>
                </c:pt>
                <c:pt idx="11190">
                  <c:v>26.544859749930243</c:v>
                </c:pt>
                <c:pt idx="11191">
                  <c:v>26.5472412109375</c:v>
                </c:pt>
                <c:pt idx="11192">
                  <c:v>26.549611772809708</c:v>
                </c:pt>
                <c:pt idx="11193">
                  <c:v>26.552004132952007</c:v>
                </c:pt>
                <c:pt idx="11194">
                  <c:v>26.554388318743023</c:v>
                </c:pt>
                <c:pt idx="11195">
                  <c:v>26.556767054966517</c:v>
                </c:pt>
                <c:pt idx="11196">
                  <c:v>26.559140341622488</c:v>
                </c:pt>
                <c:pt idx="11197">
                  <c:v>26.561535426548549</c:v>
                </c:pt>
                <c:pt idx="11198">
                  <c:v>26.563905988420757</c:v>
                </c:pt>
                <c:pt idx="11199">
                  <c:v>26.56628199986049</c:v>
                </c:pt>
                <c:pt idx="11200">
                  <c:v>26.568663460867743</c:v>
                </c:pt>
                <c:pt idx="11201">
                  <c:v>26.571055821010045</c:v>
                </c:pt>
                <c:pt idx="11202">
                  <c:v>26.573431832449774</c:v>
                </c:pt>
                <c:pt idx="11203">
                  <c:v>26.575813293457031</c:v>
                </c:pt>
                <c:pt idx="11204">
                  <c:v>26.578194754464285</c:v>
                </c:pt>
                <c:pt idx="11205">
                  <c:v>26.5805789402553</c:v>
                </c:pt>
                <c:pt idx="11206">
                  <c:v>26.582960401262554</c:v>
                </c:pt>
                <c:pt idx="11207">
                  <c:v>26.585333687918524</c:v>
                </c:pt>
                <c:pt idx="11208">
                  <c:v>26.58771787370954</c:v>
                </c:pt>
                <c:pt idx="11209">
                  <c:v>26.59010750906808</c:v>
                </c:pt>
                <c:pt idx="11210">
                  <c:v>26.592467171805243</c:v>
                </c:pt>
                <c:pt idx="11211">
                  <c:v>26.594856807163783</c:v>
                </c:pt>
                <c:pt idx="11212">
                  <c:v>26.597243717738561</c:v>
                </c:pt>
                <c:pt idx="11213">
                  <c:v>26.599630628313335</c:v>
                </c:pt>
                <c:pt idx="11214">
                  <c:v>26.601995740618023</c:v>
                </c:pt>
                <c:pt idx="11215">
                  <c:v>26.604379926409038</c:v>
                </c:pt>
                <c:pt idx="11216">
                  <c:v>26.606758662632533</c:v>
                </c:pt>
                <c:pt idx="11217">
                  <c:v>26.609153747558594</c:v>
                </c:pt>
                <c:pt idx="11218">
                  <c:v>26.61152158464704</c:v>
                </c:pt>
                <c:pt idx="11219">
                  <c:v>26.613908495221818</c:v>
                </c:pt>
                <c:pt idx="11220">
                  <c:v>26.616289956229071</c:v>
                </c:pt>
                <c:pt idx="11221">
                  <c:v>26.618671417236328</c:v>
                </c:pt>
                <c:pt idx="11222">
                  <c:v>26.621044703892299</c:v>
                </c:pt>
                <c:pt idx="11223">
                  <c:v>26.623428889683314</c:v>
                </c:pt>
                <c:pt idx="11224">
                  <c:v>26.625818525041851</c:v>
                </c:pt>
                <c:pt idx="11225">
                  <c:v>26.628199986049108</c:v>
                </c:pt>
                <c:pt idx="11226">
                  <c:v>26.630573272705078</c:v>
                </c:pt>
                <c:pt idx="11227">
                  <c:v>26.632968357631139</c:v>
                </c:pt>
                <c:pt idx="11228">
                  <c:v>26.635336194719585</c:v>
                </c:pt>
                <c:pt idx="11229">
                  <c:v>26.637720380510601</c:v>
                </c:pt>
                <c:pt idx="11230">
                  <c:v>26.640096391950333</c:v>
                </c:pt>
                <c:pt idx="11231">
                  <c:v>26.642480577741349</c:v>
                </c:pt>
                <c:pt idx="11232">
                  <c:v>26.644867488316127</c:v>
                </c:pt>
                <c:pt idx="11233">
                  <c:v>26.647235325404576</c:v>
                </c:pt>
                <c:pt idx="11234">
                  <c:v>26.649611336844305</c:v>
                </c:pt>
                <c:pt idx="11235">
                  <c:v>26.652006421770366</c:v>
                </c:pt>
                <c:pt idx="11236">
                  <c:v>26.654385157993861</c:v>
                </c:pt>
                <c:pt idx="11237">
                  <c:v>26.656755719866069</c:v>
                </c:pt>
                <c:pt idx="11238">
                  <c:v>26.659139905657085</c:v>
                </c:pt>
                <c:pt idx="11239">
                  <c:v>26.661529541015625</c:v>
                </c:pt>
                <c:pt idx="11240">
                  <c:v>26.663905552455358</c:v>
                </c:pt>
                <c:pt idx="11241">
                  <c:v>26.666284288678849</c:v>
                </c:pt>
                <c:pt idx="11242">
                  <c:v>26.668673924037389</c:v>
                </c:pt>
                <c:pt idx="11243">
                  <c:v>26.671058109828405</c:v>
                </c:pt>
                <c:pt idx="11244">
                  <c:v>26.673431396484375</c:v>
                </c:pt>
                <c:pt idx="11245">
                  <c:v>26.675801958356583</c:v>
                </c:pt>
                <c:pt idx="11246">
                  <c:v>26.678197043282644</c:v>
                </c:pt>
                <c:pt idx="11247">
                  <c:v>26.680578504289898</c:v>
                </c:pt>
                <c:pt idx="11248">
                  <c:v>26.682951790945868</c:v>
                </c:pt>
                <c:pt idx="11249">
                  <c:v>26.685333251953125</c:v>
                </c:pt>
                <c:pt idx="11250">
                  <c:v>26.687720162527899</c:v>
                </c:pt>
                <c:pt idx="11251">
                  <c:v>26.690098898751394</c:v>
                </c:pt>
                <c:pt idx="11252">
                  <c:v>26.692474910191127</c:v>
                </c:pt>
                <c:pt idx="11253">
                  <c:v>26.694853646414618</c:v>
                </c:pt>
                <c:pt idx="11254">
                  <c:v>26.697248731340679</c:v>
                </c:pt>
                <c:pt idx="11255">
                  <c:v>26.699622017996649</c:v>
                </c:pt>
                <c:pt idx="11256">
                  <c:v>26.702003479003906</c:v>
                </c:pt>
                <c:pt idx="11257">
                  <c:v>26.704379490443639</c:v>
                </c:pt>
                <c:pt idx="11258">
                  <c:v>26.706763676234655</c:v>
                </c:pt>
                <c:pt idx="11259">
                  <c:v>26.709139687674384</c:v>
                </c:pt>
                <c:pt idx="11260">
                  <c:v>26.711521148681641</c:v>
                </c:pt>
                <c:pt idx="11261">
                  <c:v>26.713905334472656</c:v>
                </c:pt>
                <c:pt idx="11262">
                  <c:v>26.716294969831193</c:v>
                </c:pt>
                <c:pt idx="11263">
                  <c:v>26.718662806919642</c:v>
                </c:pt>
                <c:pt idx="11264">
                  <c:v>26.721041543143134</c:v>
                </c:pt>
                <c:pt idx="11265">
                  <c:v>26.723431178501674</c:v>
                </c:pt>
                <c:pt idx="11266">
                  <c:v>26.725818089076451</c:v>
                </c:pt>
                <c:pt idx="11267">
                  <c:v>26.728191375732422</c:v>
                </c:pt>
                <c:pt idx="11268">
                  <c:v>26.730572836739675</c:v>
                </c:pt>
                <c:pt idx="11269">
                  <c:v>26.732957022530691</c:v>
                </c:pt>
                <c:pt idx="11270">
                  <c:v>26.735338483537944</c:v>
                </c:pt>
                <c:pt idx="11271">
                  <c:v>26.737717219761439</c:v>
                </c:pt>
                <c:pt idx="11272">
                  <c:v>26.740104130336217</c:v>
                </c:pt>
                <c:pt idx="11273">
                  <c:v>26.74248559134347</c:v>
                </c:pt>
                <c:pt idx="11274">
                  <c:v>26.744864327566962</c:v>
                </c:pt>
                <c:pt idx="11275">
                  <c:v>26.747234889439174</c:v>
                </c:pt>
                <c:pt idx="11276">
                  <c:v>26.749621800013951</c:v>
                </c:pt>
                <c:pt idx="11277">
                  <c:v>26.752011435372488</c:v>
                </c:pt>
                <c:pt idx="11278">
                  <c:v>26.754390171595983</c:v>
                </c:pt>
                <c:pt idx="11279">
                  <c:v>26.756763458251953</c:v>
                </c:pt>
                <c:pt idx="11280">
                  <c:v>26.75915309361049</c:v>
                </c:pt>
                <c:pt idx="11281">
                  <c:v>26.76152638026646</c:v>
                </c:pt>
                <c:pt idx="11282">
                  <c:v>26.76389966692243</c:v>
                </c:pt>
                <c:pt idx="11283">
                  <c:v>26.766281127929688</c:v>
                </c:pt>
                <c:pt idx="11284">
                  <c:v>26.768670763288224</c:v>
                </c:pt>
                <c:pt idx="11285">
                  <c:v>26.771046774727957</c:v>
                </c:pt>
                <c:pt idx="11286">
                  <c:v>26.77342823573521</c:v>
                </c:pt>
                <c:pt idx="11287">
                  <c:v>26.775812421526226</c:v>
                </c:pt>
                <c:pt idx="11288">
                  <c:v>26.778204781668524</c:v>
                </c:pt>
                <c:pt idx="11289">
                  <c:v>26.780567169189453</c:v>
                </c:pt>
                <c:pt idx="11290">
                  <c:v>26.78295680454799</c:v>
                </c:pt>
                <c:pt idx="11291">
                  <c:v>26.785332815987722</c:v>
                </c:pt>
                <c:pt idx="11292">
                  <c:v>26.787722451346259</c:v>
                </c:pt>
                <c:pt idx="11293">
                  <c:v>26.790101187569753</c:v>
                </c:pt>
                <c:pt idx="11294">
                  <c:v>26.792477199009486</c:v>
                </c:pt>
                <c:pt idx="11295">
                  <c:v>26.794861384800502</c:v>
                </c:pt>
                <c:pt idx="11296">
                  <c:v>26.79724829537528</c:v>
                </c:pt>
                <c:pt idx="11297">
                  <c:v>26.79962158203125</c:v>
                </c:pt>
                <c:pt idx="11298">
                  <c:v>26.802000318254741</c:v>
                </c:pt>
                <c:pt idx="11299">
                  <c:v>26.804379054478236</c:v>
                </c:pt>
                <c:pt idx="11300">
                  <c:v>26.806785038539342</c:v>
                </c:pt>
                <c:pt idx="11301">
                  <c:v>26.809141976492743</c:v>
                </c:pt>
                <c:pt idx="11302">
                  <c:v>26.811528887067521</c:v>
                </c:pt>
                <c:pt idx="11303">
                  <c:v>26.813913072858536</c:v>
                </c:pt>
                <c:pt idx="11304">
                  <c:v>26.81629453386579</c:v>
                </c:pt>
                <c:pt idx="11305">
                  <c:v>26.818659646170477</c:v>
                </c:pt>
                <c:pt idx="11306">
                  <c:v>26.821043831961493</c:v>
                </c:pt>
                <c:pt idx="11307">
                  <c:v>26.82342529296875</c:v>
                </c:pt>
                <c:pt idx="11308">
                  <c:v>26.825812203543524</c:v>
                </c:pt>
                <c:pt idx="11309">
                  <c:v>26.828188214983257</c:v>
                </c:pt>
                <c:pt idx="11310">
                  <c:v>26.830580575125555</c:v>
                </c:pt>
                <c:pt idx="11311">
                  <c:v>26.83295386178153</c:v>
                </c:pt>
                <c:pt idx="11312">
                  <c:v>26.835332598005021</c:v>
                </c:pt>
                <c:pt idx="11313">
                  <c:v>26.837703159877233</c:v>
                </c:pt>
                <c:pt idx="11314">
                  <c:v>26.84009824480329</c:v>
                </c:pt>
                <c:pt idx="11315">
                  <c:v>26.842479705810547</c:v>
                </c:pt>
                <c:pt idx="11316">
                  <c:v>26.8448611668178</c:v>
                </c:pt>
                <c:pt idx="11317">
                  <c:v>26.847234453473771</c:v>
                </c:pt>
                <c:pt idx="11318">
                  <c:v>26.849629538399832</c:v>
                </c:pt>
                <c:pt idx="11319">
                  <c:v>26.852002825055802</c:v>
                </c:pt>
                <c:pt idx="11320">
                  <c:v>26.854378836495535</c:v>
                </c:pt>
                <c:pt idx="11321">
                  <c:v>26.856760297502788</c:v>
                </c:pt>
                <c:pt idx="11322">
                  <c:v>26.859149932861328</c:v>
                </c:pt>
                <c:pt idx="11323">
                  <c:v>26.861528669084819</c:v>
                </c:pt>
                <c:pt idx="11324">
                  <c:v>26.863910130092076</c:v>
                </c:pt>
                <c:pt idx="11325">
                  <c:v>26.86629159109933</c:v>
                </c:pt>
                <c:pt idx="11326">
                  <c:v>26.868675776890345</c:v>
                </c:pt>
                <c:pt idx="11327">
                  <c:v>26.871054513113837</c:v>
                </c:pt>
                <c:pt idx="11328">
                  <c:v>26.873427799769811</c:v>
                </c:pt>
                <c:pt idx="11329">
                  <c:v>26.875809260777064</c:v>
                </c:pt>
                <c:pt idx="11330">
                  <c:v>26.878201620919363</c:v>
                </c:pt>
                <c:pt idx="11331">
                  <c:v>26.88056128365653</c:v>
                </c:pt>
                <c:pt idx="11332">
                  <c:v>26.882950919015066</c:v>
                </c:pt>
                <c:pt idx="11333">
                  <c:v>26.885337829589844</c:v>
                </c:pt>
                <c:pt idx="11334">
                  <c:v>26.887722015380859</c:v>
                </c:pt>
                <c:pt idx="11335">
                  <c:v>26.890089852469305</c:v>
                </c:pt>
                <c:pt idx="11336">
                  <c:v>26.892476763044083</c:v>
                </c:pt>
                <c:pt idx="11337">
                  <c:v>26.894855499267578</c:v>
                </c:pt>
                <c:pt idx="11338">
                  <c:v>26.897250584193639</c:v>
                </c:pt>
                <c:pt idx="11339">
                  <c:v>26.899618421282085</c:v>
                </c:pt>
                <c:pt idx="11340">
                  <c:v>26.902005331856863</c:v>
                </c:pt>
                <c:pt idx="11341">
                  <c:v>26.904386792864116</c:v>
                </c:pt>
                <c:pt idx="11342">
                  <c:v>26.906765529087611</c:v>
                </c:pt>
                <c:pt idx="11343">
                  <c:v>26.909141540527344</c:v>
                </c:pt>
                <c:pt idx="11344">
                  <c:v>26.911523001534597</c:v>
                </c:pt>
                <c:pt idx="11345">
                  <c:v>26.913912636893134</c:v>
                </c:pt>
                <c:pt idx="11346">
                  <c:v>26.916296822684149</c:v>
                </c:pt>
                <c:pt idx="11347">
                  <c:v>26.918664659772599</c:v>
                </c:pt>
                <c:pt idx="11348">
                  <c:v>26.92105974469866</c:v>
                </c:pt>
                <c:pt idx="11349">
                  <c:v>26.923430306570868</c:v>
                </c:pt>
                <c:pt idx="11350">
                  <c:v>26.925814492361884</c:v>
                </c:pt>
                <c:pt idx="11351">
                  <c:v>26.928190503801616</c:v>
                </c:pt>
                <c:pt idx="11352">
                  <c:v>26.930574689592632</c:v>
                </c:pt>
                <c:pt idx="11353">
                  <c:v>26.932964324951172</c:v>
                </c:pt>
                <c:pt idx="11354">
                  <c:v>26.935332162039618</c:v>
                </c:pt>
                <c:pt idx="11355">
                  <c:v>26.937708173479351</c:v>
                </c:pt>
                <c:pt idx="11356">
                  <c:v>26.940103258405411</c:v>
                </c:pt>
                <c:pt idx="11357">
                  <c:v>26.942479269845144</c:v>
                </c:pt>
                <c:pt idx="11358">
                  <c:v>26.944849831717352</c:v>
                </c:pt>
                <c:pt idx="11359">
                  <c:v>26.947234017508368</c:v>
                </c:pt>
                <c:pt idx="11360">
                  <c:v>26.949623652866908</c:v>
                </c:pt>
                <c:pt idx="11361">
                  <c:v>26.951996939522878</c:v>
                </c:pt>
                <c:pt idx="11362">
                  <c:v>26.954378400530132</c:v>
                </c:pt>
                <c:pt idx="11363">
                  <c:v>26.956768035888672</c:v>
                </c:pt>
                <c:pt idx="11364">
                  <c:v>26.959152221679688</c:v>
                </c:pt>
                <c:pt idx="11365">
                  <c:v>26.961525508335658</c:v>
                </c:pt>
                <c:pt idx="11366">
                  <c:v>26.963898794991628</c:v>
                </c:pt>
                <c:pt idx="11367">
                  <c:v>26.966291155133927</c:v>
                </c:pt>
                <c:pt idx="11368">
                  <c:v>26.968675340924943</c:v>
                </c:pt>
                <c:pt idx="11369">
                  <c:v>26.971051352364675</c:v>
                </c:pt>
                <c:pt idx="11370">
                  <c:v>26.973432813371929</c:v>
                </c:pt>
                <c:pt idx="11371">
                  <c:v>26.975819723946707</c:v>
                </c:pt>
                <c:pt idx="11372">
                  <c:v>26.978195735386439</c:v>
                </c:pt>
                <c:pt idx="11373">
                  <c:v>26.980571746826172</c:v>
                </c:pt>
                <c:pt idx="11374">
                  <c:v>26.982950483049663</c:v>
                </c:pt>
                <c:pt idx="11375">
                  <c:v>26.985345567975724</c:v>
                </c:pt>
                <c:pt idx="11376">
                  <c:v>26.987718854631694</c:v>
                </c:pt>
                <c:pt idx="11377">
                  <c:v>26.990100315638951</c:v>
                </c:pt>
                <c:pt idx="11378">
                  <c:v>26.992473602294922</c:v>
                </c:pt>
                <c:pt idx="11379">
                  <c:v>26.994860512869696</c:v>
                </c:pt>
                <c:pt idx="11380">
                  <c:v>26.997236524309429</c:v>
                </c:pt>
                <c:pt idx="11381">
                  <c:v>26.999617985316686</c:v>
                </c:pt>
                <c:pt idx="11382">
                  <c:v>27.001999446323939</c:v>
                </c:pt>
                <c:pt idx="11383">
                  <c:v>27.004389081682476</c:v>
                </c:pt>
                <c:pt idx="11384">
                  <c:v>27.006759643554688</c:v>
                </c:pt>
                <c:pt idx="11385">
                  <c:v>27.009138379778179</c:v>
                </c:pt>
                <c:pt idx="11386">
                  <c:v>27.011530739920477</c:v>
                </c:pt>
                <c:pt idx="11387">
                  <c:v>27.013912200927734</c:v>
                </c:pt>
                <c:pt idx="11388">
                  <c:v>27.016288212367467</c:v>
                </c:pt>
                <c:pt idx="11389">
                  <c:v>27.01866967337472</c:v>
                </c:pt>
                <c:pt idx="11390">
                  <c:v>27.021056583949498</c:v>
                </c:pt>
                <c:pt idx="11391">
                  <c:v>27.023432595389227</c:v>
                </c:pt>
                <c:pt idx="11392">
                  <c:v>27.025814056396484</c:v>
                </c:pt>
                <c:pt idx="11393">
                  <c:v>27.028200966971259</c:v>
                </c:pt>
                <c:pt idx="11394">
                  <c:v>27.030579703194753</c:v>
                </c:pt>
                <c:pt idx="11395">
                  <c:v>27.032958439418248</c:v>
                </c:pt>
                <c:pt idx="11396">
                  <c:v>27.035331726074219</c:v>
                </c:pt>
                <c:pt idx="11397">
                  <c:v>27.037715911865234</c:v>
                </c:pt>
                <c:pt idx="11398">
                  <c:v>27.040105547223771</c:v>
                </c:pt>
                <c:pt idx="11399">
                  <c:v>27.042487008231024</c:v>
                </c:pt>
                <c:pt idx="11400">
                  <c:v>27.044860294886998</c:v>
                </c:pt>
                <c:pt idx="11401">
                  <c:v>27.047247205461773</c:v>
                </c:pt>
                <c:pt idx="11402">
                  <c:v>27.049620492117743</c:v>
                </c:pt>
                <c:pt idx="11403">
                  <c:v>27.051996503557476</c:v>
                </c:pt>
                <c:pt idx="11404">
                  <c:v>27.054377964564733</c:v>
                </c:pt>
                <c:pt idx="11405">
                  <c:v>27.056770324707031</c:v>
                </c:pt>
                <c:pt idx="11406">
                  <c:v>27.059143611363002</c:v>
                </c:pt>
                <c:pt idx="11407">
                  <c:v>27.061522347586493</c:v>
                </c:pt>
                <c:pt idx="11408">
                  <c:v>27.06390380859375</c:v>
                </c:pt>
                <c:pt idx="11409">
                  <c:v>27.066296168736049</c:v>
                </c:pt>
                <c:pt idx="11410">
                  <c:v>27.068661281040736</c:v>
                </c:pt>
                <c:pt idx="11411">
                  <c:v>27.071048191615514</c:v>
                </c:pt>
                <c:pt idx="11412">
                  <c:v>27.073426927839005</c:v>
                </c:pt>
                <c:pt idx="11413">
                  <c:v>27.075816563197545</c:v>
                </c:pt>
                <c:pt idx="11414">
                  <c:v>27.078195299421036</c:v>
                </c:pt>
                <c:pt idx="11415">
                  <c:v>27.080565861293248</c:v>
                </c:pt>
                <c:pt idx="11416">
                  <c:v>27.082958221435547</c:v>
                </c:pt>
                <c:pt idx="11417">
                  <c:v>27.085342407226562</c:v>
                </c:pt>
                <c:pt idx="11418">
                  <c:v>27.087715693882533</c:v>
                </c:pt>
                <c:pt idx="11419">
                  <c:v>27.090097154889786</c:v>
                </c:pt>
                <c:pt idx="11420">
                  <c:v>27.092473166329519</c:v>
                </c:pt>
                <c:pt idx="11421">
                  <c:v>27.094879150390625</c:v>
                </c:pt>
                <c:pt idx="11422">
                  <c:v>27.09723608834403</c:v>
                </c:pt>
                <c:pt idx="11423">
                  <c:v>27.099622998918804</c:v>
                </c:pt>
                <c:pt idx="11424">
                  <c:v>27.102007184709819</c:v>
                </c:pt>
                <c:pt idx="11425">
                  <c:v>27.104388645717076</c:v>
                </c:pt>
                <c:pt idx="11426">
                  <c:v>27.106753758021764</c:v>
                </c:pt>
                <c:pt idx="11427">
                  <c:v>27.10913794381278</c:v>
                </c:pt>
                <c:pt idx="11428">
                  <c:v>27.111522129603795</c:v>
                </c:pt>
                <c:pt idx="11429">
                  <c:v>27.113906315394811</c:v>
                </c:pt>
                <c:pt idx="11430">
                  <c:v>27.11628232683454</c:v>
                </c:pt>
                <c:pt idx="11431">
                  <c:v>27.118677411760601</c:v>
                </c:pt>
                <c:pt idx="11432">
                  <c:v>27.121050698416571</c:v>
                </c:pt>
                <c:pt idx="11433">
                  <c:v>27.123432159423828</c:v>
                </c:pt>
                <c:pt idx="11434">
                  <c:v>27.125802721296036</c:v>
                </c:pt>
                <c:pt idx="11435">
                  <c:v>27.128197806222097</c:v>
                </c:pt>
                <c:pt idx="11436">
                  <c:v>27.130579267229351</c:v>
                </c:pt>
                <c:pt idx="11437">
                  <c:v>27.132958003452845</c:v>
                </c:pt>
                <c:pt idx="11438">
                  <c:v>27.135331290108816</c:v>
                </c:pt>
                <c:pt idx="11439">
                  <c:v>27.137726375034877</c:v>
                </c:pt>
                <c:pt idx="11440">
                  <c:v>27.140096936907085</c:v>
                </c:pt>
                <c:pt idx="11441">
                  <c:v>27.14247567313058</c:v>
                </c:pt>
                <c:pt idx="11442">
                  <c:v>27.144854409354071</c:v>
                </c:pt>
                <c:pt idx="11443">
                  <c:v>27.147246769496373</c:v>
                </c:pt>
                <c:pt idx="11444">
                  <c:v>27.149625505719865</c:v>
                </c:pt>
                <c:pt idx="11445">
                  <c:v>27.152004241943359</c:v>
                </c:pt>
                <c:pt idx="11446">
                  <c:v>27.154388427734375</c:v>
                </c:pt>
                <c:pt idx="11447">
                  <c:v>27.156772613525391</c:v>
                </c:pt>
                <c:pt idx="11448">
                  <c:v>27.159148624965123</c:v>
                </c:pt>
                <c:pt idx="11449">
                  <c:v>27.161524636404852</c:v>
                </c:pt>
                <c:pt idx="11450">
                  <c:v>27.163906097412109</c:v>
                </c:pt>
                <c:pt idx="11451">
                  <c:v>27.166298457554408</c:v>
                </c:pt>
                <c:pt idx="11452">
                  <c:v>27.168658120291571</c:v>
                </c:pt>
                <c:pt idx="11453">
                  <c:v>27.171047755650111</c:v>
                </c:pt>
                <c:pt idx="11454">
                  <c:v>27.173434666224889</c:v>
                </c:pt>
                <c:pt idx="11455">
                  <c:v>27.175818852015905</c:v>
                </c:pt>
                <c:pt idx="11456">
                  <c:v>27.178183964320592</c:v>
                </c:pt>
                <c:pt idx="11457">
                  <c:v>27.180570874895366</c:v>
                </c:pt>
                <c:pt idx="11458">
                  <c:v>27.182946886335099</c:v>
                </c:pt>
                <c:pt idx="11459">
                  <c:v>27.185344696044922</c:v>
                </c:pt>
                <c:pt idx="11460">
                  <c:v>27.187709808349609</c:v>
                </c:pt>
                <c:pt idx="11461">
                  <c:v>27.190102168491908</c:v>
                </c:pt>
                <c:pt idx="11462">
                  <c:v>27.192478179931641</c:v>
                </c:pt>
                <c:pt idx="11463">
                  <c:v>27.194859640938894</c:v>
                </c:pt>
                <c:pt idx="11464">
                  <c:v>27.197235652378627</c:v>
                </c:pt>
                <c:pt idx="11465">
                  <c:v>27.199619838169642</c:v>
                </c:pt>
                <c:pt idx="11466">
                  <c:v>27.202009473528179</c:v>
                </c:pt>
                <c:pt idx="11467">
                  <c:v>27.204390934535436</c:v>
                </c:pt>
                <c:pt idx="11468">
                  <c:v>27.206761496407644</c:v>
                </c:pt>
                <c:pt idx="11469">
                  <c:v>27.209156581333705</c:v>
                </c:pt>
                <c:pt idx="11470">
                  <c:v>27.211524418422155</c:v>
                </c:pt>
                <c:pt idx="11471">
                  <c:v>27.213911328996929</c:v>
                </c:pt>
                <c:pt idx="11472">
                  <c:v>27.216284615652899</c:v>
                </c:pt>
                <c:pt idx="11473">
                  <c:v>27.218668801443915</c:v>
                </c:pt>
                <c:pt idx="11474">
                  <c:v>27.221055712018693</c:v>
                </c:pt>
                <c:pt idx="11475">
                  <c:v>27.223426273890905</c:v>
                </c:pt>
                <c:pt idx="11476">
                  <c:v>27.225799560546875</c:v>
                </c:pt>
                <c:pt idx="11477">
                  <c:v>27.228197370256694</c:v>
                </c:pt>
                <c:pt idx="11478">
                  <c:v>27.230573381696427</c:v>
                </c:pt>
                <c:pt idx="11479">
                  <c:v>27.23294939313616</c:v>
                </c:pt>
                <c:pt idx="11480">
                  <c:v>27.235330854143413</c:v>
                </c:pt>
                <c:pt idx="11481">
                  <c:v>27.237723214285712</c:v>
                </c:pt>
                <c:pt idx="11482">
                  <c:v>27.240093776157924</c:v>
                </c:pt>
                <c:pt idx="11483">
                  <c:v>27.242475237165177</c:v>
                </c:pt>
                <c:pt idx="11484">
                  <c:v>27.244864872523717</c:v>
                </c:pt>
                <c:pt idx="11485">
                  <c:v>27.247249058314733</c:v>
                </c:pt>
                <c:pt idx="11486">
                  <c:v>27.249622344970703</c:v>
                </c:pt>
                <c:pt idx="11487">
                  <c:v>27.251992906842911</c:v>
                </c:pt>
                <c:pt idx="11488">
                  <c:v>27.25438526698521</c:v>
                </c:pt>
                <c:pt idx="11489">
                  <c:v>27.256769452776226</c:v>
                </c:pt>
                <c:pt idx="11490">
                  <c:v>27.259142739432196</c:v>
                </c:pt>
                <c:pt idx="11491">
                  <c:v>27.261524200439453</c:v>
                </c:pt>
                <c:pt idx="11492">
                  <c:v>27.263911111014227</c:v>
                </c:pt>
                <c:pt idx="11493">
                  <c:v>27.266289847237722</c:v>
                </c:pt>
                <c:pt idx="11494">
                  <c:v>27.268665858677455</c:v>
                </c:pt>
                <c:pt idx="11495">
                  <c:v>27.271044594900946</c:v>
                </c:pt>
                <c:pt idx="11496">
                  <c:v>27.273439679827007</c:v>
                </c:pt>
                <c:pt idx="11497">
                  <c:v>27.27581569126674</c:v>
                </c:pt>
                <c:pt idx="11498">
                  <c:v>27.278197152273993</c:v>
                </c:pt>
                <c:pt idx="11499">
                  <c:v>27.280570438929967</c:v>
                </c:pt>
                <c:pt idx="11500">
                  <c:v>27.282954624720983</c:v>
                </c:pt>
                <c:pt idx="11501">
                  <c:v>27.285330636160712</c:v>
                </c:pt>
                <c:pt idx="11502">
                  <c:v>27.287714821951727</c:v>
                </c:pt>
                <c:pt idx="11503">
                  <c:v>27.290099007742743</c:v>
                </c:pt>
                <c:pt idx="11504">
                  <c:v>27.292485918317521</c:v>
                </c:pt>
                <c:pt idx="11505">
                  <c:v>27.294856480189733</c:v>
                </c:pt>
                <c:pt idx="11506">
                  <c:v>27.297232491629462</c:v>
                </c:pt>
                <c:pt idx="11507">
                  <c:v>27.299624851771764</c:v>
                </c:pt>
                <c:pt idx="11508">
                  <c:v>27.30200903756278</c:v>
                </c:pt>
                <c:pt idx="11509">
                  <c:v>27.304379599434988</c:v>
                </c:pt>
                <c:pt idx="11510">
                  <c:v>27.306761060442241</c:v>
                </c:pt>
                <c:pt idx="11511">
                  <c:v>27.309147971017019</c:v>
                </c:pt>
                <c:pt idx="11512">
                  <c:v>27.311526707240514</c:v>
                </c:pt>
                <c:pt idx="11513">
                  <c:v>27.313908168247767</c:v>
                </c:pt>
                <c:pt idx="11514">
                  <c:v>27.316295078822545</c:v>
                </c:pt>
                <c:pt idx="11515">
                  <c:v>27.318679264613561</c:v>
                </c:pt>
                <c:pt idx="11516">
                  <c:v>27.32105527605329</c:v>
                </c:pt>
                <c:pt idx="11517">
                  <c:v>27.323425837925502</c:v>
                </c:pt>
                <c:pt idx="11518">
                  <c:v>27.32581274850028</c:v>
                </c:pt>
                <c:pt idx="11519">
                  <c:v>27.328199659075054</c:v>
                </c:pt>
                <c:pt idx="11520">
                  <c:v>27.330578395298549</c:v>
                </c:pt>
                <c:pt idx="11521">
                  <c:v>27.332954406738281</c:v>
                </c:pt>
                <c:pt idx="11522">
                  <c:v>27.335338592529297</c:v>
                </c:pt>
                <c:pt idx="11523">
                  <c:v>27.337711879185267</c:v>
                </c:pt>
                <c:pt idx="11524">
                  <c:v>27.340087890625</c:v>
                </c:pt>
                <c:pt idx="11525">
                  <c:v>27.342472076416016</c:v>
                </c:pt>
                <c:pt idx="11526">
                  <c:v>27.344861711774552</c:v>
                </c:pt>
                <c:pt idx="11527">
                  <c:v>27.347237723214285</c:v>
                </c:pt>
                <c:pt idx="11528">
                  <c:v>27.349619184221538</c:v>
                </c:pt>
                <c:pt idx="11529">
                  <c:v>27.352000645228795</c:v>
                </c:pt>
                <c:pt idx="11530">
                  <c:v>27.354393005371094</c:v>
                </c:pt>
                <c:pt idx="11531">
                  <c:v>27.356758117675781</c:v>
                </c:pt>
                <c:pt idx="11532">
                  <c:v>27.359145028250555</c:v>
                </c:pt>
                <c:pt idx="11533">
                  <c:v>27.36152376447405</c:v>
                </c:pt>
                <c:pt idx="11534">
                  <c:v>27.363913399832587</c:v>
                </c:pt>
                <c:pt idx="11535">
                  <c:v>27.366292136056082</c:v>
                </c:pt>
                <c:pt idx="11536">
                  <c:v>27.36866269792829</c:v>
                </c:pt>
                <c:pt idx="11537">
                  <c:v>27.37105233328683</c:v>
                </c:pt>
                <c:pt idx="11538">
                  <c:v>27.373436519077845</c:v>
                </c:pt>
                <c:pt idx="11539">
                  <c:v>27.375809805733816</c:v>
                </c:pt>
                <c:pt idx="11540">
                  <c:v>27.378191266741069</c:v>
                </c:pt>
                <c:pt idx="11541">
                  <c:v>27.380572727748326</c:v>
                </c:pt>
                <c:pt idx="11542">
                  <c:v>27.38297598702567</c:v>
                </c:pt>
                <c:pt idx="11543">
                  <c:v>27.385330200195312</c:v>
                </c:pt>
                <c:pt idx="11544">
                  <c:v>27.387719835553849</c:v>
                </c:pt>
                <c:pt idx="11545">
                  <c:v>27.390104021344865</c:v>
                </c:pt>
                <c:pt idx="11546">
                  <c:v>27.392485482352118</c:v>
                </c:pt>
                <c:pt idx="11547">
                  <c:v>27.394847869873047</c:v>
                </c:pt>
                <c:pt idx="11548">
                  <c:v>27.397234780447821</c:v>
                </c:pt>
                <c:pt idx="11549">
                  <c:v>27.399618966238837</c:v>
                </c:pt>
                <c:pt idx="11550">
                  <c:v>27.402003152029852</c:v>
                </c:pt>
                <c:pt idx="11551">
                  <c:v>27.404379163469585</c:v>
                </c:pt>
                <c:pt idx="11552">
                  <c:v>27.406771523611884</c:v>
                </c:pt>
                <c:pt idx="11553">
                  <c:v>27.409144810267858</c:v>
                </c:pt>
                <c:pt idx="11554">
                  <c:v>27.411523546491349</c:v>
                </c:pt>
                <c:pt idx="11555">
                  <c:v>27.413896833147319</c:v>
                </c:pt>
                <c:pt idx="11556">
                  <c:v>27.41629191807338</c:v>
                </c:pt>
                <c:pt idx="11557">
                  <c:v>27.418673379080634</c:v>
                </c:pt>
                <c:pt idx="11558">
                  <c:v>27.421052115304128</c:v>
                </c:pt>
                <c:pt idx="11559">
                  <c:v>27.423422677176337</c:v>
                </c:pt>
                <c:pt idx="11560">
                  <c:v>27.42582048688616</c:v>
                </c:pt>
                <c:pt idx="11561">
                  <c:v>27.428196498325892</c:v>
                </c:pt>
                <c:pt idx="11562">
                  <c:v>27.430572509765625</c:v>
                </c:pt>
                <c:pt idx="11563">
                  <c:v>27.432951245989116</c:v>
                </c:pt>
                <c:pt idx="11564">
                  <c:v>27.435343606131415</c:v>
                </c:pt>
                <c:pt idx="11565">
                  <c:v>27.437719617571148</c:v>
                </c:pt>
                <c:pt idx="11566">
                  <c:v>27.440098353794642</c:v>
                </c:pt>
                <c:pt idx="11567">
                  <c:v>27.44248526436942</c:v>
                </c:pt>
                <c:pt idx="11568">
                  <c:v>27.444866725376674</c:v>
                </c:pt>
                <c:pt idx="11569">
                  <c:v>27.447242736816406</c:v>
                </c:pt>
                <c:pt idx="11570">
                  <c:v>27.449618748256139</c:v>
                </c:pt>
                <c:pt idx="11571">
                  <c:v>27.452000209263392</c:v>
                </c:pt>
                <c:pt idx="11572">
                  <c:v>27.454389844621929</c:v>
                </c:pt>
                <c:pt idx="11573">
                  <c:v>27.456754956926616</c:v>
                </c:pt>
                <c:pt idx="11574">
                  <c:v>27.459141867501394</c:v>
                </c:pt>
                <c:pt idx="11575">
                  <c:v>27.46153150285993</c:v>
                </c:pt>
                <c:pt idx="11576">
                  <c:v>27.463915688650946</c:v>
                </c:pt>
                <c:pt idx="11577">
                  <c:v>27.466283525739396</c:v>
                </c:pt>
                <c:pt idx="11578">
                  <c:v>27.468667711530411</c:v>
                </c:pt>
                <c:pt idx="11579">
                  <c:v>27.471043722970144</c:v>
                </c:pt>
                <c:pt idx="11580">
                  <c:v>27.473441532679967</c:v>
                </c:pt>
                <c:pt idx="11581">
                  <c:v>27.475809369768413</c:v>
                </c:pt>
                <c:pt idx="11582">
                  <c:v>27.478199005126953</c:v>
                </c:pt>
                <c:pt idx="11583">
                  <c:v>27.480575016566686</c:v>
                </c:pt>
                <c:pt idx="11584">
                  <c:v>27.482956477573939</c:v>
                </c:pt>
                <c:pt idx="11585">
                  <c:v>27.48532976422991</c:v>
                </c:pt>
                <c:pt idx="11586">
                  <c:v>27.487716674804688</c:v>
                </c:pt>
                <c:pt idx="11587">
                  <c:v>27.490103585379462</c:v>
                </c:pt>
                <c:pt idx="11588">
                  <c:v>27.492487771170477</c:v>
                </c:pt>
                <c:pt idx="11589">
                  <c:v>27.494852883475165</c:v>
                </c:pt>
                <c:pt idx="11590">
                  <c:v>27.49725341796875</c:v>
                </c:pt>
                <c:pt idx="11591">
                  <c:v>27.499618530273438</c:v>
                </c:pt>
                <c:pt idx="11592">
                  <c:v>27.502005440848212</c:v>
                </c:pt>
                <c:pt idx="11593">
                  <c:v>27.504381452287944</c:v>
                </c:pt>
                <c:pt idx="11594">
                  <c:v>27.506768362862722</c:v>
                </c:pt>
                <c:pt idx="11595">
                  <c:v>27.509152548653738</c:v>
                </c:pt>
                <c:pt idx="11596">
                  <c:v>27.511523110525946</c:v>
                </c:pt>
                <c:pt idx="11597">
                  <c:v>27.513899121965679</c:v>
                </c:pt>
                <c:pt idx="11598">
                  <c:v>27.516296931675502</c:v>
                </c:pt>
                <c:pt idx="11599">
                  <c:v>27.518670218331472</c:v>
                </c:pt>
                <c:pt idx="11600">
                  <c:v>27.521046229771205</c:v>
                </c:pt>
                <c:pt idx="11601">
                  <c:v>27.523427690778458</c:v>
                </c:pt>
                <c:pt idx="11602">
                  <c:v>27.525817326136998</c:v>
                </c:pt>
                <c:pt idx="11603">
                  <c:v>27.528187888009207</c:v>
                </c:pt>
                <c:pt idx="11604">
                  <c:v>27.530572073800222</c:v>
                </c:pt>
                <c:pt idx="11605">
                  <c:v>27.532958984375</c:v>
                </c:pt>
                <c:pt idx="11606">
                  <c:v>27.535343170166016</c:v>
                </c:pt>
                <c:pt idx="11607">
                  <c:v>27.537716456821986</c:v>
                </c:pt>
                <c:pt idx="11608">
                  <c:v>27.540089743477957</c:v>
                </c:pt>
                <c:pt idx="11609">
                  <c:v>27.542482103620255</c:v>
                </c:pt>
                <c:pt idx="11610">
                  <c:v>27.544869014195033</c:v>
                </c:pt>
                <c:pt idx="11611">
                  <c:v>27.547242300851003</c:v>
                </c:pt>
                <c:pt idx="11612">
                  <c:v>27.549623761858257</c:v>
                </c:pt>
                <c:pt idx="11613">
                  <c:v>27.552007947649273</c:v>
                </c:pt>
                <c:pt idx="11614">
                  <c:v>27.554386683872767</c:v>
                </c:pt>
                <c:pt idx="11615">
                  <c:v>27.556765420096259</c:v>
                </c:pt>
                <c:pt idx="11616">
                  <c:v>27.559141431535991</c:v>
                </c:pt>
                <c:pt idx="11617">
                  <c:v>27.56153379167829</c:v>
                </c:pt>
                <c:pt idx="11618">
                  <c:v>27.563907078334264</c:v>
                </c:pt>
                <c:pt idx="11619">
                  <c:v>27.56629126412528</c:v>
                </c:pt>
                <c:pt idx="11620">
                  <c:v>27.56866455078125</c:v>
                </c:pt>
                <c:pt idx="11621">
                  <c:v>27.571048736572266</c:v>
                </c:pt>
                <c:pt idx="11622">
                  <c:v>27.573427472795757</c:v>
                </c:pt>
                <c:pt idx="11623">
                  <c:v>27.575808933803014</c:v>
                </c:pt>
                <c:pt idx="11624">
                  <c:v>27.578190394810267</c:v>
                </c:pt>
                <c:pt idx="11625">
                  <c:v>27.580577305385045</c:v>
                </c:pt>
                <c:pt idx="11626">
                  <c:v>27.582950592041016</c:v>
                </c:pt>
                <c:pt idx="11627">
                  <c:v>27.585326603480748</c:v>
                </c:pt>
                <c:pt idx="11628">
                  <c:v>27.587721688406805</c:v>
                </c:pt>
                <c:pt idx="11629">
                  <c:v>27.590103149414062</c:v>
                </c:pt>
                <c:pt idx="11630">
                  <c:v>27.592476436070033</c:v>
                </c:pt>
                <c:pt idx="11631">
                  <c:v>27.594857897077286</c:v>
                </c:pt>
                <c:pt idx="11632">
                  <c:v>27.597244807652064</c:v>
                </c:pt>
                <c:pt idx="11633">
                  <c:v>27.599620819091797</c:v>
                </c:pt>
                <c:pt idx="11634">
                  <c:v>27.602005004882812</c:v>
                </c:pt>
                <c:pt idx="11635">
                  <c:v>27.604391915457587</c:v>
                </c:pt>
                <c:pt idx="11636">
                  <c:v>27.606770651681082</c:v>
                </c:pt>
                <c:pt idx="11637">
                  <c:v>27.609149387904576</c:v>
                </c:pt>
                <c:pt idx="11638">
                  <c:v>27.611522674560547</c:v>
                </c:pt>
                <c:pt idx="11639">
                  <c:v>27.613906860351562</c:v>
                </c:pt>
                <c:pt idx="11640">
                  <c:v>27.616296495710099</c:v>
                </c:pt>
                <c:pt idx="11641">
                  <c:v>27.618675231933594</c:v>
                </c:pt>
                <c:pt idx="11642">
                  <c:v>27.621051243373326</c:v>
                </c:pt>
              </c:numCache>
            </c:numRef>
          </c:xVal>
          <c:yVal>
            <c:numRef>
              <c:f>Sheet2!$D$5:$D$11647</c:f>
              <c:numCache>
                <c:formatCode>General</c:formatCode>
                <c:ptCount val="11643"/>
                <c:pt idx="0">
                  <c:v>2.4326617089202713</c:v>
                </c:pt>
                <c:pt idx="1">
                  <c:v>2.4515484204597913</c:v>
                </c:pt>
                <c:pt idx="2">
                  <c:v>2.4711530358961942</c:v>
                </c:pt>
                <c:pt idx="3">
                  <c:v>2.4621775528433805</c:v>
                </c:pt>
                <c:pt idx="4">
                  <c:v>2.4597187881412834</c:v>
                </c:pt>
                <c:pt idx="5">
                  <c:v>2.4708331981068894</c:v>
                </c:pt>
                <c:pt idx="6">
                  <c:v>2.4607458623295244</c:v>
                </c:pt>
                <c:pt idx="7">
                  <c:v>2.4475207849632299</c:v>
                </c:pt>
                <c:pt idx="8">
                  <c:v>2.4424883460197537</c:v>
                </c:pt>
                <c:pt idx="9">
                  <c:v>2.4351156077461122</c:v>
                </c:pt>
                <c:pt idx="10">
                  <c:v>2.4330640794568454</c:v>
                </c:pt>
                <c:pt idx="11">
                  <c:v>2.4312219709956837</c:v>
                </c:pt>
                <c:pt idx="12">
                  <c:v>2.4307301431956296</c:v>
                </c:pt>
                <c:pt idx="13">
                  <c:v>2.4401662001510056</c:v>
                </c:pt>
                <c:pt idx="14">
                  <c:v>2.4387098059576946</c:v>
                </c:pt>
                <c:pt idx="15">
                  <c:v>2.4235052527005432</c:v>
                </c:pt>
                <c:pt idx="16">
                  <c:v>2.4271831065539153</c:v>
                </c:pt>
                <c:pt idx="17">
                  <c:v>2.4349482964625322</c:v>
                </c:pt>
                <c:pt idx="18">
                  <c:v>2.4375187891694359</c:v>
                </c:pt>
                <c:pt idx="19">
                  <c:v>2.4439393128895484</c:v>
                </c:pt>
                <c:pt idx="20">
                  <c:v>2.4471571542876189</c:v>
                </c:pt>
                <c:pt idx="21">
                  <c:v>2.4451024444638771</c:v>
                </c:pt>
                <c:pt idx="22">
                  <c:v>2.4498902795509334</c:v>
                </c:pt>
                <c:pt idx="23">
                  <c:v>2.4441287077653682</c:v>
                </c:pt>
                <c:pt idx="24">
                  <c:v>2.4466295810119902</c:v>
                </c:pt>
                <c:pt idx="25">
                  <c:v>2.4544228432836235</c:v>
                </c:pt>
                <c:pt idx="26">
                  <c:v>2.462180547228769</c:v>
                </c:pt>
                <c:pt idx="27">
                  <c:v>2.4841677576889496</c:v>
                </c:pt>
                <c:pt idx="28">
                  <c:v>2.5186909625779061</c:v>
                </c:pt>
                <c:pt idx="29">
                  <c:v>2.5713337548996771</c:v>
                </c:pt>
                <c:pt idx="30">
                  <c:v>2.6578366828959483</c:v>
                </c:pt>
                <c:pt idx="31">
                  <c:v>2.7646357422042689</c:v>
                </c:pt>
                <c:pt idx="32">
                  <c:v>2.899391693542833</c:v>
                </c:pt>
                <c:pt idx="33">
                  <c:v>3.1041883777573647</c:v>
                </c:pt>
                <c:pt idx="34">
                  <c:v>3.3953526811784265</c:v>
                </c:pt>
                <c:pt idx="35">
                  <c:v>3.7821965809168598</c:v>
                </c:pt>
                <c:pt idx="36">
                  <c:v>4.313680898161155</c:v>
                </c:pt>
                <c:pt idx="37">
                  <c:v>4.9931574730555148</c:v>
                </c:pt>
                <c:pt idx="38">
                  <c:v>5.8161575597058413</c:v>
                </c:pt>
                <c:pt idx="39">
                  <c:v>6.7573104793120846</c:v>
                </c:pt>
                <c:pt idx="40">
                  <c:v>7.811472626373221</c:v>
                </c:pt>
                <c:pt idx="41">
                  <c:v>8.9289839907125579</c:v>
                </c:pt>
                <c:pt idx="42">
                  <c:v>10.107955115149977</c:v>
                </c:pt>
                <c:pt idx="43">
                  <c:v>11.331473711011474</c:v>
                </c:pt>
                <c:pt idx="44">
                  <c:v>12.602886003968649</c:v>
                </c:pt>
                <c:pt idx="45">
                  <c:v>13.932101163868253</c:v>
                </c:pt>
                <c:pt idx="46">
                  <c:v>15.342736656865398</c:v>
                </c:pt>
                <c:pt idx="47">
                  <c:v>16.825938085366413</c:v>
                </c:pt>
                <c:pt idx="48">
                  <c:v>18.384565087417275</c:v>
                </c:pt>
                <c:pt idx="49">
                  <c:v>20.014444986979168</c:v>
                </c:pt>
                <c:pt idx="50">
                  <c:v>21.701951833341919</c:v>
                </c:pt>
                <c:pt idx="51">
                  <c:v>23.450996293822858</c:v>
                </c:pt>
                <c:pt idx="52">
                  <c:v>25.258781612469157</c:v>
                </c:pt>
                <c:pt idx="53">
                  <c:v>27.105544845717002</c:v>
                </c:pt>
                <c:pt idx="54">
                  <c:v>29.012282623910256</c:v>
                </c:pt>
                <c:pt idx="55">
                  <c:v>30.980366375556834</c:v>
                </c:pt>
                <c:pt idx="56">
                  <c:v>33.000525483494066</c:v>
                </c:pt>
                <c:pt idx="57">
                  <c:v>35.066861008506699</c:v>
                </c:pt>
                <c:pt idx="58">
                  <c:v>37.201222980774304</c:v>
                </c:pt>
                <c:pt idx="59">
                  <c:v>39.363699237454135</c:v>
                </c:pt>
                <c:pt idx="60">
                  <c:v>41.531125213181078</c:v>
                </c:pt>
                <c:pt idx="61">
                  <c:v>43.694131476074666</c:v>
                </c:pt>
                <c:pt idx="62">
                  <c:v>45.847894071274084</c:v>
                </c:pt>
                <c:pt idx="63">
                  <c:v>48.000695468763801</c:v>
                </c:pt>
                <c:pt idx="64">
                  <c:v>50.139195681638256</c:v>
                </c:pt>
                <c:pt idx="65">
                  <c:v>52.279974621793322</c:v>
                </c:pt>
                <c:pt idx="66">
                  <c:v>54.427493923457803</c:v>
                </c:pt>
                <c:pt idx="67">
                  <c:v>56.562694323634176</c:v>
                </c:pt>
                <c:pt idx="68">
                  <c:v>58.665369709721126</c:v>
                </c:pt>
                <c:pt idx="69">
                  <c:v>60.767967241787971</c:v>
                </c:pt>
                <c:pt idx="70">
                  <c:v>62.8727746302715</c:v>
                </c:pt>
                <c:pt idx="71">
                  <c:v>64.969730740266499</c:v>
                </c:pt>
                <c:pt idx="72">
                  <c:v>67.082269631823024</c:v>
                </c:pt>
                <c:pt idx="73">
                  <c:v>69.202324430704579</c:v>
                </c:pt>
                <c:pt idx="74">
                  <c:v>71.30906020337828</c:v>
                </c:pt>
                <c:pt idx="75">
                  <c:v>73.396003088634274</c:v>
                </c:pt>
                <c:pt idx="76">
                  <c:v>75.461296567531718</c:v>
                </c:pt>
                <c:pt idx="77">
                  <c:v>77.523314188814197</c:v>
                </c:pt>
                <c:pt idx="78">
                  <c:v>79.596632620552711</c:v>
                </c:pt>
                <c:pt idx="79">
                  <c:v>81.674951675889957</c:v>
                </c:pt>
                <c:pt idx="80">
                  <c:v>83.757367050438603</c:v>
                </c:pt>
                <c:pt idx="81">
                  <c:v>85.854035699436309</c:v>
                </c:pt>
                <c:pt idx="82">
                  <c:v>87.940020381368001</c:v>
                </c:pt>
                <c:pt idx="83">
                  <c:v>89.992042744223809</c:v>
                </c:pt>
                <c:pt idx="84">
                  <c:v>92.043166791463079</c:v>
                </c:pt>
                <c:pt idx="85">
                  <c:v>94.094386659034782</c:v>
                </c:pt>
                <c:pt idx="86">
                  <c:v>96.153835097653953</c:v>
                </c:pt>
                <c:pt idx="87">
                  <c:v>98.211924085306777</c:v>
                </c:pt>
                <c:pt idx="88">
                  <c:v>100.2893927351937</c:v>
                </c:pt>
                <c:pt idx="89">
                  <c:v>102.37489831546323</c:v>
                </c:pt>
                <c:pt idx="90">
                  <c:v>104.45343296654845</c:v>
                </c:pt>
                <c:pt idx="91">
                  <c:v>106.50033493038998</c:v>
                </c:pt>
                <c:pt idx="92">
                  <c:v>108.54679372519404</c:v>
                </c:pt>
                <c:pt idx="93">
                  <c:v>110.59680984983959</c:v>
                </c:pt>
                <c:pt idx="94">
                  <c:v>112.64669422152804</c:v>
                </c:pt>
                <c:pt idx="95">
                  <c:v>114.70165707083531</c:v>
                </c:pt>
                <c:pt idx="96">
                  <c:v>116.78786932605652</c:v>
                </c:pt>
                <c:pt idx="97">
                  <c:v>118.87302755762099</c:v>
                </c:pt>
                <c:pt idx="98">
                  <c:v>120.93308086208864</c:v>
                </c:pt>
                <c:pt idx="99">
                  <c:v>122.96716685646759</c:v>
                </c:pt>
                <c:pt idx="100">
                  <c:v>125.01293095386153</c:v>
                </c:pt>
                <c:pt idx="101">
                  <c:v>127.05049043529108</c:v>
                </c:pt>
                <c:pt idx="102">
                  <c:v>129.09585927381374</c:v>
                </c:pt>
                <c:pt idx="103">
                  <c:v>131.15229536073213</c:v>
                </c:pt>
                <c:pt idx="104">
                  <c:v>133.23489039840408</c:v>
                </c:pt>
                <c:pt idx="105">
                  <c:v>135.29067969807858</c:v>
                </c:pt>
                <c:pt idx="106">
                  <c:v>137.33189232968206</c:v>
                </c:pt>
                <c:pt idx="107">
                  <c:v>139.3594146312895</c:v>
                </c:pt>
                <c:pt idx="108">
                  <c:v>141.40198072508858</c:v>
                </c:pt>
                <c:pt idx="109">
                  <c:v>143.43712074312424</c:v>
                </c:pt>
                <c:pt idx="110">
                  <c:v>145.47355433564775</c:v>
                </c:pt>
                <c:pt idx="111">
                  <c:v>147.53674575600252</c:v>
                </c:pt>
                <c:pt idx="112">
                  <c:v>149.59985333356639</c:v>
                </c:pt>
                <c:pt idx="113">
                  <c:v>151.62403390108031</c:v>
                </c:pt>
                <c:pt idx="114">
                  <c:v>153.63785389515019</c:v>
                </c:pt>
                <c:pt idx="115">
                  <c:v>155.66985579729877</c:v>
                </c:pt>
                <c:pt idx="116">
                  <c:v>157.67754329009307</c:v>
                </c:pt>
                <c:pt idx="117">
                  <c:v>159.68614107604549</c:v>
                </c:pt>
                <c:pt idx="118">
                  <c:v>161.72746150552294</c:v>
                </c:pt>
                <c:pt idx="119">
                  <c:v>163.77259079321453</c:v>
                </c:pt>
                <c:pt idx="120">
                  <c:v>165.79503461720316</c:v>
                </c:pt>
                <c:pt idx="121">
                  <c:v>167.80889054389769</c:v>
                </c:pt>
                <c:pt idx="122">
                  <c:v>169.81353574113731</c:v>
                </c:pt>
                <c:pt idx="123">
                  <c:v>171.81195261676896</c:v>
                </c:pt>
                <c:pt idx="124">
                  <c:v>173.81186668509486</c:v>
                </c:pt>
                <c:pt idx="125">
                  <c:v>175.82773483877043</c:v>
                </c:pt>
                <c:pt idx="126">
                  <c:v>177.83780586233394</c:v>
                </c:pt>
                <c:pt idx="127">
                  <c:v>179.85808175130134</c:v>
                </c:pt>
                <c:pt idx="128">
                  <c:v>181.84868926983989</c:v>
                </c:pt>
                <c:pt idx="129">
                  <c:v>183.82388169239866</c:v>
                </c:pt>
                <c:pt idx="130">
                  <c:v>185.78895309234446</c:v>
                </c:pt>
                <c:pt idx="131">
                  <c:v>187.7708409606318</c:v>
                </c:pt>
                <c:pt idx="132">
                  <c:v>189.74533868578047</c:v>
                </c:pt>
                <c:pt idx="133">
                  <c:v>191.72907109546711</c:v>
                </c:pt>
                <c:pt idx="134">
                  <c:v>193.72761972405587</c:v>
                </c:pt>
                <c:pt idx="135">
                  <c:v>195.72258706772001</c:v>
                </c:pt>
                <c:pt idx="136">
                  <c:v>197.69686919712069</c:v>
                </c:pt>
                <c:pt idx="137">
                  <c:v>199.65154409099776</c:v>
                </c:pt>
                <c:pt idx="138">
                  <c:v>201.61915472975295</c:v>
                </c:pt>
                <c:pt idx="139">
                  <c:v>203.58126767693494</c:v>
                </c:pt>
                <c:pt idx="140">
                  <c:v>205.52895966408613</c:v>
                </c:pt>
                <c:pt idx="141">
                  <c:v>207.48776680979927</c:v>
                </c:pt>
                <c:pt idx="142">
                  <c:v>209.46583384233097</c:v>
                </c:pt>
                <c:pt idx="143">
                  <c:v>211.42327554830695</c:v>
                </c:pt>
                <c:pt idx="144">
                  <c:v>213.35949305064958</c:v>
                </c:pt>
                <c:pt idx="145">
                  <c:v>215.2994954561232</c:v>
                </c:pt>
                <c:pt idx="146">
                  <c:v>217.2369346677043</c:v>
                </c:pt>
                <c:pt idx="147">
                  <c:v>219.16654056710919</c:v>
                </c:pt>
                <c:pt idx="148">
                  <c:v>221.09966786373093</c:v>
                </c:pt>
                <c:pt idx="149">
                  <c:v>223.05428286990022</c:v>
                </c:pt>
                <c:pt idx="150">
                  <c:v>225.00542438901891</c:v>
                </c:pt>
                <c:pt idx="151">
                  <c:v>226.92813122448882</c:v>
                </c:pt>
                <c:pt idx="152">
                  <c:v>228.84056132930553</c:v>
                </c:pt>
                <c:pt idx="153">
                  <c:v>230.77055051004015</c:v>
                </c:pt>
                <c:pt idx="154">
                  <c:v>232.68036951079813</c:v>
                </c:pt>
                <c:pt idx="155">
                  <c:v>234.59248819953444</c:v>
                </c:pt>
                <c:pt idx="156">
                  <c:v>236.52695698081018</c:v>
                </c:pt>
                <c:pt idx="157">
                  <c:v>238.4590542088583</c:v>
                </c:pt>
                <c:pt idx="158">
                  <c:v>240.35636865623408</c:v>
                </c:pt>
                <c:pt idx="159">
                  <c:v>242.23878304191689</c:v>
                </c:pt>
                <c:pt idx="160">
                  <c:v>244.1161908152302</c:v>
                </c:pt>
                <c:pt idx="161">
                  <c:v>245.99077188873682</c:v>
                </c:pt>
                <c:pt idx="162">
                  <c:v>247.8730664990041</c:v>
                </c:pt>
                <c:pt idx="163">
                  <c:v>249.76204457745843</c:v>
                </c:pt>
                <c:pt idx="164">
                  <c:v>251.66046095865715</c:v>
                </c:pt>
                <c:pt idx="165">
                  <c:v>253.55698488829037</c:v>
                </c:pt>
                <c:pt idx="166">
                  <c:v>255.43020052205986</c:v>
                </c:pt>
                <c:pt idx="167">
                  <c:v>257.27821540840006</c:v>
                </c:pt>
                <c:pt idx="168">
                  <c:v>259.13825574646035</c:v>
                </c:pt>
                <c:pt idx="169">
                  <c:v>261.00239240373202</c:v>
                </c:pt>
                <c:pt idx="170">
                  <c:v>262.85364122629176</c:v>
                </c:pt>
                <c:pt idx="171">
                  <c:v>264.70608780300694</c:v>
                </c:pt>
                <c:pt idx="172">
                  <c:v>266.5719013160961</c:v>
                </c:pt>
                <c:pt idx="173">
                  <c:v>268.41761651445802</c:v>
                </c:pt>
                <c:pt idx="174">
                  <c:v>270.23336390385219</c:v>
                </c:pt>
                <c:pt idx="175">
                  <c:v>272.04329020805125</c:v>
                </c:pt>
                <c:pt idx="176">
                  <c:v>273.86102586934339</c:v>
                </c:pt>
                <c:pt idx="177">
                  <c:v>275.66958673380532</c:v>
                </c:pt>
                <c:pt idx="178">
                  <c:v>277.4761353712862</c:v>
                </c:pt>
                <c:pt idx="179">
                  <c:v>279.29521251723236</c:v>
                </c:pt>
                <c:pt idx="180">
                  <c:v>281.10822902715228</c:v>
                </c:pt>
                <c:pt idx="181">
                  <c:v>282.89405651774501</c:v>
                </c:pt>
                <c:pt idx="182">
                  <c:v>284.64486167683435</c:v>
                </c:pt>
                <c:pt idx="183">
                  <c:v>286.40175142703305</c:v>
                </c:pt>
                <c:pt idx="184">
                  <c:v>288.16151578720468</c:v>
                </c:pt>
                <c:pt idx="185">
                  <c:v>289.9071466483428</c:v>
                </c:pt>
                <c:pt idx="186">
                  <c:v>291.64554307438237</c:v>
                </c:pt>
                <c:pt idx="187">
                  <c:v>293.4122544086552</c:v>
                </c:pt>
                <c:pt idx="188">
                  <c:v>295.13836187706056</c:v>
                </c:pt>
                <c:pt idx="189">
                  <c:v>296.8260693472443</c:v>
                </c:pt>
                <c:pt idx="190">
                  <c:v>298.50266165886615</c:v>
                </c:pt>
                <c:pt idx="191">
                  <c:v>300.17714592317452</c:v>
                </c:pt>
                <c:pt idx="192">
                  <c:v>301.82630966463807</c:v>
                </c:pt>
                <c:pt idx="193">
                  <c:v>303.46543622627951</c:v>
                </c:pt>
                <c:pt idx="194">
                  <c:v>305.09390277593803</c:v>
                </c:pt>
                <c:pt idx="195">
                  <c:v>306.71412877700755</c:v>
                </c:pt>
                <c:pt idx="196">
                  <c:v>308.29890125507774</c:v>
                </c:pt>
                <c:pt idx="197">
                  <c:v>309.84498627392907</c:v>
                </c:pt>
                <c:pt idx="198">
                  <c:v>311.36208564222011</c:v>
                </c:pt>
                <c:pt idx="199">
                  <c:v>312.87458563455448</c:v>
                </c:pt>
                <c:pt idx="200">
                  <c:v>314.35867489832316</c:v>
                </c:pt>
                <c:pt idx="201">
                  <c:v>315.82113272204566</c:v>
                </c:pt>
                <c:pt idx="202">
                  <c:v>317.26967264248259</c:v>
                </c:pt>
                <c:pt idx="203">
                  <c:v>318.68903527169437</c:v>
                </c:pt>
                <c:pt idx="204">
                  <c:v>320.03859278873045</c:v>
                </c:pt>
                <c:pt idx="205">
                  <c:v>321.33940171164244</c:v>
                </c:pt>
                <c:pt idx="206">
                  <c:v>322.63098792755801</c:v>
                </c:pt>
                <c:pt idx="207">
                  <c:v>323.87430465101164</c:v>
                </c:pt>
                <c:pt idx="208">
                  <c:v>325.08211994129971</c:v>
                </c:pt>
                <c:pt idx="209">
                  <c:v>326.27208869467262</c:v>
                </c:pt>
                <c:pt idx="210">
                  <c:v>327.44303711205799</c:v>
                </c:pt>
                <c:pt idx="211">
                  <c:v>328.54065902005084</c:v>
                </c:pt>
                <c:pt idx="212">
                  <c:v>329.59051449232703</c:v>
                </c:pt>
                <c:pt idx="213">
                  <c:v>330.61320490035916</c:v>
                </c:pt>
                <c:pt idx="214">
                  <c:v>331.6094488966404</c:v>
                </c:pt>
                <c:pt idx="215">
                  <c:v>332.5526802940044</c:v>
                </c:pt>
                <c:pt idx="216">
                  <c:v>333.46417120625074</c:v>
                </c:pt>
                <c:pt idx="217">
                  <c:v>334.3543181394482</c:v>
                </c:pt>
                <c:pt idx="218">
                  <c:v>335.19502178111145</c:v>
                </c:pt>
                <c:pt idx="219">
                  <c:v>335.96299779045984</c:v>
                </c:pt>
                <c:pt idx="220">
                  <c:v>336.69472975906632</c:v>
                </c:pt>
                <c:pt idx="221">
                  <c:v>337.40185985732126</c:v>
                </c:pt>
                <c:pt idx="222">
                  <c:v>338.06965570911342</c:v>
                </c:pt>
                <c:pt idx="223">
                  <c:v>338.69275137582667</c:v>
                </c:pt>
                <c:pt idx="224">
                  <c:v>339.30221660025171</c:v>
                </c:pt>
                <c:pt idx="225">
                  <c:v>339.87939037264761</c:v>
                </c:pt>
                <c:pt idx="226">
                  <c:v>340.40443788420123</c:v>
                </c:pt>
                <c:pt idx="227">
                  <c:v>340.86957373290261</c:v>
                </c:pt>
                <c:pt idx="228">
                  <c:v>341.31406029996521</c:v>
                </c:pt>
                <c:pt idx="229">
                  <c:v>341.74331143417129</c:v>
                </c:pt>
                <c:pt idx="230">
                  <c:v>342.14036693668072</c:v>
                </c:pt>
                <c:pt idx="231">
                  <c:v>342.5231212545749</c:v>
                </c:pt>
                <c:pt idx="232">
                  <c:v>342.90429453698391</c:v>
                </c:pt>
                <c:pt idx="233">
                  <c:v>343.25909327289145</c:v>
                </c:pt>
                <c:pt idx="234">
                  <c:v>343.55045894872984</c:v>
                </c:pt>
                <c:pt idx="235">
                  <c:v>343.82953566693408</c:v>
                </c:pt>
                <c:pt idx="236">
                  <c:v>344.09471843693586</c:v>
                </c:pt>
                <c:pt idx="237">
                  <c:v>344.35182834393032</c:v>
                </c:pt>
                <c:pt idx="238">
                  <c:v>344.59583482046492</c:v>
                </c:pt>
                <c:pt idx="239">
                  <c:v>344.85093250047839</c:v>
                </c:pt>
                <c:pt idx="240">
                  <c:v>345.09369331269136</c:v>
                </c:pt>
                <c:pt idx="241">
                  <c:v>345.30131201798542</c:v>
                </c:pt>
                <c:pt idx="242">
                  <c:v>345.48660458582316</c:v>
                </c:pt>
                <c:pt idx="243">
                  <c:v>345.66214743483607</c:v>
                </c:pt>
                <c:pt idx="244">
                  <c:v>345.84676926034678</c:v>
                </c:pt>
                <c:pt idx="245">
                  <c:v>346.01790437406788</c:v>
                </c:pt>
                <c:pt idx="246">
                  <c:v>346.18839270054508</c:v>
                </c:pt>
                <c:pt idx="247">
                  <c:v>346.36879843142884</c:v>
                </c:pt>
                <c:pt idx="248">
                  <c:v>346.53758594700543</c:v>
                </c:pt>
                <c:pt idx="249">
                  <c:v>346.66598519246247</c:v>
                </c:pt>
                <c:pt idx="250">
                  <c:v>346.78458680892845</c:v>
                </c:pt>
                <c:pt idx="251">
                  <c:v>346.91483059578479</c:v>
                </c:pt>
                <c:pt idx="252">
                  <c:v>347.03683383405212</c:v>
                </c:pt>
                <c:pt idx="253">
                  <c:v>347.15708835125253</c:v>
                </c:pt>
                <c:pt idx="254">
                  <c:v>347.28572714754063</c:v>
                </c:pt>
                <c:pt idx="255">
                  <c:v>347.42236694158674</c:v>
                </c:pt>
                <c:pt idx="256">
                  <c:v>347.5396031183156</c:v>
                </c:pt>
                <c:pt idx="257">
                  <c:v>347.63125526628551</c:v>
                </c:pt>
                <c:pt idx="258">
                  <c:v>347.71531365291025</c:v>
                </c:pt>
                <c:pt idx="259">
                  <c:v>347.81429605631109</c:v>
                </c:pt>
                <c:pt idx="260">
                  <c:v>347.91117041239846</c:v>
                </c:pt>
                <c:pt idx="261">
                  <c:v>347.99884601657249</c:v>
                </c:pt>
                <c:pt idx="262">
                  <c:v>348.11040483860484</c:v>
                </c:pt>
                <c:pt idx="263">
                  <c:v>348.2338453818586</c:v>
                </c:pt>
                <c:pt idx="264">
                  <c:v>348.32468305700286</c:v>
                </c:pt>
                <c:pt idx="265">
                  <c:v>348.41154418835123</c:v>
                </c:pt>
                <c:pt idx="266">
                  <c:v>348.50949652317843</c:v>
                </c:pt>
                <c:pt idx="267">
                  <c:v>348.6077123639198</c:v>
                </c:pt>
                <c:pt idx="268">
                  <c:v>348.69895727547691</c:v>
                </c:pt>
                <c:pt idx="269">
                  <c:v>348.7975324424649</c:v>
                </c:pt>
                <c:pt idx="270">
                  <c:v>348.90370137079805</c:v>
                </c:pt>
                <c:pt idx="271">
                  <c:v>348.99338920195311</c:v>
                </c:pt>
                <c:pt idx="272">
                  <c:v>349.05509749603846</c:v>
                </c:pt>
                <c:pt idx="273">
                  <c:v>349.11469774281028</c:v>
                </c:pt>
                <c:pt idx="274">
                  <c:v>349.18440703465359</c:v>
                </c:pt>
                <c:pt idx="275">
                  <c:v>349.24889411837938</c:v>
                </c:pt>
                <c:pt idx="276">
                  <c:v>349.31783684756323</c:v>
                </c:pt>
                <c:pt idx="277">
                  <c:v>349.40639878981221</c:v>
                </c:pt>
                <c:pt idx="278">
                  <c:v>349.49294850508022</c:v>
                </c:pt>
                <c:pt idx="279">
                  <c:v>349.55899266920801</c:v>
                </c:pt>
                <c:pt idx="280">
                  <c:v>349.60862760140708</c:v>
                </c:pt>
                <c:pt idx="281">
                  <c:v>349.67040776074174</c:v>
                </c:pt>
                <c:pt idx="282">
                  <c:v>349.73690707144857</c:v>
                </c:pt>
                <c:pt idx="283">
                  <c:v>349.79878305111566</c:v>
                </c:pt>
                <c:pt idx="284">
                  <c:v>349.86645616089481</c:v>
                </c:pt>
                <c:pt idx="285">
                  <c:v>349.94864605103714</c:v>
                </c:pt>
                <c:pt idx="286">
                  <c:v>350.0269791727992</c:v>
                </c:pt>
                <c:pt idx="287">
                  <c:v>350.08121348095494</c:v>
                </c:pt>
                <c:pt idx="288">
                  <c:v>350.13585502552348</c:v>
                </c:pt>
                <c:pt idx="289">
                  <c:v>350.1977549602737</c:v>
                </c:pt>
                <c:pt idx="290">
                  <c:v>350.27326138222901</c:v>
                </c:pt>
                <c:pt idx="291">
                  <c:v>350.33482594581568</c:v>
                </c:pt>
                <c:pt idx="292">
                  <c:v>350.40467896815761</c:v>
                </c:pt>
                <c:pt idx="293">
                  <c:v>350.48473685590341</c:v>
                </c:pt>
                <c:pt idx="294">
                  <c:v>350.55868619745678</c:v>
                </c:pt>
                <c:pt idx="295">
                  <c:v>350.60638076792412</c:v>
                </c:pt>
                <c:pt idx="296">
                  <c:v>350.66744227476551</c:v>
                </c:pt>
                <c:pt idx="297">
                  <c:v>350.74467346270461</c:v>
                </c:pt>
                <c:pt idx="298">
                  <c:v>350.81325686564185</c:v>
                </c:pt>
                <c:pt idx="299">
                  <c:v>350.87834282644536</c:v>
                </c:pt>
                <c:pt idx="300">
                  <c:v>350.95186097650276</c:v>
                </c:pt>
                <c:pt idx="301">
                  <c:v>351.02581031805607</c:v>
                </c:pt>
                <c:pt idx="302">
                  <c:v>351.06404263069589</c:v>
                </c:pt>
                <c:pt idx="303">
                  <c:v>351.09875354611887</c:v>
                </c:pt>
                <c:pt idx="304">
                  <c:v>351.15121517812469</c:v>
                </c:pt>
                <c:pt idx="305">
                  <c:v>351.22085260471863</c:v>
                </c:pt>
                <c:pt idx="306">
                  <c:v>351.27844062450941</c:v>
                </c:pt>
                <c:pt idx="307">
                  <c:v>351.34613768937169</c:v>
                </c:pt>
                <c:pt idx="308">
                  <c:v>351.43740655601187</c:v>
                </c:pt>
                <c:pt idx="309">
                  <c:v>351.50606182419841</c:v>
                </c:pt>
                <c:pt idx="310">
                  <c:v>351.53964685071531</c:v>
                </c:pt>
                <c:pt idx="311">
                  <c:v>351.59608502651696</c:v>
                </c:pt>
                <c:pt idx="312">
                  <c:v>351.66979481723922</c:v>
                </c:pt>
                <c:pt idx="313">
                  <c:v>351.71593230730457</c:v>
                </c:pt>
                <c:pt idx="314">
                  <c:v>351.77819156830139</c:v>
                </c:pt>
                <c:pt idx="315">
                  <c:v>351.86105220077076</c:v>
                </c:pt>
                <c:pt idx="316">
                  <c:v>351.91871208581091</c:v>
                </c:pt>
                <c:pt idx="317">
                  <c:v>351.95560291379667</c:v>
                </c:pt>
                <c:pt idx="318">
                  <c:v>351.99833878206073</c:v>
                </c:pt>
                <c:pt idx="319">
                  <c:v>352.04095487490929</c:v>
                </c:pt>
                <c:pt idx="320">
                  <c:v>352.08311582117875</c:v>
                </c:pt>
                <c:pt idx="321">
                  <c:v>352.13356522620347</c:v>
                </c:pt>
                <c:pt idx="322">
                  <c:v>352.19776484893197</c:v>
                </c:pt>
                <c:pt idx="323">
                  <c:v>352.26462348588547</c:v>
                </c:pt>
                <c:pt idx="324">
                  <c:v>352.32652342063562</c:v>
                </c:pt>
                <c:pt idx="325">
                  <c:v>352.36995398630984</c:v>
                </c:pt>
                <c:pt idx="326">
                  <c:v>352.42215211240142</c:v>
                </c:pt>
                <c:pt idx="327">
                  <c:v>352.47799141112534</c:v>
                </c:pt>
                <c:pt idx="328">
                  <c:v>352.53270482094325</c:v>
                </c:pt>
                <c:pt idx="329">
                  <c:v>352.58490294703483</c:v>
                </c:pt>
                <c:pt idx="330">
                  <c:v>352.65573812778416</c:v>
                </c:pt>
                <c:pt idx="331">
                  <c:v>352.71081086384868</c:v>
                </c:pt>
                <c:pt idx="332">
                  <c:v>352.75541522859515</c:v>
                </c:pt>
                <c:pt idx="333">
                  <c:v>352.79273724807689</c:v>
                </c:pt>
                <c:pt idx="334">
                  <c:v>352.827256522835</c:v>
                </c:pt>
                <c:pt idx="335">
                  <c:v>352.86529719480995</c:v>
                </c:pt>
                <c:pt idx="336">
                  <c:v>352.9236517772602</c:v>
                </c:pt>
                <c:pt idx="337">
                  <c:v>352.97683206175924</c:v>
                </c:pt>
                <c:pt idx="338">
                  <c:v>353.04172638189789</c:v>
                </c:pt>
                <c:pt idx="339">
                  <c:v>353.1065248817041</c:v>
                </c:pt>
                <c:pt idx="340">
                  <c:v>353.14765575939992</c:v>
                </c:pt>
                <c:pt idx="341">
                  <c:v>353.1759946227163</c:v>
                </c:pt>
                <c:pt idx="342">
                  <c:v>353.22215606786472</c:v>
                </c:pt>
                <c:pt idx="343">
                  <c:v>353.27845051316774</c:v>
                </c:pt>
                <c:pt idx="344">
                  <c:v>353.32463591339928</c:v>
                </c:pt>
                <c:pt idx="345">
                  <c:v>353.38890740137714</c:v>
                </c:pt>
                <c:pt idx="346">
                  <c:v>353.47231900075803</c:v>
                </c:pt>
                <c:pt idx="347">
                  <c:v>353.53211088819472</c:v>
                </c:pt>
                <c:pt idx="348">
                  <c:v>353.55965923376851</c:v>
                </c:pt>
                <c:pt idx="349">
                  <c:v>353.60816827706151</c:v>
                </c:pt>
                <c:pt idx="350">
                  <c:v>353.66475018336183</c:v>
                </c:pt>
                <c:pt idx="351">
                  <c:v>353.70568942039279</c:v>
                </c:pt>
                <c:pt idx="352">
                  <c:v>353.75237787736961</c:v>
                </c:pt>
                <c:pt idx="353">
                  <c:v>353.8238598453629</c:v>
                </c:pt>
                <c:pt idx="354">
                  <c:v>353.88966445865964</c:v>
                </c:pt>
                <c:pt idx="355">
                  <c:v>353.92509402657583</c:v>
                </c:pt>
                <c:pt idx="356">
                  <c:v>353.95350475514152</c:v>
                </c:pt>
                <c:pt idx="357">
                  <c:v>354.00963151486275</c:v>
                </c:pt>
                <c:pt idx="358">
                  <c:v>354.0610391232118</c:v>
                </c:pt>
                <c:pt idx="359">
                  <c:v>354.11170412398451</c:v>
                </c:pt>
                <c:pt idx="360">
                  <c:v>354.18668353411147</c:v>
                </c:pt>
                <c:pt idx="361">
                  <c:v>354.26710074810387</c:v>
                </c:pt>
                <c:pt idx="362">
                  <c:v>354.31302264242123</c:v>
                </c:pt>
                <c:pt idx="363">
                  <c:v>354.35525545394006</c:v>
                </c:pt>
                <c:pt idx="364">
                  <c:v>354.39252956325555</c:v>
                </c:pt>
                <c:pt idx="365">
                  <c:v>354.44527865625861</c:v>
                </c:pt>
                <c:pt idx="366">
                  <c:v>354.4971414111867</c:v>
                </c:pt>
                <c:pt idx="367">
                  <c:v>354.55032169568568</c:v>
                </c:pt>
                <c:pt idx="368">
                  <c:v>354.61449736333111</c:v>
                </c:pt>
                <c:pt idx="369">
                  <c:v>354.67594215150223</c:v>
                </c:pt>
                <c:pt idx="370">
                  <c:v>354.7001607405241</c:v>
                </c:pt>
                <c:pt idx="371">
                  <c:v>354.72883497500396</c:v>
                </c:pt>
                <c:pt idx="372">
                  <c:v>354.7731039685869</c:v>
                </c:pt>
                <c:pt idx="373">
                  <c:v>354.82142137121502</c:v>
                </c:pt>
                <c:pt idx="374">
                  <c:v>354.87409859896877</c:v>
                </c:pt>
                <c:pt idx="375">
                  <c:v>354.94514937546609</c:v>
                </c:pt>
                <c:pt idx="376">
                  <c:v>355.01112167434457</c:v>
                </c:pt>
                <c:pt idx="377">
                  <c:v>355.07465055474609</c:v>
                </c:pt>
                <c:pt idx="378">
                  <c:v>355.11003221249609</c:v>
                </c:pt>
                <c:pt idx="379">
                  <c:v>355.14210806877725</c:v>
                </c:pt>
                <c:pt idx="380">
                  <c:v>355.18915585200068</c:v>
                </c:pt>
                <c:pt idx="381">
                  <c:v>355.23713788346532</c:v>
                </c:pt>
                <c:pt idx="382">
                  <c:v>355.27572952235175</c:v>
                </c:pt>
                <c:pt idx="383">
                  <c:v>355.33389246413714</c:v>
                </c:pt>
                <c:pt idx="384">
                  <c:v>355.41074037074651</c:v>
                </c:pt>
                <c:pt idx="385">
                  <c:v>355.44863731222284</c:v>
                </c:pt>
                <c:pt idx="386">
                  <c:v>355.48023406684183</c:v>
                </c:pt>
                <c:pt idx="387">
                  <c:v>355.52776095172743</c:v>
                </c:pt>
                <c:pt idx="388">
                  <c:v>355.57066450557323</c:v>
                </c:pt>
                <c:pt idx="389">
                  <c:v>355.60961547070627</c:v>
                </c:pt>
                <c:pt idx="390">
                  <c:v>355.65333349737779</c:v>
                </c:pt>
                <c:pt idx="391">
                  <c:v>355.72225227147851</c:v>
                </c:pt>
                <c:pt idx="392">
                  <c:v>355.78120573100642</c:v>
                </c:pt>
                <c:pt idx="393">
                  <c:v>355.82422906026778</c:v>
                </c:pt>
                <c:pt idx="394">
                  <c:v>355.84269842934378</c:v>
                </c:pt>
                <c:pt idx="395">
                  <c:v>355.90313710402444</c:v>
                </c:pt>
                <c:pt idx="396">
                  <c:v>355.94759773827224</c:v>
                </c:pt>
                <c:pt idx="397">
                  <c:v>355.99787945771521</c:v>
                </c:pt>
                <c:pt idx="398">
                  <c:v>356.05587471391885</c:v>
                </c:pt>
                <c:pt idx="399">
                  <c:v>356.13145300112353</c:v>
                </c:pt>
                <c:pt idx="400">
                  <c:v>356.16810427827824</c:v>
                </c:pt>
                <c:pt idx="401">
                  <c:v>356.20212049629112</c:v>
                </c:pt>
                <c:pt idx="402">
                  <c:v>356.23261531708715</c:v>
                </c:pt>
                <c:pt idx="403">
                  <c:v>356.28387919493753</c:v>
                </c:pt>
                <c:pt idx="404">
                  <c:v>356.32730976061168</c:v>
                </c:pt>
                <c:pt idx="405">
                  <c:v>356.37965161720194</c:v>
                </c:pt>
                <c:pt idx="406">
                  <c:v>356.44272535102442</c:v>
                </c:pt>
                <c:pt idx="407">
                  <c:v>356.50153508005371</c:v>
                </c:pt>
                <c:pt idx="408">
                  <c:v>356.54149215867727</c:v>
                </c:pt>
                <c:pt idx="409">
                  <c:v>356.58468317352038</c:v>
                </c:pt>
                <c:pt idx="410">
                  <c:v>356.6372166707755</c:v>
                </c:pt>
                <c:pt idx="411">
                  <c:v>356.69346320591228</c:v>
                </c:pt>
                <c:pt idx="412">
                  <c:v>356.75119495620169</c:v>
                </c:pt>
                <c:pt idx="413">
                  <c:v>356.8068426142608</c:v>
                </c:pt>
                <c:pt idx="414">
                  <c:v>356.8753301968656</c:v>
                </c:pt>
                <c:pt idx="415">
                  <c:v>356.92877398727876</c:v>
                </c:pt>
                <c:pt idx="416">
                  <c:v>356.94666843436016</c:v>
                </c:pt>
                <c:pt idx="417">
                  <c:v>356.97524684850765</c:v>
                </c:pt>
                <c:pt idx="418">
                  <c:v>357.02447454429387</c:v>
                </c:pt>
                <c:pt idx="419">
                  <c:v>357.06737809813967</c:v>
                </c:pt>
                <c:pt idx="420">
                  <c:v>357.09689076052831</c:v>
                </c:pt>
                <c:pt idx="421">
                  <c:v>357.16566580413041</c:v>
                </c:pt>
                <c:pt idx="422">
                  <c:v>357.23880067285808</c:v>
                </c:pt>
                <c:pt idx="423">
                  <c:v>357.27233778920879</c:v>
                </c:pt>
                <c:pt idx="424">
                  <c:v>357.29586168082051</c:v>
                </c:pt>
                <c:pt idx="425">
                  <c:v>357.35534215217683</c:v>
                </c:pt>
                <c:pt idx="426">
                  <c:v>357.42138631630462</c:v>
                </c:pt>
                <c:pt idx="427">
                  <c:v>357.45698356980262</c:v>
                </c:pt>
                <c:pt idx="428">
                  <c:v>357.51596098441365</c:v>
                </c:pt>
                <c:pt idx="429">
                  <c:v>357.58626915333463</c:v>
                </c:pt>
                <c:pt idx="430">
                  <c:v>357.63736534560326</c:v>
                </c:pt>
                <c:pt idx="431">
                  <c:v>357.65195399121586</c:v>
                </c:pt>
                <c:pt idx="432">
                  <c:v>357.68513178131997</c:v>
                </c:pt>
                <c:pt idx="433">
                  <c:v>357.74116272070876</c:v>
                </c:pt>
                <c:pt idx="434">
                  <c:v>357.78825841409838</c:v>
                </c:pt>
                <c:pt idx="435">
                  <c:v>357.83578529898398</c:v>
                </c:pt>
                <c:pt idx="436">
                  <c:v>357.89516995000787</c:v>
                </c:pt>
                <c:pt idx="437">
                  <c:v>357.95548884927297</c:v>
                </c:pt>
                <c:pt idx="438">
                  <c:v>357.98629508614943</c:v>
                </c:pt>
                <c:pt idx="439">
                  <c:v>358.01113650733203</c:v>
                </c:pt>
                <c:pt idx="440">
                  <c:v>358.0428290822835</c:v>
                </c:pt>
                <c:pt idx="441">
                  <c:v>358.09622496253047</c:v>
                </c:pt>
                <c:pt idx="442">
                  <c:v>358.14533288290113</c:v>
                </c:pt>
                <c:pt idx="443">
                  <c:v>358.19666862600087</c:v>
                </c:pt>
                <c:pt idx="444">
                  <c:v>358.26235346388205</c:v>
                </c:pt>
                <c:pt idx="445">
                  <c:v>358.31522233230066</c:v>
                </c:pt>
                <c:pt idx="446">
                  <c:v>358.34717841316626</c:v>
                </c:pt>
                <c:pt idx="447">
                  <c:v>358.36979201161989</c:v>
                </c:pt>
                <c:pt idx="448">
                  <c:v>358.41116244014682</c:v>
                </c:pt>
                <c:pt idx="449">
                  <c:v>358.47025963017342</c:v>
                </c:pt>
                <c:pt idx="450">
                  <c:v>358.51407347717731</c:v>
                </c:pt>
                <c:pt idx="451">
                  <c:v>358.57154172155259</c:v>
                </c:pt>
                <c:pt idx="452">
                  <c:v>358.64173011505801</c:v>
                </c:pt>
                <c:pt idx="453">
                  <c:v>358.69692262653808</c:v>
                </c:pt>
                <c:pt idx="454">
                  <c:v>358.71932062924373</c:v>
                </c:pt>
                <c:pt idx="455">
                  <c:v>358.77424963480956</c:v>
                </c:pt>
                <c:pt idx="456">
                  <c:v>358.82623216515321</c:v>
                </c:pt>
                <c:pt idx="457">
                  <c:v>358.88513771451494</c:v>
                </c:pt>
                <c:pt idx="458">
                  <c:v>358.93436541030115</c:v>
                </c:pt>
                <c:pt idx="459">
                  <c:v>359.00199060991406</c:v>
                </c:pt>
                <c:pt idx="460">
                  <c:v>359.05814132471841</c:v>
                </c:pt>
                <c:pt idx="461">
                  <c:v>359.084300275472</c:v>
                </c:pt>
                <c:pt idx="462">
                  <c:v>359.10614731126617</c:v>
                </c:pt>
                <c:pt idx="463">
                  <c:v>359.1479249762059</c:v>
                </c:pt>
                <c:pt idx="464">
                  <c:v>359.1860135583471</c:v>
                </c:pt>
                <c:pt idx="465">
                  <c:v>359.22824636986593</c:v>
                </c:pt>
                <c:pt idx="466">
                  <c:v>359.29354792641738</c:v>
                </c:pt>
                <c:pt idx="467">
                  <c:v>359.36143663194446</c:v>
                </c:pt>
                <c:pt idx="468">
                  <c:v>359.40903538207937</c:v>
                </c:pt>
                <c:pt idx="469">
                  <c:v>359.43933856221059</c:v>
                </c:pt>
                <c:pt idx="470">
                  <c:v>359.47495977079166</c:v>
                </c:pt>
                <c:pt idx="471">
                  <c:v>359.52627155880828</c:v>
                </c:pt>
                <c:pt idx="472">
                  <c:v>359.56534229935687</c:v>
                </c:pt>
                <c:pt idx="473">
                  <c:v>359.61009039460197</c:v>
                </c:pt>
                <c:pt idx="474">
                  <c:v>359.68674666054648</c:v>
                </c:pt>
                <c:pt idx="475">
                  <c:v>359.75695900913502</c:v>
                </c:pt>
                <c:pt idx="476">
                  <c:v>359.77763224585692</c:v>
                </c:pt>
                <c:pt idx="477">
                  <c:v>359.80748027940905</c:v>
                </c:pt>
                <c:pt idx="478">
                  <c:v>359.86219368922696</c:v>
                </c:pt>
                <c:pt idx="479">
                  <c:v>359.89858146046748</c:v>
                </c:pt>
                <c:pt idx="480">
                  <c:v>359.93724496460322</c:v>
                </c:pt>
                <c:pt idx="481">
                  <c:v>360.00185182374457</c:v>
                </c:pt>
                <c:pt idx="482">
                  <c:v>360.07817271852559</c:v>
                </c:pt>
                <c:pt idx="483">
                  <c:v>360.12708899823144</c:v>
                </c:pt>
                <c:pt idx="484">
                  <c:v>360.16620764894623</c:v>
                </c:pt>
                <c:pt idx="485">
                  <c:v>360.20142162111449</c:v>
                </c:pt>
                <c:pt idx="486">
                  <c:v>360.25623085126477</c:v>
                </c:pt>
                <c:pt idx="487">
                  <c:v>360.29700240271404</c:v>
                </c:pt>
                <c:pt idx="488">
                  <c:v>360.34922448388875</c:v>
                </c:pt>
                <c:pt idx="489">
                  <c:v>360.41716109958202</c:v>
                </c:pt>
                <c:pt idx="490">
                  <c:v>360.48442697294837</c:v>
                </c:pt>
                <c:pt idx="491">
                  <c:v>360.51640700889709</c:v>
                </c:pt>
                <c:pt idx="492">
                  <c:v>360.54141611566143</c:v>
                </c:pt>
                <c:pt idx="493">
                  <c:v>360.56879677565354</c:v>
                </c:pt>
                <c:pt idx="494">
                  <c:v>360.59536296281988</c:v>
                </c:pt>
                <c:pt idx="495">
                  <c:v>360.62554636753555</c:v>
                </c:pt>
                <c:pt idx="496">
                  <c:v>360.67743307754671</c:v>
                </c:pt>
                <c:pt idx="497">
                  <c:v>360.73442222025983</c:v>
                </c:pt>
                <c:pt idx="498">
                  <c:v>360.77516981662598</c:v>
                </c:pt>
                <c:pt idx="499">
                  <c:v>360.80861111264426</c:v>
                </c:pt>
                <c:pt idx="500">
                  <c:v>360.83529707522621</c:v>
                </c:pt>
                <c:pt idx="501">
                  <c:v>360.87142134055256</c:v>
                </c:pt>
                <c:pt idx="502">
                  <c:v>360.91183356575516</c:v>
                </c:pt>
                <c:pt idx="503">
                  <c:v>360.96551690699943</c:v>
                </c:pt>
                <c:pt idx="504">
                  <c:v>361.02763243749757</c:v>
                </c:pt>
                <c:pt idx="505">
                  <c:v>361.09116131789909</c:v>
                </c:pt>
                <c:pt idx="506">
                  <c:v>361.13291502775576</c:v>
                </c:pt>
                <c:pt idx="507">
                  <c:v>361.16867996683544</c:v>
                </c:pt>
                <c:pt idx="508">
                  <c:v>361.22157279033718</c:v>
                </c:pt>
                <c:pt idx="509">
                  <c:v>361.26950691163557</c:v>
                </c:pt>
                <c:pt idx="510">
                  <c:v>361.3179919998455</c:v>
                </c:pt>
                <c:pt idx="511">
                  <c:v>361.37232212833368</c:v>
                </c:pt>
                <c:pt idx="512">
                  <c:v>361.43891725937294</c:v>
                </c:pt>
                <c:pt idx="513">
                  <c:v>361.48699511117002</c:v>
                </c:pt>
                <c:pt idx="514">
                  <c:v>361.51899910220186</c:v>
                </c:pt>
                <c:pt idx="515">
                  <c:v>361.56425025419219</c:v>
                </c:pt>
                <c:pt idx="516">
                  <c:v>361.62749167359641</c:v>
                </c:pt>
                <c:pt idx="517">
                  <c:v>361.68048031743058</c:v>
                </c:pt>
                <c:pt idx="518">
                  <c:v>361.71569428959884</c:v>
                </c:pt>
                <c:pt idx="519">
                  <c:v>361.78331948921175</c:v>
                </c:pt>
                <c:pt idx="520">
                  <c:v>361.84320719698087</c:v>
                </c:pt>
                <c:pt idx="521">
                  <c:v>361.86732996567031</c:v>
                </c:pt>
                <c:pt idx="522">
                  <c:v>361.88809902272465</c:v>
                </c:pt>
                <c:pt idx="523">
                  <c:v>361.93066720540696</c:v>
                </c:pt>
                <c:pt idx="524">
                  <c:v>361.97021704761767</c:v>
                </c:pt>
                <c:pt idx="525">
                  <c:v>362.00353856822045</c:v>
                </c:pt>
                <c:pt idx="526">
                  <c:v>362.05712608913228</c:v>
                </c:pt>
                <c:pt idx="527">
                  <c:v>362.11552858174872</c:v>
                </c:pt>
                <c:pt idx="528">
                  <c:v>362.16935565349161</c:v>
                </c:pt>
                <c:pt idx="529">
                  <c:v>362.21003138460844</c:v>
                </c:pt>
                <c:pt idx="530">
                  <c:v>362.23954404699708</c:v>
                </c:pt>
                <c:pt idx="531">
                  <c:v>362.28568153706243</c:v>
                </c:pt>
                <c:pt idx="532">
                  <c:v>362.34659931340519</c:v>
                </c:pt>
                <c:pt idx="533">
                  <c:v>362.40095339697649</c:v>
                </c:pt>
                <c:pt idx="534">
                  <c:v>362.45676874061729</c:v>
                </c:pt>
                <c:pt idx="535">
                  <c:v>362.52918495685174</c:v>
                </c:pt>
                <c:pt idx="536">
                  <c:v>362.57946667629471</c:v>
                </c:pt>
                <c:pt idx="537">
                  <c:v>362.59774440470585</c:v>
                </c:pt>
                <c:pt idx="538">
                  <c:v>362.63609649276123</c:v>
                </c:pt>
                <c:pt idx="539">
                  <c:v>362.68122786933606</c:v>
                </c:pt>
                <c:pt idx="540">
                  <c:v>362.72623947049533</c:v>
                </c:pt>
                <c:pt idx="541">
                  <c:v>362.76765780918851</c:v>
                </c:pt>
                <c:pt idx="542">
                  <c:v>362.83875649585201</c:v>
                </c:pt>
                <c:pt idx="543">
                  <c:v>362.89720689863469</c:v>
                </c:pt>
                <c:pt idx="544">
                  <c:v>362.93376235545696</c:v>
                </c:pt>
                <c:pt idx="545">
                  <c:v>362.94588362750943</c:v>
                </c:pt>
                <c:pt idx="546">
                  <c:v>362.98919441776809</c:v>
                </c:pt>
                <c:pt idx="547">
                  <c:v>363.03164282503485</c:v>
                </c:pt>
                <c:pt idx="548">
                  <c:v>363.06853365302067</c:v>
                </c:pt>
                <c:pt idx="549">
                  <c:v>363.11241936527387</c:v>
                </c:pt>
                <c:pt idx="550">
                  <c:v>363.18234425286516</c:v>
                </c:pt>
                <c:pt idx="551">
                  <c:v>363.22594250412106</c:v>
                </c:pt>
                <c:pt idx="552">
                  <c:v>363.25258055653677</c:v>
                </c:pt>
                <c:pt idx="553">
                  <c:v>363.28388985015852</c:v>
                </c:pt>
                <c:pt idx="554">
                  <c:v>363.33625566183184</c:v>
                </c:pt>
                <c:pt idx="555">
                  <c:v>363.39084929623419</c:v>
                </c:pt>
                <c:pt idx="556">
                  <c:v>363.44127474617579</c:v>
                </c:pt>
                <c:pt idx="557">
                  <c:v>363.50638466206243</c:v>
                </c:pt>
                <c:pt idx="558">
                  <c:v>363.56806900106466</c:v>
                </c:pt>
                <c:pt idx="559">
                  <c:v>363.59535384072427</c:v>
                </c:pt>
                <c:pt idx="560">
                  <c:v>363.62165652197649</c:v>
                </c:pt>
                <c:pt idx="561">
                  <c:v>363.6746451658106</c:v>
                </c:pt>
                <c:pt idx="562">
                  <c:v>363.72962208154269</c:v>
                </c:pt>
                <c:pt idx="563">
                  <c:v>363.7826107253768</c:v>
                </c:pt>
                <c:pt idx="564">
                  <c:v>363.85385314253898</c:v>
                </c:pt>
                <c:pt idx="565">
                  <c:v>363.91764552885468</c:v>
                </c:pt>
                <c:pt idx="566">
                  <c:v>363.9628248155957</c:v>
                </c:pt>
                <c:pt idx="567">
                  <c:v>363.98910354176479</c:v>
                </c:pt>
                <c:pt idx="568">
                  <c:v>364.02316766994392</c:v>
                </c:pt>
                <c:pt idx="569">
                  <c:v>364.07126947682406</c:v>
                </c:pt>
                <c:pt idx="570">
                  <c:v>364.12775556279195</c:v>
                </c:pt>
                <c:pt idx="571">
                  <c:v>364.18000159904972</c:v>
                </c:pt>
                <c:pt idx="572">
                  <c:v>364.24484800902218</c:v>
                </c:pt>
                <c:pt idx="573">
                  <c:v>364.30957464357908</c:v>
                </c:pt>
                <c:pt idx="574">
                  <c:v>364.35451437948905</c:v>
                </c:pt>
                <c:pt idx="575">
                  <c:v>364.37746334910616</c:v>
                </c:pt>
                <c:pt idx="576">
                  <c:v>364.42676291014169</c:v>
                </c:pt>
                <c:pt idx="577">
                  <c:v>364.46739073109228</c:v>
                </c:pt>
                <c:pt idx="578">
                  <c:v>364.50725198938346</c:v>
                </c:pt>
                <c:pt idx="579">
                  <c:v>364.55262291678935</c:v>
                </c:pt>
                <c:pt idx="580">
                  <c:v>364.61948155374284</c:v>
                </c:pt>
                <c:pt idx="581">
                  <c:v>364.67692584303501</c:v>
                </c:pt>
                <c:pt idx="582">
                  <c:v>364.71319383885998</c:v>
                </c:pt>
                <c:pt idx="583">
                  <c:v>364.74744960770391</c:v>
                </c:pt>
                <c:pt idx="584">
                  <c:v>364.79571910016585</c:v>
                </c:pt>
                <c:pt idx="585">
                  <c:v>364.85213332088438</c:v>
                </c:pt>
                <c:pt idx="586">
                  <c:v>364.89015003777627</c:v>
                </c:pt>
                <c:pt idx="587">
                  <c:v>364.95140318528252</c:v>
                </c:pt>
                <c:pt idx="588">
                  <c:v>365.02068128562985</c:v>
                </c:pt>
                <c:pt idx="589">
                  <c:v>365.06322551322904</c:v>
                </c:pt>
                <c:pt idx="590">
                  <c:v>365.07838908083619</c:v>
                </c:pt>
                <c:pt idx="591">
                  <c:v>365.10909949738021</c:v>
                </c:pt>
                <c:pt idx="592">
                  <c:v>365.15243424272199</c:v>
                </c:pt>
                <c:pt idx="593">
                  <c:v>365.19459518899146</c:v>
                </c:pt>
                <c:pt idx="594">
                  <c:v>365.24128364596828</c:v>
                </c:pt>
                <c:pt idx="595">
                  <c:v>365.30517185261641</c:v>
                </c:pt>
                <c:pt idx="596">
                  <c:v>365.36561052729701</c:v>
                </c:pt>
                <c:pt idx="597">
                  <c:v>365.39907577839841</c:v>
                </c:pt>
                <c:pt idx="598">
                  <c:v>365.42370160383308</c:v>
                </c:pt>
                <c:pt idx="599">
                  <c:v>365.47189923104571</c:v>
                </c:pt>
                <c:pt idx="600">
                  <c:v>365.52493578504607</c:v>
                </c:pt>
                <c:pt idx="601">
                  <c:v>365.56836635072023</c:v>
                </c:pt>
                <c:pt idx="602">
                  <c:v>365.62597832559413</c:v>
                </c:pt>
                <c:pt idx="603">
                  <c:v>365.69669373092796</c:v>
                </c:pt>
                <c:pt idx="604">
                  <c:v>365.74982610526075</c:v>
                </c:pt>
                <c:pt idx="605">
                  <c:v>365.77624856192847</c:v>
                </c:pt>
                <c:pt idx="606">
                  <c:v>365.80762972079953</c:v>
                </c:pt>
                <c:pt idx="607">
                  <c:v>365.85395885152974</c:v>
                </c:pt>
                <c:pt idx="608">
                  <c:v>365.8904424431027</c:v>
                </c:pt>
                <c:pt idx="609">
                  <c:v>365.92936945315262</c:v>
                </c:pt>
                <c:pt idx="610">
                  <c:v>365.98884992450894</c:v>
                </c:pt>
                <c:pt idx="611">
                  <c:v>366.04641398921666</c:v>
                </c:pt>
                <c:pt idx="612">
                  <c:v>366.08407137986188</c:v>
                </c:pt>
                <c:pt idx="613">
                  <c:v>366.11183532118366</c:v>
                </c:pt>
                <c:pt idx="614">
                  <c:v>366.14970830757687</c:v>
                </c:pt>
                <c:pt idx="615">
                  <c:v>366.19570206714354</c:v>
                </c:pt>
                <c:pt idx="616">
                  <c:v>366.24047411747176</c:v>
                </c:pt>
                <c:pt idx="617">
                  <c:v>366.2987568346727</c:v>
                </c:pt>
                <c:pt idx="618">
                  <c:v>366.36837030618358</c:v>
                </c:pt>
                <c:pt idx="619">
                  <c:v>366.43297716532493</c:v>
                </c:pt>
                <c:pt idx="620">
                  <c:v>366.47980935280037</c:v>
                </c:pt>
                <c:pt idx="621">
                  <c:v>366.51782606969221</c:v>
                </c:pt>
                <c:pt idx="622">
                  <c:v>366.55792687881444</c:v>
                </c:pt>
                <c:pt idx="623">
                  <c:v>366.60835232875604</c:v>
                </c:pt>
                <c:pt idx="624">
                  <c:v>366.64502756099387</c:v>
                </c:pt>
                <c:pt idx="625">
                  <c:v>366.69530928043685</c:v>
                </c:pt>
                <c:pt idx="626">
                  <c:v>366.76343753679504</c:v>
                </c:pt>
                <c:pt idx="627">
                  <c:v>366.81000621835631</c:v>
                </c:pt>
                <c:pt idx="628">
                  <c:v>366.84016566798886</c:v>
                </c:pt>
                <c:pt idx="629">
                  <c:v>366.89145350092235</c:v>
                </c:pt>
                <c:pt idx="630">
                  <c:v>366.93423727935266</c:v>
                </c:pt>
                <c:pt idx="631">
                  <c:v>366.97388294189579</c:v>
                </c:pt>
                <c:pt idx="632">
                  <c:v>367.01999647687808</c:v>
                </c:pt>
                <c:pt idx="633">
                  <c:v>367.08548967409439</c:v>
                </c:pt>
                <c:pt idx="634">
                  <c:v>367.13136365824556</c:v>
                </c:pt>
                <c:pt idx="635">
                  <c:v>367.16652972024758</c:v>
                </c:pt>
                <c:pt idx="636">
                  <c:v>367.19913258835709</c:v>
                </c:pt>
                <c:pt idx="637">
                  <c:v>367.2550677074135</c:v>
                </c:pt>
                <c:pt idx="638">
                  <c:v>367.31157774846446</c:v>
                </c:pt>
                <c:pt idx="639">
                  <c:v>367.36796801409986</c:v>
                </c:pt>
                <c:pt idx="640">
                  <c:v>367.43760544069386</c:v>
                </c:pt>
                <c:pt idx="641">
                  <c:v>367.5085124866925</c:v>
                </c:pt>
                <c:pt idx="642">
                  <c:v>367.54729576624379</c:v>
                </c:pt>
                <c:pt idx="643">
                  <c:v>367.5629384355131</c:v>
                </c:pt>
                <c:pt idx="644">
                  <c:v>367.59863150934353</c:v>
                </c:pt>
                <c:pt idx="645">
                  <c:v>367.63566606782797</c:v>
                </c:pt>
                <c:pt idx="646">
                  <c:v>367.67361091947049</c:v>
                </c:pt>
                <c:pt idx="647">
                  <c:v>367.72082638827567</c:v>
                </c:pt>
                <c:pt idx="648">
                  <c:v>367.78148065870425</c:v>
                </c:pt>
                <c:pt idx="649">
                  <c:v>367.82634852936491</c:v>
                </c:pt>
                <c:pt idx="650">
                  <c:v>367.85380105460627</c:v>
                </c:pt>
                <c:pt idx="651">
                  <c:v>367.87516898873832</c:v>
                </c:pt>
                <c:pt idx="652">
                  <c:v>367.92164184996716</c:v>
                </c:pt>
                <c:pt idx="653">
                  <c:v>367.97439094297022</c:v>
                </c:pt>
                <c:pt idx="654">
                  <c:v>368.02222924393624</c:v>
                </c:pt>
                <c:pt idx="655">
                  <c:v>368.08872855464307</c:v>
                </c:pt>
                <c:pt idx="656">
                  <c:v>368.15055662414392</c:v>
                </c:pt>
                <c:pt idx="657">
                  <c:v>368.19992805042881</c:v>
                </c:pt>
                <c:pt idx="658">
                  <c:v>368.22951257806676</c:v>
                </c:pt>
                <c:pt idx="659">
                  <c:v>368.26304969441748</c:v>
                </c:pt>
                <c:pt idx="660">
                  <c:v>368.30717495750179</c:v>
                </c:pt>
                <c:pt idx="661">
                  <c:v>368.3609062089123</c:v>
                </c:pt>
                <c:pt idx="662">
                  <c:v>368.40158194002908</c:v>
                </c:pt>
                <c:pt idx="663">
                  <c:v>368.45555274227064</c:v>
                </c:pt>
                <c:pt idx="664">
                  <c:v>368.52013564632887</c:v>
                </c:pt>
                <c:pt idx="665">
                  <c:v>368.55419977450794</c:v>
                </c:pt>
                <c:pt idx="666">
                  <c:v>368.58586839437629</c:v>
                </c:pt>
                <c:pt idx="667">
                  <c:v>368.63583869773885</c:v>
                </c:pt>
                <c:pt idx="668">
                  <c:v>368.68556945027035</c:v>
                </c:pt>
                <c:pt idx="669">
                  <c:v>368.72825740836822</c:v>
                </c:pt>
                <c:pt idx="670">
                  <c:v>368.79351105475348</c:v>
                </c:pt>
                <c:pt idx="671">
                  <c:v>368.86511279816227</c:v>
                </c:pt>
                <c:pt idx="672">
                  <c:v>368.91378952703701</c:v>
                </c:pt>
                <c:pt idx="673">
                  <c:v>368.95403406665787</c:v>
                </c:pt>
                <c:pt idx="674">
                  <c:v>368.99451815710978</c:v>
                </c:pt>
                <c:pt idx="675">
                  <c:v>369.0458299451264</c:v>
                </c:pt>
                <c:pt idx="676">
                  <c:v>369.08971565737966</c:v>
                </c:pt>
                <c:pt idx="677">
                  <c:v>369.14009319715507</c:v>
                </c:pt>
                <c:pt idx="678">
                  <c:v>369.20163380565862</c:v>
                </c:pt>
                <c:pt idx="679">
                  <c:v>369.26782170028508</c:v>
                </c:pt>
                <c:pt idx="680">
                  <c:v>369.3003766582284</c:v>
                </c:pt>
                <c:pt idx="681">
                  <c:v>369.3342491457426</c:v>
                </c:pt>
                <c:pt idx="682">
                  <c:v>369.38551302359298</c:v>
                </c:pt>
                <c:pt idx="683">
                  <c:v>369.43447721346502</c:v>
                </c:pt>
                <c:pt idx="684">
                  <c:v>369.47280534643727</c:v>
                </c:pt>
                <c:pt idx="685">
                  <c:v>369.53197440171323</c:v>
                </c:pt>
                <c:pt idx="686">
                  <c:v>369.59832998192144</c:v>
                </c:pt>
                <c:pt idx="687">
                  <c:v>369.63790377921526</c:v>
                </c:pt>
                <c:pt idx="688">
                  <c:v>369.66078088358307</c:v>
                </c:pt>
                <c:pt idx="689">
                  <c:v>369.69292860511354</c:v>
                </c:pt>
                <c:pt idx="690">
                  <c:v>369.72850190352841</c:v>
                </c:pt>
                <c:pt idx="691">
                  <c:v>369.76762055424325</c:v>
                </c:pt>
                <c:pt idx="692">
                  <c:v>369.81557863062477</c:v>
                </c:pt>
                <c:pt idx="693">
                  <c:v>369.87592148497293</c:v>
                </c:pt>
                <c:pt idx="694">
                  <c:v>369.93894730862922</c:v>
                </c:pt>
                <c:pt idx="695">
                  <c:v>369.98827082474787</c:v>
                </c:pt>
                <c:pt idx="696">
                  <c:v>370.01629827198383</c:v>
                </c:pt>
                <c:pt idx="697">
                  <c:v>370.06051935540057</c:v>
                </c:pt>
                <c:pt idx="698">
                  <c:v>370.12182041307307</c:v>
                </c:pt>
                <c:pt idx="699">
                  <c:v>370.17167094102007</c:v>
                </c:pt>
                <c:pt idx="700">
                  <c:v>370.22231198670966</c:v>
                </c:pt>
                <c:pt idx="701">
                  <c:v>370.29192545822053</c:v>
                </c:pt>
                <c:pt idx="702">
                  <c:v>370.3453213384675</c:v>
                </c:pt>
                <c:pt idx="703">
                  <c:v>370.36862963433123</c:v>
                </c:pt>
                <c:pt idx="704">
                  <c:v>370.40029825419958</c:v>
                </c:pt>
                <c:pt idx="705">
                  <c:v>370.44756163317095</c:v>
                </c:pt>
                <c:pt idx="706">
                  <c:v>370.48804572362292</c:v>
                </c:pt>
                <c:pt idx="707">
                  <c:v>370.52428976436482</c:v>
                </c:pt>
                <c:pt idx="708">
                  <c:v>370.57682326161989</c:v>
                </c:pt>
                <c:pt idx="709">
                  <c:v>370.63798058879377</c:v>
                </c:pt>
                <c:pt idx="710">
                  <c:v>370.66203149223384</c:v>
                </c:pt>
                <c:pt idx="711">
                  <c:v>370.6922628071157</c:v>
                </c:pt>
                <c:pt idx="712">
                  <c:v>370.7309981765008</c:v>
                </c:pt>
                <c:pt idx="713">
                  <c:v>370.78549599057072</c:v>
                </c:pt>
                <c:pt idx="714">
                  <c:v>370.82511769803074</c:v>
                </c:pt>
                <c:pt idx="715">
                  <c:v>370.88819143185322</c:v>
                </c:pt>
                <c:pt idx="716">
                  <c:v>370.95493029339116</c:v>
                </c:pt>
                <c:pt idx="717">
                  <c:v>371.0107935471982</c:v>
                </c:pt>
                <c:pt idx="718">
                  <c:v>371.04104881716319</c:v>
                </c:pt>
                <c:pt idx="719">
                  <c:v>371.06907626439914</c:v>
                </c:pt>
                <c:pt idx="720">
                  <c:v>371.10917707352138</c:v>
                </c:pt>
                <c:pt idx="721">
                  <c:v>371.14879878098145</c:v>
                </c:pt>
                <c:pt idx="722">
                  <c:v>371.18645617162667</c:v>
                </c:pt>
                <c:pt idx="723">
                  <c:v>371.24473888882761</c:v>
                </c:pt>
                <c:pt idx="724">
                  <c:v>371.31523869841345</c:v>
                </c:pt>
                <c:pt idx="725">
                  <c:v>371.37452752910491</c:v>
                </c:pt>
                <c:pt idx="726">
                  <c:v>371.40825628612049</c:v>
                </c:pt>
                <c:pt idx="727">
                  <c:v>371.45436982110272</c:v>
                </c:pt>
                <c:pt idx="728">
                  <c:v>371.49787225202618</c:v>
                </c:pt>
                <c:pt idx="729">
                  <c:v>371.53572128333633</c:v>
                </c:pt>
                <c:pt idx="730">
                  <c:v>371.58875783733669</c:v>
                </c:pt>
                <c:pt idx="731">
                  <c:v>371.65381984305708</c:v>
                </c:pt>
                <c:pt idx="732">
                  <c:v>371.72230742566182</c:v>
                </c:pt>
                <c:pt idx="733">
                  <c:v>371.76875633180759</c:v>
                </c:pt>
                <c:pt idx="734">
                  <c:v>371.80703655461366</c:v>
                </c:pt>
                <c:pt idx="735">
                  <c:v>371.84905377038444</c:v>
                </c:pt>
                <c:pt idx="736">
                  <c:v>371.90383904545166</c:v>
                </c:pt>
                <c:pt idx="737">
                  <c:v>371.93881346678887</c:v>
                </c:pt>
                <c:pt idx="738">
                  <c:v>371.98935869214603</c:v>
                </c:pt>
                <c:pt idx="739">
                  <c:v>372.05597777826841</c:v>
                </c:pt>
                <c:pt idx="740">
                  <c:v>372.09464128240415</c:v>
                </c:pt>
                <c:pt idx="741">
                  <c:v>372.12192612206377</c:v>
                </c:pt>
                <c:pt idx="742">
                  <c:v>372.15210952677944</c:v>
                </c:pt>
                <c:pt idx="743">
                  <c:v>372.20773322975543</c:v>
                </c:pt>
                <c:pt idx="744">
                  <c:v>372.24567808139795</c:v>
                </c:pt>
                <c:pt idx="745">
                  <c:v>372.29756479140912</c:v>
                </c:pt>
                <c:pt idx="746">
                  <c:v>372.3528291681385</c:v>
                </c:pt>
                <c:pt idx="747">
                  <c:v>372.43489928286533</c:v>
                </c:pt>
                <c:pt idx="748">
                  <c:v>372.46532223841206</c:v>
                </c:pt>
                <c:pt idx="749">
                  <c:v>372.50515954162012</c:v>
                </c:pt>
                <c:pt idx="750">
                  <c:v>372.54439796775046</c:v>
                </c:pt>
                <c:pt idx="751">
                  <c:v>372.59827294965953</c:v>
                </c:pt>
                <c:pt idx="752">
                  <c:v>372.62946246786572</c:v>
                </c:pt>
                <c:pt idx="753">
                  <c:v>372.67521667660134</c:v>
                </c:pt>
                <c:pt idx="754">
                  <c:v>372.73230163964689</c:v>
                </c:pt>
                <c:pt idx="755">
                  <c:v>372.79099159326069</c:v>
                </c:pt>
                <c:pt idx="756">
                  <c:v>372.81877948966553</c:v>
                </c:pt>
                <c:pt idx="757">
                  <c:v>372.85200518993588</c:v>
                </c:pt>
                <c:pt idx="758">
                  <c:v>372.91016813172126</c:v>
                </c:pt>
                <c:pt idx="759">
                  <c:v>372.95745546577575</c:v>
                </c:pt>
                <c:pt idx="760">
                  <c:v>372.99932895104797</c:v>
                </c:pt>
                <c:pt idx="761">
                  <c:v>373.05480892352529</c:v>
                </c:pt>
                <c:pt idx="762">
                  <c:v>373.11836175900993</c:v>
                </c:pt>
                <c:pt idx="763">
                  <c:v>373.14301153952766</c:v>
                </c:pt>
                <c:pt idx="764">
                  <c:v>373.16442738382591</c:v>
                </c:pt>
                <c:pt idx="765">
                  <c:v>373.19602413844495</c:v>
                </c:pt>
                <c:pt idx="766">
                  <c:v>373.23612494756713</c:v>
                </c:pt>
                <c:pt idx="767">
                  <c:v>373.27181802139756</c:v>
                </c:pt>
                <c:pt idx="768">
                  <c:v>373.32507017114585</c:v>
                </c:pt>
                <c:pt idx="769">
                  <c:v>373.38850323121494</c:v>
                </c:pt>
                <c:pt idx="770">
                  <c:v>373.43725182533905</c:v>
                </c:pt>
                <c:pt idx="771">
                  <c:v>373.47076498660664</c:v>
                </c:pt>
                <c:pt idx="772">
                  <c:v>373.49900802959058</c:v>
                </c:pt>
                <c:pt idx="773">
                  <c:v>373.54734938730184</c:v>
                </c:pt>
                <c:pt idx="774">
                  <c:v>373.60318868602576</c:v>
                </c:pt>
                <c:pt idx="775">
                  <c:v>373.64918244559249</c:v>
                </c:pt>
                <c:pt idx="776">
                  <c:v>373.70739329754412</c:v>
                </c:pt>
                <c:pt idx="777">
                  <c:v>373.77576110473336</c:v>
                </c:pt>
                <c:pt idx="778">
                  <c:v>373.82738430883035</c:v>
                </c:pt>
                <c:pt idx="779">
                  <c:v>373.8440570466733</c:v>
                </c:pt>
                <c:pt idx="780">
                  <c:v>373.89211094338725</c:v>
                </c:pt>
                <c:pt idx="781">
                  <c:v>373.94318318057276</c:v>
                </c:pt>
                <c:pt idx="782">
                  <c:v>373.99756121922712</c:v>
                </c:pt>
                <c:pt idx="783">
                  <c:v>374.0440819906222</c:v>
                </c:pt>
                <c:pt idx="784">
                  <c:v>374.11755223051341</c:v>
                </c:pt>
                <c:pt idx="785">
                  <c:v>374.16776208470702</c:v>
                </c:pt>
                <c:pt idx="786">
                  <c:v>374.20575484651579</c:v>
                </c:pt>
                <c:pt idx="787">
                  <c:v>374.22846426530185</c:v>
                </c:pt>
                <c:pt idx="788">
                  <c:v>374.27299676479896</c:v>
                </c:pt>
                <c:pt idx="789">
                  <c:v>374.31218728076311</c:v>
                </c:pt>
                <c:pt idx="790">
                  <c:v>374.36074423422235</c:v>
                </c:pt>
                <c:pt idx="791">
                  <c:v>374.4063068022931</c:v>
                </c:pt>
                <c:pt idx="792">
                  <c:v>374.46902120986897</c:v>
                </c:pt>
                <c:pt idx="793">
                  <c:v>374.51257155095868</c:v>
                </c:pt>
                <c:pt idx="794">
                  <c:v>374.54570143089654</c:v>
                </c:pt>
                <c:pt idx="795">
                  <c:v>374.58493985702688</c:v>
                </c:pt>
                <c:pt idx="796">
                  <c:v>374.65115170673647</c:v>
                </c:pt>
                <c:pt idx="797">
                  <c:v>374.70500273356248</c:v>
                </c:pt>
                <c:pt idx="798">
                  <c:v>374.75811115281215</c:v>
                </c:pt>
                <c:pt idx="799">
                  <c:v>374.82942543522364</c:v>
                </c:pt>
                <c:pt idx="800">
                  <c:v>374.88461794670371</c:v>
                </c:pt>
                <c:pt idx="801">
                  <c:v>374.90596192575259</c:v>
                </c:pt>
                <c:pt idx="802">
                  <c:v>374.92550927356848</c:v>
                </c:pt>
                <c:pt idx="803">
                  <c:v>374.96196891005832</c:v>
                </c:pt>
                <c:pt idx="804">
                  <c:v>374.99907533379206</c:v>
                </c:pt>
                <c:pt idx="805">
                  <c:v>375.04370365362166</c:v>
                </c:pt>
                <c:pt idx="806">
                  <c:v>375.10301643939619</c:v>
                </c:pt>
                <c:pt idx="807">
                  <c:v>375.17876241218261</c:v>
                </c:pt>
                <c:pt idx="808">
                  <c:v>375.22923577229045</c:v>
                </c:pt>
                <c:pt idx="809">
                  <c:v>375.26562354353098</c:v>
                </c:pt>
                <c:pt idx="810">
                  <c:v>375.29381867634868</c:v>
                </c:pt>
                <c:pt idx="811">
                  <c:v>375.34695105068147</c:v>
                </c:pt>
                <c:pt idx="812">
                  <c:v>375.39433420506845</c:v>
                </c:pt>
                <c:pt idx="813">
                  <c:v>375.44102266204527</c:v>
                </c:pt>
                <c:pt idx="814">
                  <c:v>375.49288541697331</c:v>
                </c:pt>
                <c:pt idx="815">
                  <c:v>375.55579146521404</c:v>
                </c:pt>
                <c:pt idx="816">
                  <c:v>375.58755590541477</c:v>
                </c:pt>
                <c:pt idx="817">
                  <c:v>375.59665883699569</c:v>
                </c:pt>
                <c:pt idx="818">
                  <c:v>375.62238659625331</c:v>
                </c:pt>
                <c:pt idx="819">
                  <c:v>375.67029676246864</c:v>
                </c:pt>
                <c:pt idx="820">
                  <c:v>375.71396687897391</c:v>
                </c:pt>
                <c:pt idx="821">
                  <c:v>375.75270224835896</c:v>
                </c:pt>
                <c:pt idx="822">
                  <c:v>375.81742888291586</c:v>
                </c:pt>
                <c:pt idx="823">
                  <c:v>375.87487317220803</c:v>
                </c:pt>
                <c:pt idx="824">
                  <c:v>375.8979419172407</c:v>
                </c:pt>
                <c:pt idx="825">
                  <c:v>375.92541839756518</c:v>
                </c:pt>
                <c:pt idx="826">
                  <c:v>375.98473118333976</c:v>
                </c:pt>
                <c:pt idx="827">
                  <c:v>376.04502612752174</c:v>
                </c:pt>
                <c:pt idx="828">
                  <c:v>376.09954789667472</c:v>
                </c:pt>
                <c:pt idx="829">
                  <c:v>376.16877808685587</c:v>
                </c:pt>
                <c:pt idx="830">
                  <c:v>376.24174527000179</c:v>
                </c:pt>
                <c:pt idx="831">
                  <c:v>376.27995362755848</c:v>
                </c:pt>
                <c:pt idx="832">
                  <c:v>376.30139342693985</c:v>
                </c:pt>
                <c:pt idx="833">
                  <c:v>376.34523122902687</c:v>
                </c:pt>
                <c:pt idx="834">
                  <c:v>376.39747726528469</c:v>
                </c:pt>
                <c:pt idx="835">
                  <c:v>376.43491906018193</c:v>
                </c:pt>
                <c:pt idx="836">
                  <c:v>376.4941599807072</c:v>
                </c:pt>
                <c:pt idx="837">
                  <c:v>376.56389322763357</c:v>
                </c:pt>
                <c:pt idx="838">
                  <c:v>376.61599553339272</c:v>
                </c:pt>
                <c:pt idx="839">
                  <c:v>376.64268149597467</c:v>
                </c:pt>
                <c:pt idx="840">
                  <c:v>376.67854225538684</c:v>
                </c:pt>
                <c:pt idx="841">
                  <c:v>376.7154330833726</c:v>
                </c:pt>
                <c:pt idx="842">
                  <c:v>376.76454100374332</c:v>
                </c:pt>
                <c:pt idx="843">
                  <c:v>376.81647562392072</c:v>
                </c:pt>
                <c:pt idx="844">
                  <c:v>376.88156158472424</c:v>
                </c:pt>
                <c:pt idx="845">
                  <c:v>376.94918678433714</c:v>
                </c:pt>
                <c:pt idx="846">
                  <c:v>376.99228197884781</c:v>
                </c:pt>
                <c:pt idx="847">
                  <c:v>377.01731504069534</c:v>
                </c:pt>
                <c:pt idx="848">
                  <c:v>377.04404891344348</c:v>
                </c:pt>
                <c:pt idx="849">
                  <c:v>377.08769507486562</c:v>
                </c:pt>
                <c:pt idx="850">
                  <c:v>377.12149569713051</c:v>
                </c:pt>
                <c:pt idx="851">
                  <c:v>377.16928608793029</c:v>
                </c:pt>
                <c:pt idx="852">
                  <c:v>377.22387972233264</c:v>
                </c:pt>
                <c:pt idx="853">
                  <c:v>377.28026998796804</c:v>
                </c:pt>
                <c:pt idx="854">
                  <c:v>377.30365014908114</c:v>
                </c:pt>
                <c:pt idx="855">
                  <c:v>377.33206087764682</c:v>
                </c:pt>
                <c:pt idx="856">
                  <c:v>377.36806536755762</c:v>
                </c:pt>
                <c:pt idx="857">
                  <c:v>377.4086213232589</c:v>
                </c:pt>
                <c:pt idx="858">
                  <c:v>377.45315382275601</c:v>
                </c:pt>
                <c:pt idx="859">
                  <c:v>377.51869493013857</c:v>
                </c:pt>
                <c:pt idx="860">
                  <c:v>377.58938638038927</c:v>
                </c:pt>
                <c:pt idx="861">
                  <c:v>377.64374046396057</c:v>
                </c:pt>
                <c:pt idx="862">
                  <c:v>377.67842742430042</c:v>
                </c:pt>
                <c:pt idx="863">
                  <c:v>377.70858687393297</c:v>
                </c:pt>
                <c:pt idx="864">
                  <c:v>377.74509442058906</c:v>
                </c:pt>
                <c:pt idx="865">
                  <c:v>377.77633184896143</c:v>
                </c:pt>
                <c:pt idx="866">
                  <c:v>377.81638474791743</c:v>
                </c:pt>
                <c:pt idx="867">
                  <c:v>377.87253546272177</c:v>
                </c:pt>
                <c:pt idx="868">
                  <c:v>377.92530851080795</c:v>
                </c:pt>
                <c:pt idx="869">
                  <c:v>377.95776764841884</c:v>
                </c:pt>
                <c:pt idx="870">
                  <c:v>377.99202341726277</c:v>
                </c:pt>
                <c:pt idx="871">
                  <c:v>378.03111811289449</c:v>
                </c:pt>
                <c:pt idx="872">
                  <c:v>378.07768679445576</c:v>
                </c:pt>
                <c:pt idx="873">
                  <c:v>378.1156556011814</c:v>
                </c:pt>
                <c:pt idx="874">
                  <c:v>378.16821305351959</c:v>
                </c:pt>
                <c:pt idx="875">
                  <c:v>378.22314205908543</c:v>
                </c:pt>
                <c:pt idx="876">
                  <c:v>378.26041616840098</c:v>
                </c:pt>
                <c:pt idx="877">
                  <c:v>378.28719795131531</c:v>
                </c:pt>
                <c:pt idx="878">
                  <c:v>378.32806532309701</c:v>
                </c:pt>
                <c:pt idx="879">
                  <c:v>378.37662227655619</c:v>
                </c:pt>
                <c:pt idx="880">
                  <c:v>378.42338259878238</c:v>
                </c:pt>
                <c:pt idx="881">
                  <c:v>378.4848273869535</c:v>
                </c:pt>
                <c:pt idx="882">
                  <c:v>378.5480448512746</c:v>
                </c:pt>
                <c:pt idx="883">
                  <c:v>378.60817210987483</c:v>
                </c:pt>
                <c:pt idx="884">
                  <c:v>378.65610623117323</c:v>
                </c:pt>
                <c:pt idx="885">
                  <c:v>378.68643336638758</c:v>
                </c:pt>
                <c:pt idx="886">
                  <c:v>378.72622275942939</c:v>
                </c:pt>
                <c:pt idx="887">
                  <c:v>378.76986892085154</c:v>
                </c:pt>
                <c:pt idx="888">
                  <c:v>378.81780304214993</c:v>
                </c:pt>
                <c:pt idx="889">
                  <c:v>378.86334165513762</c:v>
                </c:pt>
                <c:pt idx="890">
                  <c:v>378.93156573182819</c:v>
                </c:pt>
                <c:pt idx="891">
                  <c:v>378.98496161207515</c:v>
                </c:pt>
                <c:pt idx="892">
                  <c:v>379.0262841304359</c:v>
                </c:pt>
                <c:pt idx="893">
                  <c:v>379.05962960612175</c:v>
                </c:pt>
                <c:pt idx="894">
                  <c:v>379.10718044609047</c:v>
                </c:pt>
                <c:pt idx="895">
                  <c:v>379.1674274801062</c:v>
                </c:pt>
                <c:pt idx="896">
                  <c:v>379.21881113337213</c:v>
                </c:pt>
                <c:pt idx="897">
                  <c:v>379.2697875502252</c:v>
                </c:pt>
                <c:pt idx="898">
                  <c:v>379.33020226982273</c:v>
                </c:pt>
                <c:pt idx="899">
                  <c:v>379.3813942824238</c:v>
                </c:pt>
                <c:pt idx="900">
                  <c:v>379.38632902954396</c:v>
                </c:pt>
                <c:pt idx="901">
                  <c:v>379.41636870376095</c:v>
                </c:pt>
                <c:pt idx="902">
                  <c:v>379.47033950600252</c:v>
                </c:pt>
                <c:pt idx="903">
                  <c:v>379.50919465080312</c:v>
                </c:pt>
                <c:pt idx="904">
                  <c:v>379.54472003905181</c:v>
                </c:pt>
                <c:pt idx="905">
                  <c:v>379.62027437117337</c:v>
                </c:pt>
                <c:pt idx="906">
                  <c:v>379.68375534140864</c:v>
                </c:pt>
                <c:pt idx="907">
                  <c:v>379.71288472246755</c:v>
                </c:pt>
                <c:pt idx="908">
                  <c:v>379.74876943696285</c:v>
                </c:pt>
                <c:pt idx="909">
                  <c:v>379.79929070723688</c:v>
                </c:pt>
                <c:pt idx="910">
                  <c:v>379.84631453537719</c:v>
                </c:pt>
                <c:pt idx="911">
                  <c:v>379.89182919328175</c:v>
                </c:pt>
                <c:pt idx="912">
                  <c:v>379.94338053212942</c:v>
                </c:pt>
                <c:pt idx="913">
                  <c:v>380.00626262528704</c:v>
                </c:pt>
                <c:pt idx="914">
                  <c:v>380.04126100170731</c:v>
                </c:pt>
                <c:pt idx="915">
                  <c:v>380.06071252919077</c:v>
                </c:pt>
                <c:pt idx="916">
                  <c:v>380.08711103077536</c:v>
                </c:pt>
                <c:pt idx="917">
                  <c:v>380.12819399830499</c:v>
                </c:pt>
                <c:pt idx="918">
                  <c:v>380.1588804597659</c:v>
                </c:pt>
                <c:pt idx="919">
                  <c:v>380.2026463966036</c:v>
                </c:pt>
                <c:pt idx="920">
                  <c:v>380.26262992470521</c:v>
                </c:pt>
                <c:pt idx="921">
                  <c:v>380.31844526834601</c:v>
                </c:pt>
                <c:pt idx="922">
                  <c:v>380.35615056915748</c:v>
                </c:pt>
                <c:pt idx="923">
                  <c:v>380.38863366185149</c:v>
                </c:pt>
                <c:pt idx="924">
                  <c:v>380.43850814488161</c:v>
                </c:pt>
                <c:pt idx="925">
                  <c:v>380.49087395655494</c:v>
                </c:pt>
                <c:pt idx="926">
                  <c:v>380.53138200208997</c:v>
                </c:pt>
                <c:pt idx="927">
                  <c:v>380.58707757031527</c:v>
                </c:pt>
                <c:pt idx="928">
                  <c:v>380.64667781708715</c:v>
                </c:pt>
                <c:pt idx="929">
                  <c:v>380.68550900680464</c:v>
                </c:pt>
                <c:pt idx="930">
                  <c:v>380.69418074688963</c:v>
                </c:pt>
                <c:pt idx="931">
                  <c:v>380.72283102628637</c:v>
                </c:pt>
                <c:pt idx="932">
                  <c:v>380.75191249717909</c:v>
                </c:pt>
                <c:pt idx="933">
                  <c:v>380.79670850259038</c:v>
                </c:pt>
                <c:pt idx="934">
                  <c:v>380.84533732129893</c:v>
                </c:pt>
                <c:pt idx="935">
                  <c:v>380.91859196544215</c:v>
                </c:pt>
                <c:pt idx="936">
                  <c:v>380.98216875600991</c:v>
                </c:pt>
                <c:pt idx="937">
                  <c:v>381.03992446138244</c:v>
                </c:pt>
                <c:pt idx="938">
                  <c:v>381.07343762265003</c:v>
                </c:pt>
                <c:pt idx="939">
                  <c:v>381.11226881236757</c:v>
                </c:pt>
                <c:pt idx="940">
                  <c:v>381.15783138043832</c:v>
                </c:pt>
                <c:pt idx="941">
                  <c:v>381.20454379249827</c:v>
                </c:pt>
                <c:pt idx="942">
                  <c:v>381.24969912415622</c:v>
                </c:pt>
                <c:pt idx="943">
                  <c:v>381.30929937092804</c:v>
                </c:pt>
                <c:pt idx="944">
                  <c:v>381.36111421568989</c:v>
                </c:pt>
                <c:pt idx="945">
                  <c:v>381.39889138175067</c:v>
                </c:pt>
                <c:pt idx="946">
                  <c:v>381.43067977703453</c:v>
                </c:pt>
                <c:pt idx="947">
                  <c:v>381.47832643733568</c:v>
                </c:pt>
                <c:pt idx="948">
                  <c:v>381.52781763903613</c:v>
                </c:pt>
                <c:pt idx="949">
                  <c:v>381.57774003223244</c:v>
                </c:pt>
                <c:pt idx="950">
                  <c:v>381.64088563130423</c:v>
                </c:pt>
                <c:pt idx="951">
                  <c:v>381.70882224699756</c:v>
                </c:pt>
                <c:pt idx="952">
                  <c:v>381.74664732322458</c:v>
                </c:pt>
                <c:pt idx="953">
                  <c:v>381.76770384127616</c:v>
                </c:pt>
                <c:pt idx="954">
                  <c:v>381.79954014672626</c:v>
                </c:pt>
                <c:pt idx="955">
                  <c:v>381.83676634587556</c:v>
                </c:pt>
                <c:pt idx="956">
                  <c:v>381.86721325650541</c:v>
                </c:pt>
                <c:pt idx="957">
                  <c:v>381.92008212492397</c:v>
                </c:pt>
                <c:pt idx="958">
                  <c:v>381.99352840973205</c:v>
                </c:pt>
                <c:pt idx="959">
                  <c:v>382.04903233729249</c:v>
                </c:pt>
                <c:pt idx="960">
                  <c:v>382.0731311508988</c:v>
                </c:pt>
                <c:pt idx="961">
                  <c:v>382.10482372585022</c:v>
                </c:pt>
                <c:pt idx="962">
                  <c:v>382.13879203369692</c:v>
                </c:pt>
                <c:pt idx="963">
                  <c:v>382.17474861344152</c:v>
                </c:pt>
                <c:pt idx="964">
                  <c:v>382.2142745005691</c:v>
                </c:pt>
                <c:pt idx="965">
                  <c:v>382.27195834069238</c:v>
                </c:pt>
                <c:pt idx="966">
                  <c:v>382.33385827544254</c:v>
                </c:pt>
                <c:pt idx="967">
                  <c:v>382.38461909654768</c:v>
                </c:pt>
                <c:pt idx="968">
                  <c:v>382.41113737354783</c:v>
                </c:pt>
                <c:pt idx="969">
                  <c:v>382.44285390358237</c:v>
                </c:pt>
                <c:pt idx="970">
                  <c:v>382.49387823060169</c:v>
                </c:pt>
                <c:pt idx="971">
                  <c:v>382.53730879627591</c:v>
                </c:pt>
                <c:pt idx="972">
                  <c:v>382.59053699094108</c:v>
                </c:pt>
                <c:pt idx="973">
                  <c:v>382.65811428038779</c:v>
                </c:pt>
                <c:pt idx="974">
                  <c:v>382.72080473288054</c:v>
                </c:pt>
                <c:pt idx="975">
                  <c:v>382.74749069546249</c:v>
                </c:pt>
                <c:pt idx="976">
                  <c:v>382.77774596542747</c:v>
                </c:pt>
                <c:pt idx="977">
                  <c:v>382.81128308177819</c:v>
                </c:pt>
                <c:pt idx="978">
                  <c:v>382.84985076558149</c:v>
                </c:pt>
                <c:pt idx="979">
                  <c:v>382.88959224845712</c:v>
                </c:pt>
                <c:pt idx="980">
                  <c:v>382.93743054942308</c:v>
                </c:pt>
                <c:pt idx="981">
                  <c:v>382.99336566847944</c:v>
                </c:pt>
                <c:pt idx="982">
                  <c:v>383.02378862402617</c:v>
                </c:pt>
                <c:pt idx="983">
                  <c:v>383.04331201675893</c:v>
                </c:pt>
                <c:pt idx="984">
                  <c:v>383.07694495344208</c:v>
                </c:pt>
                <c:pt idx="985">
                  <c:v>383.1192256751271</c:v>
                </c:pt>
                <c:pt idx="986">
                  <c:v>383.15903902325203</c:v>
                </c:pt>
                <c:pt idx="987">
                  <c:v>383.20508069298495</c:v>
                </c:pt>
                <c:pt idx="988">
                  <c:v>383.25974619263661</c:v>
                </c:pt>
                <c:pt idx="989">
                  <c:v>383.30918948417082</c:v>
                </c:pt>
                <c:pt idx="990">
                  <c:v>383.35027245170045</c:v>
                </c:pt>
                <c:pt idx="991">
                  <c:v>383.37889877601413</c:v>
                </c:pt>
                <c:pt idx="992">
                  <c:v>383.42716826847601</c:v>
                </c:pt>
                <c:pt idx="993">
                  <c:v>383.48351062394522</c:v>
                </c:pt>
                <c:pt idx="994">
                  <c:v>383.53012721567274</c:v>
                </c:pt>
                <c:pt idx="995">
                  <c:v>383.57451598467122</c:v>
                </c:pt>
                <c:pt idx="996">
                  <c:v>383.6451116145895</c:v>
                </c:pt>
                <c:pt idx="997">
                  <c:v>383.69441117562508</c:v>
                </c:pt>
                <c:pt idx="998">
                  <c:v>383.713311736197</c:v>
                </c:pt>
                <c:pt idx="999">
                  <c:v>383.74660930171666</c:v>
                </c:pt>
                <c:pt idx="1000">
                  <c:v>383.80307143260137</c:v>
                </c:pt>
                <c:pt idx="1001">
                  <c:v>383.83833331493588</c:v>
                </c:pt>
                <c:pt idx="1002">
                  <c:v>383.87996724937699</c:v>
                </c:pt>
                <c:pt idx="1003">
                  <c:v>383.95870760755184</c:v>
                </c:pt>
                <c:pt idx="1004">
                  <c:v>384.01751733658114</c:v>
                </c:pt>
                <c:pt idx="1005">
                  <c:v>384.05402488323722</c:v>
                </c:pt>
                <c:pt idx="1006">
                  <c:v>384.08578932343795</c:v>
                </c:pt>
                <c:pt idx="1007">
                  <c:v>384.12835750612027</c:v>
                </c:pt>
                <c:pt idx="1008">
                  <c:v>384.16189462247098</c:v>
                </c:pt>
                <c:pt idx="1009">
                  <c:v>384.20429511957155</c:v>
                </c:pt>
                <c:pt idx="1010">
                  <c:v>384.24813292165857</c:v>
                </c:pt>
                <c:pt idx="1011">
                  <c:v>384.31135038597967</c:v>
                </c:pt>
                <c:pt idx="1012">
                  <c:v>384.35945219285986</c:v>
                </c:pt>
                <c:pt idx="1013">
                  <c:v>384.38084408207499</c:v>
                </c:pt>
                <c:pt idx="1014">
                  <c:v>384.41107539695685</c:v>
                </c:pt>
                <c:pt idx="1015">
                  <c:v>384.45127202641152</c:v>
                </c:pt>
                <c:pt idx="1016">
                  <c:v>384.48653390874597</c:v>
                </c:pt>
                <c:pt idx="1017">
                  <c:v>384.52941350750865</c:v>
                </c:pt>
                <c:pt idx="1018">
                  <c:v>384.58980427202306</c:v>
                </c:pt>
                <c:pt idx="1019">
                  <c:v>384.64396671492949</c:v>
                </c:pt>
                <c:pt idx="1020">
                  <c:v>384.69429634453866</c:v>
                </c:pt>
                <c:pt idx="1021">
                  <c:v>384.72392878234285</c:v>
                </c:pt>
                <c:pt idx="1022">
                  <c:v>384.75622023437199</c:v>
                </c:pt>
                <c:pt idx="1023">
                  <c:v>384.80429808616901</c:v>
                </c:pt>
                <c:pt idx="1024">
                  <c:v>384.85364555737078</c:v>
                </c:pt>
                <c:pt idx="1025">
                  <c:v>384.89336308516329</c:v>
                </c:pt>
                <c:pt idx="1026">
                  <c:v>384.95207699386015</c:v>
                </c:pt>
                <c:pt idx="1027">
                  <c:v>385.00017880074034</c:v>
                </c:pt>
                <c:pt idx="1028">
                  <c:v>385.03469807549851</c:v>
                </c:pt>
                <c:pt idx="1029">
                  <c:v>385.0600425534264</c:v>
                </c:pt>
                <c:pt idx="1030">
                  <c:v>385.10129320653778</c:v>
                </c:pt>
                <c:pt idx="1031">
                  <c:v>385.15143119548208</c:v>
                </c:pt>
                <c:pt idx="1032">
                  <c:v>385.20149731917712</c:v>
                </c:pt>
                <c:pt idx="1033">
                  <c:v>385.24569444751074</c:v>
                </c:pt>
                <c:pt idx="1034">
                  <c:v>385.29813212443338</c:v>
                </c:pt>
                <c:pt idx="1035">
                  <c:v>385.33710704464954</c:v>
                </c:pt>
                <c:pt idx="1036">
                  <c:v>385.35303717491615</c:v>
                </c:pt>
                <c:pt idx="1037">
                  <c:v>385.38238215172299</c:v>
                </c:pt>
                <c:pt idx="1038">
                  <c:v>385.42971739594373</c:v>
                </c:pt>
                <c:pt idx="1039">
                  <c:v>385.47281259045445</c:v>
                </c:pt>
                <c:pt idx="1040">
                  <c:v>385.51928545168329</c:v>
                </c:pt>
                <c:pt idx="1041">
                  <c:v>385.58106561101795</c:v>
                </c:pt>
                <c:pt idx="1042">
                  <c:v>385.63968369938237</c:v>
                </c:pt>
                <c:pt idx="1043">
                  <c:v>385.66555518913862</c:v>
                </c:pt>
                <c:pt idx="1044">
                  <c:v>385.69588232435291</c:v>
                </c:pt>
                <c:pt idx="1045">
                  <c:v>385.73555194197922</c:v>
                </c:pt>
                <c:pt idx="1046">
                  <c:v>385.77498200877443</c:v>
                </c:pt>
                <c:pt idx="1047">
                  <c:v>385.82020920568169</c:v>
                </c:pt>
                <c:pt idx="1048">
                  <c:v>385.87827632713464</c:v>
                </c:pt>
                <c:pt idx="1049">
                  <c:v>385.94652435890833</c:v>
                </c:pt>
                <c:pt idx="1050">
                  <c:v>385.99656652752026</c:v>
                </c:pt>
                <c:pt idx="1051">
                  <c:v>386.03113371244461</c:v>
                </c:pt>
                <c:pt idx="1052">
                  <c:v>386.06009540792178</c:v>
                </c:pt>
                <c:pt idx="1053">
                  <c:v>386.10870027154721</c:v>
                </c:pt>
                <c:pt idx="1054">
                  <c:v>386.14427356996208</c:v>
                </c:pt>
                <c:pt idx="1055">
                  <c:v>386.18808741696597</c:v>
                </c:pt>
                <c:pt idx="1056">
                  <c:v>386.24637013416691</c:v>
                </c:pt>
                <c:pt idx="1057">
                  <c:v>386.30474867170028</c:v>
                </c:pt>
                <c:pt idx="1058">
                  <c:v>386.32666757274376</c:v>
                </c:pt>
                <c:pt idx="1059">
                  <c:v>386.34971236269331</c:v>
                </c:pt>
                <c:pt idx="1060">
                  <c:v>386.38080606056707</c:v>
                </c:pt>
                <c:pt idx="1061">
                  <c:v>386.42830899036954</c:v>
                </c:pt>
                <c:pt idx="1062">
                  <c:v>386.46335527695607</c:v>
                </c:pt>
                <c:pt idx="1063">
                  <c:v>386.5170625732834</c:v>
                </c:pt>
                <c:pt idx="1064">
                  <c:v>386.5869874608747</c:v>
                </c:pt>
                <c:pt idx="1065">
                  <c:v>386.64004796995812</c:v>
                </c:pt>
                <c:pt idx="1066">
                  <c:v>386.65933181185977</c:v>
                </c:pt>
                <c:pt idx="1067">
                  <c:v>386.68287965855461</c:v>
                </c:pt>
                <c:pt idx="1068">
                  <c:v>386.72547179632005</c:v>
                </c:pt>
                <c:pt idx="1069">
                  <c:v>386.75761951785051</c:v>
                </c:pt>
                <c:pt idx="1070">
                  <c:v>386.80018770053283</c:v>
                </c:pt>
                <c:pt idx="1071">
                  <c:v>386.86029100404994</c:v>
                </c:pt>
                <c:pt idx="1072">
                  <c:v>386.9298805204777</c:v>
                </c:pt>
                <c:pt idx="1073">
                  <c:v>386.984019008301</c:v>
                </c:pt>
                <c:pt idx="1074">
                  <c:v>387.01271719786394</c:v>
                </c:pt>
                <c:pt idx="1075">
                  <c:v>387.05284196206929</c:v>
                </c:pt>
                <c:pt idx="1076">
                  <c:v>387.09445194142728</c:v>
                </c:pt>
                <c:pt idx="1077">
                  <c:v>387.13455275054952</c:v>
                </c:pt>
                <c:pt idx="1078">
                  <c:v>387.17060515062656</c:v>
                </c:pt>
                <c:pt idx="1079">
                  <c:v>387.23954787981035</c:v>
                </c:pt>
                <c:pt idx="1080">
                  <c:v>387.28237956840684</c:v>
                </c:pt>
                <c:pt idx="1081">
                  <c:v>387.30762822600235</c:v>
                </c:pt>
                <c:pt idx="1082">
                  <c:v>387.34236309650845</c:v>
                </c:pt>
                <c:pt idx="1083">
                  <c:v>387.38459590802722</c:v>
                </c:pt>
                <c:pt idx="1084">
                  <c:v>387.42002547594348</c:v>
                </c:pt>
                <c:pt idx="1085">
                  <c:v>387.47823632789505</c:v>
                </c:pt>
                <c:pt idx="1086">
                  <c:v>387.54689159608159</c:v>
                </c:pt>
                <c:pt idx="1087">
                  <c:v>387.5963348876158</c:v>
                </c:pt>
                <c:pt idx="1088">
                  <c:v>387.63080625220772</c:v>
                </c:pt>
                <c:pt idx="1089">
                  <c:v>387.6454907181527</c:v>
                </c:pt>
                <c:pt idx="1090">
                  <c:v>387.67040400458467</c:v>
                </c:pt>
                <c:pt idx="1091">
                  <c:v>387.70121024146113</c:v>
                </c:pt>
                <c:pt idx="1092">
                  <c:v>387.73910718293746</c:v>
                </c:pt>
                <c:pt idx="1093">
                  <c:v>387.79588072990259</c:v>
                </c:pt>
                <c:pt idx="1094">
                  <c:v>387.86863231730058</c:v>
                </c:pt>
                <c:pt idx="1095">
                  <c:v>387.92454348127382</c:v>
                </c:pt>
                <c:pt idx="1096">
                  <c:v>387.96224878208528</c:v>
                </c:pt>
                <c:pt idx="1097">
                  <c:v>387.99882819399068</c:v>
                </c:pt>
                <c:pt idx="1098">
                  <c:v>388.03959974543989</c:v>
                </c:pt>
                <c:pt idx="1099">
                  <c:v>388.09186973678084</c:v>
                </c:pt>
                <c:pt idx="1100">
                  <c:v>388.14164839947853</c:v>
                </c:pt>
                <c:pt idx="1101">
                  <c:v>388.20788420427118</c:v>
                </c:pt>
                <c:pt idx="1102">
                  <c:v>388.2857621794542</c:v>
                </c:pt>
                <c:pt idx="1103">
                  <c:v>388.33944552069846</c:v>
                </c:pt>
                <c:pt idx="1104">
                  <c:v>388.36634707902834</c:v>
                </c:pt>
                <c:pt idx="1105">
                  <c:v>388.40065075803852</c:v>
                </c:pt>
                <c:pt idx="1106">
                  <c:v>388.44022455533235</c:v>
                </c:pt>
                <c:pt idx="1107">
                  <c:v>388.46715006874535</c:v>
                </c:pt>
                <c:pt idx="1108">
                  <c:v>388.50619685421083</c:v>
                </c:pt>
                <c:pt idx="1109">
                  <c:v>388.56495867307393</c:v>
                </c:pt>
                <c:pt idx="1110">
                  <c:v>388.61658187717092</c:v>
                </c:pt>
                <c:pt idx="1111">
                  <c:v>388.64597476414406</c:v>
                </c:pt>
                <c:pt idx="1112">
                  <c:v>388.66758224910717</c:v>
                </c:pt>
                <c:pt idx="1113">
                  <c:v>388.69951437488965</c:v>
                </c:pt>
                <c:pt idx="1114">
                  <c:v>388.7324526141627</c:v>
                </c:pt>
                <c:pt idx="1115">
                  <c:v>388.76287556970942</c:v>
                </c:pt>
                <c:pt idx="1116">
                  <c:v>388.8089411945254</c:v>
                </c:pt>
                <c:pt idx="1117">
                  <c:v>388.87929727361262</c:v>
                </c:pt>
                <c:pt idx="1118">
                  <c:v>388.92931548714142</c:v>
                </c:pt>
                <c:pt idx="1119">
                  <c:v>388.95734293437738</c:v>
                </c:pt>
                <c:pt idx="1120">
                  <c:v>388.99988716197657</c:v>
                </c:pt>
                <c:pt idx="1121">
                  <c:v>389.05931972316665</c:v>
                </c:pt>
                <c:pt idx="1122">
                  <c:v>389.09992358903412</c:v>
                </c:pt>
                <c:pt idx="1123">
                  <c:v>389.14802539591432</c:v>
                </c:pt>
                <c:pt idx="1124">
                  <c:v>389.2054936402896</c:v>
                </c:pt>
                <c:pt idx="1125">
                  <c:v>389.25000218470359</c:v>
                </c:pt>
                <c:pt idx="1126">
                  <c:v>389.26502202181211</c:v>
                </c:pt>
                <c:pt idx="1127">
                  <c:v>389.28368303155298</c:v>
                </c:pt>
                <c:pt idx="1128">
                  <c:v>389.31688477674021</c:v>
                </c:pt>
                <c:pt idx="1129">
                  <c:v>389.35329650306386</c:v>
                </c:pt>
                <c:pt idx="1130">
                  <c:v>389.39148090553743</c:v>
                </c:pt>
                <c:pt idx="1131">
                  <c:v>389.43455214496498</c:v>
                </c:pt>
                <c:pt idx="1132">
                  <c:v>389.49626043905033</c:v>
                </c:pt>
                <c:pt idx="1133">
                  <c:v>389.54258956978055</c:v>
                </c:pt>
                <c:pt idx="1134">
                  <c:v>389.57528825822249</c:v>
                </c:pt>
                <c:pt idx="1135">
                  <c:v>389.61112506255154</c:v>
                </c:pt>
                <c:pt idx="1136">
                  <c:v>389.65333391898724</c:v>
                </c:pt>
                <c:pt idx="1137">
                  <c:v>389.69877671164244</c:v>
                </c:pt>
                <c:pt idx="1138">
                  <c:v>389.73650596753703</c:v>
                </c:pt>
                <c:pt idx="1139">
                  <c:v>389.79203385018059</c:v>
                </c:pt>
                <c:pt idx="1140">
                  <c:v>389.8493583640572</c:v>
                </c:pt>
                <c:pt idx="1141">
                  <c:v>389.89420227963473</c:v>
                </c:pt>
                <c:pt idx="1142">
                  <c:v>389.91063546664657</c:v>
                </c:pt>
                <c:pt idx="1143">
                  <c:v>389.94153752385546</c:v>
                </c:pt>
                <c:pt idx="1144">
                  <c:v>389.98238094055404</c:v>
                </c:pt>
                <c:pt idx="1145">
                  <c:v>390.02236197426072</c:v>
                </c:pt>
                <c:pt idx="1146">
                  <c:v>390.06770894658348</c:v>
                </c:pt>
                <c:pt idx="1147">
                  <c:v>390.13164506339785</c:v>
                </c:pt>
                <c:pt idx="1148">
                  <c:v>390.19138904066835</c:v>
                </c:pt>
                <c:pt idx="1149">
                  <c:v>390.22020700564684</c:v>
                </c:pt>
                <c:pt idx="1150">
                  <c:v>390.24859377912941</c:v>
                </c:pt>
                <c:pt idx="1151">
                  <c:v>390.29410843703397</c:v>
                </c:pt>
                <c:pt idx="1152">
                  <c:v>390.33459252748588</c:v>
                </c:pt>
                <c:pt idx="1153">
                  <c:v>390.3690638920778</c:v>
                </c:pt>
                <c:pt idx="1154">
                  <c:v>390.4196570276012</c:v>
                </c:pt>
                <c:pt idx="1155">
                  <c:v>390.47906563370816</c:v>
                </c:pt>
                <c:pt idx="1156">
                  <c:v>390.51080611882583</c:v>
                </c:pt>
                <c:pt idx="1157">
                  <c:v>390.53813886865169</c:v>
                </c:pt>
                <c:pt idx="1158">
                  <c:v>390.57632327112526</c:v>
                </c:pt>
                <c:pt idx="1159">
                  <c:v>390.63328845875526</c:v>
                </c:pt>
                <c:pt idx="1160">
                  <c:v>390.67592850668689</c:v>
                </c:pt>
                <c:pt idx="1161">
                  <c:v>390.72934834201698</c:v>
                </c:pt>
                <c:pt idx="1162">
                  <c:v>390.79110454626851</c:v>
                </c:pt>
                <c:pt idx="1163">
                  <c:v>390.84615332724991</c:v>
                </c:pt>
                <c:pt idx="1164">
                  <c:v>390.8616522660206</c:v>
                </c:pt>
                <c:pt idx="1165">
                  <c:v>390.88958389292412</c:v>
                </c:pt>
                <c:pt idx="1166">
                  <c:v>390.93531414657662</c:v>
                </c:pt>
                <c:pt idx="1167">
                  <c:v>390.97448070745764</c:v>
                </c:pt>
                <c:pt idx="1168">
                  <c:v>391.01209018793668</c:v>
                </c:pt>
                <c:pt idx="1169">
                  <c:v>391.06903142048355</c:v>
                </c:pt>
                <c:pt idx="1170">
                  <c:v>391.11895381367992</c:v>
                </c:pt>
                <c:pt idx="1171">
                  <c:v>391.14894557773073</c:v>
                </c:pt>
                <c:pt idx="1172">
                  <c:v>391.17005000594855</c:v>
                </c:pt>
                <c:pt idx="1173">
                  <c:v>391.1970234295278</c:v>
                </c:pt>
                <c:pt idx="1174">
                  <c:v>391.24349629075664</c:v>
                </c:pt>
                <c:pt idx="1175">
                  <c:v>391.28086622040456</c:v>
                </c:pt>
                <c:pt idx="1176">
                  <c:v>391.3184757008836</c:v>
                </c:pt>
                <c:pt idx="1177">
                  <c:v>391.37294955987039</c:v>
                </c:pt>
                <c:pt idx="1178">
                  <c:v>391.42783065527004</c:v>
                </c:pt>
                <c:pt idx="1179">
                  <c:v>391.45772659898842</c:v>
                </c:pt>
                <c:pt idx="1180">
                  <c:v>391.48738299187568</c:v>
                </c:pt>
                <c:pt idx="1181">
                  <c:v>391.52324375128785</c:v>
                </c:pt>
                <c:pt idx="1182">
                  <c:v>391.57271099790518</c:v>
                </c:pt>
                <c:pt idx="1183">
                  <c:v>391.61338672902195</c:v>
                </c:pt>
                <c:pt idx="1184">
                  <c:v>391.6610812994893</c:v>
                </c:pt>
                <c:pt idx="1185">
                  <c:v>391.72719732886645</c:v>
                </c:pt>
                <c:pt idx="1186">
                  <c:v>391.78694130613695</c:v>
                </c:pt>
                <c:pt idx="1187">
                  <c:v>391.81020169183449</c:v>
                </c:pt>
                <c:pt idx="1188">
                  <c:v>391.83566594517794</c:v>
                </c:pt>
                <c:pt idx="1189">
                  <c:v>391.87313169515829</c:v>
                </c:pt>
                <c:pt idx="1190">
                  <c:v>391.90441703369692</c:v>
                </c:pt>
                <c:pt idx="1191">
                  <c:v>391.93773855429964</c:v>
                </c:pt>
                <c:pt idx="1192">
                  <c:v>391.98037860223127</c:v>
                </c:pt>
                <c:pt idx="1193">
                  <c:v>392.03506805696605</c:v>
                </c:pt>
                <c:pt idx="1194">
                  <c:v>392.07059344521474</c:v>
                </c:pt>
                <c:pt idx="1195">
                  <c:v>392.0884399821299</c:v>
                </c:pt>
                <c:pt idx="1196">
                  <c:v>392.11689862086183</c:v>
                </c:pt>
                <c:pt idx="1197">
                  <c:v>392.1653837090717</c:v>
                </c:pt>
                <c:pt idx="1198">
                  <c:v>392.20330460563116</c:v>
                </c:pt>
                <c:pt idx="1199">
                  <c:v>392.24220766059796</c:v>
                </c:pt>
                <c:pt idx="1200">
                  <c:v>392.31076710845207</c:v>
                </c:pt>
                <c:pt idx="1201">
                  <c:v>392.36667827242536</c:v>
                </c:pt>
                <c:pt idx="1202">
                  <c:v>392.38763897014456</c:v>
                </c:pt>
                <c:pt idx="1203">
                  <c:v>392.41125868208871</c:v>
                </c:pt>
                <c:pt idx="1204">
                  <c:v>392.45936048896891</c:v>
                </c:pt>
                <c:pt idx="1205">
                  <c:v>392.49004695042981</c:v>
                </c:pt>
                <c:pt idx="1206">
                  <c:v>392.53601675491342</c:v>
                </c:pt>
                <c:pt idx="1207">
                  <c:v>392.60340240369521</c:v>
                </c:pt>
                <c:pt idx="1208">
                  <c:v>392.66659591293325</c:v>
                </c:pt>
                <c:pt idx="1209">
                  <c:v>392.70657694663993</c:v>
                </c:pt>
                <c:pt idx="1210">
                  <c:v>392.73069971532931</c:v>
                </c:pt>
                <c:pt idx="1211">
                  <c:v>392.75657120508561</c:v>
                </c:pt>
                <c:pt idx="1212">
                  <c:v>392.79197681791874</c:v>
                </c:pt>
                <c:pt idx="1213">
                  <c:v>392.83020913055856</c:v>
                </c:pt>
                <c:pt idx="1214">
                  <c:v>392.87993988309</c:v>
                </c:pt>
                <c:pt idx="1215">
                  <c:v>392.95388922464338</c:v>
                </c:pt>
                <c:pt idx="1216">
                  <c:v>393.00853076921192</c:v>
                </c:pt>
                <c:pt idx="1217">
                  <c:v>393.0409899068228</c:v>
                </c:pt>
                <c:pt idx="1218">
                  <c:v>393.0751498553343</c:v>
                </c:pt>
                <c:pt idx="1219">
                  <c:v>393.11412477555047</c:v>
                </c:pt>
                <c:pt idx="1220">
                  <c:v>393.14375721335466</c:v>
                </c:pt>
                <c:pt idx="1221">
                  <c:v>393.1760486653838</c:v>
                </c:pt>
                <c:pt idx="1222">
                  <c:v>393.219934377637</c:v>
                </c:pt>
                <c:pt idx="1223">
                  <c:v>393.26417941613687</c:v>
                </c:pt>
                <c:pt idx="1224">
                  <c:v>393.30353761768271</c:v>
                </c:pt>
                <c:pt idx="1225">
                  <c:v>393.32718128470998</c:v>
                </c:pt>
                <c:pt idx="1226">
                  <c:v>393.35746050975808</c:v>
                </c:pt>
                <c:pt idx="1227">
                  <c:v>393.40036406360389</c:v>
                </c:pt>
                <c:pt idx="1228">
                  <c:v>393.43869219657614</c:v>
                </c:pt>
                <c:pt idx="1229">
                  <c:v>393.47361870774711</c:v>
                </c:pt>
                <c:pt idx="1230">
                  <c:v>393.5354946874142</c:v>
                </c:pt>
                <c:pt idx="1231">
                  <c:v>393.60300011161155</c:v>
                </c:pt>
                <c:pt idx="1232">
                  <c:v>393.63296792057923</c:v>
                </c:pt>
                <c:pt idx="1233">
                  <c:v>393.66619362084958</c:v>
                </c:pt>
                <c:pt idx="1234">
                  <c:v>393.70718076804678</c:v>
                </c:pt>
                <c:pt idx="1235">
                  <c:v>393.7433289884562</c:v>
                </c:pt>
                <c:pt idx="1236">
                  <c:v>393.77224277376718</c:v>
                </c:pt>
                <c:pt idx="1237">
                  <c:v>393.81667945293185</c:v>
                </c:pt>
                <c:pt idx="1238">
                  <c:v>393.87661507086722</c:v>
                </c:pt>
                <c:pt idx="1239">
                  <c:v>393.91915929846641</c:v>
                </c:pt>
                <c:pt idx="1240">
                  <c:v>393.9482647244422</c:v>
                </c:pt>
                <c:pt idx="1241">
                  <c:v>393.97933446723283</c:v>
                </c:pt>
                <c:pt idx="1242">
                  <c:v>394.02832261218799</c:v>
                </c:pt>
                <c:pt idx="1243">
                  <c:v>394.06499784442582</c:v>
                </c:pt>
                <c:pt idx="1244">
                  <c:v>394.1052663391298</c:v>
                </c:pt>
                <c:pt idx="1245">
                  <c:v>394.15336814601</c:v>
                </c:pt>
                <c:pt idx="1246">
                  <c:v>394.20424874253064</c:v>
                </c:pt>
                <c:pt idx="1247">
                  <c:v>394.22968904079096</c:v>
                </c:pt>
                <c:pt idx="1248">
                  <c:v>394.24511611431234</c:v>
                </c:pt>
                <c:pt idx="1249">
                  <c:v>394.27115528965032</c:v>
                </c:pt>
                <c:pt idx="1250">
                  <c:v>394.29752983615185</c:v>
                </c:pt>
                <c:pt idx="1251">
                  <c:v>394.32744973495335</c:v>
                </c:pt>
                <c:pt idx="1252">
                  <c:v>394.37102403112618</c:v>
                </c:pt>
                <c:pt idx="1253">
                  <c:v>394.43093569397843</c:v>
                </c:pt>
                <c:pt idx="1254">
                  <c:v>394.4743183494864</c:v>
                </c:pt>
                <c:pt idx="1255">
                  <c:v>394.50728054384251</c:v>
                </c:pt>
                <c:pt idx="1256">
                  <c:v>394.52586968833407</c:v>
                </c:pt>
                <c:pt idx="1257">
                  <c:v>394.57023450224943</c:v>
                </c:pt>
                <c:pt idx="1258">
                  <c:v>394.61445558566618</c:v>
                </c:pt>
                <c:pt idx="1259">
                  <c:v>394.6583652530025</c:v>
                </c:pt>
                <c:pt idx="1260">
                  <c:v>394.71976213100743</c:v>
                </c:pt>
                <c:pt idx="1261">
                  <c:v>394.7963225766195</c:v>
                </c:pt>
                <c:pt idx="1262">
                  <c:v>394.83244684194585</c:v>
                </c:pt>
                <c:pt idx="1263">
                  <c:v>394.85379082099479</c:v>
                </c:pt>
                <c:pt idx="1264">
                  <c:v>394.89082537947922</c:v>
                </c:pt>
                <c:pt idx="1265">
                  <c:v>394.9291774675346</c:v>
                </c:pt>
                <c:pt idx="1266">
                  <c:v>394.96410397870551</c:v>
                </c:pt>
                <c:pt idx="1267">
                  <c:v>395.01043310943572</c:v>
                </c:pt>
                <c:pt idx="1268">
                  <c:v>395.06962611979475</c:v>
                </c:pt>
                <c:pt idx="1269">
                  <c:v>395.11947664774181</c:v>
                </c:pt>
                <c:pt idx="1270">
                  <c:v>395.14381501217918</c:v>
                </c:pt>
                <c:pt idx="1271">
                  <c:v>395.16043983985588</c:v>
                </c:pt>
                <c:pt idx="1272">
                  <c:v>395.19706716192752</c:v>
                </c:pt>
                <c:pt idx="1273">
                  <c:v>395.22844832079852</c:v>
                </c:pt>
                <c:pt idx="1274">
                  <c:v>395.25930246784122</c:v>
                </c:pt>
                <c:pt idx="1275">
                  <c:v>395.30831456787945</c:v>
                </c:pt>
                <c:pt idx="1276">
                  <c:v>395.3704300983776</c:v>
                </c:pt>
                <c:pt idx="1277">
                  <c:v>395.40890196184853</c:v>
                </c:pt>
                <c:pt idx="1278">
                  <c:v>395.43738455566353</c:v>
                </c:pt>
                <c:pt idx="1279">
                  <c:v>395.47777282578301</c:v>
                </c:pt>
                <c:pt idx="1280">
                  <c:v>395.53155198735971</c:v>
                </c:pt>
                <c:pt idx="1281">
                  <c:v>395.5728265955542</c:v>
                </c:pt>
                <c:pt idx="1282">
                  <c:v>395.61958691778034</c:v>
                </c:pt>
                <c:pt idx="1283">
                  <c:v>395.68175035844473</c:v>
                </c:pt>
                <c:pt idx="1284">
                  <c:v>395.73294237104579</c:v>
                </c:pt>
                <c:pt idx="1285">
                  <c:v>395.74911205214346</c:v>
                </c:pt>
                <c:pt idx="1286">
                  <c:v>395.77675621804968</c:v>
                </c:pt>
                <c:pt idx="1287">
                  <c:v>395.81668934159018</c:v>
                </c:pt>
                <c:pt idx="1288">
                  <c:v>395.86218004441162</c:v>
                </c:pt>
                <c:pt idx="1289">
                  <c:v>395.90824566922765</c:v>
                </c:pt>
                <c:pt idx="1290">
                  <c:v>395.97131940305007</c:v>
                </c:pt>
                <c:pt idx="1291">
                  <c:v>396.03187785314623</c:v>
                </c:pt>
                <c:pt idx="1292">
                  <c:v>396.07423044008061</c:v>
                </c:pt>
                <c:pt idx="1293">
                  <c:v>396.09480785647008</c:v>
                </c:pt>
                <c:pt idx="1294">
                  <c:v>396.12261970795805</c:v>
                </c:pt>
                <c:pt idx="1295">
                  <c:v>396.16312775349309</c:v>
                </c:pt>
                <c:pt idx="1296">
                  <c:v>396.19939574931811</c:v>
                </c:pt>
                <c:pt idx="1297">
                  <c:v>396.23211839284318</c:v>
                </c:pt>
                <c:pt idx="1298">
                  <c:v>396.27859125407201</c:v>
                </c:pt>
                <c:pt idx="1299">
                  <c:v>396.3221176400786</c:v>
                </c:pt>
                <c:pt idx="1300">
                  <c:v>396.34149730231275</c:v>
                </c:pt>
                <c:pt idx="1301">
                  <c:v>396.35390603536251</c:v>
                </c:pt>
                <c:pt idx="1302">
                  <c:v>396.38605375689298</c:v>
                </c:pt>
                <c:pt idx="1303">
                  <c:v>396.42148332480917</c:v>
                </c:pt>
                <c:pt idx="1304">
                  <c:v>396.45825437737943</c:v>
                </c:pt>
                <c:pt idx="1305">
                  <c:v>396.50055905414757</c:v>
                </c:pt>
                <c:pt idx="1306">
                  <c:v>396.55227807857699</c:v>
                </c:pt>
                <c:pt idx="1307">
                  <c:v>396.59597215016538</c:v>
                </c:pt>
                <c:pt idx="1308">
                  <c:v>396.62261020258109</c:v>
                </c:pt>
                <c:pt idx="1309">
                  <c:v>396.64654133060566</c:v>
                </c:pt>
                <c:pt idx="1310">
                  <c:v>396.69140920126625</c:v>
                </c:pt>
                <c:pt idx="1311">
                  <c:v>396.74348755194234</c:v>
                </c:pt>
                <c:pt idx="1312">
                  <c:v>396.78636715070502</c:v>
                </c:pt>
                <c:pt idx="1313">
                  <c:v>396.84512896956812</c:v>
                </c:pt>
                <c:pt idx="1314">
                  <c:v>396.91383214792086</c:v>
                </c:pt>
                <c:pt idx="1315">
                  <c:v>396.95041155982625</c:v>
                </c:pt>
                <c:pt idx="1316">
                  <c:v>396.96993495255902</c:v>
                </c:pt>
                <c:pt idx="1317">
                  <c:v>397.0087661422765</c:v>
                </c:pt>
                <c:pt idx="1318">
                  <c:v>397.05646071274384</c:v>
                </c:pt>
                <c:pt idx="1319">
                  <c:v>397.08281130416231</c:v>
                </c:pt>
                <c:pt idx="1320">
                  <c:v>397.13488965483833</c:v>
                </c:pt>
                <c:pt idx="1321">
                  <c:v>397.19892159198508</c:v>
                </c:pt>
                <c:pt idx="1322">
                  <c:v>397.23559682422291</c:v>
                </c:pt>
                <c:pt idx="1323">
                  <c:v>397.24323849573426</c:v>
                </c:pt>
                <c:pt idx="1324">
                  <c:v>397.2733260801175</c:v>
                </c:pt>
                <c:pt idx="1325">
                  <c:v>397.30573730756214</c:v>
                </c:pt>
                <c:pt idx="1326">
                  <c:v>397.3400170314892</c:v>
                </c:pt>
                <c:pt idx="1327">
                  <c:v>397.39034666109836</c:v>
                </c:pt>
                <c:pt idx="1328">
                  <c:v>397.45536075665257</c:v>
                </c:pt>
                <c:pt idx="1329">
                  <c:v>397.50995439105492</c:v>
                </c:pt>
                <c:pt idx="1330">
                  <c:v>397.54133554992598</c:v>
                </c:pt>
                <c:pt idx="1331">
                  <c:v>397.55273816948522</c:v>
                </c:pt>
                <c:pt idx="1332">
                  <c:v>397.57281252912941</c:v>
                </c:pt>
                <c:pt idx="1333">
                  <c:v>397.6064933759788</c:v>
                </c:pt>
                <c:pt idx="1334">
                  <c:v>397.65054677381374</c:v>
                </c:pt>
                <c:pt idx="1335">
                  <c:v>397.70003797551419</c:v>
                </c:pt>
                <c:pt idx="1336">
                  <c:v>397.76430946349205</c:v>
                </c:pt>
                <c:pt idx="1337">
                  <c:v>397.83035362761984</c:v>
                </c:pt>
                <c:pt idx="1338">
                  <c:v>397.8646333515469</c:v>
                </c:pt>
                <c:pt idx="1339">
                  <c:v>397.88403696886411</c:v>
                </c:pt>
                <c:pt idx="1340">
                  <c:v>397.92262860775054</c:v>
                </c:pt>
                <c:pt idx="1341">
                  <c:v>397.9537223056243</c:v>
                </c:pt>
                <c:pt idx="1342">
                  <c:v>397.97968961571297</c:v>
                </c:pt>
                <c:pt idx="1343">
                  <c:v>398.02304831613782</c:v>
                </c:pt>
                <c:pt idx="1344">
                  <c:v>398.08248087732795</c:v>
                </c:pt>
                <c:pt idx="1345">
                  <c:v>398.11992267222519</c:v>
                </c:pt>
                <c:pt idx="1346">
                  <c:v>398.15990370593187</c:v>
                </c:pt>
                <c:pt idx="1347">
                  <c:v>398.19451880102247</c:v>
                </c:pt>
                <c:pt idx="1348">
                  <c:v>398.24393813747355</c:v>
                </c:pt>
                <c:pt idx="1349">
                  <c:v>398.26319802429208</c:v>
                </c:pt>
                <c:pt idx="1350">
                  <c:v>398.29335747392463</c:v>
                </c:pt>
                <c:pt idx="1351">
                  <c:v>398.33901586232781</c:v>
                </c:pt>
                <c:pt idx="1352">
                  <c:v>398.37720026480144</c:v>
                </c:pt>
                <c:pt idx="1353">
                  <c:v>398.38608760063437</c:v>
                </c:pt>
                <c:pt idx="1354">
                  <c:v>398.41471392494805</c:v>
                </c:pt>
                <c:pt idx="1355">
                  <c:v>398.457210242381</c:v>
                </c:pt>
                <c:pt idx="1356">
                  <c:v>398.48205166356365</c:v>
                </c:pt>
                <c:pt idx="1357">
                  <c:v>398.52126613461087</c:v>
                </c:pt>
                <c:pt idx="1358">
                  <c:v>398.57399127253086</c:v>
                </c:pt>
                <c:pt idx="1359">
                  <c:v>398.63399875571554</c:v>
                </c:pt>
                <c:pt idx="1360">
                  <c:v>398.67294972084858</c:v>
                </c:pt>
                <c:pt idx="1361">
                  <c:v>398.70524117287772</c:v>
                </c:pt>
                <c:pt idx="1362">
                  <c:v>398.7327176532022</c:v>
                </c:pt>
                <c:pt idx="1363">
                  <c:v>398.76874609819612</c:v>
                </c:pt>
                <c:pt idx="1364">
                  <c:v>398.79924091899215</c:v>
                </c:pt>
                <c:pt idx="1365">
                  <c:v>398.84600124121829</c:v>
                </c:pt>
                <c:pt idx="1366">
                  <c:v>398.90296642884829</c:v>
                </c:pt>
                <c:pt idx="1367">
                  <c:v>398.95827871574386</c:v>
                </c:pt>
                <c:pt idx="1368">
                  <c:v>398.9937561938263</c:v>
                </c:pt>
                <c:pt idx="1369">
                  <c:v>399.01699262444077</c:v>
                </c:pt>
                <c:pt idx="1370">
                  <c:v>399.04209755153755</c:v>
                </c:pt>
                <c:pt idx="1371">
                  <c:v>399.07668869154503</c:v>
                </c:pt>
                <c:pt idx="1372">
                  <c:v>399.11463354318755</c:v>
                </c:pt>
                <c:pt idx="1373">
                  <c:v>399.1588546266043</c:v>
                </c:pt>
                <c:pt idx="1374">
                  <c:v>399.22044314527409</c:v>
                </c:pt>
                <c:pt idx="1375">
                  <c:v>399.26749092849752</c:v>
                </c:pt>
                <c:pt idx="1376">
                  <c:v>399.29860858145435</c:v>
                </c:pt>
                <c:pt idx="1377">
                  <c:v>399.33216965288818</c:v>
                </c:pt>
                <c:pt idx="1378">
                  <c:v>399.37957676235823</c:v>
                </c:pt>
                <c:pt idx="1379">
                  <c:v>399.4314155622032</c:v>
                </c:pt>
                <c:pt idx="1380">
                  <c:v>399.47213920348622</c:v>
                </c:pt>
                <c:pt idx="1381">
                  <c:v>399.52843364878925</c:v>
                </c:pt>
                <c:pt idx="1382">
                  <c:v>399.5771822429133</c:v>
                </c:pt>
                <c:pt idx="1383">
                  <c:v>399.60978511102286</c:v>
                </c:pt>
                <c:pt idx="1384">
                  <c:v>399.6196785603463</c:v>
                </c:pt>
                <c:pt idx="1385">
                  <c:v>399.65815042381718</c:v>
                </c:pt>
                <c:pt idx="1386">
                  <c:v>399.69211873166387</c:v>
                </c:pt>
                <c:pt idx="1387">
                  <c:v>399.72941679606248</c:v>
                </c:pt>
                <c:pt idx="1388">
                  <c:v>399.76776888411786</c:v>
                </c:pt>
                <c:pt idx="1389">
                  <c:v>399.82981254936669</c:v>
                </c:pt>
                <c:pt idx="1390">
                  <c:v>399.87211722613478</c:v>
                </c:pt>
                <c:pt idx="1391">
                  <c:v>399.89679096173569</c:v>
                </c:pt>
                <c:pt idx="1392">
                  <c:v>399.92170424816766</c:v>
                </c:pt>
                <c:pt idx="1393">
                  <c:v>399.96781778314988</c:v>
                </c:pt>
                <c:pt idx="1394">
                  <c:v>400.01247005806255</c:v>
                </c:pt>
                <c:pt idx="1395">
                  <c:v>400.04303674410795</c:v>
                </c:pt>
                <c:pt idx="1396">
                  <c:v>400.09195302381374</c:v>
                </c:pt>
                <c:pt idx="1397">
                  <c:v>400.13761141221698</c:v>
                </c:pt>
                <c:pt idx="1398">
                  <c:v>400.1637464078874</c:v>
                </c:pt>
                <c:pt idx="1399">
                  <c:v>400.16319544097593</c:v>
                </c:pt>
                <c:pt idx="1400">
                  <c:v>400.19814590723001</c:v>
                </c:pt>
                <c:pt idx="1401">
                  <c:v>400.23474927421853</c:v>
                </c:pt>
                <c:pt idx="1402">
                  <c:v>400.27815588480956</c:v>
                </c:pt>
                <c:pt idx="1403">
                  <c:v>400.32472456637089</c:v>
                </c:pt>
                <c:pt idx="1404">
                  <c:v>400.39057708983381</c:v>
                </c:pt>
                <c:pt idx="1405">
                  <c:v>400.43630734348636</c:v>
                </c:pt>
                <c:pt idx="1406">
                  <c:v>400.45963959443321</c:v>
                </c:pt>
                <c:pt idx="1407">
                  <c:v>400.481630360726</c:v>
                </c:pt>
                <c:pt idx="1408">
                  <c:v>400.50805281739378</c:v>
                </c:pt>
                <c:pt idx="1409">
                  <c:v>400.54132642783031</c:v>
                </c:pt>
                <c:pt idx="1410">
                  <c:v>400.57392929593982</c:v>
                </c:pt>
                <c:pt idx="1411">
                  <c:v>400.62732517618679</c:v>
                </c:pt>
                <c:pt idx="1412">
                  <c:v>400.67049223594677</c:v>
                </c:pt>
                <c:pt idx="1413">
                  <c:v>400.70898805450082</c:v>
                </c:pt>
                <c:pt idx="1414">
                  <c:v>400.72477445426875</c:v>
                </c:pt>
                <c:pt idx="1415">
                  <c:v>400.74851394162846</c:v>
                </c:pt>
                <c:pt idx="1416">
                  <c:v>400.78049397757718</c:v>
                </c:pt>
                <c:pt idx="1417">
                  <c:v>400.8212176188602</c:v>
                </c:pt>
                <c:pt idx="1418">
                  <c:v>400.86206103555872</c:v>
                </c:pt>
                <c:pt idx="1419">
                  <c:v>400.91699004112456</c:v>
                </c:pt>
                <c:pt idx="1420">
                  <c:v>400.96887675113578</c:v>
                </c:pt>
                <c:pt idx="1421">
                  <c:v>401.00150357432841</c:v>
                </c:pt>
                <c:pt idx="1422">
                  <c:v>401.0230871042084</c:v>
                </c:pt>
                <c:pt idx="1423">
                  <c:v>401.06194224900901</c:v>
                </c:pt>
                <c:pt idx="1424">
                  <c:v>401.10719340099939</c:v>
                </c:pt>
                <c:pt idx="1425">
                  <c:v>401.14990531418033</c:v>
                </c:pt>
                <c:pt idx="1426">
                  <c:v>401.19041335971536</c:v>
                </c:pt>
                <c:pt idx="1427">
                  <c:v>401.25085203439602</c:v>
                </c:pt>
                <c:pt idx="1428">
                  <c:v>401.29248596883713</c:v>
                </c:pt>
                <c:pt idx="1429">
                  <c:v>401.30724230003142</c:v>
                </c:pt>
                <c:pt idx="1430">
                  <c:v>401.32518465727907</c:v>
                </c:pt>
                <c:pt idx="1431">
                  <c:v>401.36344092500201</c:v>
                </c:pt>
                <c:pt idx="1432">
                  <c:v>401.40428434170053</c:v>
                </c:pt>
                <c:pt idx="1433">
                  <c:v>401.43971390961678</c:v>
                </c:pt>
                <c:pt idx="1434">
                  <c:v>401.49696655824408</c:v>
                </c:pt>
                <c:pt idx="1435">
                  <c:v>401.55505763478016</c:v>
                </c:pt>
                <c:pt idx="1436">
                  <c:v>401.59511053373615</c:v>
                </c:pt>
                <c:pt idx="1437">
                  <c:v>401.61331639689797</c:v>
                </c:pt>
                <c:pt idx="1438">
                  <c:v>401.64469755576903</c:v>
                </c:pt>
                <c:pt idx="1439">
                  <c:v>401.6897091569283</c:v>
                </c:pt>
                <c:pt idx="1440">
                  <c:v>401.72573760192222</c:v>
                </c:pt>
                <c:pt idx="1441">
                  <c:v>401.77331239697401</c:v>
                </c:pt>
                <c:pt idx="1442">
                  <c:v>401.83284077849652</c:v>
                </c:pt>
                <c:pt idx="1443">
                  <c:v>401.87231875545797</c:v>
                </c:pt>
                <c:pt idx="1444">
                  <c:v>401.88319436318886</c:v>
                </c:pt>
                <c:pt idx="1445">
                  <c:v>401.90640683872016</c:v>
                </c:pt>
                <c:pt idx="1446">
                  <c:v>401.93577577061012</c:v>
                </c:pt>
                <c:pt idx="1447">
                  <c:v>401.97012735978655</c:v>
                </c:pt>
                <c:pt idx="1448">
                  <c:v>402.01401307203975</c:v>
                </c:pt>
                <c:pt idx="1449">
                  <c:v>402.08185386740064</c:v>
                </c:pt>
                <c:pt idx="1450">
                  <c:v>402.14059173118062</c:v>
                </c:pt>
                <c:pt idx="1451">
                  <c:v>402.17283527304352</c:v>
                </c:pt>
                <c:pt idx="1452">
                  <c:v>402.19209515986211</c:v>
                </c:pt>
                <c:pt idx="1453">
                  <c:v>402.22697376086683</c:v>
                </c:pt>
                <c:pt idx="1454">
                  <c:v>402.25754044691217</c:v>
                </c:pt>
                <c:pt idx="1455">
                  <c:v>402.28872996511836</c:v>
                </c:pt>
                <c:pt idx="1456">
                  <c:v>402.33347806036346</c:v>
                </c:pt>
                <c:pt idx="1457">
                  <c:v>402.38598760253547</c:v>
                </c:pt>
                <c:pt idx="1458">
                  <c:v>402.43126270960892</c:v>
                </c:pt>
                <c:pt idx="1459">
                  <c:v>402.44347980199382</c:v>
                </c:pt>
                <c:pt idx="1460">
                  <c:v>402.45550525371385</c:v>
                </c:pt>
                <c:pt idx="1461">
                  <c:v>402.48214330612961</c:v>
                </c:pt>
                <c:pt idx="1462">
                  <c:v>402.51544087164922</c:v>
                </c:pt>
                <c:pt idx="1463">
                  <c:v>402.54049788857986</c:v>
                </c:pt>
                <c:pt idx="1464">
                  <c:v>402.59128266476807</c:v>
                </c:pt>
                <c:pt idx="1465">
                  <c:v>402.6539491621777</c:v>
                </c:pt>
                <c:pt idx="1466">
                  <c:v>402.68973805634056</c:v>
                </c:pt>
                <c:pt idx="1467">
                  <c:v>402.71048315831177</c:v>
                </c:pt>
                <c:pt idx="1468">
                  <c:v>402.73985209020179</c:v>
                </c:pt>
                <c:pt idx="1469">
                  <c:v>402.77693455885242</c:v>
                </c:pt>
                <c:pt idx="1470">
                  <c:v>402.81248390218417</c:v>
                </c:pt>
                <c:pt idx="1471">
                  <c:v>402.86163973272107</c:v>
                </c:pt>
                <c:pt idx="1472">
                  <c:v>402.92104833882809</c:v>
                </c:pt>
                <c:pt idx="1473">
                  <c:v>402.97561801814732</c:v>
                </c:pt>
                <c:pt idx="1474">
                  <c:v>403.00958632599401</c:v>
                </c:pt>
                <c:pt idx="1475">
                  <c:v>403.03258320577731</c:v>
                </c:pt>
                <c:pt idx="1476">
                  <c:v>403.06276661049299</c:v>
                </c:pt>
                <c:pt idx="1477">
                  <c:v>403.09151271022216</c:v>
                </c:pt>
                <c:pt idx="1478">
                  <c:v>403.11934851679325</c:v>
                </c:pt>
                <c:pt idx="1479">
                  <c:v>403.16040752923982</c:v>
                </c:pt>
                <c:pt idx="1480">
                  <c:v>403.23073965324386</c:v>
                </c:pt>
                <c:pt idx="1481">
                  <c:v>403.27874563979162</c:v>
                </c:pt>
                <c:pt idx="1482">
                  <c:v>403.31357633063016</c:v>
                </c:pt>
                <c:pt idx="1483">
                  <c:v>403.34284944218774</c:v>
                </c:pt>
                <c:pt idx="1484">
                  <c:v>403.39205318289083</c:v>
                </c:pt>
                <c:pt idx="1485">
                  <c:v>403.42626104156858</c:v>
                </c:pt>
                <c:pt idx="1486">
                  <c:v>403.45893577492745</c:v>
                </c:pt>
                <c:pt idx="1487">
                  <c:v>403.50900189862244</c:v>
                </c:pt>
                <c:pt idx="1488">
                  <c:v>403.56951243855235</c:v>
                </c:pt>
                <c:pt idx="1489">
                  <c:v>403.58953888803035</c:v>
                </c:pt>
                <c:pt idx="1490">
                  <c:v>403.60913414601242</c:v>
                </c:pt>
                <c:pt idx="1491">
                  <c:v>403.64909122463604</c:v>
                </c:pt>
                <c:pt idx="1492">
                  <c:v>403.68090357500296</c:v>
                </c:pt>
                <c:pt idx="1493">
                  <c:v>403.70749371725248</c:v>
                </c:pt>
                <c:pt idx="1494">
                  <c:v>403.75880550526909</c:v>
                </c:pt>
                <c:pt idx="1495">
                  <c:v>403.80269121752229</c:v>
                </c:pt>
                <c:pt idx="1496">
                  <c:v>403.8418338233202</c:v>
                </c:pt>
                <c:pt idx="1497">
                  <c:v>403.86368085911442</c:v>
                </c:pt>
                <c:pt idx="1498">
                  <c:v>403.88797131338555</c:v>
                </c:pt>
                <c:pt idx="1499">
                  <c:v>403.92673063785378</c:v>
                </c:pt>
                <c:pt idx="1500">
                  <c:v>403.96304654384494</c:v>
                </c:pt>
                <c:pt idx="1501">
                  <c:v>403.99552963653895</c:v>
                </c:pt>
                <c:pt idx="1502">
                  <c:v>404.05124915984737</c:v>
                </c:pt>
                <c:pt idx="1503">
                  <c:v>404.1036149715207</c:v>
                </c:pt>
                <c:pt idx="1504">
                  <c:v>404.13188196958771</c:v>
                </c:pt>
                <c:pt idx="1505">
                  <c:v>404.14984828191848</c:v>
                </c:pt>
                <c:pt idx="1506">
                  <c:v>404.18539762525023</c:v>
                </c:pt>
                <c:pt idx="1507">
                  <c:v>404.21792862811043</c:v>
                </c:pt>
                <c:pt idx="1508">
                  <c:v>404.25462781543138</c:v>
                </c:pt>
                <c:pt idx="1509">
                  <c:v>404.29305176873606</c:v>
                </c:pt>
                <c:pt idx="1510">
                  <c:v>404.34244715010402</c:v>
                </c:pt>
                <c:pt idx="1511">
                  <c:v>404.3773257511088</c:v>
                </c:pt>
                <c:pt idx="1512">
                  <c:v>404.39375893812064</c:v>
                </c:pt>
                <c:pt idx="1513">
                  <c:v>404.41440821975942</c:v>
                </c:pt>
                <c:pt idx="1514">
                  <c:v>404.45034084442091</c:v>
                </c:pt>
                <c:pt idx="1515">
                  <c:v>404.49580759215928</c:v>
                </c:pt>
                <c:pt idx="1516">
                  <c:v>404.52445787155602</c:v>
                </c:pt>
                <c:pt idx="1517">
                  <c:v>404.57390116309023</c:v>
                </c:pt>
                <c:pt idx="1518">
                  <c:v>404.61941582099479</c:v>
                </c:pt>
                <c:pt idx="1519">
                  <c:v>404.6507490696996</c:v>
                </c:pt>
                <c:pt idx="1520">
                  <c:v>404.66277452141964</c:v>
                </c:pt>
                <c:pt idx="1521">
                  <c:v>404.70455218635936</c:v>
                </c:pt>
                <c:pt idx="1522">
                  <c:v>404.75236653224226</c:v>
                </c:pt>
                <c:pt idx="1523">
                  <c:v>404.79639597499414</c:v>
                </c:pt>
                <c:pt idx="1524">
                  <c:v>404.83496365879745</c:v>
                </c:pt>
                <c:pt idx="1525">
                  <c:v>404.88378411817087</c:v>
                </c:pt>
                <c:pt idx="1526">
                  <c:v>404.91837525817834</c:v>
                </c:pt>
                <c:pt idx="1527">
                  <c:v>404.92790938125518</c:v>
                </c:pt>
                <c:pt idx="1528">
                  <c:v>404.94807956123185</c:v>
                </c:pt>
                <c:pt idx="1529">
                  <c:v>404.98559322137845</c:v>
                </c:pt>
                <c:pt idx="1530">
                  <c:v>405.03048504712217</c:v>
                </c:pt>
                <c:pt idx="1531">
                  <c:v>405.08002415898881</c:v>
                </c:pt>
                <c:pt idx="1532">
                  <c:v>405.14106171074712</c:v>
                </c:pt>
                <c:pt idx="1533">
                  <c:v>405.18763039230839</c:v>
                </c:pt>
                <c:pt idx="1534">
                  <c:v>405.22332346613882</c:v>
                </c:pt>
                <c:pt idx="1535">
                  <c:v>405.24344573594925</c:v>
                </c:pt>
                <c:pt idx="1536">
                  <c:v>405.26912558504068</c:v>
                </c:pt>
                <c:pt idx="1537">
                  <c:v>405.30865147216826</c:v>
                </c:pt>
                <c:pt idx="1538">
                  <c:v>405.35718447054438</c:v>
                </c:pt>
                <c:pt idx="1539">
                  <c:v>405.40260330811651</c:v>
                </c:pt>
                <c:pt idx="1540">
                  <c:v>405.45865820258842</c:v>
                </c:pt>
                <c:pt idx="1541">
                  <c:v>405.50139407085248</c:v>
                </c:pt>
                <c:pt idx="1542">
                  <c:v>405.52223499315619</c:v>
                </c:pt>
                <c:pt idx="1543">
                  <c:v>405.53545819903161</c:v>
                </c:pt>
                <c:pt idx="1544">
                  <c:v>405.56027566513114</c:v>
                </c:pt>
                <c:pt idx="1545">
                  <c:v>405.5927587578251</c:v>
                </c:pt>
                <c:pt idx="1546">
                  <c:v>405.62548140135016</c:v>
                </c:pt>
                <c:pt idx="1547">
                  <c:v>405.66515101897647</c:v>
                </c:pt>
                <c:pt idx="1548">
                  <c:v>405.7172293696525</c:v>
                </c:pt>
                <c:pt idx="1549">
                  <c:v>405.75412019763826</c:v>
                </c:pt>
                <c:pt idx="1550">
                  <c:v>405.76820578650558</c:v>
                </c:pt>
                <c:pt idx="1551">
                  <c:v>405.79810173022395</c:v>
                </c:pt>
                <c:pt idx="1552">
                  <c:v>405.8461556269379</c:v>
                </c:pt>
                <c:pt idx="1553">
                  <c:v>405.88467540057502</c:v>
                </c:pt>
                <c:pt idx="1554">
                  <c:v>405.91471507479201</c:v>
                </c:pt>
                <c:pt idx="1555">
                  <c:v>405.96741625762888</c:v>
                </c:pt>
                <c:pt idx="1556">
                  <c:v>406.01551806450902</c:v>
                </c:pt>
                <c:pt idx="1557">
                  <c:v>406.03223871251816</c:v>
                </c:pt>
                <c:pt idx="1558">
                  <c:v>406.04412043373958</c:v>
                </c:pt>
                <c:pt idx="1559">
                  <c:v>406.08345468020235</c:v>
                </c:pt>
                <c:pt idx="1560">
                  <c:v>406.1201538675233</c:v>
                </c:pt>
                <c:pt idx="1561">
                  <c:v>406.14808549442682</c:v>
                </c:pt>
                <c:pt idx="1562">
                  <c:v>406.19115673385437</c:v>
                </c:pt>
                <c:pt idx="1563">
                  <c:v>406.2490801248087</c:v>
                </c:pt>
                <c:pt idx="1564">
                  <c:v>406.28256933099323</c:v>
                </c:pt>
                <c:pt idx="1565">
                  <c:v>406.29464269287945</c:v>
                </c:pt>
                <c:pt idx="1566">
                  <c:v>406.30700351576303</c:v>
                </c:pt>
                <c:pt idx="1567">
                  <c:v>406.33919914745968</c:v>
                </c:pt>
                <c:pt idx="1568">
                  <c:v>406.36181274591331</c:v>
                </c:pt>
                <c:pt idx="1569">
                  <c:v>406.39697880791539</c:v>
                </c:pt>
                <c:pt idx="1570">
                  <c:v>406.44656582994821</c:v>
                </c:pt>
                <c:pt idx="1571">
                  <c:v>406.49337406234059</c:v>
                </c:pt>
                <c:pt idx="1572">
                  <c:v>406.51996420459011</c:v>
                </c:pt>
                <c:pt idx="1573">
                  <c:v>406.5422424318802</c:v>
                </c:pt>
                <c:pt idx="1574">
                  <c:v>406.56907212496077</c:v>
                </c:pt>
                <c:pt idx="1575">
                  <c:v>406.61195172372351</c:v>
                </c:pt>
                <c:pt idx="1576">
                  <c:v>406.65502296315105</c:v>
                </c:pt>
                <c:pt idx="1577">
                  <c:v>406.70053762105562</c:v>
                </c:pt>
                <c:pt idx="1578">
                  <c:v>406.75366999538841</c:v>
                </c:pt>
                <c:pt idx="1579">
                  <c:v>406.79832227030107</c:v>
                </c:pt>
                <c:pt idx="1580">
                  <c:v>406.82428958038975</c:v>
                </c:pt>
                <c:pt idx="1581">
                  <c:v>406.84824466349744</c:v>
                </c:pt>
                <c:pt idx="1582">
                  <c:v>406.88312326450216</c:v>
                </c:pt>
                <c:pt idx="1583">
                  <c:v>406.92379899561899</c:v>
                </c:pt>
                <c:pt idx="1584">
                  <c:v>406.96217503875744</c:v>
                </c:pt>
                <c:pt idx="1585">
                  <c:v>407.01583442491858</c:v>
                </c:pt>
                <c:pt idx="1586">
                  <c:v>407.08702893191457</c:v>
                </c:pt>
                <c:pt idx="1587">
                  <c:v>407.13101046450021</c:v>
                </c:pt>
                <c:pt idx="1588">
                  <c:v>407.16033148622398</c:v>
                </c:pt>
                <c:pt idx="1589">
                  <c:v>407.18898176562072</c:v>
                </c:pt>
                <c:pt idx="1590">
                  <c:v>407.21303266906085</c:v>
                </c:pt>
                <c:pt idx="1591">
                  <c:v>407.23229255587938</c:v>
                </c:pt>
                <c:pt idx="1592">
                  <c:v>407.26103865560856</c:v>
                </c:pt>
                <c:pt idx="1593">
                  <c:v>407.3058346610199</c:v>
                </c:pt>
                <c:pt idx="1594">
                  <c:v>407.35288244424333</c:v>
                </c:pt>
                <c:pt idx="1595">
                  <c:v>407.38047869998337</c:v>
                </c:pt>
                <c:pt idx="1596">
                  <c:v>407.3997385868019</c:v>
                </c:pt>
                <c:pt idx="1597">
                  <c:v>407.43317988282018</c:v>
                </c:pt>
                <c:pt idx="1598">
                  <c:v>407.47610739174911</c:v>
                </c:pt>
                <c:pt idx="1599">
                  <c:v>407.51065062159034</c:v>
                </c:pt>
                <c:pt idx="1600">
                  <c:v>407.55927944029889</c:v>
                </c:pt>
                <c:pt idx="1601">
                  <c:v>407.6231436918639</c:v>
                </c:pt>
                <c:pt idx="1602">
                  <c:v>407.66688567361848</c:v>
                </c:pt>
                <c:pt idx="1603">
                  <c:v>407.68077962182093</c:v>
                </c:pt>
                <c:pt idx="1604">
                  <c:v>407.70799259623124</c:v>
                </c:pt>
                <c:pt idx="1605">
                  <c:v>407.74550625637784</c:v>
                </c:pt>
                <c:pt idx="1606">
                  <c:v>407.78158261153794</c:v>
                </c:pt>
                <c:pt idx="1607">
                  <c:v>407.81832970902514</c:v>
                </c:pt>
                <c:pt idx="1608">
                  <c:v>407.87735503380236</c:v>
                </c:pt>
                <c:pt idx="1609">
                  <c:v>407.93350574860671</c:v>
                </c:pt>
                <c:pt idx="1610">
                  <c:v>407.95535278440093</c:v>
                </c:pt>
                <c:pt idx="1611">
                  <c:v>407.96359333298994</c:v>
                </c:pt>
                <c:pt idx="1612">
                  <c:v>407.9938246478718</c:v>
                </c:pt>
                <c:pt idx="1613">
                  <c:v>408.01926494613213</c:v>
                </c:pt>
                <c:pt idx="1614">
                  <c:v>408.03656051613586</c:v>
                </c:pt>
                <c:pt idx="1615">
                  <c:v>408.0772362472527</c:v>
                </c:pt>
                <c:pt idx="1616">
                  <c:v>408.13027280125306</c:v>
                </c:pt>
                <c:pt idx="1617">
                  <c:v>408.15173655571749</c:v>
                </c:pt>
                <c:pt idx="1618">
                  <c:v>408.16884048505636</c:v>
                </c:pt>
                <c:pt idx="1619">
                  <c:v>408.19911971010441</c:v>
                </c:pt>
                <c:pt idx="1620">
                  <c:v>408.23548352626187</c:v>
                </c:pt>
                <c:pt idx="1621">
                  <c:v>408.26705632579774</c:v>
                </c:pt>
                <c:pt idx="1622">
                  <c:v>408.31793692231844</c:v>
                </c:pt>
                <c:pt idx="1623">
                  <c:v>408.35219269116237</c:v>
                </c:pt>
                <c:pt idx="1624">
                  <c:v>408.39310797311026</c:v>
                </c:pt>
                <c:pt idx="1625">
                  <c:v>408.40958907028829</c:v>
                </c:pt>
                <c:pt idx="1626">
                  <c:v>408.41907528319894</c:v>
                </c:pt>
                <c:pt idx="1627">
                  <c:v>408.44001202583502</c:v>
                </c:pt>
                <c:pt idx="1628">
                  <c:v>408.48911994620573</c:v>
                </c:pt>
                <c:pt idx="1629">
                  <c:v>408.52112393723758</c:v>
                </c:pt>
                <c:pt idx="1630">
                  <c:v>408.57023185760823</c:v>
                </c:pt>
                <c:pt idx="1631">
                  <c:v>408.63031120604228</c:v>
                </c:pt>
                <c:pt idx="1632">
                  <c:v>408.67616123511033</c:v>
                </c:pt>
                <c:pt idx="1633">
                  <c:v>408.69719379807884</c:v>
                </c:pt>
                <c:pt idx="1634">
                  <c:v>408.72589198764183</c:v>
                </c:pt>
                <c:pt idx="1635">
                  <c:v>408.77102336421666</c:v>
                </c:pt>
                <c:pt idx="1636">
                  <c:v>408.81203446649698</c:v>
                </c:pt>
                <c:pt idx="1637">
                  <c:v>408.85261437728133</c:v>
                </c:pt>
                <c:pt idx="1638">
                  <c:v>408.89947051983989</c:v>
                </c:pt>
                <c:pt idx="1639">
                  <c:v>408.95451930082129</c:v>
                </c:pt>
                <c:pt idx="1640">
                  <c:v>408.9836486818802</c:v>
                </c:pt>
                <c:pt idx="1641">
                  <c:v>408.99759054024889</c:v>
                </c:pt>
                <c:pt idx="1642">
                  <c:v>409.02815722629424</c:v>
                </c:pt>
                <c:pt idx="1643">
                  <c:v>409.06528760511111</c:v>
                </c:pt>
                <c:pt idx="1644">
                  <c:v>409.10165142126851</c:v>
                </c:pt>
                <c:pt idx="1645">
                  <c:v>409.14462684036369</c:v>
                </c:pt>
                <c:pt idx="1646">
                  <c:v>409.19579489788163</c:v>
                </c:pt>
                <c:pt idx="1647">
                  <c:v>409.23527287484302</c:v>
                </c:pt>
                <c:pt idx="1648">
                  <c:v>409.25424530066431</c:v>
                </c:pt>
                <c:pt idx="1649">
                  <c:v>409.27182833166535</c:v>
                </c:pt>
                <c:pt idx="1650">
                  <c:v>409.29779564175402</c:v>
                </c:pt>
                <c:pt idx="1651">
                  <c:v>409.33607586456009</c:v>
                </c:pt>
                <c:pt idx="1652">
                  <c:v>409.3649177846217</c:v>
                </c:pt>
                <c:pt idx="1653">
                  <c:v>409.42092476892736</c:v>
                </c:pt>
                <c:pt idx="1654">
                  <c:v>409.47065552145887</c:v>
                </c:pt>
                <c:pt idx="1655">
                  <c:v>409.50788172060817</c:v>
                </c:pt>
                <c:pt idx="1656">
                  <c:v>409.52081746548635</c:v>
                </c:pt>
                <c:pt idx="1657">
                  <c:v>409.5444371774305</c:v>
                </c:pt>
                <c:pt idx="1658">
                  <c:v>409.57059612818404</c:v>
                </c:pt>
                <c:pt idx="1659">
                  <c:v>409.59982132957538</c:v>
                </c:pt>
                <c:pt idx="1660">
                  <c:v>409.62305776018979</c:v>
                </c:pt>
                <c:pt idx="1661">
                  <c:v>409.67781908017389</c:v>
                </c:pt>
                <c:pt idx="1662">
                  <c:v>409.72328582791226</c:v>
                </c:pt>
                <c:pt idx="1663">
                  <c:v>409.7503071616577</c:v>
                </c:pt>
                <c:pt idx="1664">
                  <c:v>409.76147023038584</c:v>
                </c:pt>
                <c:pt idx="1665">
                  <c:v>409.79769031604462</c:v>
                </c:pt>
                <c:pt idx="1666">
                  <c:v>409.83247309671697</c:v>
                </c:pt>
                <c:pt idx="1667">
                  <c:v>409.86294396242988</c:v>
                </c:pt>
                <c:pt idx="1668">
                  <c:v>409.90735668651149</c:v>
                </c:pt>
                <c:pt idx="1669">
                  <c:v>409.97280197356162</c:v>
                </c:pt>
                <c:pt idx="1670">
                  <c:v>410.01136965736492</c:v>
                </c:pt>
                <c:pt idx="1671">
                  <c:v>410.02646135972276</c:v>
                </c:pt>
                <c:pt idx="1672">
                  <c:v>410.04773347352233</c:v>
                </c:pt>
                <c:pt idx="1673">
                  <c:v>410.0806956678785</c:v>
                </c:pt>
                <c:pt idx="1674">
                  <c:v>410.09722467522278</c:v>
                </c:pt>
                <c:pt idx="1675">
                  <c:v>410.11715530436834</c:v>
                </c:pt>
                <c:pt idx="1676">
                  <c:v>410.15835804731353</c:v>
                </c:pt>
                <c:pt idx="1677">
                  <c:v>410.21307145713138</c:v>
                </c:pt>
                <c:pt idx="1678">
                  <c:v>410.22897763231487</c:v>
                </c:pt>
                <c:pt idx="1679">
                  <c:v>410.24569828032401</c:v>
                </c:pt>
                <c:pt idx="1680">
                  <c:v>410.27521094271265</c:v>
                </c:pt>
                <c:pt idx="1681">
                  <c:v>410.30922716072553</c:v>
                </c:pt>
                <c:pt idx="1682">
                  <c:v>410.33246359133994</c:v>
                </c:pt>
                <c:pt idx="1683">
                  <c:v>410.38439821151735</c:v>
                </c:pt>
                <c:pt idx="1684">
                  <c:v>410.4402614653244</c:v>
                </c:pt>
                <c:pt idx="1685">
                  <c:v>410.48342852508443</c:v>
                </c:pt>
                <c:pt idx="1686">
                  <c:v>410.49626844963012</c:v>
                </c:pt>
                <c:pt idx="1687">
                  <c:v>410.51524087545141</c:v>
                </c:pt>
                <c:pt idx="1688">
                  <c:v>410.53962715005497</c:v>
                </c:pt>
                <c:pt idx="1689">
                  <c:v>410.57258934441114</c:v>
                </c:pt>
                <c:pt idx="1690">
                  <c:v>410.61177986037524</c:v>
                </c:pt>
                <c:pt idx="1691">
                  <c:v>410.67650649493214</c:v>
                </c:pt>
                <c:pt idx="1692">
                  <c:v>410.73040543192434</c:v>
                </c:pt>
                <c:pt idx="1693">
                  <c:v>410.75335440154151</c:v>
                </c:pt>
                <c:pt idx="1694">
                  <c:v>410.77151235453709</c:v>
                </c:pt>
                <c:pt idx="1695">
                  <c:v>410.79977935260416</c:v>
                </c:pt>
                <c:pt idx="1696">
                  <c:v>410.826225764355</c:v>
                </c:pt>
                <c:pt idx="1697">
                  <c:v>410.86426643632996</c:v>
                </c:pt>
                <c:pt idx="1698">
                  <c:v>410.91965058847484</c:v>
                </c:pt>
                <c:pt idx="1699">
                  <c:v>410.97618458460892</c:v>
                </c:pt>
                <c:pt idx="1700">
                  <c:v>411.02323236783235</c:v>
                </c:pt>
                <c:pt idx="1701">
                  <c:v>411.05389487421019</c:v>
                </c:pt>
                <c:pt idx="1702">
                  <c:v>411.07387341352194</c:v>
                </c:pt>
                <c:pt idx="1703">
                  <c:v>411.10726679937403</c:v>
                </c:pt>
                <c:pt idx="1704">
                  <c:v>411.14363061553144</c:v>
                </c:pt>
                <c:pt idx="1705">
                  <c:v>411.17774265387675</c:v>
                </c:pt>
                <c:pt idx="1706">
                  <c:v>411.21798719349761</c:v>
                </c:pt>
                <c:pt idx="1707">
                  <c:v>411.27394626763709</c:v>
                </c:pt>
                <c:pt idx="1708">
                  <c:v>411.31040590412698</c:v>
                </c:pt>
                <c:pt idx="1709">
                  <c:v>411.31811944088764</c:v>
                </c:pt>
                <c:pt idx="1710">
                  <c:v>411.34509286446684</c:v>
                </c:pt>
                <c:pt idx="1711">
                  <c:v>411.37795923849058</c:v>
                </c:pt>
                <c:pt idx="1712">
                  <c:v>411.39400914417268</c:v>
                </c:pt>
                <c:pt idx="1713">
                  <c:v>411.42395299805725</c:v>
                </c:pt>
                <c:pt idx="1714">
                  <c:v>411.47655836056168</c:v>
                </c:pt>
                <c:pt idx="1715">
                  <c:v>411.52614538259451</c:v>
                </c:pt>
                <c:pt idx="1716">
                  <c:v>411.55134613002377</c:v>
                </c:pt>
                <c:pt idx="1717">
                  <c:v>411.57846328410164</c:v>
                </c:pt>
                <c:pt idx="1718">
                  <c:v>411.61046727513349</c:v>
                </c:pt>
                <c:pt idx="1719">
                  <c:v>411.64941824026653</c:v>
                </c:pt>
                <c:pt idx="1720">
                  <c:v>411.67514599952415</c:v>
                </c:pt>
                <c:pt idx="1721">
                  <c:v>411.72022946593279</c:v>
                </c:pt>
                <c:pt idx="1722">
                  <c:v>411.77762584505871</c:v>
                </c:pt>
                <c:pt idx="1723">
                  <c:v>411.80550956179604</c:v>
                </c:pt>
                <c:pt idx="1724">
                  <c:v>411.82175110814302</c:v>
                </c:pt>
                <c:pt idx="1725">
                  <c:v>411.84163382712239</c:v>
                </c:pt>
                <c:pt idx="1726">
                  <c:v>411.86961336419211</c:v>
                </c:pt>
                <c:pt idx="1727">
                  <c:v>411.88872952051202</c:v>
                </c:pt>
                <c:pt idx="1728">
                  <c:v>411.92806376697479</c:v>
                </c:pt>
                <c:pt idx="1729">
                  <c:v>411.9749678196996</c:v>
                </c:pt>
                <c:pt idx="1730">
                  <c:v>412.01712876596906</c:v>
                </c:pt>
                <c:pt idx="1731">
                  <c:v>412.04094011857808</c:v>
                </c:pt>
                <c:pt idx="1732">
                  <c:v>412.06139775955199</c:v>
                </c:pt>
                <c:pt idx="1733">
                  <c:v>412.08281360385024</c:v>
                </c:pt>
                <c:pt idx="1734">
                  <c:v>412.11606325920371</c:v>
                </c:pt>
                <c:pt idx="1735">
                  <c:v>412.14145564729779</c:v>
                </c:pt>
                <c:pt idx="1736">
                  <c:v>412.16622520323114</c:v>
                </c:pt>
                <c:pt idx="1737">
                  <c:v>412.21097329847623</c:v>
                </c:pt>
                <c:pt idx="1738">
                  <c:v>412.24958889244579</c:v>
                </c:pt>
                <c:pt idx="1739">
                  <c:v>412.26674073195085</c:v>
                </c:pt>
                <c:pt idx="1740">
                  <c:v>412.29697204683271</c:v>
                </c:pt>
                <c:pt idx="1741">
                  <c:v>412.3520208278141</c:v>
                </c:pt>
                <c:pt idx="1742">
                  <c:v>412.39767921621734</c:v>
                </c:pt>
                <c:pt idx="1743">
                  <c:v>412.43524078653013</c:v>
                </c:pt>
                <c:pt idx="1744">
                  <c:v>412.49163105216553</c:v>
                </c:pt>
                <c:pt idx="1745">
                  <c:v>412.53561258475122</c:v>
                </c:pt>
                <c:pt idx="1746">
                  <c:v>412.55928020686156</c:v>
                </c:pt>
                <c:pt idx="1747">
                  <c:v>412.57250341273698</c:v>
                </c:pt>
                <c:pt idx="1748">
                  <c:v>412.6043636732702</c:v>
                </c:pt>
                <c:pt idx="1749">
                  <c:v>412.63512199998041</c:v>
                </c:pt>
                <c:pt idx="1750">
                  <c:v>412.67230028896347</c:v>
                </c:pt>
                <c:pt idx="1751">
                  <c:v>412.70847246445607</c:v>
                </c:pt>
                <c:pt idx="1752">
                  <c:v>412.7624672217807</c:v>
                </c:pt>
                <c:pt idx="1753">
                  <c:v>412.80855680167986</c:v>
                </c:pt>
                <c:pt idx="1754">
                  <c:v>412.8224986600485</c:v>
                </c:pt>
                <c:pt idx="1755">
                  <c:v>412.8405607927117</c:v>
                </c:pt>
                <c:pt idx="1756">
                  <c:v>412.87208568208138</c:v>
                </c:pt>
                <c:pt idx="1757">
                  <c:v>412.89910701582681</c:v>
                </c:pt>
                <c:pt idx="1758">
                  <c:v>412.91611512483325</c:v>
                </c:pt>
                <c:pt idx="1759">
                  <c:v>412.96249216572966</c:v>
                </c:pt>
                <c:pt idx="1760">
                  <c:v>412.99943090388166</c:v>
                </c:pt>
                <c:pt idx="1761">
                  <c:v>413.0217091311718</c:v>
                </c:pt>
                <c:pt idx="1762">
                  <c:v>413.04025036549712</c:v>
                </c:pt>
                <c:pt idx="1763">
                  <c:v>413.08049490511797</c:v>
                </c:pt>
                <c:pt idx="1764">
                  <c:v>413.12265585138744</c:v>
                </c:pt>
                <c:pt idx="1765">
                  <c:v>413.16668529413931</c:v>
                </c:pt>
                <c:pt idx="1766">
                  <c:v>413.21325397570064</c:v>
                </c:pt>
                <c:pt idx="1767">
                  <c:v>413.25857699294028</c:v>
                </c:pt>
                <c:pt idx="1768">
                  <c:v>413.28358609970468</c:v>
                </c:pt>
                <c:pt idx="1769">
                  <c:v>413.28871248748976</c:v>
                </c:pt>
                <c:pt idx="1770">
                  <c:v>413.29518035992879</c:v>
                </c:pt>
                <c:pt idx="1771">
                  <c:v>413.3221058733418</c:v>
                </c:pt>
                <c:pt idx="1772">
                  <c:v>413.35789476750466</c:v>
                </c:pt>
                <c:pt idx="1773">
                  <c:v>413.40024735443899</c:v>
                </c:pt>
                <c:pt idx="1774">
                  <c:v>413.45606269807985</c:v>
                </c:pt>
                <c:pt idx="1775">
                  <c:v>413.52409513410555</c:v>
                </c:pt>
                <c:pt idx="1776">
                  <c:v>413.55978820793598</c:v>
                </c:pt>
                <c:pt idx="1777">
                  <c:v>413.57842526259373</c:v>
                </c:pt>
                <c:pt idx="1778">
                  <c:v>413.6055424166716</c:v>
                </c:pt>
                <c:pt idx="1779">
                  <c:v>413.64152295149933</c:v>
                </c:pt>
                <c:pt idx="1780">
                  <c:v>413.66667578876235</c:v>
                </c:pt>
                <c:pt idx="1781">
                  <c:v>413.71247790766421</c:v>
                </c:pt>
                <c:pt idx="1782">
                  <c:v>413.75842375706469</c:v>
                </c:pt>
                <c:pt idx="1783">
                  <c:v>413.80173454732335</c:v>
                </c:pt>
                <c:pt idx="1784">
                  <c:v>413.8195092189892</c:v>
                </c:pt>
                <c:pt idx="1785">
                  <c:v>413.8242044152783</c:v>
                </c:pt>
                <c:pt idx="1786">
                  <c:v>413.84039805145909</c:v>
                </c:pt>
                <c:pt idx="1787">
                  <c:v>413.87690559811517</c:v>
                </c:pt>
                <c:pt idx="1788">
                  <c:v>413.90450185385515</c:v>
                </c:pt>
                <c:pt idx="1789">
                  <c:v>413.93990746668828</c:v>
                </c:pt>
                <c:pt idx="1790">
                  <c:v>414.00118456927765</c:v>
                </c:pt>
                <c:pt idx="1791">
                  <c:v>414.03697346344052</c:v>
                </c:pt>
                <c:pt idx="1792">
                  <c:v>414.045980574689</c:v>
                </c:pt>
                <c:pt idx="1793">
                  <c:v>414.06548001233864</c:v>
                </c:pt>
                <c:pt idx="1794">
                  <c:v>414.10558082146082</c:v>
                </c:pt>
                <c:pt idx="1795">
                  <c:v>414.14481924759122</c:v>
                </c:pt>
                <c:pt idx="1796">
                  <c:v>414.18333902122828</c:v>
                </c:pt>
                <c:pt idx="1797">
                  <c:v>414.23719004805429</c:v>
                </c:pt>
                <c:pt idx="1798">
                  <c:v>414.28845392590472</c:v>
                </c:pt>
                <c:pt idx="1799">
                  <c:v>414.31561899014878</c:v>
                </c:pt>
                <c:pt idx="1800">
                  <c:v>414.32136821009465</c:v>
                </c:pt>
                <c:pt idx="1801">
                  <c:v>414.34958729799547</c:v>
                </c:pt>
                <c:pt idx="1802">
                  <c:v>414.38499291082854</c:v>
                </c:pt>
                <c:pt idx="1803">
                  <c:v>414.41096022091727</c:v>
                </c:pt>
                <c:pt idx="1804">
                  <c:v>414.45130058087057</c:v>
                </c:pt>
                <c:pt idx="1805">
                  <c:v>414.50299565021686</c:v>
                </c:pt>
                <c:pt idx="1806">
                  <c:v>414.53456844975278</c:v>
                </c:pt>
                <c:pt idx="1807">
                  <c:v>414.55061835543489</c:v>
                </c:pt>
                <c:pt idx="1808">
                  <c:v>414.57213002006557</c:v>
                </c:pt>
                <c:pt idx="1809">
                  <c:v>414.59790568948944</c:v>
                </c:pt>
                <c:pt idx="1810">
                  <c:v>414.62804118403886</c:v>
                </c:pt>
                <c:pt idx="1811">
                  <c:v>414.67130406413128</c:v>
                </c:pt>
                <c:pt idx="1812">
                  <c:v>414.72831716192752</c:v>
                </c:pt>
                <c:pt idx="1813">
                  <c:v>414.78188072775623</c:v>
                </c:pt>
                <c:pt idx="1814">
                  <c:v>414.81354934762453</c:v>
                </c:pt>
                <c:pt idx="1815">
                  <c:v>414.83319251577285</c:v>
                </c:pt>
                <c:pt idx="1816">
                  <c:v>414.85887236486423</c:v>
                </c:pt>
                <c:pt idx="1817">
                  <c:v>414.89188246938659</c:v>
                </c:pt>
                <c:pt idx="1818">
                  <c:v>414.91420860684292</c:v>
                </c:pt>
                <c:pt idx="1819">
                  <c:v>414.94798527402475</c:v>
                </c:pt>
                <c:pt idx="1820">
                  <c:v>415.00217167201424</c:v>
                </c:pt>
                <c:pt idx="1821">
                  <c:v>415.03858339833789</c:v>
                </c:pt>
                <c:pt idx="1822">
                  <c:v>415.04950691623498</c:v>
                </c:pt>
                <c:pt idx="1823">
                  <c:v>415.06910217421705</c:v>
                </c:pt>
                <c:pt idx="1824">
                  <c:v>415.09248233533009</c:v>
                </c:pt>
                <c:pt idx="1825">
                  <c:v>415.12055769273229</c:v>
                </c:pt>
                <c:pt idx="1826">
                  <c:v>415.15184303127091</c:v>
                </c:pt>
                <c:pt idx="1827">
                  <c:v>415.19524964186195</c:v>
                </c:pt>
                <c:pt idx="1828">
                  <c:v>415.25499361913245</c:v>
                </c:pt>
                <c:pt idx="1829">
                  <c:v>415.29590890108034</c:v>
                </c:pt>
                <c:pt idx="1830">
                  <c:v>415.30539511399098</c:v>
                </c:pt>
                <c:pt idx="1831">
                  <c:v>415.32810453277705</c:v>
                </c:pt>
                <c:pt idx="1832">
                  <c:v>415.35824002732647</c:v>
                </c:pt>
                <c:pt idx="1833">
                  <c:v>415.36964264688572</c:v>
                </c:pt>
                <c:pt idx="1834">
                  <c:v>415.4003051532635</c:v>
                </c:pt>
                <c:pt idx="1835">
                  <c:v>415.45156903111388</c:v>
                </c:pt>
                <c:pt idx="1836">
                  <c:v>415.49123864874019</c:v>
                </c:pt>
                <c:pt idx="1837">
                  <c:v>415.50613871043316</c:v>
                </c:pt>
                <c:pt idx="1838">
                  <c:v>415.52693172257057</c:v>
                </c:pt>
                <c:pt idx="1839">
                  <c:v>415.54892248886341</c:v>
                </c:pt>
                <c:pt idx="1840">
                  <c:v>415.57383577529538</c:v>
                </c:pt>
                <c:pt idx="1841">
                  <c:v>415.59826996006518</c:v>
                </c:pt>
                <c:pt idx="1842">
                  <c:v>415.63434631522534</c:v>
                </c:pt>
                <c:pt idx="1843">
                  <c:v>415.68043589512445</c:v>
                </c:pt>
                <c:pt idx="1844">
                  <c:v>415.7159852384562</c:v>
                </c:pt>
                <c:pt idx="1845">
                  <c:v>415.73668243026123</c:v>
                </c:pt>
                <c:pt idx="1846">
                  <c:v>415.76384749450534</c:v>
                </c:pt>
                <c:pt idx="1847">
                  <c:v>415.80902678124636</c:v>
                </c:pt>
                <c:pt idx="1848">
                  <c:v>415.85377487649146</c:v>
                </c:pt>
                <c:pt idx="1849">
                  <c:v>415.89339658395153</c:v>
                </c:pt>
                <c:pt idx="1850">
                  <c:v>415.95505696787063</c:v>
                </c:pt>
                <c:pt idx="1851">
                  <c:v>416.00354205608056</c:v>
                </c:pt>
                <c:pt idx="1852">
                  <c:v>416.02946145600299</c:v>
                </c:pt>
                <c:pt idx="1853">
                  <c:v>416.04905671398507</c:v>
                </c:pt>
                <c:pt idx="1854">
                  <c:v>416.07991086102777</c:v>
                </c:pt>
                <c:pt idx="1855">
                  <c:v>416.1016620764895</c:v>
                </c:pt>
                <c:pt idx="1856">
                  <c:v>416.13222876253485</c:v>
                </c:pt>
                <c:pt idx="1857">
                  <c:v>416.16131023342757</c:v>
                </c:pt>
                <c:pt idx="1858">
                  <c:v>416.19805733091471</c:v>
                </c:pt>
                <c:pt idx="1859">
                  <c:v>416.22014391753999</c:v>
                </c:pt>
                <c:pt idx="1860">
                  <c:v>416.24453019214354</c:v>
                </c:pt>
                <c:pt idx="1861">
                  <c:v>416.27059332256471</c:v>
                </c:pt>
                <c:pt idx="1862">
                  <c:v>416.31261053833555</c:v>
                </c:pt>
                <c:pt idx="1863">
                  <c:v>416.35108240180642</c:v>
                </c:pt>
                <c:pt idx="1864">
                  <c:v>416.39372244973805</c:v>
                </c:pt>
                <c:pt idx="1865">
                  <c:v>416.44120142445746</c:v>
                </c:pt>
                <c:pt idx="1866">
                  <c:v>416.48192506574043</c:v>
                </c:pt>
                <c:pt idx="1867">
                  <c:v>416.51340204494392</c:v>
                </c:pt>
                <c:pt idx="1868">
                  <c:v>416.5271043524815</c:v>
                </c:pt>
                <c:pt idx="1869">
                  <c:v>416.56116848066057</c:v>
                </c:pt>
                <c:pt idx="1870">
                  <c:v>416.60126928978281</c:v>
                </c:pt>
                <c:pt idx="1871">
                  <c:v>416.63911832109289</c:v>
                </c:pt>
                <c:pt idx="1872">
                  <c:v>416.6763445202422</c:v>
                </c:pt>
                <c:pt idx="1873">
                  <c:v>416.73110584022629</c:v>
                </c:pt>
                <c:pt idx="1874">
                  <c:v>416.77115873918228</c:v>
                </c:pt>
                <c:pt idx="1875">
                  <c:v>416.7741770796539</c:v>
                </c:pt>
                <c:pt idx="1876">
                  <c:v>416.79070608699817</c:v>
                </c:pt>
                <c:pt idx="1877">
                  <c:v>416.81868562406788</c:v>
                </c:pt>
                <c:pt idx="1878">
                  <c:v>416.84115549202289</c:v>
                </c:pt>
                <c:pt idx="1879">
                  <c:v>416.85993627717926</c:v>
                </c:pt>
                <c:pt idx="1880">
                  <c:v>416.90190558278391</c:v>
                </c:pt>
                <c:pt idx="1881">
                  <c:v>416.94085654791695</c:v>
                </c:pt>
                <c:pt idx="1882">
                  <c:v>416.9647637208584</c:v>
                </c:pt>
                <c:pt idx="1883">
                  <c:v>416.97348337110958</c:v>
                </c:pt>
                <c:pt idx="1884">
                  <c:v>416.9992111303672</c:v>
                </c:pt>
                <c:pt idx="1885">
                  <c:v>417.03040064857339</c:v>
                </c:pt>
                <c:pt idx="1886">
                  <c:v>417.05473901301076</c:v>
                </c:pt>
                <c:pt idx="1887">
                  <c:v>417.07998767060622</c:v>
                </c:pt>
                <c:pt idx="1888">
                  <c:v>417.13000588413502</c:v>
                </c:pt>
                <c:pt idx="1889">
                  <c:v>417.16368673098435</c:v>
                </c:pt>
                <c:pt idx="1890">
                  <c:v>417.17643083519766</c:v>
                </c:pt>
                <c:pt idx="1891">
                  <c:v>417.19257656121221</c:v>
                </c:pt>
                <c:pt idx="1892">
                  <c:v>417.22544293523589</c:v>
                </c:pt>
                <c:pt idx="1893">
                  <c:v>417.26271704455144</c:v>
                </c:pt>
                <c:pt idx="1894">
                  <c:v>417.29472103558328</c:v>
                </c:pt>
                <c:pt idx="1895">
                  <c:v>417.33669034118788</c:v>
                </c:pt>
                <c:pt idx="1896">
                  <c:v>417.39485328297326</c:v>
                </c:pt>
                <c:pt idx="1897">
                  <c:v>417.42886950098614</c:v>
                </c:pt>
                <c:pt idx="1898">
                  <c:v>417.43864317489408</c:v>
                </c:pt>
                <c:pt idx="1899">
                  <c:v>417.47155745908401</c:v>
                </c:pt>
                <c:pt idx="1900">
                  <c:v>417.50725053291438</c:v>
                </c:pt>
                <c:pt idx="1901">
                  <c:v>417.52253387593709</c:v>
                </c:pt>
                <c:pt idx="1902">
                  <c:v>417.55506487879728</c:v>
                </c:pt>
                <c:pt idx="1903">
                  <c:v>417.60321459584367</c:v>
                </c:pt>
                <c:pt idx="1904">
                  <c:v>417.62956518726207</c:v>
                </c:pt>
                <c:pt idx="1905">
                  <c:v>417.65193923488465</c:v>
                </c:pt>
                <c:pt idx="1906">
                  <c:v>417.67177404369778</c:v>
                </c:pt>
                <c:pt idx="1907">
                  <c:v>417.69802881478375</c:v>
                </c:pt>
                <c:pt idx="1908">
                  <c:v>417.73065563797638</c:v>
                </c:pt>
                <c:pt idx="1909">
                  <c:v>417.77147509959184</c:v>
                </c:pt>
                <c:pt idx="1910">
                  <c:v>417.81627110500318</c:v>
                </c:pt>
                <c:pt idx="1911">
                  <c:v>417.87050541315892</c:v>
                </c:pt>
                <c:pt idx="1912">
                  <c:v>417.90749206147711</c:v>
                </c:pt>
                <c:pt idx="1913">
                  <c:v>417.92287122483225</c:v>
                </c:pt>
                <c:pt idx="1914">
                  <c:v>417.94553273345207</c:v>
                </c:pt>
                <c:pt idx="1915">
                  <c:v>417.98031551412441</c:v>
                </c:pt>
                <c:pt idx="1916">
                  <c:v>418.01140921199817</c:v>
                </c:pt>
                <c:pt idx="1917">
                  <c:v>418.04638363333532</c:v>
                </c:pt>
                <c:pt idx="1918">
                  <c:v>418.09180247090745</c:v>
                </c:pt>
                <c:pt idx="1919">
                  <c:v>418.13540072216341</c:v>
                </c:pt>
                <c:pt idx="1920">
                  <c:v>418.15743939862244</c:v>
                </c:pt>
                <c:pt idx="1921">
                  <c:v>418.16275742707234</c:v>
                </c:pt>
                <c:pt idx="1922">
                  <c:v>418.18422118153677</c:v>
                </c:pt>
                <c:pt idx="1923">
                  <c:v>418.21938724353885</c:v>
                </c:pt>
                <c:pt idx="1924">
                  <c:v>418.2479896127694</c:v>
                </c:pt>
                <c:pt idx="1925">
                  <c:v>418.28933608621321</c:v>
                </c:pt>
                <c:pt idx="1926">
                  <c:v>418.35070900913502</c:v>
                </c:pt>
                <c:pt idx="1927">
                  <c:v>418.39033071659509</c:v>
                </c:pt>
                <c:pt idx="1928">
                  <c:v>418.40139796499079</c:v>
                </c:pt>
                <c:pt idx="1929">
                  <c:v>418.42089740264043</c:v>
                </c:pt>
                <c:pt idx="1930">
                  <c:v>418.44873320921153</c:v>
                </c:pt>
                <c:pt idx="1931">
                  <c:v>418.47192172965975</c:v>
                </c:pt>
                <c:pt idx="1932">
                  <c:v>418.50397363085779</c:v>
                </c:pt>
                <c:pt idx="1933">
                  <c:v>418.54589502629619</c:v>
                </c:pt>
                <c:pt idx="1934">
                  <c:v>418.5886788047265</c:v>
                </c:pt>
                <c:pt idx="1935">
                  <c:v>418.59730263464525</c:v>
                </c:pt>
                <c:pt idx="1936">
                  <c:v>418.60630974589372</c:v>
                </c:pt>
                <c:pt idx="1937">
                  <c:v>418.6281088715217</c:v>
                </c:pt>
                <c:pt idx="1938">
                  <c:v>418.66001704222106</c:v>
                </c:pt>
                <c:pt idx="1939">
                  <c:v>418.68746956746247</c:v>
                </c:pt>
                <c:pt idx="1940">
                  <c:v>418.7289597714049</c:v>
                </c:pt>
                <c:pt idx="1941">
                  <c:v>418.77806769177562</c:v>
                </c:pt>
                <c:pt idx="1942">
                  <c:v>418.81131734712903</c:v>
                </c:pt>
                <c:pt idx="1943">
                  <c:v>418.82693606131522</c:v>
                </c:pt>
                <c:pt idx="1944">
                  <c:v>418.84360879915818</c:v>
                </c:pt>
                <c:pt idx="1945">
                  <c:v>418.8765230833481</c:v>
                </c:pt>
                <c:pt idx="1946">
                  <c:v>418.91413256382708</c:v>
                </c:pt>
                <c:pt idx="1947">
                  <c:v>418.94814878183996</c:v>
                </c:pt>
                <c:pt idx="1948">
                  <c:v>418.99639431921878</c:v>
                </c:pt>
                <c:pt idx="1949">
                  <c:v>419.03783661299508</c:v>
                </c:pt>
                <c:pt idx="1950">
                  <c:v>419.06600779072966</c:v>
                </c:pt>
                <c:pt idx="1951">
                  <c:v>419.075206542643</c:v>
                </c:pt>
                <c:pt idx="1952">
                  <c:v>419.09863461392229</c:v>
                </c:pt>
                <c:pt idx="1953">
                  <c:v>419.12709325265416</c:v>
                </c:pt>
                <c:pt idx="1954">
                  <c:v>419.16048663850626</c:v>
                </c:pt>
                <c:pt idx="1955">
                  <c:v>419.19143660588134</c:v>
                </c:pt>
                <c:pt idx="1956">
                  <c:v>419.23934677209667</c:v>
                </c:pt>
                <c:pt idx="1957">
                  <c:v>419.27781863556754</c:v>
                </c:pt>
                <c:pt idx="1958">
                  <c:v>419.29597658856318</c:v>
                </c:pt>
                <c:pt idx="1959">
                  <c:v>419.31782362435735</c:v>
                </c:pt>
                <c:pt idx="1960">
                  <c:v>419.35840353514175</c:v>
                </c:pt>
                <c:pt idx="1961">
                  <c:v>419.38504158755745</c:v>
                </c:pt>
                <c:pt idx="1962">
                  <c:v>419.40981114349074</c:v>
                </c:pt>
                <c:pt idx="1963">
                  <c:v>419.45628400471963</c:v>
                </c:pt>
                <c:pt idx="1964">
                  <c:v>419.50117583046335</c:v>
                </c:pt>
                <c:pt idx="1965">
                  <c:v>419.51736946664414</c:v>
                </c:pt>
                <c:pt idx="1966">
                  <c:v>419.53404220448709</c:v>
                </c:pt>
                <c:pt idx="1967">
                  <c:v>419.56274039405002</c:v>
                </c:pt>
                <c:pt idx="1968">
                  <c:v>419.59340290042786</c:v>
                </c:pt>
                <c:pt idx="1969">
                  <c:v>419.61922648001791</c:v>
                </c:pt>
                <c:pt idx="1970">
                  <c:v>419.66325592276979</c:v>
                </c:pt>
                <c:pt idx="1971">
                  <c:v>419.72132304422274</c:v>
                </c:pt>
                <c:pt idx="1972">
                  <c:v>419.75773477054639</c:v>
                </c:pt>
                <c:pt idx="1973">
                  <c:v>419.77531780154737</c:v>
                </c:pt>
                <c:pt idx="1974">
                  <c:v>419.78973876157818</c:v>
                </c:pt>
                <c:pt idx="1975">
                  <c:v>419.81441249717909</c:v>
                </c:pt>
                <c:pt idx="1976">
                  <c:v>419.84200875291913</c:v>
                </c:pt>
                <c:pt idx="1977">
                  <c:v>419.87113813397804</c:v>
                </c:pt>
                <c:pt idx="1978">
                  <c:v>419.90611255531519</c:v>
                </c:pt>
                <c:pt idx="1979">
                  <c:v>419.95857418732095</c:v>
                </c:pt>
                <c:pt idx="1980">
                  <c:v>419.98238553992996</c:v>
                </c:pt>
                <c:pt idx="1981">
                  <c:v>419.98559552106639</c:v>
                </c:pt>
                <c:pt idx="1982">
                  <c:v>420.00102259458771</c:v>
                </c:pt>
                <c:pt idx="1983">
                  <c:v>420.0377696920749</c:v>
                </c:pt>
                <c:pt idx="1984">
                  <c:v>420.06555758847975</c:v>
                </c:pt>
                <c:pt idx="1985">
                  <c:v>420.09933425566157</c:v>
                </c:pt>
                <c:pt idx="1986">
                  <c:v>420.14523219489581</c:v>
                </c:pt>
                <c:pt idx="1987">
                  <c:v>420.1939568339368</c:v>
                </c:pt>
                <c:pt idx="1988">
                  <c:v>420.21815146787554</c:v>
                </c:pt>
                <c:pt idx="1989">
                  <c:v>420.22605664530107</c:v>
                </c:pt>
                <c:pt idx="1990">
                  <c:v>420.25585676868701</c:v>
                </c:pt>
                <c:pt idx="1991">
                  <c:v>420.28881896304313</c:v>
                </c:pt>
                <c:pt idx="1992">
                  <c:v>420.30922869385086</c:v>
                </c:pt>
                <c:pt idx="1993">
                  <c:v>420.34041821205705</c:v>
                </c:pt>
                <c:pt idx="1994">
                  <c:v>420.39910816567078</c:v>
                </c:pt>
                <c:pt idx="1995">
                  <c:v>420.42742307390404</c:v>
                </c:pt>
                <c:pt idx="1996">
                  <c:v>420.43743629864304</c:v>
                </c:pt>
                <c:pt idx="1997">
                  <c:v>420.46225376474257</c:v>
                </c:pt>
                <c:pt idx="1998">
                  <c:v>420.48592138685291</c:v>
                </c:pt>
                <c:pt idx="1999">
                  <c:v>420.50130055020804</c:v>
                </c:pt>
                <c:pt idx="2000">
                  <c:v>420.52889680594808</c:v>
                </c:pt>
                <c:pt idx="2001">
                  <c:v>420.56832687274328</c:v>
                </c:pt>
                <c:pt idx="2002">
                  <c:v>420.60239100092235</c:v>
                </c:pt>
                <c:pt idx="2003">
                  <c:v>420.61810553544098</c:v>
                </c:pt>
                <c:pt idx="2004">
                  <c:v>420.62735219752057</c:v>
                </c:pt>
                <c:pt idx="2005">
                  <c:v>420.65202593312142</c:v>
                </c:pt>
                <c:pt idx="2006">
                  <c:v>420.68656916296266</c:v>
                </c:pt>
                <c:pt idx="2007">
                  <c:v>420.72001045898094</c:v>
                </c:pt>
                <c:pt idx="2008">
                  <c:v>420.76974121151244</c:v>
                </c:pt>
                <c:pt idx="2009">
                  <c:v>420.82397551966818</c:v>
                </c:pt>
                <c:pt idx="2010">
                  <c:v>420.86671138793224</c:v>
                </c:pt>
                <c:pt idx="2011">
                  <c:v>420.87605387034426</c:v>
                </c:pt>
                <c:pt idx="2012">
                  <c:v>420.89493047583306</c:v>
                </c:pt>
                <c:pt idx="2013">
                  <c:v>420.91735243362183</c:v>
                </c:pt>
                <c:pt idx="2014">
                  <c:v>420.95156029229958</c:v>
                </c:pt>
                <c:pt idx="2015">
                  <c:v>420.9822707088436</c:v>
                </c:pt>
                <c:pt idx="2016">
                  <c:v>421.03722366949256</c:v>
                </c:pt>
                <c:pt idx="2017">
                  <c:v>421.08820008634564</c:v>
                </c:pt>
                <c:pt idx="2018">
                  <c:v>421.12288704668555</c:v>
                </c:pt>
                <c:pt idx="2019">
                  <c:v>421.13529577973532</c:v>
                </c:pt>
                <c:pt idx="2020">
                  <c:v>421.15115404475256</c:v>
                </c:pt>
                <c:pt idx="2021">
                  <c:v>421.18267893412224</c:v>
                </c:pt>
                <c:pt idx="2022">
                  <c:v>421.20486134107995</c:v>
                </c:pt>
                <c:pt idx="2023">
                  <c:v>421.24357275538193</c:v>
                </c:pt>
                <c:pt idx="2024">
                  <c:v>421.29732796187551</c:v>
                </c:pt>
                <c:pt idx="2025">
                  <c:v>421.34897512105562</c:v>
                </c:pt>
                <c:pt idx="2026">
                  <c:v>421.35726357981088</c:v>
                </c:pt>
                <c:pt idx="2027">
                  <c:v>421.37451123964837</c:v>
                </c:pt>
                <c:pt idx="2028">
                  <c:v>421.39607081444524</c:v>
                </c:pt>
                <c:pt idx="2029">
                  <c:v>421.42103201104345</c:v>
                </c:pt>
                <c:pt idx="2030">
                  <c:v>421.44661603980245</c:v>
                </c:pt>
                <c:pt idx="2031">
                  <c:v>421.50142526995273</c:v>
                </c:pt>
                <c:pt idx="2032">
                  <c:v>421.55599494927196</c:v>
                </c:pt>
                <c:pt idx="2033">
                  <c:v>421.59662277022255</c:v>
                </c:pt>
                <c:pt idx="2034">
                  <c:v>421.61027716759395</c:v>
                </c:pt>
                <c:pt idx="2035">
                  <c:v>421.62771646809631</c:v>
                </c:pt>
                <c:pt idx="2036">
                  <c:v>421.65435452051202</c:v>
                </c:pt>
                <c:pt idx="2037">
                  <c:v>421.67375813782922</c:v>
                </c:pt>
                <c:pt idx="2038">
                  <c:v>421.70274378838951</c:v>
                </c:pt>
                <c:pt idx="2039">
                  <c:v>421.75199543925885</c:v>
                </c:pt>
                <c:pt idx="2040">
                  <c:v>421.79573742101343</c:v>
                </c:pt>
                <c:pt idx="2041">
                  <c:v>421.81964459395488</c:v>
                </c:pt>
                <c:pt idx="2042">
                  <c:v>421.83971895359906</c:v>
                </c:pt>
                <c:pt idx="2043">
                  <c:v>421.8592183912487</c:v>
                </c:pt>
                <c:pt idx="2044">
                  <c:v>421.88738956898334</c:v>
                </c:pt>
                <c:pt idx="2045">
                  <c:v>421.91388389090037</c:v>
                </c:pt>
                <c:pt idx="2046">
                  <c:v>421.93918045866207</c:v>
                </c:pt>
                <c:pt idx="2047">
                  <c:v>421.98038320160725</c:v>
                </c:pt>
                <c:pt idx="2048">
                  <c:v>422.00333217122437</c:v>
                </c:pt>
                <c:pt idx="2049">
                  <c:v>422.00055338158387</c:v>
                </c:pt>
                <c:pt idx="2050">
                  <c:v>422.01487852128224</c:v>
                </c:pt>
                <c:pt idx="2051">
                  <c:v>422.04558893782627</c:v>
                </c:pt>
                <c:pt idx="2052">
                  <c:v>422.06738806345425</c:v>
                </c:pt>
                <c:pt idx="2053">
                  <c:v>422.10197920346172</c:v>
                </c:pt>
                <c:pt idx="2054">
                  <c:v>422.15578232012149</c:v>
                </c:pt>
                <c:pt idx="2055">
                  <c:v>422.19205031594652</c:v>
                </c:pt>
                <c:pt idx="2056">
                  <c:v>422.21059155027183</c:v>
                </c:pt>
                <c:pt idx="2057">
                  <c:v>422.22783921010932</c:v>
                </c:pt>
                <c:pt idx="2058">
                  <c:v>422.25102773055755</c:v>
                </c:pt>
                <c:pt idx="2059">
                  <c:v>422.28796646870956</c:v>
                </c:pt>
                <c:pt idx="2060">
                  <c:v>422.31853315475496</c:v>
                </c:pt>
                <c:pt idx="2061">
                  <c:v>422.36217931617711</c:v>
                </c:pt>
                <c:pt idx="2062">
                  <c:v>422.41191006870861</c:v>
                </c:pt>
                <c:pt idx="2063">
                  <c:v>422.45780800794284</c:v>
                </c:pt>
                <c:pt idx="2064">
                  <c:v>422.46341349739004</c:v>
                </c:pt>
                <c:pt idx="2065">
                  <c:v>422.48847051432068</c:v>
                </c:pt>
                <c:pt idx="2066">
                  <c:v>422.52737356928748</c:v>
                </c:pt>
                <c:pt idx="2067">
                  <c:v>422.55741324350447</c:v>
                </c:pt>
                <c:pt idx="2068">
                  <c:v>422.58232652993644</c:v>
                </c:pt>
                <c:pt idx="2069">
                  <c:v>422.6284161098356</c:v>
                </c:pt>
                <c:pt idx="2070">
                  <c:v>422.6753680727266</c:v>
                </c:pt>
                <c:pt idx="2071">
                  <c:v>422.69807749151266</c:v>
                </c:pt>
                <c:pt idx="2072">
                  <c:v>422.7134566548678</c:v>
                </c:pt>
                <c:pt idx="2073">
                  <c:v>422.73065640453905</c:v>
                </c:pt>
                <c:pt idx="2074">
                  <c:v>422.7626124854047</c:v>
                </c:pt>
                <c:pt idx="2075">
                  <c:v>422.77952477407871</c:v>
                </c:pt>
                <c:pt idx="2076">
                  <c:v>422.80702520948626</c:v>
                </c:pt>
                <c:pt idx="2077">
                  <c:v>422.84525752212608</c:v>
                </c:pt>
                <c:pt idx="2078">
                  <c:v>422.88334610426728</c:v>
                </c:pt>
                <c:pt idx="2079">
                  <c:v>422.89997093194398</c:v>
                </c:pt>
                <c:pt idx="2080">
                  <c:v>422.91616456812477</c:v>
                </c:pt>
                <c:pt idx="2081">
                  <c:v>422.94289844087291</c:v>
                </c:pt>
                <c:pt idx="2082">
                  <c:v>422.97816032320736</c:v>
                </c:pt>
                <c:pt idx="2083">
                  <c:v>423.01011640407302</c:v>
                </c:pt>
                <c:pt idx="2084">
                  <c:v>423.05069631485736</c:v>
                </c:pt>
                <c:pt idx="2085">
                  <c:v>423.10057079788749</c:v>
                </c:pt>
                <c:pt idx="2086">
                  <c:v>423.13075420260316</c:v>
                </c:pt>
                <c:pt idx="2087">
                  <c:v>423.15207422656897</c:v>
                </c:pt>
                <c:pt idx="2088">
                  <c:v>423.17353798103346</c:v>
                </c:pt>
                <c:pt idx="2089">
                  <c:v>423.20237990109507</c:v>
                </c:pt>
                <c:pt idx="2090">
                  <c:v>423.23031152799859</c:v>
                </c:pt>
                <c:pt idx="2091">
                  <c:v>423.26552550016686</c:v>
                </c:pt>
                <c:pt idx="2092">
                  <c:v>423.30553048895661</c:v>
                </c:pt>
                <c:pt idx="2093">
                  <c:v>423.34486473541938</c:v>
                </c:pt>
                <c:pt idx="2094">
                  <c:v>423.36551401705822</c:v>
                </c:pt>
                <c:pt idx="2095">
                  <c:v>423.3742336673094</c:v>
                </c:pt>
                <c:pt idx="2096">
                  <c:v>423.38760060368344</c:v>
                </c:pt>
                <c:pt idx="2097">
                  <c:v>423.40777078366011</c:v>
                </c:pt>
                <c:pt idx="2098">
                  <c:v>423.42779723313811</c:v>
                </c:pt>
                <c:pt idx="2099">
                  <c:v>423.45558512954301</c:v>
                </c:pt>
                <c:pt idx="2100">
                  <c:v>423.49204476603285</c:v>
                </c:pt>
                <c:pt idx="2101">
                  <c:v>423.52318637407279</c:v>
                </c:pt>
                <c:pt idx="2102">
                  <c:v>423.53276840731587</c:v>
                </c:pt>
                <c:pt idx="2103">
                  <c:v>423.54306909305217</c:v>
                </c:pt>
                <c:pt idx="2104">
                  <c:v>423.56961132513544</c:v>
                </c:pt>
                <c:pt idx="2105">
                  <c:v>423.60094457384025</c:v>
                </c:pt>
                <c:pt idx="2106">
                  <c:v>423.62724725509247</c:v>
                </c:pt>
                <c:pt idx="2107">
                  <c:v>423.66547956773229</c:v>
                </c:pt>
                <c:pt idx="2108">
                  <c:v>423.70083727039918</c:v>
                </c:pt>
                <c:pt idx="2109">
                  <c:v>423.71468330843544</c:v>
                </c:pt>
                <c:pt idx="2110">
                  <c:v>423.72872098713651</c:v>
                </c:pt>
                <c:pt idx="2111">
                  <c:v>423.75689216487109</c:v>
                </c:pt>
                <c:pt idx="2112">
                  <c:v>423.78750676108268</c:v>
                </c:pt>
                <c:pt idx="2113">
                  <c:v>423.82708055837657</c:v>
                </c:pt>
                <c:pt idx="2114">
                  <c:v>423.86703763700012</c:v>
                </c:pt>
                <c:pt idx="2115">
                  <c:v>423.92740444643141</c:v>
                </c:pt>
                <c:pt idx="2116">
                  <c:v>423.9649660167442</c:v>
                </c:pt>
                <c:pt idx="2117">
                  <c:v>423.98298023924116</c:v>
                </c:pt>
                <c:pt idx="2118">
                  <c:v>424.00928292049338</c:v>
                </c:pt>
                <c:pt idx="2119">
                  <c:v>424.04727568230214</c:v>
                </c:pt>
                <c:pt idx="2120">
                  <c:v>424.0733867228895</c:v>
                </c:pt>
                <c:pt idx="2121">
                  <c:v>424.09015528106482</c:v>
                </c:pt>
                <c:pt idx="2122">
                  <c:v>424.13658023212747</c:v>
                </c:pt>
                <c:pt idx="2123">
                  <c:v>424.17179420429574</c:v>
                </c:pt>
                <c:pt idx="2124">
                  <c:v>424.18156787820368</c:v>
                </c:pt>
                <c:pt idx="2125">
                  <c:v>424.18022639354962</c:v>
                </c:pt>
                <c:pt idx="2126">
                  <c:v>424.21817124519214</c:v>
                </c:pt>
                <c:pt idx="2127">
                  <c:v>424.2459112314308</c:v>
                </c:pt>
                <c:pt idx="2128">
                  <c:v>424.27278883467761</c:v>
                </c:pt>
                <c:pt idx="2129">
                  <c:v>424.31552470294167</c:v>
                </c:pt>
                <c:pt idx="2130">
                  <c:v>424.36391397081917</c:v>
                </c:pt>
                <c:pt idx="2131">
                  <c:v>424.38959381991054</c:v>
                </c:pt>
                <c:pt idx="2132">
                  <c:v>424.40224210379142</c:v>
                </c:pt>
                <c:pt idx="2133">
                  <c:v>424.42696374955852</c:v>
                </c:pt>
                <c:pt idx="2134">
                  <c:v>424.46720828917938</c:v>
                </c:pt>
                <c:pt idx="2135">
                  <c:v>424.49878108871525</c:v>
                </c:pt>
                <c:pt idx="2136">
                  <c:v>424.53198283390248</c:v>
                </c:pt>
                <c:pt idx="2137">
                  <c:v>424.58195313726503</c:v>
                </c:pt>
                <c:pt idx="2138">
                  <c:v>424.62114365322918</c:v>
                </c:pt>
                <c:pt idx="2139">
                  <c:v>424.63312119478297</c:v>
                </c:pt>
                <c:pt idx="2140">
                  <c:v>424.6496502021273</c:v>
                </c:pt>
                <c:pt idx="2141">
                  <c:v>424.67494676988895</c:v>
                </c:pt>
                <c:pt idx="2142">
                  <c:v>424.69118831623598</c:v>
                </c:pt>
                <c:pt idx="2143">
                  <c:v>424.7116459572099</c:v>
                </c:pt>
                <c:pt idx="2144">
                  <c:v>424.74594963622008</c:v>
                </c:pt>
                <c:pt idx="2145">
                  <c:v>424.79409935326646</c:v>
                </c:pt>
                <c:pt idx="2146">
                  <c:v>424.8208332260146</c:v>
                </c:pt>
                <c:pt idx="2147">
                  <c:v>424.83851207734807</c:v>
                </c:pt>
                <c:pt idx="2148">
                  <c:v>424.85168737305725</c:v>
                </c:pt>
                <c:pt idx="2149">
                  <c:v>424.88589523173499</c:v>
                </c:pt>
                <c:pt idx="2150">
                  <c:v>424.91133552999531</c:v>
                </c:pt>
                <c:pt idx="2151">
                  <c:v>424.95181962044728</c:v>
                </c:pt>
                <c:pt idx="2152">
                  <c:v>424.99522623103832</c:v>
                </c:pt>
                <c:pt idx="2153">
                  <c:v>425.04749622237927</c:v>
                </c:pt>
                <c:pt idx="2154">
                  <c:v>425.06814550401805</c:v>
                </c:pt>
                <c:pt idx="2155">
                  <c:v>425.06747476169102</c:v>
                </c:pt>
                <c:pt idx="2156">
                  <c:v>425.07049310216263</c:v>
                </c:pt>
                <c:pt idx="2157">
                  <c:v>425.09957457305529</c:v>
                </c:pt>
                <c:pt idx="2158">
                  <c:v>425.11509746690905</c:v>
                </c:pt>
                <c:pt idx="2159">
                  <c:v>425.13857344835458</c:v>
                </c:pt>
                <c:pt idx="2160">
                  <c:v>425.19295148700894</c:v>
                </c:pt>
                <c:pt idx="2161">
                  <c:v>425.23123170981501</c:v>
                </c:pt>
                <c:pt idx="2162">
                  <c:v>425.23980762956751</c:v>
                </c:pt>
                <c:pt idx="2163">
                  <c:v>425.25657618774289</c:v>
                </c:pt>
                <c:pt idx="2164">
                  <c:v>425.28685541279094</c:v>
                </c:pt>
                <c:pt idx="2165">
                  <c:v>425.31061885523377</c:v>
                </c:pt>
                <c:pt idx="2166">
                  <c:v>425.34717431205604</c:v>
                </c:pt>
                <c:pt idx="2167">
                  <c:v>425.39345553262001</c:v>
                </c:pt>
                <c:pt idx="2168">
                  <c:v>425.43949720235298</c:v>
                </c:pt>
                <c:pt idx="2169">
                  <c:v>425.46934523590511</c:v>
                </c:pt>
                <c:pt idx="2170">
                  <c:v>425.47169283404963</c:v>
                </c:pt>
                <c:pt idx="2171">
                  <c:v>425.4818976994535</c:v>
                </c:pt>
                <c:pt idx="2172">
                  <c:v>425.50973350602459</c:v>
                </c:pt>
                <c:pt idx="2173">
                  <c:v>425.52722071669319</c:v>
                </c:pt>
                <c:pt idx="2174">
                  <c:v>425.54509120869153</c:v>
                </c:pt>
                <c:pt idx="2175">
                  <c:v>425.60440399446605</c:v>
                </c:pt>
                <c:pt idx="2176">
                  <c:v>425.651116406526</c:v>
                </c:pt>
                <c:pt idx="2177">
                  <c:v>425.67104703567156</c:v>
                </c:pt>
                <c:pt idx="2178">
                  <c:v>425.69356481379276</c:v>
                </c:pt>
                <c:pt idx="2179">
                  <c:v>425.72705401997729</c:v>
                </c:pt>
                <c:pt idx="2180">
                  <c:v>425.75469818588351</c:v>
                </c:pt>
                <c:pt idx="2181">
                  <c:v>425.77793461649793</c:v>
                </c:pt>
                <c:pt idx="2182">
                  <c:v>425.81688558163097</c:v>
                </c:pt>
                <c:pt idx="2183">
                  <c:v>425.87078451862322</c:v>
                </c:pt>
                <c:pt idx="2184">
                  <c:v>425.90791489744009</c:v>
                </c:pt>
                <c:pt idx="2185">
                  <c:v>425.91596380536424</c:v>
                </c:pt>
                <c:pt idx="2186">
                  <c:v>425.94006261897056</c:v>
                </c:pt>
                <c:pt idx="2187">
                  <c:v>425.96636530022278</c:v>
                </c:pt>
                <c:pt idx="2188">
                  <c:v>425.98524190571158</c:v>
                </c:pt>
                <c:pt idx="2189">
                  <c:v>426.01350890377864</c:v>
                </c:pt>
                <c:pt idx="2190">
                  <c:v>426.05806535835887</c:v>
                </c:pt>
                <c:pt idx="2191">
                  <c:v>426.09711214382435</c:v>
                </c:pt>
                <c:pt idx="2192">
                  <c:v>426.11929455078206</c:v>
                </c:pt>
                <c:pt idx="2193">
                  <c:v>426.12355855557524</c:v>
                </c:pt>
                <c:pt idx="2194">
                  <c:v>426.13759623427632</c:v>
                </c:pt>
                <c:pt idx="2195">
                  <c:v>426.16346772403256</c:v>
                </c:pt>
                <c:pt idx="2196">
                  <c:v>426.18152985669576</c:v>
                </c:pt>
                <c:pt idx="2197">
                  <c:v>426.21755830168968</c:v>
                </c:pt>
                <c:pt idx="2198">
                  <c:v>426.27342155549672</c:v>
                </c:pt>
                <c:pt idx="2199">
                  <c:v>426.32032560822154</c:v>
                </c:pt>
                <c:pt idx="2200">
                  <c:v>426.33330926326585</c:v>
                </c:pt>
                <c:pt idx="2201">
                  <c:v>426.35228168908714</c:v>
                </c:pt>
                <c:pt idx="2202">
                  <c:v>426.37403290454887</c:v>
                </c:pt>
                <c:pt idx="2203">
                  <c:v>426.39559247934579</c:v>
                </c:pt>
                <c:pt idx="2204">
                  <c:v>426.40771375139826</c:v>
                </c:pt>
                <c:pt idx="2205">
                  <c:v>426.44829366218261</c:v>
                </c:pt>
                <c:pt idx="2206">
                  <c:v>426.49021505762101</c:v>
                </c:pt>
                <c:pt idx="2207">
                  <c:v>426.51876951668532</c:v>
                </c:pt>
                <c:pt idx="2208">
                  <c:v>426.5239438146366</c:v>
                </c:pt>
                <c:pt idx="2209">
                  <c:v>426.54353907261867</c:v>
                </c:pt>
                <c:pt idx="2210">
                  <c:v>426.57185398085193</c:v>
                </c:pt>
                <c:pt idx="2211">
                  <c:v>426.60127082290813</c:v>
                </c:pt>
                <c:pt idx="2212">
                  <c:v>426.63083139546296</c:v>
                </c:pt>
                <c:pt idx="2213">
                  <c:v>426.67519620937833</c:v>
                </c:pt>
                <c:pt idx="2214">
                  <c:v>426.71213494753033</c:v>
                </c:pt>
                <c:pt idx="2215">
                  <c:v>426.7200880351221</c:v>
                </c:pt>
                <c:pt idx="2216">
                  <c:v>426.72334592642471</c:v>
                </c:pt>
                <c:pt idx="2217">
                  <c:v>426.73656913230019</c:v>
                </c:pt>
                <c:pt idx="2218">
                  <c:v>426.7595660120835</c:v>
                </c:pt>
                <c:pt idx="2219">
                  <c:v>426.79061179979107</c:v>
                </c:pt>
                <c:pt idx="2220">
                  <c:v>426.82496338896743</c:v>
                </c:pt>
                <c:pt idx="2221">
                  <c:v>426.86971148421253</c:v>
                </c:pt>
                <c:pt idx="2222">
                  <c:v>426.90094891258491</c:v>
                </c:pt>
                <c:pt idx="2223">
                  <c:v>426.91479495062111</c:v>
                </c:pt>
                <c:pt idx="2224">
                  <c:v>426.93194679012623</c:v>
                </c:pt>
                <c:pt idx="2225">
                  <c:v>426.96280093716888</c:v>
                </c:pt>
                <c:pt idx="2226">
                  <c:v>426.99456537736961</c:v>
                </c:pt>
                <c:pt idx="2227">
                  <c:v>427.02450923125423</c:v>
                </c:pt>
                <c:pt idx="2228">
                  <c:v>427.08391783736118</c:v>
                </c:pt>
                <c:pt idx="2229">
                  <c:v>427.12813892077793</c:v>
                </c:pt>
                <c:pt idx="2230">
                  <c:v>427.16392781494079</c:v>
                </c:pt>
                <c:pt idx="2231">
                  <c:v>427.1916198910132</c:v>
                </c:pt>
                <c:pt idx="2232">
                  <c:v>427.22870235966388</c:v>
                </c:pt>
                <c:pt idx="2233">
                  <c:v>427.25217834110936</c:v>
                </c:pt>
                <c:pt idx="2234">
                  <c:v>427.28509262529928</c:v>
                </c:pt>
                <c:pt idx="2235">
                  <c:v>427.314174096192</c:v>
                </c:pt>
                <c:pt idx="2236">
                  <c:v>427.34981925985619</c:v>
                </c:pt>
                <c:pt idx="2237">
                  <c:v>427.37257658880844</c:v>
                </c:pt>
                <c:pt idx="2238">
                  <c:v>427.37478045645435</c:v>
                </c:pt>
                <c:pt idx="2239">
                  <c:v>427.39255512812025</c:v>
                </c:pt>
                <c:pt idx="2240">
                  <c:v>427.42230734133994</c:v>
                </c:pt>
                <c:pt idx="2241">
                  <c:v>427.45057433940701</c:v>
                </c:pt>
                <c:pt idx="2242">
                  <c:v>427.47735612232134</c:v>
                </c:pt>
                <c:pt idx="2243">
                  <c:v>427.52469136654207</c:v>
                </c:pt>
                <c:pt idx="2244">
                  <c:v>427.54773615649168</c:v>
                </c:pt>
                <c:pt idx="2245">
                  <c:v>427.55837221339146</c:v>
                </c:pt>
                <c:pt idx="2246">
                  <c:v>427.56282785884946</c:v>
                </c:pt>
                <c:pt idx="2247">
                  <c:v>427.59976659700146</c:v>
                </c:pt>
                <c:pt idx="2248">
                  <c:v>427.64590408706681</c:v>
                </c:pt>
                <c:pt idx="2249">
                  <c:v>427.68308237604992</c:v>
                </c:pt>
                <c:pt idx="2250">
                  <c:v>427.72385392749914</c:v>
                </c:pt>
                <c:pt idx="2251">
                  <c:v>427.7665897957632</c:v>
                </c:pt>
                <c:pt idx="2252">
                  <c:v>427.78604132324665</c:v>
                </c:pt>
                <c:pt idx="2253">
                  <c:v>427.77358468003064</c:v>
                </c:pt>
                <c:pt idx="2254">
                  <c:v>427.78757444856552</c:v>
                </c:pt>
                <c:pt idx="2255">
                  <c:v>427.81200863333532</c:v>
                </c:pt>
                <c:pt idx="2256">
                  <c:v>427.8382634044213</c:v>
                </c:pt>
                <c:pt idx="2257">
                  <c:v>427.86427862467622</c:v>
                </c:pt>
                <c:pt idx="2258">
                  <c:v>427.91065566557268</c:v>
                </c:pt>
                <c:pt idx="2259">
                  <c:v>427.94448024292069</c:v>
                </c:pt>
                <c:pt idx="2260">
                  <c:v>427.95727225730019</c:v>
                </c:pt>
                <c:pt idx="2261">
                  <c:v>427.95708061663532</c:v>
                </c:pt>
                <c:pt idx="2262">
                  <c:v>427.96987263101477</c:v>
                </c:pt>
                <c:pt idx="2263">
                  <c:v>427.99617531226698</c:v>
                </c:pt>
                <c:pt idx="2264">
                  <c:v>428.0194117428814</c:v>
                </c:pt>
                <c:pt idx="2265">
                  <c:v>428.05539227770913</c:v>
                </c:pt>
                <c:pt idx="2266">
                  <c:v>428.1016734982731</c:v>
                </c:pt>
                <c:pt idx="2267">
                  <c:v>428.13386912996981</c:v>
                </c:pt>
                <c:pt idx="2268">
                  <c:v>428.14187012772777</c:v>
                </c:pt>
                <c:pt idx="2269">
                  <c:v>428.14829009000061</c:v>
                </c:pt>
                <c:pt idx="2270">
                  <c:v>428.17339501709745</c:v>
                </c:pt>
                <c:pt idx="2271">
                  <c:v>428.19150505992684</c:v>
                </c:pt>
                <c:pt idx="2272">
                  <c:v>428.22039489015469</c:v>
                </c:pt>
                <c:pt idx="2273">
                  <c:v>428.2714671273402</c:v>
                </c:pt>
                <c:pt idx="2274">
                  <c:v>428.32574934566213</c:v>
                </c:pt>
                <c:pt idx="2275">
                  <c:v>428.34956069827115</c:v>
                </c:pt>
                <c:pt idx="2276">
                  <c:v>428.37605502018823</c:v>
                </c:pt>
                <c:pt idx="2277">
                  <c:v>428.40365127592827</c:v>
                </c:pt>
                <c:pt idx="2278">
                  <c:v>428.43546362629525</c:v>
                </c:pt>
                <c:pt idx="2279">
                  <c:v>428.46847373081755</c:v>
                </c:pt>
                <c:pt idx="2280">
                  <c:v>428.50062145234807</c:v>
                </c:pt>
                <c:pt idx="2281">
                  <c:v>428.544890445931</c:v>
                </c:pt>
                <c:pt idx="2282">
                  <c:v>428.58388932123029</c:v>
                </c:pt>
                <c:pt idx="2283">
                  <c:v>428.59807073042998</c:v>
                </c:pt>
                <c:pt idx="2284">
                  <c:v>428.60583217735689</c:v>
                </c:pt>
                <c:pt idx="2285">
                  <c:v>428.62911651813755</c:v>
                </c:pt>
                <c:pt idx="2286">
                  <c:v>428.65613785188299</c:v>
                </c:pt>
                <c:pt idx="2287">
                  <c:v>428.68205725180542</c:v>
                </c:pt>
                <c:pt idx="2288">
                  <c:v>428.71415706316969</c:v>
                </c:pt>
                <c:pt idx="2289">
                  <c:v>428.75540771628107</c:v>
                </c:pt>
                <c:pt idx="2290">
                  <c:v>428.79325674759122</c:v>
                </c:pt>
                <c:pt idx="2291">
                  <c:v>428.79977253019649</c:v>
                </c:pt>
                <c:pt idx="2292">
                  <c:v>428.82205075748658</c:v>
                </c:pt>
                <c:pt idx="2293">
                  <c:v>428.84787433707663</c:v>
                </c:pt>
                <c:pt idx="2294">
                  <c:v>428.87087121686</c:v>
                </c:pt>
                <c:pt idx="2295">
                  <c:v>428.89444301863796</c:v>
                </c:pt>
                <c:pt idx="2296">
                  <c:v>428.94953970978554</c:v>
                </c:pt>
                <c:pt idx="2297">
                  <c:v>428.97933983317148</c:v>
                </c:pt>
                <c:pt idx="2298">
                  <c:v>428.99807270816166</c:v>
                </c:pt>
                <c:pt idx="2299">
                  <c:v>429.00933159722229</c:v>
                </c:pt>
                <c:pt idx="2300">
                  <c:v>429.03606546997042</c:v>
                </c:pt>
                <c:pt idx="2301">
                  <c:v>429.0539359619687</c:v>
                </c:pt>
                <c:pt idx="2302">
                  <c:v>429.07990327205744</c:v>
                </c:pt>
                <c:pt idx="2303">
                  <c:v>429.11324874774328</c:v>
                </c:pt>
                <c:pt idx="2304">
                  <c:v>429.15660744816813</c:v>
                </c:pt>
                <c:pt idx="2305">
                  <c:v>429.1812332736028</c:v>
                </c:pt>
                <c:pt idx="2306">
                  <c:v>429.19086321701207</c:v>
                </c:pt>
                <c:pt idx="2307">
                  <c:v>429.1962291556282</c:v>
                </c:pt>
                <c:pt idx="2308">
                  <c:v>429.22507107568981</c:v>
                </c:pt>
                <c:pt idx="2309">
                  <c:v>429.24399559134486</c:v>
                </c:pt>
                <c:pt idx="2310">
                  <c:v>429.27005872176602</c:v>
                </c:pt>
                <c:pt idx="2311">
                  <c:v>429.31725023548807</c:v>
                </c:pt>
                <c:pt idx="2312">
                  <c:v>429.36310026455612</c:v>
                </c:pt>
                <c:pt idx="2313">
                  <c:v>429.39069652029616</c:v>
                </c:pt>
                <c:pt idx="2314">
                  <c:v>429.40291361268106</c:v>
                </c:pt>
                <c:pt idx="2315">
                  <c:v>429.42576676196575</c:v>
                </c:pt>
                <c:pt idx="2316">
                  <c:v>429.45015303656936</c:v>
                </c:pt>
                <c:pt idx="2317">
                  <c:v>429.47530587383238</c:v>
                </c:pt>
                <c:pt idx="2318">
                  <c:v>429.49528441314419</c:v>
                </c:pt>
                <c:pt idx="2319">
                  <c:v>429.53490612060426</c:v>
                </c:pt>
                <c:pt idx="2320">
                  <c:v>429.55814255121868</c:v>
                </c:pt>
                <c:pt idx="2321">
                  <c:v>429.56307729833884</c:v>
                </c:pt>
                <c:pt idx="2322">
                  <c:v>429.57673169571024</c:v>
                </c:pt>
                <c:pt idx="2323">
                  <c:v>429.60509451410968</c:v>
                </c:pt>
                <c:pt idx="2324">
                  <c:v>429.6416978810982</c:v>
                </c:pt>
                <c:pt idx="2325">
                  <c:v>429.6708272621571</c:v>
                </c:pt>
                <c:pt idx="2326">
                  <c:v>429.71538371673734</c:v>
                </c:pt>
                <c:pt idx="2327">
                  <c:v>429.75687392067982</c:v>
                </c:pt>
                <c:pt idx="2328">
                  <c:v>429.77186980270523</c:v>
                </c:pt>
                <c:pt idx="2329">
                  <c:v>429.78370361376039</c:v>
                </c:pt>
                <c:pt idx="2330">
                  <c:v>429.8100542051788</c:v>
                </c:pt>
                <c:pt idx="2331">
                  <c:v>429.84373505202819</c:v>
                </c:pt>
                <c:pt idx="2332">
                  <c:v>429.86860042829392</c:v>
                </c:pt>
                <c:pt idx="2333">
                  <c:v>429.90735975276209</c:v>
                </c:pt>
                <c:pt idx="2334">
                  <c:v>429.95474290714907</c:v>
                </c:pt>
                <c:pt idx="2335">
                  <c:v>429.9870822693444</c:v>
                </c:pt>
                <c:pt idx="2336">
                  <c:v>429.99546654843209</c:v>
                </c:pt>
                <c:pt idx="2337">
                  <c:v>430.01247465743853</c:v>
                </c:pt>
                <c:pt idx="2338">
                  <c:v>430.03877733869075</c:v>
                </c:pt>
                <c:pt idx="2339">
                  <c:v>430.05238382589584</c:v>
                </c:pt>
                <c:pt idx="2340">
                  <c:v>430.07020640772799</c:v>
                </c:pt>
                <c:pt idx="2341">
                  <c:v>430.10273741058819</c:v>
                </c:pt>
                <c:pt idx="2342">
                  <c:v>430.14240702821445</c:v>
                </c:pt>
                <c:pt idx="2343">
                  <c:v>430.16449361483973</c:v>
                </c:pt>
                <c:pt idx="2344">
                  <c:v>430.18097471201776</c:v>
                </c:pt>
                <c:pt idx="2345">
                  <c:v>430.20833141692674</c:v>
                </c:pt>
                <c:pt idx="2346">
                  <c:v>430.23564021166948</c:v>
                </c:pt>
                <c:pt idx="2347">
                  <c:v>430.26405094023511</c:v>
                </c:pt>
                <c:pt idx="2348">
                  <c:v>430.29279703996434</c:v>
                </c:pt>
                <c:pt idx="2349">
                  <c:v>430.33131681360146</c:v>
                </c:pt>
                <c:pt idx="2350">
                  <c:v>430.35929635067117</c:v>
                </c:pt>
                <c:pt idx="2351">
                  <c:v>430.36921375507774</c:v>
                </c:pt>
                <c:pt idx="2352">
                  <c:v>430.37558580718439</c:v>
                </c:pt>
                <c:pt idx="2353">
                  <c:v>430.39925342929473</c:v>
                </c:pt>
                <c:pt idx="2354">
                  <c:v>430.43202398298604</c:v>
                </c:pt>
                <c:pt idx="2355">
                  <c:v>430.46426752484894</c:v>
                </c:pt>
                <c:pt idx="2356">
                  <c:v>430.50729085411029</c:v>
                </c:pt>
                <c:pt idx="2357">
                  <c:v>430.55184730869053</c:v>
                </c:pt>
                <c:pt idx="2358">
                  <c:v>430.58155161174403</c:v>
                </c:pt>
                <c:pt idx="2359">
                  <c:v>430.58375547938994</c:v>
                </c:pt>
                <c:pt idx="2360">
                  <c:v>430.5928105008046</c:v>
                </c:pt>
                <c:pt idx="2361">
                  <c:v>430.61786751773525</c:v>
                </c:pt>
                <c:pt idx="2362">
                  <c:v>430.64072066701993</c:v>
                </c:pt>
                <c:pt idx="2363">
                  <c:v>430.65701012353315</c:v>
                </c:pt>
                <c:pt idx="2364">
                  <c:v>430.70194985944312</c:v>
                </c:pt>
                <c:pt idx="2365">
                  <c:v>430.73821785526809</c:v>
                </c:pt>
                <c:pt idx="2366">
                  <c:v>430.75215971363679</c:v>
                </c:pt>
                <c:pt idx="2367">
                  <c:v>430.75508223377591</c:v>
                </c:pt>
                <c:pt idx="2368">
                  <c:v>430.78128909469569</c:v>
                </c:pt>
                <c:pt idx="2369">
                  <c:v>430.80011779001831</c:v>
                </c:pt>
                <c:pt idx="2370">
                  <c:v>430.81923394633822</c:v>
                </c:pt>
                <c:pt idx="2371">
                  <c:v>430.84778840540253</c:v>
                </c:pt>
                <c:pt idx="2372">
                  <c:v>430.89248859048143</c:v>
                </c:pt>
                <c:pt idx="2373">
                  <c:v>430.91515009910125</c:v>
                </c:pt>
                <c:pt idx="2374">
                  <c:v>430.92104304954574</c:v>
                </c:pt>
                <c:pt idx="2375">
                  <c:v>430.94394410899667</c:v>
                </c:pt>
                <c:pt idx="2376">
                  <c:v>430.97896644050007</c:v>
                </c:pt>
                <c:pt idx="2377">
                  <c:v>431.00694597756979</c:v>
                </c:pt>
                <c:pt idx="2378">
                  <c:v>431.03401522148147</c:v>
                </c:pt>
                <c:pt idx="2379">
                  <c:v>431.08609357215749</c:v>
                </c:pt>
                <c:pt idx="2380">
                  <c:v>431.12590692028243</c:v>
                </c:pt>
                <c:pt idx="2381">
                  <c:v>431.13592014502143</c:v>
                </c:pt>
                <c:pt idx="2382">
                  <c:v>431.14272338862401</c:v>
                </c:pt>
                <c:pt idx="2383">
                  <c:v>431.1583421028102</c:v>
                </c:pt>
                <c:pt idx="2384">
                  <c:v>431.18474060439485</c:v>
                </c:pt>
                <c:pt idx="2385">
                  <c:v>431.2147323684456</c:v>
                </c:pt>
                <c:pt idx="2386">
                  <c:v>431.25210229809358</c:v>
                </c:pt>
                <c:pt idx="2387">
                  <c:v>431.29843142882379</c:v>
                </c:pt>
                <c:pt idx="2388">
                  <c:v>431.34126311742028</c:v>
                </c:pt>
                <c:pt idx="2389">
                  <c:v>431.34519175104992</c:v>
                </c:pt>
                <c:pt idx="2390">
                  <c:v>431.34456891888914</c:v>
                </c:pt>
                <c:pt idx="2391">
                  <c:v>431.36881146299407</c:v>
                </c:pt>
                <c:pt idx="2392">
                  <c:v>431.39722219155976</c:v>
                </c:pt>
                <c:pt idx="2393">
                  <c:v>431.42956155375509</c:v>
                </c:pt>
                <c:pt idx="2394">
                  <c:v>431.46803341722597</c:v>
                </c:pt>
                <c:pt idx="2395">
                  <c:v>431.51556030211157</c:v>
                </c:pt>
                <c:pt idx="2396">
                  <c:v>431.53702405657606</c:v>
                </c:pt>
                <c:pt idx="2397">
                  <c:v>431.53750315823817</c:v>
                </c:pt>
                <c:pt idx="2398">
                  <c:v>431.54291700702055</c:v>
                </c:pt>
                <c:pt idx="2399">
                  <c:v>431.57592711154285</c:v>
                </c:pt>
                <c:pt idx="2400">
                  <c:v>431.60242143345994</c:v>
                </c:pt>
                <c:pt idx="2401">
                  <c:v>431.63341931100126</c:v>
                </c:pt>
                <c:pt idx="2402">
                  <c:v>431.68051500439088</c:v>
                </c:pt>
                <c:pt idx="2403">
                  <c:v>431.72785024861162</c:v>
                </c:pt>
                <c:pt idx="2404">
                  <c:v>431.73805511401548</c:v>
                </c:pt>
                <c:pt idx="2405">
                  <c:v>431.74955355390716</c:v>
                </c:pt>
                <c:pt idx="2406">
                  <c:v>431.77676652831747</c:v>
                </c:pt>
                <c:pt idx="2407">
                  <c:v>431.80972872267364</c:v>
                </c:pt>
                <c:pt idx="2408">
                  <c:v>431.82889278915974</c:v>
                </c:pt>
                <c:pt idx="2409">
                  <c:v>431.86736465263061</c:v>
                </c:pt>
                <c:pt idx="2410">
                  <c:v>431.91307095120004</c:v>
                </c:pt>
                <c:pt idx="2411">
                  <c:v>431.93309740067804</c:v>
                </c:pt>
                <c:pt idx="2412">
                  <c:v>431.92782728239439</c:v>
                </c:pt>
                <c:pt idx="2413">
                  <c:v>431.94430837957242</c:v>
                </c:pt>
                <c:pt idx="2414">
                  <c:v>431.96778436101795</c:v>
                </c:pt>
                <c:pt idx="2415">
                  <c:v>431.98469664969195</c:v>
                </c:pt>
                <c:pt idx="2416">
                  <c:v>432.01444886291165</c:v>
                </c:pt>
                <c:pt idx="2417">
                  <c:v>432.06705422541609</c:v>
                </c:pt>
                <c:pt idx="2418">
                  <c:v>432.09484212182093</c:v>
                </c:pt>
                <c:pt idx="2419">
                  <c:v>432.10825696836122</c:v>
                </c:pt>
                <c:pt idx="2420">
                  <c:v>432.11424573913814</c:v>
                </c:pt>
                <c:pt idx="2421">
                  <c:v>432.12746894501356</c:v>
                </c:pt>
                <c:pt idx="2422">
                  <c:v>432.13494293094317</c:v>
                </c:pt>
                <c:pt idx="2423">
                  <c:v>432.16459932383043</c:v>
                </c:pt>
                <c:pt idx="2424">
                  <c:v>432.19593257253524</c:v>
                </c:pt>
                <c:pt idx="2425">
                  <c:v>432.24245334393032</c:v>
                </c:pt>
                <c:pt idx="2426">
                  <c:v>432.2859078646876</c:v>
                </c:pt>
                <c:pt idx="2427">
                  <c:v>432.30708415815479</c:v>
                </c:pt>
                <c:pt idx="2428">
                  <c:v>432.32001990303291</c:v>
                </c:pt>
                <c:pt idx="2429">
                  <c:v>432.35168852290127</c:v>
                </c:pt>
                <c:pt idx="2430">
                  <c:v>432.37554778567647</c:v>
                </c:pt>
                <c:pt idx="2431">
                  <c:v>432.39255589468291</c:v>
                </c:pt>
                <c:pt idx="2432">
                  <c:v>432.42815314818091</c:v>
                </c:pt>
                <c:pt idx="2433">
                  <c:v>432.46633755065449</c:v>
                </c:pt>
                <c:pt idx="2434">
                  <c:v>432.48104597168259</c:v>
                </c:pt>
                <c:pt idx="2435">
                  <c:v>432.48205208517311</c:v>
                </c:pt>
                <c:pt idx="2436">
                  <c:v>432.50548015645239</c:v>
                </c:pt>
                <c:pt idx="2437">
                  <c:v>432.52450049243987</c:v>
                </c:pt>
                <c:pt idx="2438">
                  <c:v>432.53911309313554</c:v>
                </c:pt>
                <c:pt idx="2439">
                  <c:v>432.56814665386202</c:v>
                </c:pt>
                <c:pt idx="2440">
                  <c:v>432.62286006367992</c:v>
                </c:pt>
                <c:pt idx="2441">
                  <c:v>432.6546724140469</c:v>
                </c:pt>
                <c:pt idx="2442">
                  <c:v>432.67263872637767</c:v>
                </c:pt>
                <c:pt idx="2443">
                  <c:v>432.69678545015017</c:v>
                </c:pt>
                <c:pt idx="2444">
                  <c:v>432.7274958666942</c:v>
                </c:pt>
                <c:pt idx="2445">
                  <c:v>432.74115026406554</c:v>
                </c:pt>
                <c:pt idx="2446">
                  <c:v>432.75624196642337</c:v>
                </c:pt>
                <c:pt idx="2447">
                  <c:v>432.80482287496568</c:v>
                </c:pt>
                <c:pt idx="2448">
                  <c:v>432.84367801976634</c:v>
                </c:pt>
                <c:pt idx="2449">
                  <c:v>432.85647003414579</c:v>
                </c:pt>
                <c:pt idx="2450">
                  <c:v>432.87654439379003</c:v>
                </c:pt>
                <c:pt idx="2451">
                  <c:v>432.90778182216241</c:v>
                </c:pt>
                <c:pt idx="2452">
                  <c:v>432.92958094779038</c:v>
                </c:pt>
                <c:pt idx="2453">
                  <c:v>432.94965530743457</c:v>
                </c:pt>
                <c:pt idx="2454">
                  <c:v>432.9884146319028</c:v>
                </c:pt>
                <c:pt idx="2455">
                  <c:v>433.03019229684253</c:v>
                </c:pt>
                <c:pt idx="2456">
                  <c:v>433.05438693078128</c:v>
                </c:pt>
                <c:pt idx="2457">
                  <c:v>433.05855511524203</c:v>
                </c:pt>
                <c:pt idx="2458">
                  <c:v>433.0676101366567</c:v>
                </c:pt>
                <c:pt idx="2459">
                  <c:v>433.09621250588725</c:v>
                </c:pt>
                <c:pt idx="2460">
                  <c:v>433.11336434539231</c:v>
                </c:pt>
                <c:pt idx="2461">
                  <c:v>433.13693614717027</c:v>
                </c:pt>
                <c:pt idx="2462">
                  <c:v>433.17555174113983</c:v>
                </c:pt>
                <c:pt idx="2463">
                  <c:v>433.21637120275523</c:v>
                </c:pt>
                <c:pt idx="2464">
                  <c:v>433.22398891918345</c:v>
                </c:pt>
                <c:pt idx="2465">
                  <c:v>433.22921112730097</c:v>
                </c:pt>
                <c:pt idx="2466">
                  <c:v>433.24765654129385</c:v>
                </c:pt>
                <c:pt idx="2467">
                  <c:v>433.27707338335006</c:v>
                </c:pt>
                <c:pt idx="2468">
                  <c:v>433.30457381875766</c:v>
                </c:pt>
                <c:pt idx="2469">
                  <c:v>433.33221798466388</c:v>
                </c:pt>
                <c:pt idx="2470">
                  <c:v>433.38568573016016</c:v>
                </c:pt>
                <c:pt idx="2471">
                  <c:v>433.42660101210805</c:v>
                </c:pt>
                <c:pt idx="2472">
                  <c:v>433.43738079950651</c:v>
                </c:pt>
                <c:pt idx="2473">
                  <c:v>433.44811267673873</c:v>
                </c:pt>
                <c:pt idx="2474">
                  <c:v>433.47604430364225</c:v>
                </c:pt>
                <c:pt idx="2475">
                  <c:v>433.48327873874075</c:v>
                </c:pt>
                <c:pt idx="2476">
                  <c:v>433.50617979819168</c:v>
                </c:pt>
                <c:pt idx="2477">
                  <c:v>433.53339277260199</c:v>
                </c:pt>
                <c:pt idx="2478">
                  <c:v>433.57296656989581</c:v>
                </c:pt>
                <c:pt idx="2479">
                  <c:v>433.58987885856982</c:v>
                </c:pt>
                <c:pt idx="2480">
                  <c:v>433.6019522204561</c:v>
                </c:pt>
                <c:pt idx="2481">
                  <c:v>433.60209595095472</c:v>
                </c:pt>
                <c:pt idx="2482">
                  <c:v>433.63577679780411</c:v>
                </c:pt>
                <c:pt idx="2483">
                  <c:v>433.65685727093887</c:v>
                </c:pt>
                <c:pt idx="2484">
                  <c:v>433.68224965903295</c:v>
                </c:pt>
                <c:pt idx="2485">
                  <c:v>433.72177554616059</c:v>
                </c:pt>
                <c:pt idx="2486">
                  <c:v>433.76130143328822</c:v>
                </c:pt>
                <c:pt idx="2487">
                  <c:v>433.77160211902452</c:v>
                </c:pt>
                <c:pt idx="2488">
                  <c:v>433.78204653525944</c:v>
                </c:pt>
                <c:pt idx="2489">
                  <c:v>433.81472126861831</c:v>
                </c:pt>
                <c:pt idx="2490">
                  <c:v>433.84854584596633</c:v>
                </c:pt>
                <c:pt idx="2491">
                  <c:v>433.87801059818872</c:v>
                </c:pt>
                <c:pt idx="2492">
                  <c:v>433.91887796997042</c:v>
                </c:pt>
                <c:pt idx="2493">
                  <c:v>433.9592662400899</c:v>
                </c:pt>
                <c:pt idx="2494">
                  <c:v>433.98489817901509</c:v>
                </c:pt>
                <c:pt idx="2495">
                  <c:v>433.9898808363015</c:v>
                </c:pt>
                <c:pt idx="2496">
                  <c:v>434.00583492165123</c:v>
                </c:pt>
                <c:pt idx="2497">
                  <c:v>434.02198064766577</c:v>
                </c:pt>
                <c:pt idx="2498">
                  <c:v>434.04392350379237</c:v>
                </c:pt>
                <c:pt idx="2499">
                  <c:v>434.06610591075008</c:v>
                </c:pt>
                <c:pt idx="2500">
                  <c:v>434.1037633013953</c:v>
                </c:pt>
                <c:pt idx="2501">
                  <c:v>434.13667758558523</c:v>
                </c:pt>
                <c:pt idx="2502">
                  <c:v>434.16082430935774</c:v>
                </c:pt>
                <c:pt idx="2503">
                  <c:v>434.17548482021965</c:v>
                </c:pt>
                <c:pt idx="2504">
                  <c:v>434.20015855582051</c:v>
                </c:pt>
                <c:pt idx="2505">
                  <c:v>434.23728893463738</c:v>
                </c:pt>
                <c:pt idx="2506">
                  <c:v>434.27029903915974</c:v>
                </c:pt>
                <c:pt idx="2507">
                  <c:v>434.29813484573083</c:v>
                </c:pt>
                <c:pt idx="2508">
                  <c:v>434.34685948477181</c:v>
                </c:pt>
                <c:pt idx="2509">
                  <c:v>434.38389404325625</c:v>
                </c:pt>
                <c:pt idx="2510">
                  <c:v>434.39232623251013</c:v>
                </c:pt>
                <c:pt idx="2511">
                  <c:v>434.39314070533578</c:v>
                </c:pt>
                <c:pt idx="2512">
                  <c:v>434.42605498952571</c:v>
                </c:pt>
                <c:pt idx="2513">
                  <c:v>434.45053708446176</c:v>
                </c:pt>
                <c:pt idx="2514">
                  <c:v>434.47018025261002</c:v>
                </c:pt>
                <c:pt idx="2515">
                  <c:v>434.51191000738356</c:v>
                </c:pt>
                <c:pt idx="2516">
                  <c:v>434.55397513332059</c:v>
                </c:pt>
                <c:pt idx="2517">
                  <c:v>434.57016876950138</c:v>
                </c:pt>
                <c:pt idx="2518">
                  <c:v>434.57682828260533</c:v>
                </c:pt>
                <c:pt idx="2519">
                  <c:v>434.59263863745639</c:v>
                </c:pt>
                <c:pt idx="2520">
                  <c:v>434.61074868028578</c:v>
                </c:pt>
                <c:pt idx="2521">
                  <c:v>434.63355391940428</c:v>
                </c:pt>
                <c:pt idx="2522">
                  <c:v>434.66436015628068</c:v>
                </c:pt>
                <c:pt idx="2523">
                  <c:v>434.69962203861519</c:v>
                </c:pt>
                <c:pt idx="2524">
                  <c:v>434.73823763258474</c:v>
                </c:pt>
                <c:pt idx="2525">
                  <c:v>434.74542415751699</c:v>
                </c:pt>
                <c:pt idx="2526">
                  <c:v>434.76051585987483</c:v>
                </c:pt>
                <c:pt idx="2527">
                  <c:v>434.77977574669342</c:v>
                </c:pt>
                <c:pt idx="2528">
                  <c:v>434.79994592667003</c:v>
                </c:pt>
                <c:pt idx="2529">
                  <c:v>434.80785110409556</c:v>
                </c:pt>
                <c:pt idx="2530">
                  <c:v>434.85029951136232</c:v>
                </c:pt>
                <c:pt idx="2531">
                  <c:v>434.87871023992801</c:v>
                </c:pt>
                <c:pt idx="2532">
                  <c:v>434.88824436300484</c:v>
                </c:pt>
                <c:pt idx="2533">
                  <c:v>434.89102315264535</c:v>
                </c:pt>
                <c:pt idx="2534">
                  <c:v>434.89964698256409</c:v>
                </c:pt>
                <c:pt idx="2535">
                  <c:v>434.91723001356513</c:v>
                </c:pt>
                <c:pt idx="2536">
                  <c:v>434.94209538983085</c:v>
                </c:pt>
                <c:pt idx="2537">
                  <c:v>434.97136850138844</c:v>
                </c:pt>
                <c:pt idx="2538">
                  <c:v>435.01980567943212</c:v>
                </c:pt>
                <c:pt idx="2539">
                  <c:v>435.07030299462303</c:v>
                </c:pt>
                <c:pt idx="2540">
                  <c:v>435.08434067332416</c:v>
                </c:pt>
                <c:pt idx="2541">
                  <c:v>435.09650985554282</c:v>
                </c:pt>
                <c:pt idx="2542">
                  <c:v>435.12391447061799</c:v>
                </c:pt>
                <c:pt idx="2543">
                  <c:v>435.14786955372563</c:v>
                </c:pt>
                <c:pt idx="2544">
                  <c:v>435.17345358248463</c:v>
                </c:pt>
                <c:pt idx="2545">
                  <c:v>435.2122129069528</c:v>
                </c:pt>
                <c:pt idx="2546">
                  <c:v>435.25470922438581</c:v>
                </c:pt>
                <c:pt idx="2547">
                  <c:v>435.28556337142845</c:v>
                </c:pt>
                <c:pt idx="2548">
                  <c:v>435.29284571669319</c:v>
                </c:pt>
                <c:pt idx="2549">
                  <c:v>435.30290685159844</c:v>
                </c:pt>
                <c:pt idx="2550">
                  <c:v>435.32662238387502</c:v>
                </c:pt>
                <c:pt idx="2551">
                  <c:v>435.34952344332589</c:v>
                </c:pt>
                <c:pt idx="2552">
                  <c:v>435.3817190750226</c:v>
                </c:pt>
                <c:pt idx="2553">
                  <c:v>435.43068326489464</c:v>
                </c:pt>
                <c:pt idx="2554">
                  <c:v>435.46958631986149</c:v>
                </c:pt>
                <c:pt idx="2555">
                  <c:v>435.48942112867462</c:v>
                </c:pt>
                <c:pt idx="2556">
                  <c:v>435.50585431568646</c:v>
                </c:pt>
                <c:pt idx="2557">
                  <c:v>435.51375949311199</c:v>
                </c:pt>
                <c:pt idx="2558">
                  <c:v>435.52171258070376</c:v>
                </c:pt>
                <c:pt idx="2559">
                  <c:v>435.53512742724405</c:v>
                </c:pt>
                <c:pt idx="2560">
                  <c:v>435.5593220611828</c:v>
                </c:pt>
                <c:pt idx="2561">
                  <c:v>435.59750646365637</c:v>
                </c:pt>
                <c:pt idx="2562">
                  <c:v>435.62428824657076</c:v>
                </c:pt>
                <c:pt idx="2563">
                  <c:v>435.64086516408122</c:v>
                </c:pt>
                <c:pt idx="2564">
                  <c:v>435.65734626125931</c:v>
                </c:pt>
                <c:pt idx="2565">
                  <c:v>435.68499042716553</c:v>
                </c:pt>
                <c:pt idx="2566">
                  <c:v>435.70041750068685</c:v>
                </c:pt>
                <c:pt idx="2567">
                  <c:v>435.72916360041609</c:v>
                </c:pt>
                <c:pt idx="2568">
                  <c:v>435.7799483766043</c:v>
                </c:pt>
                <c:pt idx="2569">
                  <c:v>435.82445692101834</c:v>
                </c:pt>
                <c:pt idx="2570">
                  <c:v>435.84668723814224</c:v>
                </c:pt>
                <c:pt idx="2571">
                  <c:v>435.8696841179256</c:v>
                </c:pt>
                <c:pt idx="2572">
                  <c:v>435.89181861471707</c:v>
                </c:pt>
                <c:pt idx="2573">
                  <c:v>435.90365242577224</c:v>
                </c:pt>
                <c:pt idx="2574">
                  <c:v>435.92324768375431</c:v>
                </c:pt>
                <c:pt idx="2575">
                  <c:v>435.94092653508778</c:v>
                </c:pt>
                <c:pt idx="2576">
                  <c:v>435.96574400118732</c:v>
                </c:pt>
                <c:pt idx="2577">
                  <c:v>435.98874088097062</c:v>
                </c:pt>
                <c:pt idx="2578">
                  <c:v>435.99338816709354</c:v>
                </c:pt>
                <c:pt idx="2579">
                  <c:v>435.99616695673399</c:v>
                </c:pt>
                <c:pt idx="2580">
                  <c:v>436.02500887679565</c:v>
                </c:pt>
                <c:pt idx="2581">
                  <c:v>436.04340638062229</c:v>
                </c:pt>
                <c:pt idx="2582">
                  <c:v>436.05452153918429</c:v>
                </c:pt>
                <c:pt idx="2583">
                  <c:v>436.08547150655937</c:v>
                </c:pt>
                <c:pt idx="2584">
                  <c:v>436.13055497296796</c:v>
                </c:pt>
                <c:pt idx="2585">
                  <c:v>436.14095147903669</c:v>
                </c:pt>
                <c:pt idx="2586">
                  <c:v>436.15556407973236</c:v>
                </c:pt>
                <c:pt idx="2587">
                  <c:v>436.18637031660882</c:v>
                </c:pt>
                <c:pt idx="2588">
                  <c:v>436.22196757010681</c:v>
                </c:pt>
                <c:pt idx="2589">
                  <c:v>436.23691554196597</c:v>
                </c:pt>
                <c:pt idx="2590">
                  <c:v>436.26125390640334</c:v>
                </c:pt>
                <c:pt idx="2591">
                  <c:v>436.29790518355804</c:v>
                </c:pt>
                <c:pt idx="2592">
                  <c:v>436.32804067810753</c:v>
                </c:pt>
                <c:pt idx="2593">
                  <c:v>436.33537093353846</c:v>
                </c:pt>
                <c:pt idx="2594">
                  <c:v>436.34720474459363</c:v>
                </c:pt>
                <c:pt idx="2595">
                  <c:v>436.37551965282688</c:v>
                </c:pt>
                <c:pt idx="2596">
                  <c:v>436.40742782352629</c:v>
                </c:pt>
                <c:pt idx="2597">
                  <c:v>436.4234777292084</c:v>
                </c:pt>
                <c:pt idx="2598">
                  <c:v>436.46166213168203</c:v>
                </c:pt>
                <c:pt idx="2599">
                  <c:v>436.51306974003103</c:v>
                </c:pt>
                <c:pt idx="2600">
                  <c:v>436.53913287045219</c:v>
                </c:pt>
                <c:pt idx="2601">
                  <c:v>436.543540605744</c:v>
                </c:pt>
                <c:pt idx="2602">
                  <c:v>436.56960373616511</c:v>
                </c:pt>
                <c:pt idx="2603">
                  <c:v>436.59307971761064</c:v>
                </c:pt>
                <c:pt idx="2604">
                  <c:v>436.60323667284825</c:v>
                </c:pt>
                <c:pt idx="2605">
                  <c:v>436.62417341548434</c:v>
                </c:pt>
                <c:pt idx="2606">
                  <c:v>436.66317229078362</c:v>
                </c:pt>
                <c:pt idx="2607">
                  <c:v>436.68909169070611</c:v>
                </c:pt>
                <c:pt idx="2608">
                  <c:v>436.69752387995999</c:v>
                </c:pt>
                <c:pt idx="2609">
                  <c:v>436.70744128436655</c:v>
                </c:pt>
                <c:pt idx="2610">
                  <c:v>436.7294320506594</c:v>
                </c:pt>
                <c:pt idx="2611">
                  <c:v>436.75218937961171</c:v>
                </c:pt>
                <c:pt idx="2612">
                  <c:v>436.77652774404908</c:v>
                </c:pt>
                <c:pt idx="2613">
                  <c:v>436.80762144192278</c:v>
                </c:pt>
                <c:pt idx="2614">
                  <c:v>436.85615444029889</c:v>
                </c:pt>
                <c:pt idx="2615">
                  <c:v>436.88729604833884</c:v>
                </c:pt>
                <c:pt idx="2616">
                  <c:v>436.89179960396308</c:v>
                </c:pt>
                <c:pt idx="2617">
                  <c:v>436.90602892332907</c:v>
                </c:pt>
                <c:pt idx="2618">
                  <c:v>436.93884738718657</c:v>
                </c:pt>
                <c:pt idx="2619">
                  <c:v>436.95844264516859</c:v>
                </c:pt>
                <c:pt idx="2620">
                  <c:v>436.98124788428709</c:v>
                </c:pt>
                <c:pt idx="2621">
                  <c:v>437.03370951629284</c:v>
                </c:pt>
                <c:pt idx="2622">
                  <c:v>437.08080520968252</c:v>
                </c:pt>
                <c:pt idx="2623">
                  <c:v>437.09172872757961</c:v>
                </c:pt>
                <c:pt idx="2624">
                  <c:v>437.088470836277</c:v>
                </c:pt>
                <c:pt idx="2625">
                  <c:v>437.10782654342796</c:v>
                </c:pt>
                <c:pt idx="2626">
                  <c:v>437.11611500218322</c:v>
                </c:pt>
                <c:pt idx="2627">
                  <c:v>437.13029641138291</c:v>
                </c:pt>
                <c:pt idx="2628">
                  <c:v>437.15693446379868</c:v>
                </c:pt>
                <c:pt idx="2629">
                  <c:v>437.20029316422352</c:v>
                </c:pt>
                <c:pt idx="2630">
                  <c:v>437.21639098007188</c:v>
                </c:pt>
                <c:pt idx="2631">
                  <c:v>437.21725336306372</c:v>
                </c:pt>
                <c:pt idx="2632">
                  <c:v>437.20714431799229</c:v>
                </c:pt>
                <c:pt idx="2633">
                  <c:v>437.22482316932576</c:v>
                </c:pt>
                <c:pt idx="2634">
                  <c:v>437.24389141547942</c:v>
                </c:pt>
                <c:pt idx="2635">
                  <c:v>437.27273333554109</c:v>
                </c:pt>
                <c:pt idx="2636">
                  <c:v>437.31499010214299</c:v>
                </c:pt>
                <c:pt idx="2637">
                  <c:v>437.36682890198796</c:v>
                </c:pt>
                <c:pt idx="2638">
                  <c:v>437.38000419769713</c:v>
                </c:pt>
                <c:pt idx="2639">
                  <c:v>437.39174218841993</c:v>
                </c:pt>
                <c:pt idx="2640">
                  <c:v>437.40554031628994</c:v>
                </c:pt>
                <c:pt idx="2641">
                  <c:v>437.42590213693143</c:v>
                </c:pt>
                <c:pt idx="2642">
                  <c:v>437.45201317751878</c:v>
                </c:pt>
                <c:pt idx="2643">
                  <c:v>437.479657343425</c:v>
                </c:pt>
                <c:pt idx="2644">
                  <c:v>437.51851248822561</c:v>
                </c:pt>
                <c:pt idx="2645">
                  <c:v>437.54788142011563</c:v>
                </c:pt>
                <c:pt idx="2646">
                  <c:v>437.55075603008856</c:v>
                </c:pt>
                <c:pt idx="2647">
                  <c:v>437.54606083379946</c:v>
                </c:pt>
                <c:pt idx="2648">
                  <c:v>437.57298634721246</c:v>
                </c:pt>
                <c:pt idx="2649">
                  <c:v>437.59497711350525</c:v>
                </c:pt>
                <c:pt idx="2650">
                  <c:v>437.62056114226425</c:v>
                </c:pt>
                <c:pt idx="2651">
                  <c:v>437.67158546928357</c:v>
                </c:pt>
                <c:pt idx="2652">
                  <c:v>437.72581977743931</c:v>
                </c:pt>
                <c:pt idx="2653">
                  <c:v>437.74742726240243</c:v>
                </c:pt>
                <c:pt idx="2654">
                  <c:v>437.75720093631031</c:v>
                </c:pt>
                <c:pt idx="2655">
                  <c:v>437.77631709263022</c:v>
                </c:pt>
                <c:pt idx="2656">
                  <c:v>437.79859531992037</c:v>
                </c:pt>
                <c:pt idx="2657">
                  <c:v>437.81804684740376</c:v>
                </c:pt>
                <c:pt idx="2658">
                  <c:v>437.84914054527752</c:v>
                </c:pt>
                <c:pt idx="2659">
                  <c:v>437.88047379398233</c:v>
                </c:pt>
                <c:pt idx="2660">
                  <c:v>437.91549612548573</c:v>
                </c:pt>
                <c:pt idx="2661">
                  <c:v>437.92335339274507</c:v>
                </c:pt>
                <c:pt idx="2662">
                  <c:v>437.92201190809101</c:v>
                </c:pt>
                <c:pt idx="2663">
                  <c:v>437.94673355385811</c:v>
                </c:pt>
                <c:pt idx="2664">
                  <c:v>437.9795520177156</c:v>
                </c:pt>
                <c:pt idx="2665">
                  <c:v>438.0048485854773</c:v>
                </c:pt>
                <c:pt idx="2666">
                  <c:v>438.04609923858868</c:v>
                </c:pt>
                <c:pt idx="2667">
                  <c:v>438.09913579258904</c:v>
                </c:pt>
                <c:pt idx="2668">
                  <c:v>438.12064745721972</c:v>
                </c:pt>
                <c:pt idx="2669">
                  <c:v>438.12256386386832</c:v>
                </c:pt>
                <c:pt idx="2670">
                  <c:v>438.12400116885476</c:v>
                </c:pt>
                <c:pt idx="2671">
                  <c:v>438.14196748118553</c:v>
                </c:pt>
                <c:pt idx="2672">
                  <c:v>438.1538012922407</c:v>
                </c:pt>
                <c:pt idx="2673">
                  <c:v>438.1687971742661</c:v>
                </c:pt>
                <c:pt idx="2674">
                  <c:v>438.20554427175324</c:v>
                </c:pt>
                <c:pt idx="2675">
                  <c:v>438.2516338516524</c:v>
                </c:pt>
                <c:pt idx="2676">
                  <c:v>438.26409049486836</c:v>
                </c:pt>
                <c:pt idx="2677">
                  <c:v>438.26547988968861</c:v>
                </c:pt>
                <c:pt idx="2678">
                  <c:v>438.2844523155099</c:v>
                </c:pt>
                <c:pt idx="2679">
                  <c:v>438.30371220232843</c:v>
                </c:pt>
                <c:pt idx="2680">
                  <c:v>438.3108029069283</c:v>
                </c:pt>
                <c:pt idx="2681">
                  <c:v>438.33839916266834</c:v>
                </c:pt>
                <c:pt idx="2682">
                  <c:v>438.37845206162433</c:v>
                </c:pt>
                <c:pt idx="2683">
                  <c:v>438.40485056320898</c:v>
                </c:pt>
                <c:pt idx="2684">
                  <c:v>438.41438468628581</c:v>
                </c:pt>
                <c:pt idx="2685">
                  <c:v>438.43215935795166</c:v>
                </c:pt>
                <c:pt idx="2686">
                  <c:v>438.4506047719446</c:v>
                </c:pt>
                <c:pt idx="2687">
                  <c:v>438.48040489533048</c:v>
                </c:pt>
                <c:pt idx="2688">
                  <c:v>438.50503072076521</c:v>
                </c:pt>
                <c:pt idx="2689">
                  <c:v>438.54666465520631</c:v>
                </c:pt>
                <c:pt idx="2690">
                  <c:v>438.57325479745577</c:v>
                </c:pt>
                <c:pt idx="2691">
                  <c:v>438.58657382366363</c:v>
                </c:pt>
                <c:pt idx="2692">
                  <c:v>438.57129048064098</c:v>
                </c:pt>
                <c:pt idx="2693">
                  <c:v>438.58207026803939</c:v>
                </c:pt>
                <c:pt idx="2694">
                  <c:v>438.6017613463539</c:v>
                </c:pt>
                <c:pt idx="2695">
                  <c:v>438.61948810785356</c:v>
                </c:pt>
                <c:pt idx="2696">
                  <c:v>438.64971942273542</c:v>
                </c:pt>
                <c:pt idx="2697">
                  <c:v>438.70457656305194</c:v>
                </c:pt>
                <c:pt idx="2698">
                  <c:v>438.7356702609257</c:v>
                </c:pt>
                <c:pt idx="2699">
                  <c:v>438.73423295593926</c:v>
                </c:pt>
                <c:pt idx="2700">
                  <c:v>438.74673750932146</c:v>
                </c:pt>
                <c:pt idx="2701">
                  <c:v>438.77634599204248</c:v>
                </c:pt>
                <c:pt idx="2702">
                  <c:v>438.80092390731096</c:v>
                </c:pt>
                <c:pt idx="2703">
                  <c:v>438.8229146736038</c:v>
                </c:pt>
                <c:pt idx="2704">
                  <c:v>438.86397368605031</c:v>
                </c:pt>
                <c:pt idx="2705">
                  <c:v>438.90800312880219</c:v>
                </c:pt>
                <c:pt idx="2706">
                  <c:v>438.92065141268301</c:v>
                </c:pt>
                <c:pt idx="2707">
                  <c:v>438.92879614093965</c:v>
                </c:pt>
                <c:pt idx="2708">
                  <c:v>438.95591329501752</c:v>
                </c:pt>
                <c:pt idx="2709">
                  <c:v>438.98197642543863</c:v>
                </c:pt>
                <c:pt idx="2710">
                  <c:v>439.00401510189766</c:v>
                </c:pt>
                <c:pt idx="2711">
                  <c:v>439.03453387777682</c:v>
                </c:pt>
                <c:pt idx="2712">
                  <c:v>439.06840636529108</c:v>
                </c:pt>
                <c:pt idx="2713">
                  <c:v>439.09422994488114</c:v>
                </c:pt>
                <c:pt idx="2714">
                  <c:v>439.11296281987131</c:v>
                </c:pt>
                <c:pt idx="2715">
                  <c:v>439.12072426679816</c:v>
                </c:pt>
                <c:pt idx="2716">
                  <c:v>439.14463143973961</c:v>
                </c:pt>
                <c:pt idx="2717">
                  <c:v>439.17189232431616</c:v>
                </c:pt>
                <c:pt idx="2718">
                  <c:v>439.19426637193868</c:v>
                </c:pt>
                <c:pt idx="2719">
                  <c:v>439.22430604615568</c:v>
                </c:pt>
                <c:pt idx="2720">
                  <c:v>439.27418052918586</c:v>
                </c:pt>
                <c:pt idx="2721">
                  <c:v>439.29669830730705</c:v>
                </c:pt>
                <c:pt idx="2722">
                  <c:v>439.29291340417603</c:v>
                </c:pt>
                <c:pt idx="2723">
                  <c:v>439.30862793869466</c:v>
                </c:pt>
                <c:pt idx="2724">
                  <c:v>439.33196018964151</c:v>
                </c:pt>
                <c:pt idx="2725">
                  <c:v>439.34571040734528</c:v>
                </c:pt>
                <c:pt idx="2726">
                  <c:v>439.36013136737608</c:v>
                </c:pt>
                <c:pt idx="2727">
                  <c:v>439.40789780309279</c:v>
                </c:pt>
                <c:pt idx="2728">
                  <c:v>439.44071626695029</c:v>
                </c:pt>
                <c:pt idx="2729">
                  <c:v>439.44890890537312</c:v>
                </c:pt>
                <c:pt idx="2730">
                  <c:v>439.45039412052574</c:v>
                </c:pt>
                <c:pt idx="2731">
                  <c:v>439.48225438105897</c:v>
                </c:pt>
                <c:pt idx="2732">
                  <c:v>439.50774258948547</c:v>
                </c:pt>
                <c:pt idx="2733">
                  <c:v>439.52259474101226</c:v>
                </c:pt>
                <c:pt idx="2734">
                  <c:v>439.5615457061453</c:v>
                </c:pt>
                <c:pt idx="2735">
                  <c:v>439.60308382025397</c:v>
                </c:pt>
                <c:pt idx="2736">
                  <c:v>439.6212896834158</c:v>
                </c:pt>
                <c:pt idx="2737">
                  <c:v>439.61851089377529</c:v>
                </c:pt>
                <c:pt idx="2738">
                  <c:v>439.63575855361285</c:v>
                </c:pt>
                <c:pt idx="2739">
                  <c:v>439.64831101716123</c:v>
                </c:pt>
                <c:pt idx="2740">
                  <c:v>439.66603777866089</c:v>
                </c:pt>
                <c:pt idx="2741">
                  <c:v>439.69205299891581</c:v>
                </c:pt>
                <c:pt idx="2742">
                  <c:v>439.73373484352311</c:v>
                </c:pt>
                <c:pt idx="2743">
                  <c:v>439.76674494804547</c:v>
                </c:pt>
                <c:pt idx="2744">
                  <c:v>439.780207704752</c:v>
                </c:pt>
                <c:pt idx="2745">
                  <c:v>439.78456752987756</c:v>
                </c:pt>
                <c:pt idx="2746">
                  <c:v>439.80037788472862</c:v>
                </c:pt>
                <c:pt idx="2747">
                  <c:v>439.82778249980379</c:v>
                </c:pt>
                <c:pt idx="2748">
                  <c:v>439.8477610391156</c:v>
                </c:pt>
                <c:pt idx="2749">
                  <c:v>439.88168143679604</c:v>
                </c:pt>
                <c:pt idx="2750">
                  <c:v>439.92417775422899</c:v>
                </c:pt>
                <c:pt idx="2751">
                  <c:v>439.94161705473141</c:v>
                </c:pt>
                <c:pt idx="2752">
                  <c:v>439.93792797193282</c:v>
                </c:pt>
                <c:pt idx="2753">
                  <c:v>439.93740096010441</c:v>
                </c:pt>
                <c:pt idx="2754">
                  <c:v>439.9533071352879</c:v>
                </c:pt>
                <c:pt idx="2755">
                  <c:v>439.96950077146869</c:v>
                </c:pt>
                <c:pt idx="2756">
                  <c:v>439.98933558028182</c:v>
                </c:pt>
                <c:pt idx="2757">
                  <c:v>440.02464537278252</c:v>
                </c:pt>
                <c:pt idx="2758">
                  <c:v>440.06786034270874</c:v>
                </c:pt>
                <c:pt idx="2759">
                  <c:v>440.07974206393015</c:v>
                </c:pt>
                <c:pt idx="2760">
                  <c:v>440.08122727908284</c:v>
                </c:pt>
                <c:pt idx="2761">
                  <c:v>440.10685921800803</c:v>
                </c:pt>
                <c:pt idx="2762">
                  <c:v>440.13479084491155</c:v>
                </c:pt>
                <c:pt idx="2763">
                  <c:v>440.15735653319894</c:v>
                </c:pt>
                <c:pt idx="2764">
                  <c:v>440.18912097339972</c:v>
                </c:pt>
                <c:pt idx="2765">
                  <c:v>440.23458772113804</c:v>
                </c:pt>
                <c:pt idx="2766">
                  <c:v>440.26802901715632</c:v>
                </c:pt>
                <c:pt idx="2767">
                  <c:v>440.28383937200738</c:v>
                </c:pt>
                <c:pt idx="2768">
                  <c:v>440.29313394425316</c:v>
                </c:pt>
                <c:pt idx="2769">
                  <c:v>440.31550799187568</c:v>
                </c:pt>
                <c:pt idx="2770">
                  <c:v>440.33481578886045</c:v>
                </c:pt>
                <c:pt idx="2771">
                  <c:v>440.35120106570611</c:v>
                </c:pt>
                <c:pt idx="2772">
                  <c:v>440.38215103308119</c:v>
                </c:pt>
                <c:pt idx="2773">
                  <c:v>440.42488690134525</c:v>
                </c:pt>
                <c:pt idx="2774">
                  <c:v>440.44855452345564</c:v>
                </c:pt>
                <c:pt idx="2775">
                  <c:v>440.45919058035543</c:v>
                </c:pt>
                <c:pt idx="2776">
                  <c:v>440.4790732993348</c:v>
                </c:pt>
                <c:pt idx="2777">
                  <c:v>440.50048914363305</c:v>
                </c:pt>
                <c:pt idx="2778">
                  <c:v>440.52161752693399</c:v>
                </c:pt>
                <c:pt idx="2779">
                  <c:v>440.55012407583212</c:v>
                </c:pt>
                <c:pt idx="2780">
                  <c:v>440.58663162248814</c:v>
                </c:pt>
                <c:pt idx="2781">
                  <c:v>440.61619219504303</c:v>
                </c:pt>
                <c:pt idx="2782">
                  <c:v>440.62797809593201</c:v>
                </c:pt>
                <c:pt idx="2783">
                  <c:v>440.61461115955791</c:v>
                </c:pt>
                <c:pt idx="2784">
                  <c:v>440.62491184529421</c:v>
                </c:pt>
                <c:pt idx="2785">
                  <c:v>440.6452257557695</c:v>
                </c:pt>
                <c:pt idx="2786">
                  <c:v>440.66127566145161</c:v>
                </c:pt>
                <c:pt idx="2787">
                  <c:v>440.69442949647265</c:v>
                </c:pt>
                <c:pt idx="2788">
                  <c:v>440.74636411665</c:v>
                </c:pt>
                <c:pt idx="2789">
                  <c:v>440.77098994208467</c:v>
                </c:pt>
                <c:pt idx="2790">
                  <c:v>440.77118158274953</c:v>
                </c:pt>
                <c:pt idx="2791">
                  <c:v>440.78253629214259</c:v>
                </c:pt>
                <c:pt idx="2792">
                  <c:v>440.79786754533148</c:v>
                </c:pt>
                <c:pt idx="2793">
                  <c:v>440.82488887907692</c:v>
                </c:pt>
                <c:pt idx="2794">
                  <c:v>440.84572980138057</c:v>
                </c:pt>
                <c:pt idx="2795">
                  <c:v>440.8819977972056</c:v>
                </c:pt>
                <c:pt idx="2796">
                  <c:v>440.91433715940093</c:v>
                </c:pt>
                <c:pt idx="2797">
                  <c:v>440.92727290427905</c:v>
                </c:pt>
                <c:pt idx="2798">
                  <c:v>440.91534327289145</c:v>
                </c:pt>
                <c:pt idx="2799">
                  <c:v>440.9236796418129</c:v>
                </c:pt>
                <c:pt idx="2800">
                  <c:v>440.94327489979497</c:v>
                </c:pt>
                <c:pt idx="2801">
                  <c:v>440.95319230420154</c:v>
                </c:pt>
                <c:pt idx="2802">
                  <c:v>440.97364994517545</c:v>
                </c:pt>
                <c:pt idx="2803">
                  <c:v>441.00804944451806</c:v>
                </c:pt>
                <c:pt idx="2804">
                  <c:v>441.03492704776488</c:v>
                </c:pt>
                <c:pt idx="2805">
                  <c:v>441.03526241892837</c:v>
                </c:pt>
                <c:pt idx="2806">
                  <c:v>441.04220939302957</c:v>
                </c:pt>
                <c:pt idx="2807">
                  <c:v>441.0562470717307</c:v>
                </c:pt>
                <c:pt idx="2808">
                  <c:v>441.08322049530989</c:v>
                </c:pt>
                <c:pt idx="2809">
                  <c:v>441.10276784312578</c:v>
                </c:pt>
                <c:pt idx="2810">
                  <c:v>441.15891855793012</c:v>
                </c:pt>
                <c:pt idx="2811">
                  <c:v>441.20716409530894</c:v>
                </c:pt>
                <c:pt idx="2812">
                  <c:v>441.23523945271108</c:v>
                </c:pt>
                <c:pt idx="2813">
                  <c:v>441.24419865379338</c:v>
                </c:pt>
                <c:pt idx="2814">
                  <c:v>441.2771129379833</c:v>
                </c:pt>
                <c:pt idx="2815">
                  <c:v>441.30298442773955</c:v>
                </c:pt>
                <c:pt idx="2816">
                  <c:v>441.32090282990407</c:v>
                </c:pt>
                <c:pt idx="2817">
                  <c:v>441.35980588487092</c:v>
                </c:pt>
                <c:pt idx="2818">
                  <c:v>441.40474562078089</c:v>
                </c:pt>
                <c:pt idx="2819">
                  <c:v>441.42525117192105</c:v>
                </c:pt>
                <c:pt idx="2820">
                  <c:v>441.42740712940071</c:v>
                </c:pt>
                <c:pt idx="2821">
                  <c:v>441.44867924320033</c:v>
                </c:pt>
                <c:pt idx="2822">
                  <c:v>441.46520825054461</c:v>
                </c:pt>
                <c:pt idx="2823">
                  <c:v>441.48269546121321</c:v>
                </c:pt>
                <c:pt idx="2824">
                  <c:v>441.51038753728562</c:v>
                </c:pt>
                <c:pt idx="2825">
                  <c:v>441.54536195862283</c:v>
                </c:pt>
                <c:pt idx="2826">
                  <c:v>441.57291030419663</c:v>
                </c:pt>
                <c:pt idx="2827">
                  <c:v>441.58263606793832</c:v>
                </c:pt>
                <c:pt idx="2828">
                  <c:v>441.58670843206664</c:v>
                </c:pt>
                <c:pt idx="2829">
                  <c:v>441.59355958583541</c:v>
                </c:pt>
                <c:pt idx="2830">
                  <c:v>441.62450955321054</c:v>
                </c:pt>
                <c:pt idx="2831">
                  <c:v>441.64285914687099</c:v>
                </c:pt>
                <c:pt idx="2832">
                  <c:v>441.67275509058936</c:v>
                </c:pt>
                <c:pt idx="2833">
                  <c:v>441.71108322356162</c:v>
                </c:pt>
                <c:pt idx="2834">
                  <c:v>441.74414123825017</c:v>
                </c:pt>
                <c:pt idx="2835">
                  <c:v>441.74529108223931</c:v>
                </c:pt>
                <c:pt idx="2836">
                  <c:v>441.75075284118788</c:v>
                </c:pt>
                <c:pt idx="2837">
                  <c:v>441.77034809916995</c:v>
                </c:pt>
                <c:pt idx="2838">
                  <c:v>441.79315333828845</c:v>
                </c:pt>
                <c:pt idx="2839">
                  <c:v>441.80767011865169</c:v>
                </c:pt>
                <c:pt idx="2840">
                  <c:v>441.83354160840793</c:v>
                </c:pt>
                <c:pt idx="2841">
                  <c:v>441.87618165633955</c:v>
                </c:pt>
                <c:pt idx="2842">
                  <c:v>441.89639974648242</c:v>
                </c:pt>
                <c:pt idx="2843">
                  <c:v>441.89505826182841</c:v>
                </c:pt>
                <c:pt idx="2844">
                  <c:v>441.90952713202546</c:v>
                </c:pt>
                <c:pt idx="2845">
                  <c:v>441.9304159644953</c:v>
                </c:pt>
                <c:pt idx="2846">
                  <c:v>441.9462742295126</c:v>
                </c:pt>
                <c:pt idx="2847">
                  <c:v>441.96404890117844</c:v>
                </c:pt>
                <c:pt idx="2848">
                  <c:v>441.99614871254272</c:v>
                </c:pt>
                <c:pt idx="2849">
                  <c:v>442.02225975313007</c:v>
                </c:pt>
                <c:pt idx="2850">
                  <c:v>442.02844016457186</c:v>
                </c:pt>
                <c:pt idx="2851">
                  <c:v>442.03394983368662</c:v>
                </c:pt>
                <c:pt idx="2852">
                  <c:v>442.05407210349705</c:v>
                </c:pt>
                <c:pt idx="2853">
                  <c:v>442.07314034965071</c:v>
                </c:pt>
                <c:pt idx="2854">
                  <c:v>442.0940770922868</c:v>
                </c:pt>
                <c:pt idx="2855">
                  <c:v>442.12545825115785</c:v>
                </c:pt>
                <c:pt idx="2856">
                  <c:v>442.16191788764769</c:v>
                </c:pt>
                <c:pt idx="2857">
                  <c:v>442.18156105579601</c:v>
                </c:pt>
                <c:pt idx="2858">
                  <c:v>442.19535918366597</c:v>
                </c:pt>
                <c:pt idx="2859">
                  <c:v>442.20494121690905</c:v>
                </c:pt>
                <c:pt idx="2860">
                  <c:v>442.22918376101399</c:v>
                </c:pt>
                <c:pt idx="2861">
                  <c:v>442.23953235691653</c:v>
                </c:pt>
                <c:pt idx="2862">
                  <c:v>442.26832636681195</c:v>
                </c:pt>
                <c:pt idx="2863">
                  <c:v>442.30770852344091</c:v>
                </c:pt>
                <c:pt idx="2864">
                  <c:v>442.34737814106717</c:v>
                </c:pt>
                <c:pt idx="2865">
                  <c:v>442.35743927597241</c:v>
                </c:pt>
                <c:pt idx="2866">
                  <c:v>442.3636196874142</c:v>
                </c:pt>
                <c:pt idx="2867">
                  <c:v>442.36520072289932</c:v>
                </c:pt>
                <c:pt idx="2868">
                  <c:v>442.38196928107465</c:v>
                </c:pt>
                <c:pt idx="2869">
                  <c:v>442.3989294799149</c:v>
                </c:pt>
                <c:pt idx="2870">
                  <c:v>442.43093347094668</c:v>
                </c:pt>
                <c:pt idx="2871">
                  <c:v>442.47750215250801</c:v>
                </c:pt>
                <c:pt idx="2872">
                  <c:v>442.51056016719656</c:v>
                </c:pt>
                <c:pt idx="2873">
                  <c:v>442.5150637228208</c:v>
                </c:pt>
                <c:pt idx="2874">
                  <c:v>442.5250769475598</c:v>
                </c:pt>
                <c:pt idx="2875">
                  <c:v>442.54682816302153</c:v>
                </c:pt>
                <c:pt idx="2876">
                  <c:v>442.57408904759808</c:v>
                </c:pt>
                <c:pt idx="2877">
                  <c:v>442.60039172885024</c:v>
                </c:pt>
                <c:pt idx="2878">
                  <c:v>442.63637226367797</c:v>
                </c:pt>
                <c:pt idx="2879">
                  <c:v>442.67642516263396</c:v>
                </c:pt>
                <c:pt idx="2880">
                  <c:v>442.68739659069729</c:v>
                </c:pt>
                <c:pt idx="2881">
                  <c:v>442.68289303507305</c:v>
                </c:pt>
                <c:pt idx="2882">
                  <c:v>442.6912294039945</c:v>
                </c:pt>
                <c:pt idx="2883">
                  <c:v>442.71389091261437</c:v>
                </c:pt>
                <c:pt idx="2884">
                  <c:v>442.73295915876804</c:v>
                </c:pt>
                <c:pt idx="2885">
                  <c:v>442.76453195830396</c:v>
                </c:pt>
                <c:pt idx="2886">
                  <c:v>442.80865722138822</c:v>
                </c:pt>
                <c:pt idx="2887">
                  <c:v>442.84511685787811</c:v>
                </c:pt>
                <c:pt idx="2888">
                  <c:v>442.8629394397102</c:v>
                </c:pt>
                <c:pt idx="2889">
                  <c:v>442.86586195984933</c:v>
                </c:pt>
                <c:pt idx="2890">
                  <c:v>442.89273956309614</c:v>
                </c:pt>
                <c:pt idx="2891">
                  <c:v>442.92191685432124</c:v>
                </c:pt>
                <c:pt idx="2892">
                  <c:v>442.94869863723562</c:v>
                </c:pt>
                <c:pt idx="2893">
                  <c:v>442.97969651477689</c:v>
                </c:pt>
                <c:pt idx="2894">
                  <c:v>443.0271754894963</c:v>
                </c:pt>
                <c:pt idx="2895">
                  <c:v>443.03086457229489</c:v>
                </c:pt>
                <c:pt idx="2896">
                  <c:v>443.03028965030029</c:v>
                </c:pt>
                <c:pt idx="2897">
                  <c:v>443.04298584434736</c:v>
                </c:pt>
                <c:pt idx="2898">
                  <c:v>443.05898783986328</c:v>
                </c:pt>
                <c:pt idx="2899">
                  <c:v>443.06727629861848</c:v>
                </c:pt>
                <c:pt idx="2900">
                  <c:v>443.09980730147873</c:v>
                </c:pt>
                <c:pt idx="2901">
                  <c:v>443.13894990727664</c:v>
                </c:pt>
                <c:pt idx="2902">
                  <c:v>443.16132395489916</c:v>
                </c:pt>
                <c:pt idx="2903">
                  <c:v>443.17152882030302</c:v>
                </c:pt>
                <c:pt idx="2904">
                  <c:v>443.17507417260299</c:v>
                </c:pt>
                <c:pt idx="2905">
                  <c:v>443.19629837623637</c:v>
                </c:pt>
                <c:pt idx="2906">
                  <c:v>443.20746144496451</c:v>
                </c:pt>
                <c:pt idx="2907">
                  <c:v>443.22739207411007</c:v>
                </c:pt>
                <c:pt idx="2908">
                  <c:v>443.26270186661077</c:v>
                </c:pt>
                <c:pt idx="2909">
                  <c:v>443.3081207041829</c:v>
                </c:pt>
                <c:pt idx="2910">
                  <c:v>443.32177510155424</c:v>
                </c:pt>
                <c:pt idx="2911">
                  <c:v>443.32273330487857</c:v>
                </c:pt>
                <c:pt idx="2912">
                  <c:v>443.33111758396626</c:v>
                </c:pt>
                <c:pt idx="2913">
                  <c:v>443.34012469521474</c:v>
                </c:pt>
                <c:pt idx="2914">
                  <c:v>443.35009000978749</c:v>
                </c:pt>
                <c:pt idx="2915">
                  <c:v>443.36752931028991</c:v>
                </c:pt>
                <c:pt idx="2916">
                  <c:v>443.41222949536876</c:v>
                </c:pt>
                <c:pt idx="2917">
                  <c:v>443.44935987418563</c:v>
                </c:pt>
                <c:pt idx="2918">
                  <c:v>443.47159019130953</c:v>
                </c:pt>
                <c:pt idx="2919">
                  <c:v>443.47580628593647</c:v>
                </c:pt>
                <c:pt idx="2920">
                  <c:v>443.48787964782275</c:v>
                </c:pt>
                <c:pt idx="2921">
                  <c:v>443.50081539270087</c:v>
                </c:pt>
                <c:pt idx="2922">
                  <c:v>443.50963086328449</c:v>
                </c:pt>
                <c:pt idx="2923">
                  <c:v>443.5343045988854</c:v>
                </c:pt>
                <c:pt idx="2924">
                  <c:v>443.58149611260745</c:v>
                </c:pt>
                <c:pt idx="2925">
                  <c:v>443.61527277978928</c:v>
                </c:pt>
                <c:pt idx="2926">
                  <c:v>443.62236348438915</c:v>
                </c:pt>
                <c:pt idx="2927">
                  <c:v>443.6426294846982</c:v>
                </c:pt>
                <c:pt idx="2928">
                  <c:v>443.66179355118436</c:v>
                </c:pt>
                <c:pt idx="2929">
                  <c:v>443.67185468608955</c:v>
                </c:pt>
                <c:pt idx="2930">
                  <c:v>443.68498207163253</c:v>
                </c:pt>
                <c:pt idx="2931">
                  <c:v>443.71717770332924</c:v>
                </c:pt>
                <c:pt idx="2932">
                  <c:v>443.75181675350291</c:v>
                </c:pt>
                <c:pt idx="2933">
                  <c:v>443.76566279153917</c:v>
                </c:pt>
                <c:pt idx="2934">
                  <c:v>443.7827188107118</c:v>
                </c:pt>
                <c:pt idx="2935">
                  <c:v>443.81223147310044</c:v>
                </c:pt>
                <c:pt idx="2936">
                  <c:v>443.83973190850804</c:v>
                </c:pt>
                <c:pt idx="2937">
                  <c:v>443.8549673413645</c:v>
                </c:pt>
                <c:pt idx="2938">
                  <c:v>443.89037295419763</c:v>
                </c:pt>
                <c:pt idx="2939">
                  <c:v>443.93104868531441</c:v>
                </c:pt>
                <c:pt idx="2940">
                  <c:v>443.95184169745187</c:v>
                </c:pt>
                <c:pt idx="2941">
                  <c:v>443.95763882756393</c:v>
                </c:pt>
                <c:pt idx="2942">
                  <c:v>443.96779578280155</c:v>
                </c:pt>
                <c:pt idx="2943">
                  <c:v>443.98154600050538</c:v>
                </c:pt>
                <c:pt idx="2944">
                  <c:v>443.99016983042412</c:v>
                </c:pt>
                <c:pt idx="2945">
                  <c:v>444.01297506954262</c:v>
                </c:pt>
                <c:pt idx="2946">
                  <c:v>444.04430831824743</c:v>
                </c:pt>
                <c:pt idx="2947">
                  <c:v>444.07899527858729</c:v>
                </c:pt>
                <c:pt idx="2948">
                  <c:v>444.09375160978163</c:v>
                </c:pt>
                <c:pt idx="2949">
                  <c:v>444.09403907077893</c:v>
                </c:pt>
                <c:pt idx="2950">
                  <c:v>444.10922659346915</c:v>
                </c:pt>
                <c:pt idx="2951">
                  <c:v>444.13893089652265</c:v>
                </c:pt>
                <c:pt idx="2952">
                  <c:v>444.15450170054265</c:v>
                </c:pt>
                <c:pt idx="2953">
                  <c:v>444.17467188051927</c:v>
                </c:pt>
                <c:pt idx="2954">
                  <c:v>444.2200907180914</c:v>
                </c:pt>
                <c:pt idx="2955">
                  <c:v>444.24950756014761</c:v>
                </c:pt>
                <c:pt idx="2956">
                  <c:v>444.24548310618553</c:v>
                </c:pt>
                <c:pt idx="2957">
                  <c:v>444.24385416053423</c:v>
                </c:pt>
                <c:pt idx="2958">
                  <c:v>444.26776133347562</c:v>
                </c:pt>
                <c:pt idx="2959">
                  <c:v>444.27767873788224</c:v>
                </c:pt>
                <c:pt idx="2960">
                  <c:v>444.29162059625088</c:v>
                </c:pt>
                <c:pt idx="2961">
                  <c:v>444.32740949041369</c:v>
                </c:pt>
                <c:pt idx="2962">
                  <c:v>444.36928297568591</c:v>
                </c:pt>
                <c:pt idx="2963">
                  <c:v>444.37857754793168</c:v>
                </c:pt>
                <c:pt idx="2964">
                  <c:v>444.37752352427492</c:v>
                </c:pt>
                <c:pt idx="2965">
                  <c:v>444.38638690502478</c:v>
                </c:pt>
                <c:pt idx="2966">
                  <c:v>444.3940525316192</c:v>
                </c:pt>
                <c:pt idx="2967">
                  <c:v>444.39640012976378</c:v>
                </c:pt>
                <c:pt idx="2968">
                  <c:v>444.4212655060295</c:v>
                </c:pt>
                <c:pt idx="2969">
                  <c:v>444.45365277839107</c:v>
                </c:pt>
                <c:pt idx="2970">
                  <c:v>444.47847024449061</c:v>
                </c:pt>
                <c:pt idx="2971">
                  <c:v>444.49701147881592</c:v>
                </c:pt>
                <c:pt idx="2972">
                  <c:v>444.51598390463721</c:v>
                </c:pt>
                <c:pt idx="2973">
                  <c:v>444.53150679849097</c:v>
                </c:pt>
                <c:pt idx="2974">
                  <c:v>444.56255258619848</c:v>
                </c:pt>
                <c:pt idx="2975">
                  <c:v>444.57850667154815</c:v>
                </c:pt>
                <c:pt idx="2976">
                  <c:v>444.60859425593139</c:v>
                </c:pt>
                <c:pt idx="2977">
                  <c:v>444.65152176486032</c:v>
                </c:pt>
                <c:pt idx="2978">
                  <c:v>444.67662669195715</c:v>
                </c:pt>
                <c:pt idx="2979">
                  <c:v>444.67514147680447</c:v>
                </c:pt>
                <c:pt idx="2980">
                  <c:v>444.69032899949474</c:v>
                </c:pt>
                <c:pt idx="2981">
                  <c:v>444.7147152740983</c:v>
                </c:pt>
                <c:pt idx="2982">
                  <c:v>444.73886199787086</c:v>
                </c:pt>
                <c:pt idx="2983">
                  <c:v>444.76669780444195</c:v>
                </c:pt>
                <c:pt idx="2984">
                  <c:v>444.8144642401586</c:v>
                </c:pt>
                <c:pt idx="2985">
                  <c:v>444.8617036640469</c:v>
                </c:pt>
                <c:pt idx="2986">
                  <c:v>444.87559761224935</c:v>
                </c:pt>
                <c:pt idx="2987">
                  <c:v>444.87875968321953</c:v>
                </c:pt>
                <c:pt idx="2988">
                  <c:v>444.90075044951237</c:v>
                </c:pt>
                <c:pt idx="2989">
                  <c:v>444.92681357993354</c:v>
                </c:pt>
                <c:pt idx="2990">
                  <c:v>444.93198787788475</c:v>
                </c:pt>
                <c:pt idx="2991">
                  <c:v>444.9556075898289</c:v>
                </c:pt>
                <c:pt idx="2992">
                  <c:v>444.99058201116611</c:v>
                </c:pt>
                <c:pt idx="2993">
                  <c:v>445.00203254089155</c:v>
                </c:pt>
                <c:pt idx="2994">
                  <c:v>444.99245050764847</c:v>
                </c:pt>
                <c:pt idx="2995">
                  <c:v>445.00514670169554</c:v>
                </c:pt>
                <c:pt idx="2996">
                  <c:v>445.02517315117353</c:v>
                </c:pt>
                <c:pt idx="2997">
                  <c:v>445.03949829087196</c:v>
                </c:pt>
                <c:pt idx="2998">
                  <c:v>445.06330964348092</c:v>
                </c:pt>
                <c:pt idx="2999">
                  <c:v>445.10087121379377</c:v>
                </c:pt>
                <c:pt idx="3000">
                  <c:v>445.12808418820407</c:v>
                </c:pt>
                <c:pt idx="3001">
                  <c:v>445.13479161147421</c:v>
                </c:pt>
                <c:pt idx="3002">
                  <c:v>445.1359893656296</c:v>
                </c:pt>
                <c:pt idx="3003">
                  <c:v>445.155440893113</c:v>
                </c:pt>
                <c:pt idx="3004">
                  <c:v>445.18504937583407</c:v>
                </c:pt>
                <c:pt idx="3005">
                  <c:v>445.20953147077006</c:v>
                </c:pt>
                <c:pt idx="3006">
                  <c:v>445.24666184958693</c:v>
                </c:pt>
                <c:pt idx="3007">
                  <c:v>445.29088293300367</c:v>
                </c:pt>
                <c:pt idx="3008">
                  <c:v>445.32044350555856</c:v>
                </c:pt>
                <c:pt idx="3009">
                  <c:v>445.31847918874371</c:v>
                </c:pt>
                <c:pt idx="3010">
                  <c:v>445.32422840868952</c:v>
                </c:pt>
                <c:pt idx="3011">
                  <c:v>445.33510401642042</c:v>
                </c:pt>
                <c:pt idx="3012">
                  <c:v>445.3496687069499</c:v>
                </c:pt>
                <c:pt idx="3013">
                  <c:v>445.34986034761477</c:v>
                </c:pt>
                <c:pt idx="3014">
                  <c:v>445.37875017784256</c:v>
                </c:pt>
                <c:pt idx="3015">
                  <c:v>445.41568891599456</c:v>
                </c:pt>
                <c:pt idx="3016">
                  <c:v>445.42570214073356</c:v>
                </c:pt>
                <c:pt idx="3017">
                  <c:v>445.4241211052485</c:v>
                </c:pt>
                <c:pt idx="3018">
                  <c:v>445.43892534660898</c:v>
                </c:pt>
                <c:pt idx="3019">
                  <c:v>445.45876015542217</c:v>
                </c:pt>
                <c:pt idx="3020">
                  <c:v>445.47270201379081</c:v>
                </c:pt>
                <c:pt idx="3021">
                  <c:v>445.49502815124714</c:v>
                </c:pt>
                <c:pt idx="3022">
                  <c:v>445.54169265314084</c:v>
                </c:pt>
                <c:pt idx="3023">
                  <c:v>445.57815228963074</c:v>
                </c:pt>
                <c:pt idx="3024">
                  <c:v>445.58097898943743</c:v>
                </c:pt>
                <c:pt idx="3025">
                  <c:v>445.59012983118453</c:v>
                </c:pt>
                <c:pt idx="3026">
                  <c:v>445.60876688584233</c:v>
                </c:pt>
                <c:pt idx="3027">
                  <c:v>445.62419395936365</c:v>
                </c:pt>
                <c:pt idx="3028">
                  <c:v>445.63962103288497</c:v>
                </c:pt>
                <c:pt idx="3029">
                  <c:v>445.6778533455248</c:v>
                </c:pt>
                <c:pt idx="3030">
                  <c:v>445.70985733655664</c:v>
                </c:pt>
                <c:pt idx="3031">
                  <c:v>445.73261466550889</c:v>
                </c:pt>
                <c:pt idx="3032">
                  <c:v>445.7319918333481</c:v>
                </c:pt>
                <c:pt idx="3033">
                  <c:v>445.74574205105188</c:v>
                </c:pt>
                <c:pt idx="3034">
                  <c:v>445.76830773933932</c:v>
                </c:pt>
                <c:pt idx="3035">
                  <c:v>445.79288565460774</c:v>
                </c:pt>
                <c:pt idx="3036">
                  <c:v>445.82460218464229</c:v>
                </c:pt>
                <c:pt idx="3037">
                  <c:v>445.86733805290635</c:v>
                </c:pt>
                <c:pt idx="3038">
                  <c:v>445.90063561842601</c:v>
                </c:pt>
                <c:pt idx="3039">
                  <c:v>445.91151122615685</c:v>
                </c:pt>
                <c:pt idx="3040">
                  <c:v>445.90801378402318</c:v>
                </c:pt>
                <c:pt idx="3041">
                  <c:v>445.92142863056347</c:v>
                </c:pt>
                <c:pt idx="3042">
                  <c:v>445.92976499948492</c:v>
                </c:pt>
                <c:pt idx="3043">
                  <c:v>445.94562326450216</c:v>
                </c:pt>
                <c:pt idx="3044">
                  <c:v>445.98064559600556</c:v>
                </c:pt>
                <c:pt idx="3045">
                  <c:v>446.02711845723445</c:v>
                </c:pt>
                <c:pt idx="3046">
                  <c:v>446.04436611707195</c:v>
                </c:pt>
                <c:pt idx="3047">
                  <c:v>446.04930086419211</c:v>
                </c:pt>
                <c:pt idx="3048">
                  <c:v>446.05236711482991</c:v>
                </c:pt>
                <c:pt idx="3049">
                  <c:v>446.06170959724187</c:v>
                </c:pt>
                <c:pt idx="3050">
                  <c:v>446.07277684563763</c:v>
                </c:pt>
                <c:pt idx="3051">
                  <c:v>446.09697147957638</c:v>
                </c:pt>
                <c:pt idx="3052">
                  <c:v>446.14234240698227</c:v>
                </c:pt>
                <c:pt idx="3053">
                  <c:v>446.17544833183706</c:v>
                </c:pt>
                <c:pt idx="3054">
                  <c:v>446.18723423272598</c:v>
                </c:pt>
                <c:pt idx="3055">
                  <c:v>446.20069698943252</c:v>
                </c:pt>
                <c:pt idx="3056">
                  <c:v>446.22321476755371</c:v>
                </c:pt>
                <c:pt idx="3057">
                  <c:v>446.24458270168572</c:v>
                </c:pt>
                <c:pt idx="3058">
                  <c:v>446.2691606169542</c:v>
                </c:pt>
                <c:pt idx="3059">
                  <c:v>446.29565493887128</c:v>
                </c:pt>
                <c:pt idx="3060">
                  <c:v>446.3238740267721</c:v>
                </c:pt>
                <c:pt idx="3061">
                  <c:v>446.33589947849214</c:v>
                </c:pt>
                <c:pt idx="3062">
                  <c:v>446.33086891103954</c:v>
                </c:pt>
                <c:pt idx="3063">
                  <c:v>446.33106055170441</c:v>
                </c:pt>
                <c:pt idx="3064">
                  <c:v>446.35372206032423</c:v>
                </c:pt>
                <c:pt idx="3065">
                  <c:v>446.36756809836044</c:v>
                </c:pt>
                <c:pt idx="3066">
                  <c:v>446.38931931382223</c:v>
                </c:pt>
                <c:pt idx="3067">
                  <c:v>446.42070047269323</c:v>
                </c:pt>
                <c:pt idx="3068">
                  <c:v>446.46185530547217</c:v>
                </c:pt>
                <c:pt idx="3069">
                  <c:v>446.46631095093022</c:v>
                </c:pt>
                <c:pt idx="3070">
                  <c:v>446.46688587292482</c:v>
                </c:pt>
                <c:pt idx="3071">
                  <c:v>446.46817944741264</c:v>
                </c:pt>
                <c:pt idx="3072">
                  <c:v>446.49232617118514</c:v>
                </c:pt>
                <c:pt idx="3073">
                  <c:v>446.5009020909377</c:v>
                </c:pt>
                <c:pt idx="3074">
                  <c:v>446.52399479105344</c:v>
                </c:pt>
                <c:pt idx="3075">
                  <c:v>446.56083770887301</c:v>
                </c:pt>
                <c:pt idx="3076">
                  <c:v>446.59178767624815</c:v>
                </c:pt>
                <c:pt idx="3077">
                  <c:v>446.59054201192652</c:v>
                </c:pt>
                <c:pt idx="3078">
                  <c:v>446.59873465034934</c:v>
                </c:pt>
                <c:pt idx="3079">
                  <c:v>446.62379166727993</c:v>
                </c:pt>
                <c:pt idx="3080">
                  <c:v>446.65225030601187</c:v>
                </c:pt>
                <c:pt idx="3081">
                  <c:v>446.68597906302745</c:v>
                </c:pt>
                <c:pt idx="3082">
                  <c:v>446.72502584849292</c:v>
                </c:pt>
                <c:pt idx="3083">
                  <c:v>446.77930806681485</c:v>
                </c:pt>
                <c:pt idx="3084">
                  <c:v>446.8026403177617</c:v>
                </c:pt>
                <c:pt idx="3085">
                  <c:v>446.80604193956299</c:v>
                </c:pt>
                <c:pt idx="3086">
                  <c:v>446.81509696097771</c:v>
                </c:pt>
                <c:pt idx="3087">
                  <c:v>446.844082611538</c:v>
                </c:pt>
                <c:pt idx="3088">
                  <c:v>446.84920899932303</c:v>
                </c:pt>
                <c:pt idx="3089">
                  <c:v>446.86343831868896</c:v>
                </c:pt>
                <c:pt idx="3090">
                  <c:v>446.89731080620317</c:v>
                </c:pt>
                <c:pt idx="3091">
                  <c:v>446.92188872147165</c:v>
                </c:pt>
                <c:pt idx="3092">
                  <c:v>446.91681024385281</c:v>
                </c:pt>
                <c:pt idx="3093">
                  <c:v>446.92131379947705</c:v>
                </c:pt>
                <c:pt idx="3094">
                  <c:v>446.94718528923335</c:v>
                </c:pt>
                <c:pt idx="3095">
                  <c:v>446.96495996089919</c:v>
                </c:pt>
                <c:pt idx="3096">
                  <c:v>446.97645840079088</c:v>
                </c:pt>
                <c:pt idx="3097">
                  <c:v>447.01344504910912</c:v>
                </c:pt>
                <c:pt idx="3098">
                  <c:v>447.04870693144358</c:v>
                </c:pt>
                <c:pt idx="3099">
                  <c:v>447.05900761717987</c:v>
                </c:pt>
                <c:pt idx="3100">
                  <c:v>447.05646837837048</c:v>
                </c:pt>
                <c:pt idx="3101">
                  <c:v>447.0747221516985</c:v>
                </c:pt>
                <c:pt idx="3102">
                  <c:v>447.09235309286572</c:v>
                </c:pt>
                <c:pt idx="3103">
                  <c:v>447.09977916862908</c:v>
                </c:pt>
                <c:pt idx="3104">
                  <c:v>447.12459663472862</c:v>
                </c:pt>
                <c:pt idx="3105">
                  <c:v>447.1586128527415</c:v>
                </c:pt>
                <c:pt idx="3106">
                  <c:v>447.18453225266398</c:v>
                </c:pt>
                <c:pt idx="3107">
                  <c:v>447.18898789812204</c:v>
                </c:pt>
                <c:pt idx="3108">
                  <c:v>447.19052102344091</c:v>
                </c:pt>
                <c:pt idx="3109">
                  <c:v>447.19799500937052</c:v>
                </c:pt>
                <c:pt idx="3110">
                  <c:v>447.22051278749171</c:v>
                </c:pt>
                <c:pt idx="3111">
                  <c:v>447.24226400295345</c:v>
                </c:pt>
                <c:pt idx="3112">
                  <c:v>447.27393262282175</c:v>
                </c:pt>
                <c:pt idx="3113">
                  <c:v>447.31820161640474</c:v>
                </c:pt>
                <c:pt idx="3114">
                  <c:v>447.34752263812851</c:v>
                </c:pt>
                <c:pt idx="3115">
                  <c:v>447.34345027400019</c:v>
                </c:pt>
                <c:pt idx="3116">
                  <c:v>447.34627697380688</c:v>
                </c:pt>
                <c:pt idx="3117">
                  <c:v>447.36184777782688</c:v>
                </c:pt>
                <c:pt idx="3118">
                  <c:v>447.38211377813593</c:v>
                </c:pt>
                <c:pt idx="3119">
                  <c:v>447.41133897952727</c:v>
                </c:pt>
                <c:pt idx="3120">
                  <c:v>447.45594334427375</c:v>
                </c:pt>
                <c:pt idx="3121">
                  <c:v>447.48885762846368</c:v>
                </c:pt>
                <c:pt idx="3122">
                  <c:v>447.50433261215125</c:v>
                </c:pt>
                <c:pt idx="3123">
                  <c:v>447.49949368536346</c:v>
                </c:pt>
                <c:pt idx="3124">
                  <c:v>447.50131427167963</c:v>
                </c:pt>
                <c:pt idx="3125">
                  <c:v>447.51405837589294</c:v>
                </c:pt>
                <c:pt idx="3126">
                  <c:v>447.53327035254529</c:v>
                </c:pt>
                <c:pt idx="3127">
                  <c:v>447.55540484933675</c:v>
                </c:pt>
                <c:pt idx="3128">
                  <c:v>447.60489605103714</c:v>
                </c:pt>
                <c:pt idx="3129">
                  <c:v>447.63838525722167</c:v>
                </c:pt>
                <c:pt idx="3130">
                  <c:v>447.64667371597693</c:v>
                </c:pt>
                <c:pt idx="3131">
                  <c:v>447.65989692185235</c:v>
                </c:pt>
                <c:pt idx="3132">
                  <c:v>447.68303753213434</c:v>
                </c:pt>
                <c:pt idx="3133">
                  <c:v>447.69707521083541</c:v>
                </c:pt>
                <c:pt idx="3134">
                  <c:v>447.70483665776231</c:v>
                </c:pt>
                <c:pt idx="3135">
                  <c:v>447.74690178369934</c:v>
                </c:pt>
                <c:pt idx="3136">
                  <c:v>447.77373147677991</c:v>
                </c:pt>
                <c:pt idx="3137">
                  <c:v>447.78642767082698</c:v>
                </c:pt>
                <c:pt idx="3138">
                  <c:v>447.7877212453148</c:v>
                </c:pt>
                <c:pt idx="3139">
                  <c:v>447.81090976576303</c:v>
                </c:pt>
                <c:pt idx="3140">
                  <c:v>447.82053970917229</c:v>
                </c:pt>
                <c:pt idx="3141">
                  <c:v>447.83845811133682</c:v>
                </c:pt>
                <c:pt idx="3142">
                  <c:v>447.86782704322684</c:v>
                </c:pt>
                <c:pt idx="3143">
                  <c:v>447.91200021647734</c:v>
                </c:pt>
                <c:pt idx="3144">
                  <c:v>447.93298486927966</c:v>
                </c:pt>
                <c:pt idx="3145">
                  <c:v>447.93581156908635</c:v>
                </c:pt>
                <c:pt idx="3146">
                  <c:v>447.94266272285512</c:v>
                </c:pt>
                <c:pt idx="3147">
                  <c:v>447.95325086958871</c:v>
                </c:pt>
                <c:pt idx="3148">
                  <c:v>447.96494095014526</c:v>
                </c:pt>
                <c:pt idx="3149">
                  <c:v>447.99263302621773</c:v>
                </c:pt>
                <c:pt idx="3150">
                  <c:v>448.0272720763914</c:v>
                </c:pt>
                <c:pt idx="3151">
                  <c:v>448.06248604855966</c:v>
                </c:pt>
                <c:pt idx="3152">
                  <c:v>448.07992534906202</c:v>
                </c:pt>
                <c:pt idx="3153">
                  <c:v>448.08869290947939</c:v>
                </c:pt>
                <c:pt idx="3154">
                  <c:v>448.08955529247129</c:v>
                </c:pt>
                <c:pt idx="3155">
                  <c:v>448.11279172308571</c:v>
                </c:pt>
                <c:pt idx="3156">
                  <c:v>448.12745223394762</c:v>
                </c:pt>
                <c:pt idx="3157">
                  <c:v>448.1439812412919</c:v>
                </c:pt>
                <c:pt idx="3158">
                  <c:v>448.16218710445372</c:v>
                </c:pt>
                <c:pt idx="3159">
                  <c:v>448.19098111434909</c:v>
                </c:pt>
                <c:pt idx="3160">
                  <c:v>448.19490974797878</c:v>
                </c:pt>
                <c:pt idx="3161">
                  <c:v>448.19720943595712</c:v>
                </c:pt>
                <c:pt idx="3162">
                  <c:v>448.2184336395905</c:v>
                </c:pt>
                <c:pt idx="3163">
                  <c:v>448.24377811751839</c:v>
                </c:pt>
                <c:pt idx="3164">
                  <c:v>448.26088204685726</c:v>
                </c:pt>
                <c:pt idx="3165">
                  <c:v>448.28488504013114</c:v>
                </c:pt>
                <c:pt idx="3166">
                  <c:v>448.31727231249266</c:v>
                </c:pt>
                <c:pt idx="3167">
                  <c:v>448.3326514758478</c:v>
                </c:pt>
                <c:pt idx="3168">
                  <c:v>448.33629264848014</c:v>
                </c:pt>
                <c:pt idx="3169">
                  <c:v>448.3501386865164</c:v>
                </c:pt>
                <c:pt idx="3170">
                  <c:v>448.3745728712862</c:v>
                </c:pt>
                <c:pt idx="3171">
                  <c:v>448.39364111743987</c:v>
                </c:pt>
                <c:pt idx="3172">
                  <c:v>448.4179794818773</c:v>
                </c:pt>
                <c:pt idx="3173">
                  <c:v>448.45118122706447</c:v>
                </c:pt>
                <c:pt idx="3174">
                  <c:v>448.46172146363187</c:v>
                </c:pt>
                <c:pt idx="3175">
                  <c:v>448.46191310429674</c:v>
                </c:pt>
                <c:pt idx="3176">
                  <c:v>448.46282339745483</c:v>
                </c:pt>
                <c:pt idx="3177">
                  <c:v>448.47441765767888</c:v>
                </c:pt>
                <c:pt idx="3178">
                  <c:v>448.49257561067452</c:v>
                </c:pt>
                <c:pt idx="3179">
                  <c:v>448.52525034403334</c:v>
                </c:pt>
                <c:pt idx="3180">
                  <c:v>448.55514628775171</c:v>
                </c:pt>
                <c:pt idx="3181">
                  <c:v>448.58715027878355</c:v>
                </c:pt>
                <c:pt idx="3182">
                  <c:v>448.60583524360754</c:v>
                </c:pt>
                <c:pt idx="3183">
                  <c:v>448.60109213715219</c:v>
                </c:pt>
                <c:pt idx="3184">
                  <c:v>448.60612270460479</c:v>
                </c:pt>
                <c:pt idx="3185">
                  <c:v>448.63280866718674</c:v>
                </c:pt>
                <c:pt idx="3186">
                  <c:v>448.65570972663767</c:v>
                </c:pt>
                <c:pt idx="3187">
                  <c:v>448.67281365597654</c:v>
                </c:pt>
                <c:pt idx="3188">
                  <c:v>448.71267491426767</c:v>
                </c:pt>
                <c:pt idx="3189">
                  <c:v>448.73667790754155</c:v>
                </c:pt>
                <c:pt idx="3190">
                  <c:v>448.74410398330491</c:v>
                </c:pt>
                <c:pt idx="3191">
                  <c:v>448.74108564283335</c:v>
                </c:pt>
                <c:pt idx="3192">
                  <c:v>448.75478795037094</c:v>
                </c:pt>
                <c:pt idx="3193">
                  <c:v>448.77625170483537</c:v>
                </c:pt>
                <c:pt idx="3194">
                  <c:v>448.79627815431337</c:v>
                </c:pt>
                <c:pt idx="3195">
                  <c:v>448.81989786625752</c:v>
                </c:pt>
                <c:pt idx="3196">
                  <c:v>448.86320865651618</c:v>
                </c:pt>
                <c:pt idx="3197">
                  <c:v>448.88884059544137</c:v>
                </c:pt>
                <c:pt idx="3198">
                  <c:v>448.8942065340575</c:v>
                </c:pt>
                <c:pt idx="3199">
                  <c:v>448.89746442536011</c:v>
                </c:pt>
                <c:pt idx="3200">
                  <c:v>448.90877122458693</c:v>
                </c:pt>
                <c:pt idx="3201">
                  <c:v>448.92774365040822</c:v>
                </c:pt>
                <c:pt idx="3202">
                  <c:v>448.94714726772543</c:v>
                </c:pt>
                <c:pt idx="3203">
                  <c:v>448.97507889462895</c:v>
                </c:pt>
                <c:pt idx="3204">
                  <c:v>449.01561089524711</c:v>
                </c:pt>
                <c:pt idx="3205">
                  <c:v>449.03693091921292</c:v>
                </c:pt>
                <c:pt idx="3206">
                  <c:v>449.02562411998611</c:v>
                </c:pt>
                <c:pt idx="3207">
                  <c:v>449.0340083990738</c:v>
                </c:pt>
                <c:pt idx="3208">
                  <c:v>449.04943547259512</c:v>
                </c:pt>
                <c:pt idx="3209">
                  <c:v>449.05413066888423</c:v>
                </c:pt>
                <c:pt idx="3210">
                  <c:v>449.07262399304335</c:v>
                </c:pt>
                <c:pt idx="3211">
                  <c:v>449.11622224429925</c:v>
                </c:pt>
                <c:pt idx="3212">
                  <c:v>449.14669311001222</c:v>
                </c:pt>
                <c:pt idx="3213">
                  <c:v>449.14904070815675</c:v>
                </c:pt>
                <c:pt idx="3214">
                  <c:v>449.1684922356402</c:v>
                </c:pt>
                <c:pt idx="3215">
                  <c:v>449.18875823594925</c:v>
                </c:pt>
                <c:pt idx="3216">
                  <c:v>449.21630658152304</c:v>
                </c:pt>
                <c:pt idx="3217">
                  <c:v>449.23853689864694</c:v>
                </c:pt>
                <c:pt idx="3218">
                  <c:v>449.2802187432543</c:v>
                </c:pt>
                <c:pt idx="3219">
                  <c:v>449.31164781229154</c:v>
                </c:pt>
                <c:pt idx="3220">
                  <c:v>449.32970994495469</c:v>
                </c:pt>
                <c:pt idx="3221">
                  <c:v>449.3160076374171</c:v>
                </c:pt>
                <c:pt idx="3222">
                  <c:v>449.32161312686429</c:v>
                </c:pt>
                <c:pt idx="3223">
                  <c:v>449.33727975121673</c:v>
                </c:pt>
                <c:pt idx="3224">
                  <c:v>449.35040713675971</c:v>
                </c:pt>
                <c:pt idx="3225">
                  <c:v>449.37402684870386</c:v>
                </c:pt>
                <c:pt idx="3226">
                  <c:v>449.41091767668968</c:v>
                </c:pt>
                <c:pt idx="3227">
                  <c:v>449.44296957788771</c:v>
                </c:pt>
                <c:pt idx="3228">
                  <c:v>449.44823969617141</c:v>
                </c:pt>
                <c:pt idx="3229">
                  <c:v>449.45116221631054</c:v>
                </c:pt>
                <c:pt idx="3230">
                  <c:v>449.46242110537111</c:v>
                </c:pt>
                <c:pt idx="3231">
                  <c:v>449.47799190939111</c:v>
                </c:pt>
                <c:pt idx="3232">
                  <c:v>449.48211218368562</c:v>
                </c:pt>
                <c:pt idx="3233">
                  <c:v>449.50506115330273</c:v>
                </c:pt>
                <c:pt idx="3234">
                  <c:v>449.53232203787928</c:v>
                </c:pt>
                <c:pt idx="3235">
                  <c:v>449.54199989145479</c:v>
                </c:pt>
                <c:pt idx="3236">
                  <c:v>449.54324555577637</c:v>
                </c:pt>
                <c:pt idx="3237">
                  <c:v>449.55531891766265</c:v>
                </c:pt>
                <c:pt idx="3238">
                  <c:v>449.56844630320563</c:v>
                </c:pt>
                <c:pt idx="3239">
                  <c:v>449.58866439334849</c:v>
                </c:pt>
                <c:pt idx="3240">
                  <c:v>449.60897830382379</c:v>
                </c:pt>
                <c:pt idx="3241">
                  <c:v>449.6475459876271</c:v>
                </c:pt>
                <c:pt idx="3242">
                  <c:v>449.67772939234277</c:v>
                </c:pt>
                <c:pt idx="3243">
                  <c:v>449.69521660301132</c:v>
                </c:pt>
                <c:pt idx="3244">
                  <c:v>449.70570892941248</c:v>
                </c:pt>
                <c:pt idx="3245">
                  <c:v>449.73622770529164</c:v>
                </c:pt>
                <c:pt idx="3246">
                  <c:v>449.76272202720872</c:v>
                </c:pt>
                <c:pt idx="3247">
                  <c:v>449.7895517202893</c:v>
                </c:pt>
                <c:pt idx="3248">
                  <c:v>449.8198309453374</c:v>
                </c:pt>
                <c:pt idx="3249">
                  <c:v>449.85245776853003</c:v>
                </c:pt>
                <c:pt idx="3250">
                  <c:v>449.86304591526357</c:v>
                </c:pt>
                <c:pt idx="3251">
                  <c:v>449.85629058182724</c:v>
                </c:pt>
                <c:pt idx="3252">
                  <c:v>449.8584465393069</c:v>
                </c:pt>
                <c:pt idx="3253">
                  <c:v>449.87895209044706</c:v>
                </c:pt>
                <c:pt idx="3254">
                  <c:v>449.89212738615629</c:v>
                </c:pt>
                <c:pt idx="3255">
                  <c:v>449.91196219496942</c:v>
                </c:pt>
                <c:pt idx="3256">
                  <c:v>449.94985913644575</c:v>
                </c:pt>
                <c:pt idx="3257">
                  <c:v>449.9782219548452</c:v>
                </c:pt>
                <c:pt idx="3258">
                  <c:v>449.98009045132761</c:v>
                </c:pt>
                <c:pt idx="3259">
                  <c:v>449.97601808719929</c:v>
                </c:pt>
                <c:pt idx="3260">
                  <c:v>449.97937179883439</c:v>
                </c:pt>
                <c:pt idx="3261">
                  <c:v>449.98440236628699</c:v>
                </c:pt>
                <c:pt idx="3262">
                  <c:v>450.00251240911638</c:v>
                </c:pt>
                <c:pt idx="3263">
                  <c:v>450.03379774765494</c:v>
                </c:pt>
                <c:pt idx="3264">
                  <c:v>450.08324103918915</c:v>
                </c:pt>
                <c:pt idx="3265">
                  <c:v>450.1230064771479</c:v>
                </c:pt>
                <c:pt idx="3266">
                  <c:v>450.13589431185983</c:v>
                </c:pt>
                <c:pt idx="3267">
                  <c:v>450.14159562163945</c:v>
                </c:pt>
                <c:pt idx="3268">
                  <c:v>450.15266287003516</c:v>
                </c:pt>
                <c:pt idx="3269">
                  <c:v>450.16028058646339</c:v>
                </c:pt>
                <c:pt idx="3270">
                  <c:v>450.17417453466584</c:v>
                </c:pt>
                <c:pt idx="3271">
                  <c:v>450.20234571240047</c:v>
                </c:pt>
                <c:pt idx="3272">
                  <c:v>450.22586960401219</c:v>
                </c:pt>
                <c:pt idx="3273">
                  <c:v>450.23305612894444</c:v>
                </c:pt>
                <c:pt idx="3274">
                  <c:v>450.2341101526012</c:v>
                </c:pt>
                <c:pt idx="3275">
                  <c:v>450.23085226129854</c:v>
                </c:pt>
                <c:pt idx="3276">
                  <c:v>450.24685425681446</c:v>
                </c:pt>
                <c:pt idx="3277">
                  <c:v>450.26874920277487</c:v>
                </c:pt>
                <c:pt idx="3278">
                  <c:v>450.29514770435952</c:v>
                </c:pt>
                <c:pt idx="3279">
                  <c:v>450.32250440926845</c:v>
                </c:pt>
                <c:pt idx="3280">
                  <c:v>450.35647271711514</c:v>
                </c:pt>
                <c:pt idx="3281">
                  <c:v>450.36040135074478</c:v>
                </c:pt>
                <c:pt idx="3282">
                  <c:v>450.36327596071771</c:v>
                </c:pt>
                <c:pt idx="3283">
                  <c:v>450.37443902944585</c:v>
                </c:pt>
                <c:pt idx="3284">
                  <c:v>450.38622493033483</c:v>
                </c:pt>
                <c:pt idx="3285">
                  <c:v>450.39408219759412</c:v>
                </c:pt>
                <c:pt idx="3286">
                  <c:v>450.42891288843265</c:v>
                </c:pt>
                <c:pt idx="3287">
                  <c:v>450.45694033566861</c:v>
                </c:pt>
                <c:pt idx="3288">
                  <c:v>450.48434495074378</c:v>
                </c:pt>
                <c:pt idx="3289">
                  <c:v>450.49507682797599</c:v>
                </c:pt>
                <c:pt idx="3290">
                  <c:v>450.51160583532032</c:v>
                </c:pt>
                <c:pt idx="3291">
                  <c:v>450.53024288997807</c:v>
                </c:pt>
                <c:pt idx="3292">
                  <c:v>450.55640184073161</c:v>
                </c:pt>
                <c:pt idx="3293">
                  <c:v>450.57800932569472</c:v>
                </c:pt>
                <c:pt idx="3294">
                  <c:v>450.62060146346016</c:v>
                </c:pt>
                <c:pt idx="3295">
                  <c:v>450.65255754432576</c:v>
                </c:pt>
                <c:pt idx="3296">
                  <c:v>450.65629453729053</c:v>
                </c:pt>
                <c:pt idx="3297">
                  <c:v>450.65912123709728</c:v>
                </c:pt>
                <c:pt idx="3298">
                  <c:v>450.67267981413619</c:v>
                </c:pt>
                <c:pt idx="3299">
                  <c:v>450.68925673164671</c:v>
                </c:pt>
                <c:pt idx="3300">
                  <c:v>450.71728417888266</c:v>
                </c:pt>
                <c:pt idx="3301">
                  <c:v>450.75312098321172</c:v>
                </c:pt>
                <c:pt idx="3302">
                  <c:v>450.7982044496203</c:v>
                </c:pt>
                <c:pt idx="3303">
                  <c:v>450.81401480447136</c:v>
                </c:pt>
                <c:pt idx="3304">
                  <c:v>450.81142765549572</c:v>
                </c:pt>
                <c:pt idx="3305">
                  <c:v>450.81473345696457</c:v>
                </c:pt>
                <c:pt idx="3306">
                  <c:v>450.82848367466841</c:v>
                </c:pt>
                <c:pt idx="3307">
                  <c:v>450.82733383067921</c:v>
                </c:pt>
                <c:pt idx="3308">
                  <c:v>450.85497799658549</c:v>
                </c:pt>
                <c:pt idx="3309">
                  <c:v>450.89244374656585</c:v>
                </c:pt>
                <c:pt idx="3310">
                  <c:v>450.91644673983973</c:v>
                </c:pt>
                <c:pt idx="3311">
                  <c:v>450.92679533574221</c:v>
                </c:pt>
                <c:pt idx="3312">
                  <c:v>450.92818473056246</c:v>
                </c:pt>
                <c:pt idx="3313">
                  <c:v>450.93613781815418</c:v>
                </c:pt>
                <c:pt idx="3314">
                  <c:v>450.95285846616338</c:v>
                </c:pt>
                <c:pt idx="3315">
                  <c:v>450.97389102913189</c:v>
                </c:pt>
                <c:pt idx="3316">
                  <c:v>450.99204898212747</c:v>
                </c:pt>
                <c:pt idx="3317">
                  <c:v>451.03320381490641</c:v>
                </c:pt>
                <c:pt idx="3318">
                  <c:v>451.05572159302761</c:v>
                </c:pt>
                <c:pt idx="3319">
                  <c:v>451.05490712020196</c:v>
                </c:pt>
                <c:pt idx="3320">
                  <c:v>451.05802128100595</c:v>
                </c:pt>
                <c:pt idx="3321">
                  <c:v>451.07910175414071</c:v>
                </c:pt>
                <c:pt idx="3322">
                  <c:v>451.09625359364577</c:v>
                </c:pt>
                <c:pt idx="3323">
                  <c:v>451.11019545201447</c:v>
                </c:pt>
                <c:pt idx="3324">
                  <c:v>451.14181616171658</c:v>
                </c:pt>
                <c:pt idx="3325">
                  <c:v>451.1697477886201</c:v>
                </c:pt>
                <c:pt idx="3326">
                  <c:v>451.18249189283335</c:v>
                </c:pt>
                <c:pt idx="3327">
                  <c:v>451.18172533017389</c:v>
                </c:pt>
                <c:pt idx="3328">
                  <c:v>451.19063662108994</c:v>
                </c:pt>
                <c:pt idx="3329">
                  <c:v>451.21152545355983</c:v>
                </c:pt>
                <c:pt idx="3330">
                  <c:v>451.22398209677584</c:v>
                </c:pt>
                <c:pt idx="3331">
                  <c:v>451.24726643755645</c:v>
                </c:pt>
                <c:pt idx="3332">
                  <c:v>451.28434890620713</c:v>
                </c:pt>
                <c:pt idx="3333">
                  <c:v>451.3111785992877</c:v>
                </c:pt>
                <c:pt idx="3334">
                  <c:v>451.31295127543763</c:v>
                </c:pt>
                <c:pt idx="3335">
                  <c:v>451.31697572939976</c:v>
                </c:pt>
                <c:pt idx="3336">
                  <c:v>451.33053430643866</c:v>
                </c:pt>
                <c:pt idx="3337">
                  <c:v>451.33863112452906</c:v>
                </c:pt>
                <c:pt idx="3338">
                  <c:v>451.34984210342344</c:v>
                </c:pt>
                <c:pt idx="3339">
                  <c:v>451.38596636874979</c:v>
                </c:pt>
                <c:pt idx="3340">
                  <c:v>451.41370635498845</c:v>
                </c:pt>
                <c:pt idx="3341">
                  <c:v>451.42362375939501</c:v>
                </c:pt>
                <c:pt idx="3342">
                  <c:v>451.42319256789909</c:v>
                </c:pt>
                <c:pt idx="3343">
                  <c:v>451.43339743330296</c:v>
                </c:pt>
                <c:pt idx="3344">
                  <c:v>451.44398558003655</c:v>
                </c:pt>
                <c:pt idx="3345">
                  <c:v>451.47239630860224</c:v>
                </c:pt>
                <c:pt idx="3346">
                  <c:v>451.50674789777861</c:v>
                </c:pt>
                <c:pt idx="3347">
                  <c:v>451.54536349174816</c:v>
                </c:pt>
                <c:pt idx="3348">
                  <c:v>451.57468451347194</c:v>
                </c:pt>
                <c:pt idx="3349">
                  <c:v>451.58302088239338</c:v>
                </c:pt>
                <c:pt idx="3350">
                  <c:v>451.58474564837712</c:v>
                </c:pt>
                <c:pt idx="3351">
                  <c:v>451.58939293450004</c:v>
                </c:pt>
                <c:pt idx="3352">
                  <c:v>451.61181489228881</c:v>
                </c:pt>
                <c:pt idx="3353">
                  <c:v>451.6321288027641</c:v>
                </c:pt>
                <c:pt idx="3354">
                  <c:v>451.65579642487444</c:v>
                </c:pt>
                <c:pt idx="3355">
                  <c:v>451.68780041590628</c:v>
                </c:pt>
                <c:pt idx="3356">
                  <c:v>451.69570559333181</c:v>
                </c:pt>
                <c:pt idx="3357">
                  <c:v>451.68698594308063</c:v>
                </c:pt>
                <c:pt idx="3358">
                  <c:v>451.68166791463074</c:v>
                </c:pt>
                <c:pt idx="3359">
                  <c:v>451.70739567388836</c:v>
                </c:pt>
                <c:pt idx="3360">
                  <c:v>451.72114589159213</c:v>
                </c:pt>
                <c:pt idx="3361">
                  <c:v>451.75085019464564</c:v>
                </c:pt>
                <c:pt idx="3362">
                  <c:v>451.78759729213277</c:v>
                </c:pt>
                <c:pt idx="3363">
                  <c:v>451.83191419588195</c:v>
                </c:pt>
                <c:pt idx="3364">
                  <c:v>451.84077757663175</c:v>
                </c:pt>
                <c:pt idx="3365">
                  <c:v>451.84930558621812</c:v>
                </c:pt>
                <c:pt idx="3366">
                  <c:v>451.86061238544494</c:v>
                </c:pt>
                <c:pt idx="3367">
                  <c:v>451.87302111849471</c:v>
                </c:pt>
                <c:pt idx="3368">
                  <c:v>451.88159703824721</c:v>
                </c:pt>
                <c:pt idx="3369">
                  <c:v>451.89836559642259</c:v>
                </c:pt>
                <c:pt idx="3370">
                  <c:v>451.93036958745444</c:v>
                </c:pt>
                <c:pt idx="3371">
                  <c:v>451.9647211766308</c:v>
                </c:pt>
                <c:pt idx="3372">
                  <c:v>451.97554887419545</c:v>
                </c:pt>
                <c:pt idx="3373">
                  <c:v>451.98824506824252</c:v>
                </c:pt>
                <c:pt idx="3374">
                  <c:v>452.02178218459323</c:v>
                </c:pt>
                <c:pt idx="3375">
                  <c:v>452.03581986329431</c:v>
                </c:pt>
                <c:pt idx="3376">
                  <c:v>452.04750994385086</c:v>
                </c:pt>
                <c:pt idx="3377">
                  <c:v>452.08181362286103</c:v>
                </c:pt>
                <c:pt idx="3378">
                  <c:v>452.116740134032</c:v>
                </c:pt>
                <c:pt idx="3379">
                  <c:v>452.11554237987662</c:v>
                </c:pt>
                <c:pt idx="3380">
                  <c:v>452.11539864937794</c:v>
                </c:pt>
                <c:pt idx="3381">
                  <c:v>452.12459740129128</c:v>
                </c:pt>
                <c:pt idx="3382">
                  <c:v>452.13944955281806</c:v>
                </c:pt>
                <c:pt idx="3383">
                  <c:v>452.14874412506384</c:v>
                </c:pt>
                <c:pt idx="3384">
                  <c:v>452.17365741149575</c:v>
                </c:pt>
                <c:pt idx="3385">
                  <c:v>452.21337493928826</c:v>
                </c:pt>
                <c:pt idx="3386">
                  <c:v>452.23349720909869</c:v>
                </c:pt>
                <c:pt idx="3387">
                  <c:v>452.23641972923787</c:v>
                </c:pt>
                <c:pt idx="3388">
                  <c:v>452.2365155495703</c:v>
                </c:pt>
                <c:pt idx="3389">
                  <c:v>452.25002621644302</c:v>
                </c:pt>
                <c:pt idx="3390">
                  <c:v>452.25074486893624</c:v>
                </c:pt>
                <c:pt idx="3391">
                  <c:v>452.26679477461835</c:v>
                </c:pt>
                <c:pt idx="3392">
                  <c:v>452.29007911539901</c:v>
                </c:pt>
                <c:pt idx="3393">
                  <c:v>452.32572427906319</c:v>
                </c:pt>
                <c:pt idx="3394">
                  <c:v>452.334587659813</c:v>
                </c:pt>
                <c:pt idx="3395">
                  <c:v>452.33760600028461</c:v>
                </c:pt>
                <c:pt idx="3396">
                  <c:v>452.35030219433162</c:v>
                </c:pt>
                <c:pt idx="3397">
                  <c:v>452.37392190627577</c:v>
                </c:pt>
                <c:pt idx="3398">
                  <c:v>452.36984954214751</c:v>
                </c:pt>
                <c:pt idx="3399">
                  <c:v>452.38345602935266</c:v>
                </c:pt>
                <c:pt idx="3400">
                  <c:v>452.41977193534387</c:v>
                </c:pt>
                <c:pt idx="3401">
                  <c:v>452.44573924543255</c:v>
                </c:pt>
                <c:pt idx="3402">
                  <c:v>452.43730705617867</c:v>
                </c:pt>
                <c:pt idx="3403">
                  <c:v>452.44727237075142</c:v>
                </c:pt>
                <c:pt idx="3404">
                  <c:v>452.4690714963794</c:v>
                </c:pt>
                <c:pt idx="3405">
                  <c:v>452.49173300499928</c:v>
                </c:pt>
                <c:pt idx="3406">
                  <c:v>452.49590118945997</c:v>
                </c:pt>
                <c:pt idx="3407">
                  <c:v>452.53169008362283</c:v>
                </c:pt>
                <c:pt idx="3408">
                  <c:v>452.57830667535035</c:v>
                </c:pt>
                <c:pt idx="3409">
                  <c:v>452.60034535180938</c:v>
                </c:pt>
                <c:pt idx="3410">
                  <c:v>452.58956556441092</c:v>
                </c:pt>
                <c:pt idx="3411">
                  <c:v>452.60777142757274</c:v>
                </c:pt>
                <c:pt idx="3412">
                  <c:v>452.63206188184392</c:v>
                </c:pt>
                <c:pt idx="3413">
                  <c:v>452.63503231214924</c:v>
                </c:pt>
                <c:pt idx="3414">
                  <c:v>452.64518926738691</c:v>
                </c:pt>
                <c:pt idx="3415">
                  <c:v>452.68763767465367</c:v>
                </c:pt>
                <c:pt idx="3416">
                  <c:v>452.7208394198409</c:v>
                </c:pt>
                <c:pt idx="3417">
                  <c:v>452.71743779803961</c:v>
                </c:pt>
                <c:pt idx="3418">
                  <c:v>452.72222881466115</c:v>
                </c:pt>
                <c:pt idx="3419">
                  <c:v>452.75073536355927</c:v>
                </c:pt>
                <c:pt idx="3420">
                  <c:v>452.765587515086</c:v>
                </c:pt>
                <c:pt idx="3421">
                  <c:v>452.77354060267771</c:v>
                </c:pt>
                <c:pt idx="3422">
                  <c:v>452.80827547318381</c:v>
                </c:pt>
                <c:pt idx="3423">
                  <c:v>452.84995731779117</c:v>
                </c:pt>
                <c:pt idx="3424">
                  <c:v>452.85676056139374</c:v>
                </c:pt>
                <c:pt idx="3425">
                  <c:v>452.85364640058975</c:v>
                </c:pt>
                <c:pt idx="3426">
                  <c:v>452.86145575768285</c:v>
                </c:pt>
                <c:pt idx="3427">
                  <c:v>452.87396031106505</c:v>
                </c:pt>
                <c:pt idx="3428">
                  <c:v>452.88148220716084</c:v>
                </c:pt>
                <c:pt idx="3429">
                  <c:v>452.89676555018355</c:v>
                </c:pt>
                <c:pt idx="3430">
                  <c:v>452.93250653418016</c:v>
                </c:pt>
                <c:pt idx="3431">
                  <c:v>452.9473107755407</c:v>
                </c:pt>
                <c:pt idx="3432">
                  <c:v>452.95382655814598</c:v>
                </c:pt>
                <c:pt idx="3433">
                  <c:v>452.95344327681624</c:v>
                </c:pt>
                <c:pt idx="3434">
                  <c:v>452.96225874739986</c:v>
                </c:pt>
                <c:pt idx="3435">
                  <c:v>452.97543404310909</c:v>
                </c:pt>
                <c:pt idx="3436">
                  <c:v>452.99531676208841</c:v>
                </c:pt>
                <c:pt idx="3437">
                  <c:v>453.01845737237045</c:v>
                </c:pt>
                <c:pt idx="3438">
                  <c:v>453.05558775118732</c:v>
                </c:pt>
                <c:pt idx="3439">
                  <c:v>453.08505250340971</c:v>
                </c:pt>
                <c:pt idx="3440">
                  <c:v>453.08677726939345</c:v>
                </c:pt>
                <c:pt idx="3441">
                  <c:v>453.09358051299603</c:v>
                </c:pt>
                <c:pt idx="3442">
                  <c:v>453.11231338798621</c:v>
                </c:pt>
                <c:pt idx="3443">
                  <c:v>453.12342854654815</c:v>
                </c:pt>
                <c:pt idx="3444">
                  <c:v>453.12639897685352</c:v>
                </c:pt>
                <c:pt idx="3445">
                  <c:v>453.15466597492059</c:v>
                </c:pt>
                <c:pt idx="3446">
                  <c:v>453.18561594229567</c:v>
                </c:pt>
                <c:pt idx="3447">
                  <c:v>453.18882592343209</c:v>
                </c:pt>
                <c:pt idx="3448">
                  <c:v>453.1729197482486</c:v>
                </c:pt>
                <c:pt idx="3449">
                  <c:v>453.18532848129837</c:v>
                </c:pt>
                <c:pt idx="3450">
                  <c:v>453.19443141287928</c:v>
                </c:pt>
                <c:pt idx="3451">
                  <c:v>453.19711438218735</c:v>
                </c:pt>
                <c:pt idx="3452">
                  <c:v>453.21632635883969</c:v>
                </c:pt>
                <c:pt idx="3453">
                  <c:v>453.26931500267381</c:v>
                </c:pt>
                <c:pt idx="3454">
                  <c:v>453.29245561295579</c:v>
                </c:pt>
                <c:pt idx="3455">
                  <c:v>453.29925885655837</c:v>
                </c:pt>
                <c:pt idx="3456">
                  <c:v>453.32335767016468</c:v>
                </c:pt>
                <c:pt idx="3457">
                  <c:v>453.35119347673577</c:v>
                </c:pt>
                <c:pt idx="3458">
                  <c:v>453.36441668261119</c:v>
                </c:pt>
                <c:pt idx="3459">
                  <c:v>453.39110264519314</c:v>
                </c:pt>
                <c:pt idx="3460">
                  <c:v>453.4324970288032</c:v>
                </c:pt>
                <c:pt idx="3461">
                  <c:v>453.45487107642572</c:v>
                </c:pt>
                <c:pt idx="3462">
                  <c:v>453.46157849969586</c:v>
                </c:pt>
                <c:pt idx="3463">
                  <c:v>453.46656115698227</c:v>
                </c:pt>
                <c:pt idx="3464">
                  <c:v>453.47101680244026</c:v>
                </c:pt>
                <c:pt idx="3465">
                  <c:v>453.48222778133464</c:v>
                </c:pt>
                <c:pt idx="3466">
                  <c:v>453.50014618349917</c:v>
                </c:pt>
                <c:pt idx="3467">
                  <c:v>453.53248554569456</c:v>
                </c:pt>
                <c:pt idx="3468">
                  <c:v>453.5680827991925</c:v>
                </c:pt>
                <c:pt idx="3469">
                  <c:v>453.59203788230019</c:v>
                </c:pt>
                <c:pt idx="3470">
                  <c:v>453.6005658918865</c:v>
                </c:pt>
                <c:pt idx="3471">
                  <c:v>453.60339259169319</c:v>
                </c:pt>
                <c:pt idx="3472">
                  <c:v>453.61062702679169</c:v>
                </c:pt>
                <c:pt idx="3473">
                  <c:v>453.62648529180899</c:v>
                </c:pt>
                <c:pt idx="3474">
                  <c:v>453.64679920228429</c:v>
                </c:pt>
                <c:pt idx="3475">
                  <c:v>453.68349838960518</c:v>
                </c:pt>
                <c:pt idx="3476">
                  <c:v>453.71454417731275</c:v>
                </c:pt>
                <c:pt idx="3477">
                  <c:v>453.73562465044745</c:v>
                </c:pt>
                <c:pt idx="3478">
                  <c:v>453.72944423900572</c:v>
                </c:pt>
                <c:pt idx="3479">
                  <c:v>453.73653494360553</c:v>
                </c:pt>
                <c:pt idx="3480">
                  <c:v>453.73437898612588</c:v>
                </c:pt>
                <c:pt idx="3481">
                  <c:v>453.75627393208629</c:v>
                </c:pt>
                <c:pt idx="3482">
                  <c:v>453.7625980740267</c:v>
                </c:pt>
                <c:pt idx="3483">
                  <c:v>453.79182327541804</c:v>
                </c:pt>
                <c:pt idx="3484">
                  <c:v>453.8148201552014</c:v>
                </c:pt>
                <c:pt idx="3485">
                  <c:v>453.81735939401079</c:v>
                </c:pt>
                <c:pt idx="3486">
                  <c:v>453.81371822137845</c:v>
                </c:pt>
                <c:pt idx="3487">
                  <c:v>453.82181503946885</c:v>
                </c:pt>
                <c:pt idx="3488">
                  <c:v>453.84423699725761</c:v>
                </c:pt>
                <c:pt idx="3489">
                  <c:v>453.86067018426945</c:v>
                </c:pt>
                <c:pt idx="3490">
                  <c:v>453.90081890355788</c:v>
                </c:pt>
                <c:pt idx="3491">
                  <c:v>453.93703898921666</c:v>
                </c:pt>
                <c:pt idx="3492">
                  <c:v>453.97244460204979</c:v>
                </c:pt>
                <c:pt idx="3493">
                  <c:v>453.9654018076161</c:v>
                </c:pt>
                <c:pt idx="3494">
                  <c:v>453.96741403459714</c:v>
                </c:pt>
                <c:pt idx="3495">
                  <c:v>453.97062401573356</c:v>
                </c:pt>
                <c:pt idx="3496">
                  <c:v>453.98001440831177</c:v>
                </c:pt>
                <c:pt idx="3497">
                  <c:v>453.98379931144279</c:v>
                </c:pt>
                <c:pt idx="3498">
                  <c:v>454.01312033316657</c:v>
                </c:pt>
                <c:pt idx="3499">
                  <c:v>454.04224971422548</c:v>
                </c:pt>
                <c:pt idx="3500">
                  <c:v>454.04560342586058</c:v>
                </c:pt>
                <c:pt idx="3501">
                  <c:v>454.04133942106739</c:v>
                </c:pt>
                <c:pt idx="3502">
                  <c:v>454.04857385616589</c:v>
                </c:pt>
                <c:pt idx="3503">
                  <c:v>454.06376137885616</c:v>
                </c:pt>
                <c:pt idx="3504">
                  <c:v>454.07909263204505</c:v>
                </c:pt>
                <c:pt idx="3505">
                  <c:v>454.11296511955931</c:v>
                </c:pt>
                <c:pt idx="3506">
                  <c:v>454.15962962145301</c:v>
                </c:pt>
                <c:pt idx="3507">
                  <c:v>454.1849740993809</c:v>
                </c:pt>
                <c:pt idx="3508">
                  <c:v>454.19714328159961</c:v>
                </c:pt>
                <c:pt idx="3509">
                  <c:v>454.19642462910639</c:v>
                </c:pt>
                <c:pt idx="3510">
                  <c:v>454.20955201464938</c:v>
                </c:pt>
                <c:pt idx="3511">
                  <c:v>454.21098931963581</c:v>
                </c:pt>
                <c:pt idx="3512">
                  <c:v>454.22550609999905</c:v>
                </c:pt>
                <c:pt idx="3513">
                  <c:v>454.25789337236063</c:v>
                </c:pt>
                <c:pt idx="3514">
                  <c:v>454.28994527355866</c:v>
                </c:pt>
                <c:pt idx="3515">
                  <c:v>454.30201863544494</c:v>
                </c:pt>
                <c:pt idx="3516">
                  <c:v>454.30331220993276</c:v>
                </c:pt>
                <c:pt idx="3517">
                  <c:v>454.31059455519744</c:v>
                </c:pt>
                <c:pt idx="3518">
                  <c:v>454.32429686273503</c:v>
                </c:pt>
                <c:pt idx="3519">
                  <c:v>454.34513778503867</c:v>
                </c:pt>
                <c:pt idx="3520">
                  <c:v>454.36228962454379</c:v>
                </c:pt>
                <c:pt idx="3521">
                  <c:v>454.39927627286198</c:v>
                </c:pt>
                <c:pt idx="3522">
                  <c:v>454.43453815519649</c:v>
                </c:pt>
                <c:pt idx="3523">
                  <c:v>454.44373690710984</c:v>
                </c:pt>
                <c:pt idx="3524">
                  <c:v>454.44718643907731</c:v>
                </c:pt>
                <c:pt idx="3525">
                  <c:v>454.46989585786338</c:v>
                </c:pt>
                <c:pt idx="3526">
                  <c:v>454.48805381085896</c:v>
                </c:pt>
                <c:pt idx="3527">
                  <c:v>454.49969598124932</c:v>
                </c:pt>
                <c:pt idx="3528">
                  <c:v>454.5197703408935</c:v>
                </c:pt>
                <c:pt idx="3529">
                  <c:v>454.55661325871307</c:v>
                </c:pt>
                <c:pt idx="3530">
                  <c:v>454.56883035109803</c:v>
                </c:pt>
                <c:pt idx="3531">
                  <c:v>454.55733191120635</c:v>
                </c:pt>
                <c:pt idx="3532">
                  <c:v>454.5703634764169</c:v>
                </c:pt>
                <c:pt idx="3533">
                  <c:v>454.58138281464642</c:v>
                </c:pt>
                <c:pt idx="3534">
                  <c:v>454.58813814808275</c:v>
                </c:pt>
                <c:pt idx="3535">
                  <c:v>454.59604332550828</c:v>
                </c:pt>
                <c:pt idx="3536">
                  <c:v>454.63446727881296</c:v>
                </c:pt>
                <c:pt idx="3537">
                  <c:v>454.6642674021989</c:v>
                </c:pt>
                <c:pt idx="3538">
                  <c:v>454.66867513749071</c:v>
                </c:pt>
                <c:pt idx="3539">
                  <c:v>454.67092691530286</c:v>
                </c:pt>
                <c:pt idx="3540">
                  <c:v>454.70245180467253</c:v>
                </c:pt>
                <c:pt idx="3541">
                  <c:v>454.7218075118235</c:v>
                </c:pt>
                <c:pt idx="3542">
                  <c:v>454.72544868445584</c:v>
                </c:pt>
                <c:pt idx="3543">
                  <c:v>454.7498828692257</c:v>
                </c:pt>
                <c:pt idx="3544">
                  <c:v>454.77929971128185</c:v>
                </c:pt>
                <c:pt idx="3545">
                  <c:v>454.78773190053579</c:v>
                </c:pt>
                <c:pt idx="3546">
                  <c:v>454.7790601604508</c:v>
                </c:pt>
                <c:pt idx="3547">
                  <c:v>454.78236596191965</c:v>
                </c:pt>
                <c:pt idx="3548">
                  <c:v>454.79645155078697</c:v>
                </c:pt>
                <c:pt idx="3549">
                  <c:v>454.80584194336518</c:v>
                </c:pt>
                <c:pt idx="3550">
                  <c:v>454.81422622245282</c:v>
                </c:pt>
                <c:pt idx="3551">
                  <c:v>454.85485404340341</c:v>
                </c:pt>
                <c:pt idx="3552">
                  <c:v>454.88681012426906</c:v>
                </c:pt>
                <c:pt idx="3553">
                  <c:v>454.88915772241359</c:v>
                </c:pt>
                <c:pt idx="3554">
                  <c:v>454.88800787842445</c:v>
                </c:pt>
                <c:pt idx="3555">
                  <c:v>454.90793850757001</c:v>
                </c:pt>
                <c:pt idx="3556">
                  <c:v>454.92322185059271</c:v>
                </c:pt>
                <c:pt idx="3557">
                  <c:v>454.93912802577614</c:v>
                </c:pt>
                <c:pt idx="3558">
                  <c:v>454.97477318944038</c:v>
                </c:pt>
                <c:pt idx="3559">
                  <c:v>455.01559265105578</c:v>
                </c:pt>
                <c:pt idx="3560">
                  <c:v>455.03772714784731</c:v>
                </c:pt>
                <c:pt idx="3561">
                  <c:v>455.03561910053384</c:v>
                </c:pt>
                <c:pt idx="3562">
                  <c:v>455.03576283103246</c:v>
                </c:pt>
                <c:pt idx="3563">
                  <c:v>455.05531017884829</c:v>
                </c:pt>
                <c:pt idx="3564">
                  <c:v>455.07533662832628</c:v>
                </c:pt>
                <c:pt idx="3565">
                  <c:v>455.08549358356396</c:v>
                </c:pt>
                <c:pt idx="3566">
                  <c:v>455.12027636423625</c:v>
                </c:pt>
                <c:pt idx="3567">
                  <c:v>455.15352601958972</c:v>
                </c:pt>
                <c:pt idx="3568">
                  <c:v>455.16176656817873</c:v>
                </c:pt>
                <c:pt idx="3569">
                  <c:v>455.15846076670988</c:v>
                </c:pt>
                <c:pt idx="3570">
                  <c:v>455.18078690416621</c:v>
                </c:pt>
                <c:pt idx="3571">
                  <c:v>455.19985515031993</c:v>
                </c:pt>
                <c:pt idx="3572">
                  <c:v>455.21571341533718</c:v>
                </c:pt>
                <c:pt idx="3573">
                  <c:v>455.23660224780707</c:v>
                </c:pt>
                <c:pt idx="3574">
                  <c:v>455.27181621997534</c:v>
                </c:pt>
                <c:pt idx="3575">
                  <c:v>455.27948184656975</c:v>
                </c:pt>
                <c:pt idx="3576">
                  <c:v>455.27325352496177</c:v>
                </c:pt>
                <c:pt idx="3577">
                  <c:v>455.27330143512796</c:v>
                </c:pt>
                <c:pt idx="3578">
                  <c:v>455.28983044247229</c:v>
                </c:pt>
                <c:pt idx="3579">
                  <c:v>455.30156843319503</c:v>
                </c:pt>
                <c:pt idx="3580">
                  <c:v>455.32408621131623</c:v>
                </c:pt>
                <c:pt idx="3581">
                  <c:v>455.35838989032641</c:v>
                </c:pt>
                <c:pt idx="3582">
                  <c:v>455.38268034459753</c:v>
                </c:pt>
                <c:pt idx="3583">
                  <c:v>455.39029806102576</c:v>
                </c:pt>
                <c:pt idx="3584">
                  <c:v>455.38713599005558</c:v>
                </c:pt>
                <c:pt idx="3585">
                  <c:v>455.40088620775936</c:v>
                </c:pt>
                <c:pt idx="3586">
                  <c:v>455.4137261323051</c:v>
                </c:pt>
                <c:pt idx="3587">
                  <c:v>455.4340400427804</c:v>
                </c:pt>
                <c:pt idx="3588">
                  <c:v>455.45215008560973</c:v>
                </c:pt>
                <c:pt idx="3589">
                  <c:v>455.48961583559014</c:v>
                </c:pt>
                <c:pt idx="3590">
                  <c:v>455.5067676750952</c:v>
                </c:pt>
                <c:pt idx="3591">
                  <c:v>455.5120857035451</c:v>
                </c:pt>
                <c:pt idx="3592">
                  <c:v>455.5151519541829</c:v>
                </c:pt>
                <c:pt idx="3593">
                  <c:v>455.53354945800959</c:v>
                </c:pt>
                <c:pt idx="3594">
                  <c:v>455.54499998773503</c:v>
                </c:pt>
                <c:pt idx="3595">
                  <c:v>455.56200809674147</c:v>
                </c:pt>
                <c:pt idx="3596">
                  <c:v>455.59027509480853</c:v>
                </c:pt>
                <c:pt idx="3597">
                  <c:v>455.61811090137962</c:v>
                </c:pt>
                <c:pt idx="3598">
                  <c:v>455.62936979044019</c:v>
                </c:pt>
                <c:pt idx="3599">
                  <c:v>455.62371639082681</c:v>
                </c:pt>
                <c:pt idx="3600">
                  <c:v>455.62390803149168</c:v>
                </c:pt>
                <c:pt idx="3601">
                  <c:v>455.63353797490095</c:v>
                </c:pt>
                <c:pt idx="3602">
                  <c:v>455.65356442437894</c:v>
                </c:pt>
                <c:pt idx="3603">
                  <c:v>455.67292013152991</c:v>
                </c:pt>
                <c:pt idx="3604">
                  <c:v>455.71359586264674</c:v>
                </c:pt>
                <c:pt idx="3605">
                  <c:v>455.74833073315284</c:v>
                </c:pt>
                <c:pt idx="3606">
                  <c:v>455.75369667176892</c:v>
                </c:pt>
                <c:pt idx="3607">
                  <c:v>455.75427159376352</c:v>
                </c:pt>
                <c:pt idx="3608">
                  <c:v>455.77046522994431</c:v>
                </c:pt>
                <c:pt idx="3609">
                  <c:v>455.78110128684409</c:v>
                </c:pt>
                <c:pt idx="3610">
                  <c:v>455.78589230346563</c:v>
                </c:pt>
                <c:pt idx="3611">
                  <c:v>455.80970365607465</c:v>
                </c:pt>
                <c:pt idx="3612">
                  <c:v>455.83921631846329</c:v>
                </c:pt>
                <c:pt idx="3613">
                  <c:v>455.86250065924395</c:v>
                </c:pt>
                <c:pt idx="3614">
                  <c:v>455.86561482004794</c:v>
                </c:pt>
                <c:pt idx="3615">
                  <c:v>455.87629878711391</c:v>
                </c:pt>
                <c:pt idx="3616">
                  <c:v>455.9008287922162</c:v>
                </c:pt>
                <c:pt idx="3617">
                  <c:v>455.91946584687395</c:v>
                </c:pt>
                <c:pt idx="3618">
                  <c:v>455.93168293925885</c:v>
                </c:pt>
                <c:pt idx="3619">
                  <c:v>455.9625370863015</c:v>
                </c:pt>
                <c:pt idx="3620">
                  <c:v>455.99952373461974</c:v>
                </c:pt>
                <c:pt idx="3621">
                  <c:v>456.0044584817399</c:v>
                </c:pt>
                <c:pt idx="3622">
                  <c:v>455.99909254312377</c:v>
                </c:pt>
                <c:pt idx="3623">
                  <c:v>456.01298649132622</c:v>
                </c:pt>
                <c:pt idx="3624">
                  <c:v>456.0214186805801</c:v>
                </c:pt>
                <c:pt idx="3625">
                  <c:v>456.03363577296506</c:v>
                </c:pt>
                <c:pt idx="3626">
                  <c:v>456.05557862909166</c:v>
                </c:pt>
                <c:pt idx="3627">
                  <c:v>456.08528293214516</c:v>
                </c:pt>
                <c:pt idx="3628">
                  <c:v>456.10166820899076</c:v>
                </c:pt>
                <c:pt idx="3629">
                  <c:v>456.10281805297996</c:v>
                </c:pt>
                <c:pt idx="3630">
                  <c:v>456.09237363674498</c:v>
                </c:pt>
                <c:pt idx="3631">
                  <c:v>456.11675991134859</c:v>
                </c:pt>
                <c:pt idx="3632">
                  <c:v>456.13257026619965</c:v>
                </c:pt>
                <c:pt idx="3633">
                  <c:v>456.15254880551146</c:v>
                </c:pt>
                <c:pt idx="3634">
                  <c:v>456.20069852255784</c:v>
                </c:pt>
                <c:pt idx="3635">
                  <c:v>456.2437218518192</c:v>
                </c:pt>
                <c:pt idx="3636">
                  <c:v>456.24554243813537</c:v>
                </c:pt>
                <c:pt idx="3637">
                  <c:v>456.24295528915974</c:v>
                </c:pt>
                <c:pt idx="3638">
                  <c:v>456.24769839561503</c:v>
                </c:pt>
                <c:pt idx="3639">
                  <c:v>456.24597362963129</c:v>
                </c:pt>
                <c:pt idx="3640">
                  <c:v>456.25866982367836</c:v>
                </c:pt>
                <c:pt idx="3641">
                  <c:v>456.27606121401453</c:v>
                </c:pt>
                <c:pt idx="3642">
                  <c:v>456.3120417488422</c:v>
                </c:pt>
                <c:pt idx="3643">
                  <c:v>456.32722927153247</c:v>
                </c:pt>
                <c:pt idx="3644">
                  <c:v>456.33331386264183</c:v>
                </c:pt>
                <c:pt idx="3645">
                  <c:v>456.32780419352707</c:v>
                </c:pt>
                <c:pt idx="3646">
                  <c:v>456.33887144192278</c:v>
                </c:pt>
                <c:pt idx="3647">
                  <c:v>456.34979495981992</c:v>
                </c:pt>
                <c:pt idx="3648">
                  <c:v>456.36483875201151</c:v>
                </c:pt>
                <c:pt idx="3649">
                  <c:v>456.39444723473258</c:v>
                </c:pt>
                <c:pt idx="3650">
                  <c:v>456.42937374590355</c:v>
                </c:pt>
                <c:pt idx="3651">
                  <c:v>456.4418303891195</c:v>
                </c:pt>
                <c:pt idx="3652">
                  <c:v>456.44825035139235</c:v>
                </c:pt>
                <c:pt idx="3653">
                  <c:v>456.4524185358531</c:v>
                </c:pt>
                <c:pt idx="3654">
                  <c:v>456.45840730663002</c:v>
                </c:pt>
                <c:pt idx="3655">
                  <c:v>456.47009738718657</c:v>
                </c:pt>
                <c:pt idx="3656">
                  <c:v>456.49941840891034</c:v>
                </c:pt>
                <c:pt idx="3657">
                  <c:v>456.52490661733685</c:v>
                </c:pt>
                <c:pt idx="3658">
                  <c:v>456.56050387083485</c:v>
                </c:pt>
                <c:pt idx="3659">
                  <c:v>456.56888814992254</c:v>
                </c:pt>
                <c:pt idx="3660">
                  <c:v>456.56136625382675</c:v>
                </c:pt>
                <c:pt idx="3661">
                  <c:v>456.56112670299564</c:v>
                </c:pt>
                <c:pt idx="3662">
                  <c:v>456.57760780017372</c:v>
                </c:pt>
                <c:pt idx="3663">
                  <c:v>456.58642327075734</c:v>
                </c:pt>
                <c:pt idx="3664">
                  <c:v>456.61785233979458</c:v>
                </c:pt>
                <c:pt idx="3665">
                  <c:v>456.66130686055186</c:v>
                </c:pt>
                <c:pt idx="3666">
                  <c:v>456.6838725488393</c:v>
                </c:pt>
                <c:pt idx="3667">
                  <c:v>456.68674715881218</c:v>
                </c:pt>
                <c:pt idx="3668">
                  <c:v>456.69714366488091</c:v>
                </c:pt>
                <c:pt idx="3669">
                  <c:v>456.70471347114295</c:v>
                </c:pt>
                <c:pt idx="3670">
                  <c:v>456.71472669588195</c:v>
                </c:pt>
                <c:pt idx="3671">
                  <c:v>456.73130361339241</c:v>
                </c:pt>
                <c:pt idx="3672">
                  <c:v>456.75727092348114</c:v>
                </c:pt>
                <c:pt idx="3673">
                  <c:v>456.77566842730783</c:v>
                </c:pt>
                <c:pt idx="3674">
                  <c:v>456.78175301841719</c:v>
                </c:pt>
                <c:pt idx="3675">
                  <c:v>456.77696200179565</c:v>
                </c:pt>
                <c:pt idx="3676">
                  <c:v>456.78889163318325</c:v>
                </c:pt>
                <c:pt idx="3677">
                  <c:v>456.82065607338399</c:v>
                </c:pt>
                <c:pt idx="3678">
                  <c:v>456.84259892951064</c:v>
                </c:pt>
                <c:pt idx="3679">
                  <c:v>456.87100965807628</c:v>
                </c:pt>
                <c:pt idx="3680">
                  <c:v>456.91063136553635</c:v>
                </c:pt>
                <c:pt idx="3681">
                  <c:v>456.93530510113726</c:v>
                </c:pt>
                <c:pt idx="3682">
                  <c:v>456.93252631149676</c:v>
                </c:pt>
                <c:pt idx="3683">
                  <c:v>456.93904209410204</c:v>
                </c:pt>
                <c:pt idx="3684">
                  <c:v>456.96314090770835</c:v>
                </c:pt>
                <c:pt idx="3685">
                  <c:v>456.9870480806498</c:v>
                </c:pt>
                <c:pt idx="3686">
                  <c:v>456.99964845436443</c:v>
                </c:pt>
                <c:pt idx="3687">
                  <c:v>457.02417845946667</c:v>
                </c:pt>
                <c:pt idx="3688">
                  <c:v>457.04674414775405</c:v>
                </c:pt>
                <c:pt idx="3689">
                  <c:v>457.05172680504046</c:v>
                </c:pt>
                <c:pt idx="3690">
                  <c:v>457.0306463319057</c:v>
                </c:pt>
                <c:pt idx="3691">
                  <c:v>457.03007140991116</c:v>
                </c:pt>
                <c:pt idx="3692">
                  <c:v>457.03845568899879</c:v>
                </c:pt>
                <c:pt idx="3693">
                  <c:v>457.05014576955534</c:v>
                </c:pt>
                <c:pt idx="3694">
                  <c:v>457.05838631814441</c:v>
                </c:pt>
                <c:pt idx="3695">
                  <c:v>457.0962353494545</c:v>
                </c:pt>
                <c:pt idx="3696">
                  <c:v>457.11966342073379</c:v>
                </c:pt>
                <c:pt idx="3697">
                  <c:v>457.12421488652421</c:v>
                </c:pt>
                <c:pt idx="3698">
                  <c:v>457.11961551056754</c:v>
                </c:pt>
                <c:pt idx="3699">
                  <c:v>457.14519953932654</c:v>
                </c:pt>
                <c:pt idx="3700">
                  <c:v>457.16019542135194</c:v>
                </c:pt>
                <c:pt idx="3701">
                  <c:v>457.17519130337735</c:v>
                </c:pt>
                <c:pt idx="3702">
                  <c:v>457.20872841972806</c:v>
                </c:pt>
                <c:pt idx="3703">
                  <c:v>457.2554887419542</c:v>
                </c:pt>
                <c:pt idx="3704">
                  <c:v>457.25750096893523</c:v>
                </c:pt>
                <c:pt idx="3705">
                  <c:v>457.25270995231369</c:v>
                </c:pt>
                <c:pt idx="3706">
                  <c:v>457.2607588602379</c:v>
                </c:pt>
                <c:pt idx="3707">
                  <c:v>457.27311968312142</c:v>
                </c:pt>
                <c:pt idx="3708">
                  <c:v>457.27470071860654</c:v>
                </c:pt>
                <c:pt idx="3709">
                  <c:v>457.2949188087494</c:v>
                </c:pt>
                <c:pt idx="3710">
                  <c:v>457.32740190144341</c:v>
                </c:pt>
                <c:pt idx="3711">
                  <c:v>457.34905729657271</c:v>
                </c:pt>
                <c:pt idx="3712">
                  <c:v>457.34163122080935</c:v>
                </c:pt>
                <c:pt idx="3713">
                  <c:v>457.34469747144709</c:v>
                </c:pt>
                <c:pt idx="3714">
                  <c:v>457.35959753314006</c:v>
                </c:pt>
                <c:pt idx="3715">
                  <c:v>457.37559952865598</c:v>
                </c:pt>
                <c:pt idx="3716">
                  <c:v>457.38963720735705</c:v>
                </c:pt>
                <c:pt idx="3717">
                  <c:v>457.41804793592274</c:v>
                </c:pt>
                <c:pt idx="3718">
                  <c:v>457.45211206410187</c:v>
                </c:pt>
                <c:pt idx="3719">
                  <c:v>457.46672466479754</c:v>
                </c:pt>
                <c:pt idx="3720">
                  <c:v>457.46514362931242</c:v>
                </c:pt>
                <c:pt idx="3721">
                  <c:v>457.4710844899231</c:v>
                </c:pt>
                <c:pt idx="3722">
                  <c:v>457.49398554937403</c:v>
                </c:pt>
                <c:pt idx="3723">
                  <c:v>457.51310170569394</c:v>
                </c:pt>
                <c:pt idx="3724">
                  <c:v>457.52761848605718</c:v>
                </c:pt>
                <c:pt idx="3725">
                  <c:v>457.55617294512149</c:v>
                </c:pt>
                <c:pt idx="3726">
                  <c:v>457.58707500233038</c:v>
                </c:pt>
                <c:pt idx="3727">
                  <c:v>457.57825953174677</c:v>
                </c:pt>
                <c:pt idx="3728">
                  <c:v>457.57356433545766</c:v>
                </c:pt>
                <c:pt idx="3729">
                  <c:v>457.59474062892485</c:v>
                </c:pt>
                <c:pt idx="3730">
                  <c:v>457.61677930538389</c:v>
                </c:pt>
                <c:pt idx="3731">
                  <c:v>457.63091280441739</c:v>
                </c:pt>
                <c:pt idx="3732">
                  <c:v>457.67906252146378</c:v>
                </c:pt>
                <c:pt idx="3733">
                  <c:v>457.72246913205487</c:v>
                </c:pt>
                <c:pt idx="3734">
                  <c:v>457.73875858856809</c:v>
                </c:pt>
                <c:pt idx="3735">
                  <c:v>457.73090132130875</c:v>
                </c:pt>
                <c:pt idx="3736">
                  <c:v>457.73990843255723</c:v>
                </c:pt>
                <c:pt idx="3737">
                  <c:v>457.74666376599362</c:v>
                </c:pt>
                <c:pt idx="3738">
                  <c:v>457.74498691017607</c:v>
                </c:pt>
                <c:pt idx="3739">
                  <c:v>457.7550959552475</c:v>
                </c:pt>
                <c:pt idx="3740">
                  <c:v>457.7920346933995</c:v>
                </c:pt>
                <c:pt idx="3741">
                  <c:v>457.82284093027596</c:v>
                </c:pt>
                <c:pt idx="3742">
                  <c:v>457.8217869066192</c:v>
                </c:pt>
                <c:pt idx="3743">
                  <c:v>457.81939139830843</c:v>
                </c:pt>
                <c:pt idx="3744">
                  <c:v>457.83275833468252</c:v>
                </c:pt>
                <c:pt idx="3745">
                  <c:v>457.83999276978102</c:v>
                </c:pt>
                <c:pt idx="3746">
                  <c:v>457.84435259490664</c:v>
                </c:pt>
                <c:pt idx="3747">
                  <c:v>457.86524142737653</c:v>
                </c:pt>
                <c:pt idx="3748">
                  <c:v>457.9101811632865</c:v>
                </c:pt>
                <c:pt idx="3749">
                  <c:v>457.93140536691988</c:v>
                </c:pt>
                <c:pt idx="3750">
                  <c:v>457.94477230329392</c:v>
                </c:pt>
                <c:pt idx="3751">
                  <c:v>457.94304753731018</c:v>
                </c:pt>
                <c:pt idx="3752">
                  <c:v>457.96422383077737</c:v>
                </c:pt>
                <c:pt idx="3753">
                  <c:v>457.97294348102855</c:v>
                </c:pt>
                <c:pt idx="3754">
                  <c:v>457.98592713607286</c:v>
                </c:pt>
                <c:pt idx="3755">
                  <c:v>458.00509120255902</c:v>
                </c:pt>
                <c:pt idx="3756">
                  <c:v>458.04083218655563</c:v>
                </c:pt>
                <c:pt idx="3757">
                  <c:v>458.04356306602989</c:v>
                </c:pt>
                <c:pt idx="3758">
                  <c:v>458.03628072076521</c:v>
                </c:pt>
                <c:pt idx="3759">
                  <c:v>458.04049681539215</c:v>
                </c:pt>
                <c:pt idx="3760">
                  <c:v>458.06358951550789</c:v>
                </c:pt>
                <c:pt idx="3761">
                  <c:v>458.06804516096594</c:v>
                </c:pt>
                <c:pt idx="3762">
                  <c:v>458.09080248991819</c:v>
                </c:pt>
                <c:pt idx="3763">
                  <c:v>458.12342931311082</c:v>
                </c:pt>
                <c:pt idx="3764">
                  <c:v>458.14527634890504</c:v>
                </c:pt>
                <c:pt idx="3765">
                  <c:v>458.14225800843343</c:v>
                </c:pt>
                <c:pt idx="3766">
                  <c:v>458.13933548829431</c:v>
                </c:pt>
                <c:pt idx="3767">
                  <c:v>458.14134771527534</c:v>
                </c:pt>
                <c:pt idx="3768">
                  <c:v>458.15246287383729</c:v>
                </c:pt>
                <c:pt idx="3769">
                  <c:v>458.1621407274128</c:v>
                </c:pt>
                <c:pt idx="3770">
                  <c:v>458.18590416985563</c:v>
                </c:pt>
                <c:pt idx="3771">
                  <c:v>458.22437603332651</c:v>
                </c:pt>
                <c:pt idx="3772">
                  <c:v>458.23831789169515</c:v>
                </c:pt>
                <c:pt idx="3773">
                  <c:v>458.2266278111386</c:v>
                </c:pt>
                <c:pt idx="3774">
                  <c:v>458.23664103587765</c:v>
                </c:pt>
                <c:pt idx="3775">
                  <c:v>458.24861857743144</c:v>
                </c:pt>
                <c:pt idx="3776">
                  <c:v>458.2566195751894</c:v>
                </c:pt>
                <c:pt idx="3777">
                  <c:v>458.27036979289323</c:v>
                </c:pt>
                <c:pt idx="3778">
                  <c:v>458.31713011511937</c:v>
                </c:pt>
                <c:pt idx="3779">
                  <c:v>458.34635531651071</c:v>
                </c:pt>
                <c:pt idx="3780">
                  <c:v>458.35349393127677</c:v>
                </c:pt>
                <c:pt idx="3781">
                  <c:v>458.35646436158214</c:v>
                </c:pt>
                <c:pt idx="3782">
                  <c:v>458.38061108535464</c:v>
                </c:pt>
                <c:pt idx="3783">
                  <c:v>458.39345100990033</c:v>
                </c:pt>
                <c:pt idx="3784">
                  <c:v>458.39991888233942</c:v>
                </c:pt>
                <c:pt idx="3785">
                  <c:v>458.4258861924281</c:v>
                </c:pt>
                <c:pt idx="3786">
                  <c:v>458.45856092578697</c:v>
                </c:pt>
                <c:pt idx="3787">
                  <c:v>458.47039473684214</c:v>
                </c:pt>
                <c:pt idx="3788">
                  <c:v>458.45927957828019</c:v>
                </c:pt>
                <c:pt idx="3789">
                  <c:v>458.46943653351786</c:v>
                </c:pt>
                <c:pt idx="3790">
                  <c:v>458.48773821701207</c:v>
                </c:pt>
                <c:pt idx="3791">
                  <c:v>458.49545175377273</c:v>
                </c:pt>
                <c:pt idx="3792">
                  <c:v>458.51212449161568</c:v>
                </c:pt>
                <c:pt idx="3793">
                  <c:v>458.54820084677584</c:v>
                </c:pt>
                <c:pt idx="3794">
                  <c:v>458.5778572396631</c:v>
                </c:pt>
                <c:pt idx="3795">
                  <c:v>458.5742160670307</c:v>
                </c:pt>
                <c:pt idx="3796">
                  <c:v>458.58442093243457</c:v>
                </c:pt>
                <c:pt idx="3797">
                  <c:v>458.59716503664788</c:v>
                </c:pt>
                <c:pt idx="3798">
                  <c:v>458.61436478631919</c:v>
                </c:pt>
                <c:pt idx="3799">
                  <c:v>458.61781431828666</c:v>
                </c:pt>
                <c:pt idx="3800">
                  <c:v>458.64584176552262</c:v>
                </c:pt>
                <c:pt idx="3801">
                  <c:v>458.66673059799251</c:v>
                </c:pt>
                <c:pt idx="3802">
                  <c:v>458.68244513251113</c:v>
                </c:pt>
                <c:pt idx="3803">
                  <c:v>458.68000171403412</c:v>
                </c:pt>
                <c:pt idx="3804">
                  <c:v>458.68038499536385</c:v>
                </c:pt>
                <c:pt idx="3805">
                  <c:v>458.69437476389874</c:v>
                </c:pt>
                <c:pt idx="3806">
                  <c:v>458.7098497475863</c:v>
                </c:pt>
                <c:pt idx="3807">
                  <c:v>458.7268099464265</c:v>
                </c:pt>
                <c:pt idx="3808">
                  <c:v>458.76159272709884</c:v>
                </c:pt>
                <c:pt idx="3809">
                  <c:v>458.80413695469804</c:v>
                </c:pt>
                <c:pt idx="3810">
                  <c:v>458.80710738500335</c:v>
                </c:pt>
                <c:pt idx="3811">
                  <c:v>458.80384949370074</c:v>
                </c:pt>
                <c:pt idx="3812">
                  <c:v>458.82392385334498</c:v>
                </c:pt>
                <c:pt idx="3813">
                  <c:v>458.83815317271092</c:v>
                </c:pt>
                <c:pt idx="3814">
                  <c:v>458.83647631689337</c:v>
                </c:pt>
                <c:pt idx="3815">
                  <c:v>458.84993907359984</c:v>
                </c:pt>
                <c:pt idx="3816">
                  <c:v>458.87288804321702</c:v>
                </c:pt>
                <c:pt idx="3817">
                  <c:v>458.87446907870213</c:v>
                </c:pt>
                <c:pt idx="3818">
                  <c:v>458.85118473792147</c:v>
                </c:pt>
                <c:pt idx="3819">
                  <c:v>458.85147219891877</c:v>
                </c:pt>
                <c:pt idx="3820">
                  <c:v>458.86972597224678</c:v>
                </c:pt>
                <c:pt idx="3821">
                  <c:v>458.87715204801015</c:v>
                </c:pt>
                <c:pt idx="3822">
                  <c:v>458.88845884723696</c:v>
                </c:pt>
                <c:pt idx="3823">
                  <c:v>458.93042815284161</c:v>
                </c:pt>
                <c:pt idx="3824">
                  <c:v>458.96061155755723</c:v>
                </c:pt>
                <c:pt idx="3825">
                  <c:v>458.96928329764222</c:v>
                </c:pt>
                <c:pt idx="3826">
                  <c:v>458.97670937340558</c:v>
                </c:pt>
                <c:pt idx="3827">
                  <c:v>458.99889178036329</c:v>
                </c:pt>
                <c:pt idx="3828">
                  <c:v>459.01834330784669</c:v>
                </c:pt>
                <c:pt idx="3829">
                  <c:v>459.04004661314224</c:v>
                </c:pt>
                <c:pt idx="3830">
                  <c:v>459.06491198940796</c:v>
                </c:pt>
                <c:pt idx="3831">
                  <c:v>459.1099954558166</c:v>
                </c:pt>
                <c:pt idx="3832">
                  <c:v>459.13447755075259</c:v>
                </c:pt>
                <c:pt idx="3833">
                  <c:v>459.13505247274719</c:v>
                </c:pt>
                <c:pt idx="3834">
                  <c:v>459.13016563579322</c:v>
                </c:pt>
                <c:pt idx="3835">
                  <c:v>459.14271809934166</c:v>
                </c:pt>
                <c:pt idx="3836">
                  <c:v>459.14909015144826</c:v>
                </c:pt>
                <c:pt idx="3837">
                  <c:v>459.1522522224185</c:v>
                </c:pt>
                <c:pt idx="3838">
                  <c:v>459.17649476652343</c:v>
                </c:pt>
                <c:pt idx="3839">
                  <c:v>459.20021029880002</c:v>
                </c:pt>
                <c:pt idx="3840">
                  <c:v>459.21429588766733</c:v>
                </c:pt>
                <c:pt idx="3841">
                  <c:v>459.21017561337283</c:v>
                </c:pt>
                <c:pt idx="3842">
                  <c:v>459.20758846439719</c:v>
                </c:pt>
                <c:pt idx="3843">
                  <c:v>459.22742327321032</c:v>
                </c:pt>
                <c:pt idx="3844">
                  <c:v>459.24524585504241</c:v>
                </c:pt>
                <c:pt idx="3845">
                  <c:v>459.25937935407592</c:v>
                </c:pt>
                <c:pt idx="3846">
                  <c:v>459.2955994397347</c:v>
                </c:pt>
                <c:pt idx="3847">
                  <c:v>459.33191534572592</c:v>
                </c:pt>
                <c:pt idx="3848">
                  <c:v>459.33167579489486</c:v>
                </c:pt>
                <c:pt idx="3849">
                  <c:v>459.33038222040705</c:v>
                </c:pt>
                <c:pt idx="3850">
                  <c:v>459.34025171464742</c:v>
                </c:pt>
                <c:pt idx="3851">
                  <c:v>459.35884085913892</c:v>
                </c:pt>
                <c:pt idx="3852">
                  <c:v>459.3692852753739</c:v>
                </c:pt>
                <c:pt idx="3853">
                  <c:v>459.38979082651406</c:v>
                </c:pt>
                <c:pt idx="3854">
                  <c:v>459.42907716281059</c:v>
                </c:pt>
                <c:pt idx="3855">
                  <c:v>459.45418208990742</c:v>
                </c:pt>
                <c:pt idx="3856">
                  <c:v>459.45212195276014</c:v>
                </c:pt>
                <c:pt idx="3857">
                  <c:v>459.45844609470061</c:v>
                </c:pt>
                <c:pt idx="3858">
                  <c:v>459.47717896969078</c:v>
                </c:pt>
                <c:pt idx="3859">
                  <c:v>459.4945703600269</c:v>
                </c:pt>
                <c:pt idx="3860">
                  <c:v>459.50649999141456</c:v>
                </c:pt>
                <c:pt idx="3861">
                  <c:v>459.53677921646261</c:v>
                </c:pt>
                <c:pt idx="3862">
                  <c:v>459.57299930212139</c:v>
                </c:pt>
                <c:pt idx="3863">
                  <c:v>459.57481988843756</c:v>
                </c:pt>
                <c:pt idx="3864">
                  <c:v>459.56581277718908</c:v>
                </c:pt>
                <c:pt idx="3865">
                  <c:v>459.57252020045922</c:v>
                </c:pt>
                <c:pt idx="3866">
                  <c:v>459.5801858270537</c:v>
                </c:pt>
                <c:pt idx="3867">
                  <c:v>459.57443660710783</c:v>
                </c:pt>
                <c:pt idx="3868">
                  <c:v>459.59882288171144</c:v>
                </c:pt>
                <c:pt idx="3869">
                  <c:v>459.63226417772972</c:v>
                </c:pt>
                <c:pt idx="3870">
                  <c:v>459.64601439543355</c:v>
                </c:pt>
                <c:pt idx="3871">
                  <c:v>459.64601439543355</c:v>
                </c:pt>
                <c:pt idx="3872">
                  <c:v>459.65923760130897</c:v>
                </c:pt>
                <c:pt idx="3873">
                  <c:v>459.67270035801545</c:v>
                </c:pt>
                <c:pt idx="3874">
                  <c:v>459.67868912879237</c:v>
                </c:pt>
                <c:pt idx="3875">
                  <c:v>459.6990988596001</c:v>
                </c:pt>
                <c:pt idx="3876">
                  <c:v>459.72017933273486</c:v>
                </c:pt>
                <c:pt idx="3877">
                  <c:v>459.74859006130055</c:v>
                </c:pt>
                <c:pt idx="3878">
                  <c:v>459.74322412268441</c:v>
                </c:pt>
                <c:pt idx="3879">
                  <c:v>459.74274502102224</c:v>
                </c:pt>
                <c:pt idx="3880">
                  <c:v>459.74250547019119</c:v>
                </c:pt>
                <c:pt idx="3881">
                  <c:v>459.75841164537468</c:v>
                </c:pt>
                <c:pt idx="3882">
                  <c:v>459.76229236883808</c:v>
                </c:pt>
                <c:pt idx="3883">
                  <c:v>459.78945743308219</c:v>
                </c:pt>
                <c:pt idx="3884">
                  <c:v>459.81456236017902</c:v>
                </c:pt>
                <c:pt idx="3885">
                  <c:v>459.83497209098675</c:v>
                </c:pt>
                <c:pt idx="3886">
                  <c:v>459.83482836048807</c:v>
                </c:pt>
                <c:pt idx="3887">
                  <c:v>459.83449298932459</c:v>
                </c:pt>
                <c:pt idx="3888">
                  <c:v>459.84814738669593</c:v>
                </c:pt>
                <c:pt idx="3889">
                  <c:v>459.86256834672673</c:v>
                </c:pt>
                <c:pt idx="3890">
                  <c:v>459.88125331155072</c:v>
                </c:pt>
                <c:pt idx="3891">
                  <c:v>459.90511257432598</c:v>
                </c:pt>
                <c:pt idx="3892">
                  <c:v>459.93553552987265</c:v>
                </c:pt>
                <c:pt idx="3893">
                  <c:v>459.94382398862791</c:v>
                </c:pt>
                <c:pt idx="3894">
                  <c:v>459.94578830544276</c:v>
                </c:pt>
                <c:pt idx="3895">
                  <c:v>459.95647227250879</c:v>
                </c:pt>
                <c:pt idx="3896">
                  <c:v>459.97697782364895</c:v>
                </c:pt>
                <c:pt idx="3897">
                  <c:v>459.9794691522921</c:v>
                </c:pt>
                <c:pt idx="3898">
                  <c:v>459.99135087351351</c:v>
                </c:pt>
                <c:pt idx="3899">
                  <c:v>460.02335486454535</c:v>
                </c:pt>
                <c:pt idx="3900">
                  <c:v>460.04409996651657</c:v>
                </c:pt>
                <c:pt idx="3901">
                  <c:v>460.04357295468822</c:v>
                </c:pt>
                <c:pt idx="3902">
                  <c:v>460.05334662859616</c:v>
                </c:pt>
                <c:pt idx="3903">
                  <c:v>460.07241487474982</c:v>
                </c:pt>
                <c:pt idx="3904">
                  <c:v>460.09090819890895</c:v>
                </c:pt>
                <c:pt idx="3905">
                  <c:v>460.10240663880063</c:v>
                </c:pt>
                <c:pt idx="3906">
                  <c:v>460.13637494664727</c:v>
                </c:pt>
                <c:pt idx="3907">
                  <c:v>460.17570919311004</c:v>
                </c:pt>
                <c:pt idx="3908">
                  <c:v>460.18888448881927</c:v>
                </c:pt>
                <c:pt idx="3909">
                  <c:v>460.17863171324916</c:v>
                </c:pt>
                <c:pt idx="3910">
                  <c:v>460.18720763300172</c:v>
                </c:pt>
                <c:pt idx="3911">
                  <c:v>460.19990382704879</c:v>
                </c:pt>
                <c:pt idx="3912">
                  <c:v>460.20095785070555</c:v>
                </c:pt>
                <c:pt idx="3913">
                  <c:v>460.21389359558367</c:v>
                </c:pt>
                <c:pt idx="3914">
                  <c:v>460.23435123655759</c:v>
                </c:pt>
                <c:pt idx="3915">
                  <c:v>460.2556712605234</c:v>
                </c:pt>
                <c:pt idx="3916">
                  <c:v>460.25111979473297</c:v>
                </c:pt>
                <c:pt idx="3917">
                  <c:v>460.24446028162902</c:v>
                </c:pt>
                <c:pt idx="3918">
                  <c:v>460.25198217772481</c:v>
                </c:pt>
                <c:pt idx="3919">
                  <c:v>460.2734459321893</c:v>
                </c:pt>
                <c:pt idx="3920">
                  <c:v>460.28159066044589</c:v>
                </c:pt>
                <c:pt idx="3921">
                  <c:v>460.30142546925902</c:v>
                </c:pt>
                <c:pt idx="3922">
                  <c:v>460.33975360223127</c:v>
                </c:pt>
                <c:pt idx="3923">
                  <c:v>460.36069034486741</c:v>
                </c:pt>
                <c:pt idx="3924">
                  <c:v>460.35815110605796</c:v>
                </c:pt>
                <c:pt idx="3925">
                  <c:v>460.36160063802549</c:v>
                </c:pt>
                <c:pt idx="3926">
                  <c:v>460.38066888417916</c:v>
                </c:pt>
                <c:pt idx="3927">
                  <c:v>460.39724580168968</c:v>
                </c:pt>
                <c:pt idx="3928">
                  <c:v>460.41291242604206</c:v>
                </c:pt>
                <c:pt idx="3929">
                  <c:v>460.44285627992667</c:v>
                </c:pt>
                <c:pt idx="3930">
                  <c:v>460.47150655932342</c:v>
                </c:pt>
                <c:pt idx="3931">
                  <c:v>460.46925478151127</c:v>
                </c:pt>
                <c:pt idx="3932">
                  <c:v>460.45286950466567</c:v>
                </c:pt>
                <c:pt idx="3933">
                  <c:v>460.45660649763045</c:v>
                </c:pt>
                <c:pt idx="3934">
                  <c:v>460.46479913605327</c:v>
                </c:pt>
                <c:pt idx="3935">
                  <c:v>460.46221198707764</c:v>
                </c:pt>
                <c:pt idx="3936">
                  <c:v>460.47926800625027</c:v>
                </c:pt>
                <c:pt idx="3937">
                  <c:v>460.51299676326585</c:v>
                </c:pt>
                <c:pt idx="3938">
                  <c:v>460.52765727412776</c:v>
                </c:pt>
                <c:pt idx="3939">
                  <c:v>460.52526176581699</c:v>
                </c:pt>
                <c:pt idx="3940">
                  <c:v>460.5402576478424</c:v>
                </c:pt>
                <c:pt idx="3941">
                  <c:v>460.56196095313794</c:v>
                </c:pt>
                <c:pt idx="3942">
                  <c:v>460.5760465420052</c:v>
                </c:pt>
                <c:pt idx="3943">
                  <c:v>460.59415658483459</c:v>
                </c:pt>
                <c:pt idx="3944">
                  <c:v>460.6250107318773</c:v>
                </c:pt>
                <c:pt idx="3945">
                  <c:v>460.64978028781059</c:v>
                </c:pt>
                <c:pt idx="3946">
                  <c:v>460.65696681274289</c:v>
                </c:pt>
                <c:pt idx="3947">
                  <c:v>460.64752850999849</c:v>
                </c:pt>
                <c:pt idx="3948">
                  <c:v>460.65361310110779</c:v>
                </c:pt>
                <c:pt idx="3949">
                  <c:v>460.67028583895075</c:v>
                </c:pt>
                <c:pt idx="3950">
                  <c:v>460.67732863338438</c:v>
                </c:pt>
                <c:pt idx="3951">
                  <c:v>460.69548658638001</c:v>
                </c:pt>
                <c:pt idx="3952">
                  <c:v>460.73386262951846</c:v>
                </c:pt>
                <c:pt idx="3953">
                  <c:v>460.75182894184923</c:v>
                </c:pt>
                <c:pt idx="3954">
                  <c:v>460.74713374556012</c:v>
                </c:pt>
                <c:pt idx="3955">
                  <c:v>460.74521733891152</c:v>
                </c:pt>
                <c:pt idx="3956">
                  <c:v>460.75494310265321</c:v>
                </c:pt>
                <c:pt idx="3957">
                  <c:v>460.77190330149341</c:v>
                </c:pt>
                <c:pt idx="3958">
                  <c:v>460.78565351919724</c:v>
                </c:pt>
                <c:pt idx="3959">
                  <c:v>460.81425588842774</c:v>
                </c:pt>
                <c:pt idx="3960">
                  <c:v>460.84654734045688</c:v>
                </c:pt>
                <c:pt idx="3961">
                  <c:v>460.85488370937833</c:v>
                </c:pt>
                <c:pt idx="3962">
                  <c:v>460.83730067837735</c:v>
                </c:pt>
                <c:pt idx="3963">
                  <c:v>460.84994896225817</c:v>
                </c:pt>
                <c:pt idx="3964">
                  <c:v>460.85814160068099</c:v>
                </c:pt>
                <c:pt idx="3965">
                  <c:v>460.87203554888345</c:v>
                </c:pt>
                <c:pt idx="3966">
                  <c:v>460.88933111888718</c:v>
                </c:pt>
                <c:pt idx="3967">
                  <c:v>460.92866536534996</c:v>
                </c:pt>
                <c:pt idx="3968">
                  <c:v>460.95252462812516</c:v>
                </c:pt>
                <c:pt idx="3969">
                  <c:v>460.96287322402765</c:v>
                </c:pt>
                <c:pt idx="3970">
                  <c:v>460.958944590398</c:v>
                </c:pt>
                <c:pt idx="3971">
                  <c:v>460.97470703508287</c:v>
                </c:pt>
                <c:pt idx="3972">
                  <c:v>460.98347459550024</c:v>
                </c:pt>
                <c:pt idx="3973">
                  <c:v>460.98912799511368</c:v>
                </c:pt>
                <c:pt idx="3974">
                  <c:v>461.01610141869287</c:v>
                </c:pt>
                <c:pt idx="3975">
                  <c:v>461.04887197238418</c:v>
                </c:pt>
                <c:pt idx="3976">
                  <c:v>461.06161607659743</c:v>
                </c:pt>
                <c:pt idx="3977">
                  <c:v>461.05682505997589</c:v>
                </c:pt>
                <c:pt idx="3978">
                  <c:v>461.05366298900572</c:v>
                </c:pt>
                <c:pt idx="3979">
                  <c:v>461.06104115460283</c:v>
                </c:pt>
                <c:pt idx="3980">
                  <c:v>461.06391576457577</c:v>
                </c:pt>
                <c:pt idx="3981">
                  <c:v>461.06683828471489</c:v>
                </c:pt>
                <c:pt idx="3982">
                  <c:v>461.09457827095355</c:v>
                </c:pt>
                <c:pt idx="3983">
                  <c:v>461.11929991672065</c:v>
                </c:pt>
                <c:pt idx="3984">
                  <c:v>461.10641208200877</c:v>
                </c:pt>
                <c:pt idx="3985">
                  <c:v>461.10368120253446</c:v>
                </c:pt>
                <c:pt idx="3986">
                  <c:v>461.12543241799625</c:v>
                </c:pt>
                <c:pt idx="3987">
                  <c:v>461.14804601644988</c:v>
                </c:pt>
                <c:pt idx="3988">
                  <c:v>461.16428756279686</c:v>
                </c:pt>
                <c:pt idx="3989">
                  <c:v>461.19988481629485</c:v>
                </c:pt>
                <c:pt idx="3990">
                  <c:v>461.24444127087509</c:v>
                </c:pt>
                <c:pt idx="3991">
                  <c:v>461.26216803237475</c:v>
                </c:pt>
                <c:pt idx="3992">
                  <c:v>461.25708955475591</c:v>
                </c:pt>
                <c:pt idx="3993">
                  <c:v>461.26427607968822</c:v>
                </c:pt>
                <c:pt idx="3994">
                  <c:v>461.2846379003297</c:v>
                </c:pt>
                <c:pt idx="3995">
                  <c:v>461.29196815576069</c:v>
                </c:pt>
                <c:pt idx="3996">
                  <c:v>461.30705985811846</c:v>
                </c:pt>
                <c:pt idx="3997">
                  <c:v>461.33892011865169</c:v>
                </c:pt>
                <c:pt idx="3998">
                  <c:v>461.36230027976472</c:v>
                </c:pt>
                <c:pt idx="3999">
                  <c:v>461.36598936256331</c:v>
                </c:pt>
                <c:pt idx="4000">
                  <c:v>461.3568864309824</c:v>
                </c:pt>
                <c:pt idx="4001">
                  <c:v>461.35741344281081</c:v>
                </c:pt>
                <c:pt idx="4002">
                  <c:v>461.3718823130078</c:v>
                </c:pt>
                <c:pt idx="4003">
                  <c:v>461.38889042201424</c:v>
                </c:pt>
                <c:pt idx="4004">
                  <c:v>461.40934806298822</c:v>
                </c:pt>
                <c:pt idx="4005">
                  <c:v>461.44183115568217</c:v>
                </c:pt>
                <c:pt idx="4006">
                  <c:v>461.46410938297231</c:v>
                </c:pt>
                <c:pt idx="4007">
                  <c:v>461.45802479186295</c:v>
                </c:pt>
                <c:pt idx="4008">
                  <c:v>461.44925723144553</c:v>
                </c:pt>
                <c:pt idx="4009">
                  <c:v>461.4616659644953</c:v>
                </c:pt>
                <c:pt idx="4010">
                  <c:v>461.47546409236531</c:v>
                </c:pt>
                <c:pt idx="4011">
                  <c:v>461.48025510898685</c:v>
                </c:pt>
                <c:pt idx="4012">
                  <c:v>461.50545585641612</c:v>
                </c:pt>
                <c:pt idx="4013">
                  <c:v>461.53722029661685</c:v>
                </c:pt>
                <c:pt idx="4014">
                  <c:v>461.53262092066018</c:v>
                </c:pt>
                <c:pt idx="4015">
                  <c:v>461.51958935544963</c:v>
                </c:pt>
                <c:pt idx="4016">
                  <c:v>461.53793894911007</c:v>
                </c:pt>
                <c:pt idx="4017">
                  <c:v>461.56036090689884</c:v>
                </c:pt>
                <c:pt idx="4018">
                  <c:v>461.57195516712295</c:v>
                </c:pt>
                <c:pt idx="4019">
                  <c:v>461.59552696890091</c:v>
                </c:pt>
                <c:pt idx="4020">
                  <c:v>461.64463488927157</c:v>
                </c:pt>
                <c:pt idx="4021">
                  <c:v>461.65627705966193</c:v>
                </c:pt>
                <c:pt idx="4022">
                  <c:v>461.64597637392563</c:v>
                </c:pt>
                <c:pt idx="4023">
                  <c:v>461.64798860090667</c:v>
                </c:pt>
                <c:pt idx="4024">
                  <c:v>461.66638610473336</c:v>
                </c:pt>
                <c:pt idx="4025">
                  <c:v>461.67860319711826</c:v>
                </c:pt>
                <c:pt idx="4026">
                  <c:v>461.69704861111114</c:v>
                </c:pt>
                <c:pt idx="4027">
                  <c:v>461.72598635150518</c:v>
                </c:pt>
                <c:pt idx="4028">
                  <c:v>461.74946233295071</c:v>
                </c:pt>
                <c:pt idx="4029">
                  <c:v>461.75109127860202</c:v>
                </c:pt>
                <c:pt idx="4030">
                  <c:v>461.72900469197674</c:v>
                </c:pt>
                <c:pt idx="4031">
                  <c:v>461.73298123577263</c:v>
                </c:pt>
                <c:pt idx="4032">
                  <c:v>461.737293150732</c:v>
                </c:pt>
                <c:pt idx="4033">
                  <c:v>461.74649190264535</c:v>
                </c:pt>
                <c:pt idx="4034">
                  <c:v>461.76239807782883</c:v>
                </c:pt>
                <c:pt idx="4035">
                  <c:v>461.80106158196457</c:v>
                </c:pt>
                <c:pt idx="4036">
                  <c:v>461.82271697709393</c:v>
                </c:pt>
                <c:pt idx="4037">
                  <c:v>461.82525621590332</c:v>
                </c:pt>
                <c:pt idx="4038">
                  <c:v>461.82592695823035</c:v>
                </c:pt>
                <c:pt idx="4039">
                  <c:v>461.84168940291516</c:v>
                </c:pt>
                <c:pt idx="4040">
                  <c:v>461.8582184102595</c:v>
                </c:pt>
                <c:pt idx="4041">
                  <c:v>461.86938147898763</c:v>
                </c:pt>
                <c:pt idx="4042">
                  <c:v>461.89922951253976</c:v>
                </c:pt>
                <c:pt idx="4043">
                  <c:v>461.92668203778118</c:v>
                </c:pt>
                <c:pt idx="4044">
                  <c:v>461.93664735235393</c:v>
                </c:pt>
                <c:pt idx="4045">
                  <c:v>461.93137723407028</c:v>
                </c:pt>
                <c:pt idx="4046">
                  <c:v>461.93420393387697</c:v>
                </c:pt>
                <c:pt idx="4047">
                  <c:v>461.94958309723205</c:v>
                </c:pt>
                <c:pt idx="4048">
                  <c:v>461.96180018961695</c:v>
                </c:pt>
                <c:pt idx="4049">
                  <c:v>461.97861665795858</c:v>
                </c:pt>
                <c:pt idx="4050">
                  <c:v>462.00343412405806</c:v>
                </c:pt>
                <c:pt idx="4051">
                  <c:v>462.03237186445216</c:v>
                </c:pt>
                <c:pt idx="4052">
                  <c:v>462.03366543893998</c:v>
                </c:pt>
                <c:pt idx="4053">
                  <c:v>462.03500692359398</c:v>
                </c:pt>
                <c:pt idx="4054">
                  <c:v>462.0510089191099</c:v>
                </c:pt>
                <c:pt idx="4055">
                  <c:v>462.07170611091493</c:v>
                </c:pt>
                <c:pt idx="4056">
                  <c:v>462.0823900779809</c:v>
                </c:pt>
                <c:pt idx="4057">
                  <c:v>462.0935531467091</c:v>
                </c:pt>
                <c:pt idx="4058">
                  <c:v>462.1249343055801</c:v>
                </c:pt>
                <c:pt idx="4059">
                  <c:v>462.12943786120434</c:v>
                </c:pt>
                <c:pt idx="4060">
                  <c:v>462.11731658915187</c:v>
                </c:pt>
                <c:pt idx="4061">
                  <c:v>462.12100567195046</c:v>
                </c:pt>
                <c:pt idx="4062">
                  <c:v>462.14587104821624</c:v>
                </c:pt>
                <c:pt idx="4063">
                  <c:v>462.15396786630663</c:v>
                </c:pt>
                <c:pt idx="4064">
                  <c:v>462.17361103445489</c:v>
                </c:pt>
                <c:pt idx="4065">
                  <c:v>462.20115938002868</c:v>
                </c:pt>
                <c:pt idx="4066">
                  <c:v>462.2180237585365</c:v>
                </c:pt>
                <c:pt idx="4067">
                  <c:v>462.20868127612448</c:v>
                </c:pt>
                <c:pt idx="4068">
                  <c:v>462.2024529545165</c:v>
                </c:pt>
                <c:pt idx="4069">
                  <c:v>462.21050186244065</c:v>
                </c:pt>
                <c:pt idx="4070">
                  <c:v>462.22544983429987</c:v>
                </c:pt>
                <c:pt idx="4071">
                  <c:v>462.24485345161708</c:v>
                </c:pt>
                <c:pt idx="4072">
                  <c:v>462.28097771694343</c:v>
                </c:pt>
                <c:pt idx="4073">
                  <c:v>462.31609586877926</c:v>
                </c:pt>
                <c:pt idx="4074">
                  <c:v>462.33449337260589</c:v>
                </c:pt>
                <c:pt idx="4075">
                  <c:v>462.33823036557072</c:v>
                </c:pt>
                <c:pt idx="4076">
                  <c:v>462.33775126390856</c:v>
                </c:pt>
                <c:pt idx="4077">
                  <c:v>462.34498569900705</c:v>
                </c:pt>
                <c:pt idx="4078">
                  <c:v>462.34450659734489</c:v>
                </c:pt>
                <c:pt idx="4079">
                  <c:v>462.35289087643258</c:v>
                </c:pt>
                <c:pt idx="4080">
                  <c:v>462.36980316510659</c:v>
                </c:pt>
                <c:pt idx="4081">
                  <c:v>462.39284795505614</c:v>
                </c:pt>
                <c:pt idx="4082">
                  <c:v>462.401711335806</c:v>
                </c:pt>
                <c:pt idx="4083">
                  <c:v>462.40353192212217</c:v>
                </c:pt>
                <c:pt idx="4084">
                  <c:v>462.40233416796679</c:v>
                </c:pt>
                <c:pt idx="4085">
                  <c:v>462.41541364334358</c:v>
                </c:pt>
                <c:pt idx="4086">
                  <c:v>462.43333204550811</c:v>
                </c:pt>
                <c:pt idx="4087">
                  <c:v>462.45738294894818</c:v>
                </c:pt>
                <c:pt idx="4088">
                  <c:v>462.48847664682194</c:v>
                </c:pt>
                <c:pt idx="4089">
                  <c:v>462.51679155505519</c:v>
                </c:pt>
                <c:pt idx="4090">
                  <c:v>462.52014526669024</c:v>
                </c:pt>
                <c:pt idx="4091">
                  <c:v>462.51286292142555</c:v>
                </c:pt>
                <c:pt idx="4092">
                  <c:v>462.50720952181211</c:v>
                </c:pt>
                <c:pt idx="4093">
                  <c:v>462.52081600901727</c:v>
                </c:pt>
                <c:pt idx="4094">
                  <c:v>462.53950097384126</c:v>
                </c:pt>
                <c:pt idx="4095">
                  <c:v>462.5684387142353</c:v>
                </c:pt>
                <c:pt idx="4096">
                  <c:v>462.5940227429943</c:v>
                </c:pt>
                <c:pt idx="4097">
                  <c:v>462.62051706491133</c:v>
                </c:pt>
                <c:pt idx="4098">
                  <c:v>462.61606141945333</c:v>
                </c:pt>
                <c:pt idx="4099">
                  <c:v>462.62042124457889</c:v>
                </c:pt>
                <c:pt idx="4100">
                  <c:v>462.63503384527456</c:v>
                </c:pt>
                <c:pt idx="4101">
                  <c:v>462.66114488586192</c:v>
                </c:pt>
                <c:pt idx="4102">
                  <c:v>462.67547002556029</c:v>
                </c:pt>
                <c:pt idx="4103">
                  <c:v>462.71379815853254</c:v>
                </c:pt>
                <c:pt idx="4104">
                  <c:v>462.73569310449295</c:v>
                </c:pt>
                <c:pt idx="4105">
                  <c:v>462.72520077809179</c:v>
                </c:pt>
                <c:pt idx="4106">
                  <c:v>462.71183384171775</c:v>
                </c:pt>
                <c:pt idx="4107">
                  <c:v>462.72898568122281</c:v>
                </c:pt>
                <c:pt idx="4108">
                  <c:v>462.73895099579562</c:v>
                </c:pt>
                <c:pt idx="4109">
                  <c:v>462.74388574291578</c:v>
                </c:pt>
                <c:pt idx="4110">
                  <c:v>462.77205692065036</c:v>
                </c:pt>
                <c:pt idx="4111">
                  <c:v>462.80731880298487</c:v>
                </c:pt>
                <c:pt idx="4112">
                  <c:v>462.81091206545102</c:v>
                </c:pt>
                <c:pt idx="4113">
                  <c:v>462.80573776749975</c:v>
                </c:pt>
                <c:pt idx="4114">
                  <c:v>462.81263683143476</c:v>
                </c:pt>
                <c:pt idx="4115">
                  <c:v>462.82782435412503</c:v>
                </c:pt>
                <c:pt idx="4116">
                  <c:v>462.82691406096694</c:v>
                </c:pt>
                <c:pt idx="4117">
                  <c:v>462.8490964679246</c:v>
                </c:pt>
                <c:pt idx="4118">
                  <c:v>462.87424930518762</c:v>
                </c:pt>
                <c:pt idx="4119">
                  <c:v>462.89058667186708</c:v>
                </c:pt>
                <c:pt idx="4120">
                  <c:v>462.89379665300351</c:v>
                </c:pt>
                <c:pt idx="4121">
                  <c:v>462.88900563638197</c:v>
                </c:pt>
                <c:pt idx="4122">
                  <c:v>462.88680176873606</c:v>
                </c:pt>
                <c:pt idx="4123">
                  <c:v>462.90366614724383</c:v>
                </c:pt>
                <c:pt idx="4124">
                  <c:v>462.91401474314637</c:v>
                </c:pt>
                <c:pt idx="4125">
                  <c:v>462.92666302702719</c:v>
                </c:pt>
                <c:pt idx="4126">
                  <c:v>462.96168535853059</c:v>
                </c:pt>
                <c:pt idx="4127">
                  <c:v>462.97720825238434</c:v>
                </c:pt>
                <c:pt idx="4128">
                  <c:v>462.97227350526418</c:v>
                </c:pt>
                <c:pt idx="4129">
                  <c:v>462.97505229490469</c:v>
                </c:pt>
                <c:pt idx="4130">
                  <c:v>462.99124593108542</c:v>
                </c:pt>
                <c:pt idx="4131">
                  <c:v>462.9966597798678</c:v>
                </c:pt>
                <c:pt idx="4132">
                  <c:v>463.00537943011898</c:v>
                </c:pt>
                <c:pt idx="4133">
                  <c:v>463.030532267382</c:v>
                </c:pt>
                <c:pt idx="4134">
                  <c:v>463.05530182331535</c:v>
                </c:pt>
                <c:pt idx="4135">
                  <c:v>463.07441797963526</c:v>
                </c:pt>
                <c:pt idx="4136">
                  <c:v>463.07547200329196</c:v>
                </c:pt>
                <c:pt idx="4137">
                  <c:v>463.08510194670123</c:v>
                </c:pt>
                <c:pt idx="4138">
                  <c:v>463.08922222099574</c:v>
                </c:pt>
                <c:pt idx="4139">
                  <c:v>463.10119976254958</c:v>
                </c:pt>
                <c:pt idx="4140">
                  <c:v>463.10105603205096</c:v>
                </c:pt>
                <c:pt idx="4141">
                  <c:v>463.13334748408005</c:v>
                </c:pt>
                <c:pt idx="4142">
                  <c:v>463.14901410843248</c:v>
                </c:pt>
                <c:pt idx="4143">
                  <c:v>463.15380512505402</c:v>
                </c:pt>
                <c:pt idx="4144">
                  <c:v>463.15093051508109</c:v>
                </c:pt>
                <c:pt idx="4145">
                  <c:v>463.16755534275779</c:v>
                </c:pt>
                <c:pt idx="4146">
                  <c:v>463.17881423181842</c:v>
                </c:pt>
                <c:pt idx="4147">
                  <c:v>463.20712914005168</c:v>
                </c:pt>
                <c:pt idx="4148">
                  <c:v>463.23985178357674</c:v>
                </c:pt>
                <c:pt idx="4149">
                  <c:v>463.27659888106388</c:v>
                </c:pt>
                <c:pt idx="4150">
                  <c:v>463.29140312242441</c:v>
                </c:pt>
                <c:pt idx="4151">
                  <c:v>463.29811054569456</c:v>
                </c:pt>
                <c:pt idx="4152">
                  <c:v>463.2967211508743</c:v>
                </c:pt>
                <c:pt idx="4153">
                  <c:v>463.30026650317421</c:v>
                </c:pt>
                <c:pt idx="4154">
                  <c:v>463.31305851755371</c:v>
                </c:pt>
                <c:pt idx="4155">
                  <c:v>463.3314560213804</c:v>
                </c:pt>
                <c:pt idx="4156">
                  <c:v>463.35287186567865</c:v>
                </c:pt>
                <c:pt idx="4157">
                  <c:v>463.37467099130663</c:v>
                </c:pt>
                <c:pt idx="4158">
                  <c:v>463.38180960607269</c:v>
                </c:pt>
                <c:pt idx="4159">
                  <c:v>463.36944878318911</c:v>
                </c:pt>
                <c:pt idx="4160">
                  <c:v>463.36408284457303</c:v>
                </c:pt>
                <c:pt idx="4161">
                  <c:v>463.37275458465797</c:v>
                </c:pt>
                <c:pt idx="4162">
                  <c:v>463.36949669335536</c:v>
                </c:pt>
                <c:pt idx="4163">
                  <c:v>463.38688808369153</c:v>
                </c:pt>
                <c:pt idx="4164">
                  <c:v>463.42411428284083</c:v>
                </c:pt>
                <c:pt idx="4165">
                  <c:v>463.45918452451042</c:v>
                </c:pt>
                <c:pt idx="4166">
                  <c:v>463.46426300212926</c:v>
                </c:pt>
                <c:pt idx="4167">
                  <c:v>463.47873187232625</c:v>
                </c:pt>
                <c:pt idx="4168">
                  <c:v>463.50388470958933</c:v>
                </c:pt>
                <c:pt idx="4169">
                  <c:v>463.51289182083781</c:v>
                </c:pt>
                <c:pt idx="4170">
                  <c:v>463.51749119679448</c:v>
                </c:pt>
                <c:pt idx="4171">
                  <c:v>463.54106299857239</c:v>
                </c:pt>
                <c:pt idx="4172">
                  <c:v>463.5721087862799</c:v>
                </c:pt>
                <c:pt idx="4173">
                  <c:v>463.56779687132052</c:v>
                </c:pt>
                <c:pt idx="4174">
                  <c:v>463.56075407688689</c:v>
                </c:pt>
                <c:pt idx="4175">
                  <c:v>463.56750941032323</c:v>
                </c:pt>
                <c:pt idx="4176">
                  <c:v>463.58317603467566</c:v>
                </c:pt>
                <c:pt idx="4177">
                  <c:v>463.58475707016078</c:v>
                </c:pt>
                <c:pt idx="4178">
                  <c:v>463.60315457398747</c:v>
                </c:pt>
                <c:pt idx="4179">
                  <c:v>463.64162643745834</c:v>
                </c:pt>
                <c:pt idx="4180">
                  <c:v>463.658011714304</c:v>
                </c:pt>
                <c:pt idx="4181">
                  <c:v>463.64823804039605</c:v>
                </c:pt>
                <c:pt idx="4182">
                  <c:v>463.65662231948374</c:v>
                </c:pt>
                <c:pt idx="4183">
                  <c:v>463.67794234344956</c:v>
                </c:pt>
                <c:pt idx="4184">
                  <c:v>463.68445812605484</c:v>
                </c:pt>
                <c:pt idx="4185">
                  <c:v>463.70275980954909</c:v>
                </c:pt>
                <c:pt idx="4186">
                  <c:v>463.73275157359984</c:v>
                </c:pt>
                <c:pt idx="4187">
                  <c:v>463.75258638241303</c:v>
                </c:pt>
                <c:pt idx="4188">
                  <c:v>463.74343554066587</c:v>
                </c:pt>
                <c:pt idx="4189">
                  <c:v>463.73356604642555</c:v>
                </c:pt>
                <c:pt idx="4190">
                  <c:v>463.73179337027557</c:v>
                </c:pt>
                <c:pt idx="4191">
                  <c:v>463.74171077468213</c:v>
                </c:pt>
                <c:pt idx="4192">
                  <c:v>463.75143653842383</c:v>
                </c:pt>
                <c:pt idx="4193">
                  <c:v>463.77563117236258</c:v>
                </c:pt>
                <c:pt idx="4194">
                  <c:v>463.8132885630078</c:v>
                </c:pt>
                <c:pt idx="4195">
                  <c:v>463.83618962245873</c:v>
                </c:pt>
                <c:pt idx="4196">
                  <c:v>463.82981757035208</c:v>
                </c:pt>
                <c:pt idx="4197">
                  <c:v>463.82938637885616</c:v>
                </c:pt>
                <c:pt idx="4198">
                  <c:v>463.83805811894115</c:v>
                </c:pt>
                <c:pt idx="4199">
                  <c:v>463.8480234335139</c:v>
                </c:pt>
                <c:pt idx="4200">
                  <c:v>463.8633067765366</c:v>
                </c:pt>
                <c:pt idx="4201">
                  <c:v>463.89617315056029</c:v>
                </c:pt>
                <c:pt idx="4202">
                  <c:v>463.92357776563546</c:v>
                </c:pt>
                <c:pt idx="4203">
                  <c:v>463.9286562432543</c:v>
                </c:pt>
                <c:pt idx="4204">
                  <c:v>463.91701407286399</c:v>
                </c:pt>
                <c:pt idx="4205">
                  <c:v>463.91126485291812</c:v>
                </c:pt>
                <c:pt idx="4206">
                  <c:v>463.91342081039784</c:v>
                </c:pt>
                <c:pt idx="4207">
                  <c:v>463.92582954344761</c:v>
                </c:pt>
                <c:pt idx="4208">
                  <c:v>463.9422148202932</c:v>
                </c:pt>
                <c:pt idx="4209">
                  <c:v>463.98159697692222</c:v>
                </c:pt>
                <c:pt idx="4210">
                  <c:v>464.01010352582034</c:v>
                </c:pt>
                <c:pt idx="4211">
                  <c:v>464.01259485446354</c:v>
                </c:pt>
                <c:pt idx="4212">
                  <c:v>464.00622280235689</c:v>
                </c:pt>
                <c:pt idx="4213">
                  <c:v>464.03415442926041</c:v>
                </c:pt>
                <c:pt idx="4214">
                  <c:v>464.05178537042764</c:v>
                </c:pt>
                <c:pt idx="4215">
                  <c:v>464.06347545098419</c:v>
                </c:pt>
                <c:pt idx="4216">
                  <c:v>464.08891574924451</c:v>
                </c:pt>
                <c:pt idx="4217">
                  <c:v>464.11742229814263</c:v>
                </c:pt>
                <c:pt idx="4218">
                  <c:v>464.1128708323522</c:v>
                </c:pt>
                <c:pt idx="4219">
                  <c:v>464.08805336625267</c:v>
                </c:pt>
                <c:pt idx="4220">
                  <c:v>464.08374145129324</c:v>
                </c:pt>
                <c:pt idx="4221">
                  <c:v>464.09528780135116</c:v>
                </c:pt>
                <c:pt idx="4222">
                  <c:v>464.10300133811182</c:v>
                </c:pt>
                <c:pt idx="4223">
                  <c:v>464.11301456285082</c:v>
                </c:pt>
                <c:pt idx="4224">
                  <c:v>464.14875554684744</c:v>
                </c:pt>
                <c:pt idx="4225">
                  <c:v>464.17481867726855</c:v>
                </c:pt>
                <c:pt idx="4226">
                  <c:v>464.16614693718361</c:v>
                </c:pt>
                <c:pt idx="4227">
                  <c:v>464.17002766064707</c:v>
                </c:pt>
                <c:pt idx="4228">
                  <c:v>464.17908268206173</c:v>
                </c:pt>
                <c:pt idx="4229">
                  <c:v>464.18880844580343</c:v>
                </c:pt>
                <c:pt idx="4230">
                  <c:v>464.19642616223166</c:v>
                </c:pt>
                <c:pt idx="4231">
                  <c:v>464.22819060243245</c:v>
                </c:pt>
                <c:pt idx="4232">
                  <c:v>464.25324761936304</c:v>
                </c:pt>
                <c:pt idx="4233">
                  <c:v>464.27284287734511</c:v>
                </c:pt>
                <c:pt idx="4234">
                  <c:v>464.26273383227368</c:v>
                </c:pt>
                <c:pt idx="4235">
                  <c:v>464.26009877313186</c:v>
                </c:pt>
                <c:pt idx="4236">
                  <c:v>464.26532098124932</c:v>
                </c:pt>
                <c:pt idx="4237">
                  <c:v>464.27039945886816</c:v>
                </c:pt>
                <c:pt idx="4238">
                  <c:v>464.28764711870565</c:v>
                </c:pt>
                <c:pt idx="4239">
                  <c:v>464.3226215400428</c:v>
                </c:pt>
                <c:pt idx="4240">
                  <c:v>464.35108017877474</c:v>
                </c:pt>
                <c:pt idx="4241">
                  <c:v>464.36104549334749</c:v>
                </c:pt>
                <c:pt idx="4242">
                  <c:v>464.35999146969078</c:v>
                </c:pt>
                <c:pt idx="4243">
                  <c:v>464.35951236802862</c:v>
                </c:pt>
                <c:pt idx="4244">
                  <c:v>464.37153781974865</c:v>
                </c:pt>
                <c:pt idx="4245">
                  <c:v>464.38413819346329</c:v>
                </c:pt>
                <c:pt idx="4246">
                  <c:v>464.40287106845346</c:v>
                </c:pt>
                <c:pt idx="4247">
                  <c:v>464.43909115411225</c:v>
                </c:pt>
                <c:pt idx="4248">
                  <c:v>464.45581180212139</c:v>
                </c:pt>
                <c:pt idx="4249">
                  <c:v>464.45883014259294</c:v>
                </c:pt>
                <c:pt idx="4250">
                  <c:v>464.44939183984854</c:v>
                </c:pt>
                <c:pt idx="4251">
                  <c:v>464.45341629381062</c:v>
                </c:pt>
                <c:pt idx="4252">
                  <c:v>464.44541529605266</c:v>
                </c:pt>
                <c:pt idx="4253">
                  <c:v>464.44924810934992</c:v>
                </c:pt>
                <c:pt idx="4254">
                  <c:v>464.46386071004559</c:v>
                </c:pt>
                <c:pt idx="4255">
                  <c:v>464.49011548113157</c:v>
                </c:pt>
                <c:pt idx="4256">
                  <c:v>464.49552932991389</c:v>
                </c:pt>
                <c:pt idx="4257">
                  <c:v>464.49092995395722</c:v>
                </c:pt>
                <c:pt idx="4258">
                  <c:v>464.50204511251917</c:v>
                </c:pt>
                <c:pt idx="4259">
                  <c:v>464.51541204889327</c:v>
                </c:pt>
                <c:pt idx="4260">
                  <c:v>464.53548640853745</c:v>
                </c:pt>
                <c:pt idx="4261">
                  <c:v>464.55599195967761</c:v>
                </c:pt>
                <c:pt idx="4262">
                  <c:v>464.59963812109976</c:v>
                </c:pt>
                <c:pt idx="4263">
                  <c:v>464.62383275503851</c:v>
                </c:pt>
                <c:pt idx="4264">
                  <c:v>464.631067190137</c:v>
                </c:pt>
                <c:pt idx="4265">
                  <c:v>464.63264822562212</c:v>
                </c:pt>
                <c:pt idx="4266">
                  <c:v>464.65540555457437</c:v>
                </c:pt>
                <c:pt idx="4267">
                  <c:v>464.66081940335675</c:v>
                </c:pt>
                <c:pt idx="4268">
                  <c:v>464.67691721920505</c:v>
                </c:pt>
                <c:pt idx="4269">
                  <c:v>464.69814142283843</c:v>
                </c:pt>
                <c:pt idx="4270">
                  <c:v>464.72267142794072</c:v>
                </c:pt>
                <c:pt idx="4271">
                  <c:v>464.71653892666512</c:v>
                </c:pt>
                <c:pt idx="4272">
                  <c:v>464.70456138511133</c:v>
                </c:pt>
                <c:pt idx="4273">
                  <c:v>464.69694366868305</c:v>
                </c:pt>
                <c:pt idx="4274">
                  <c:v>464.70676525275724</c:v>
                </c:pt>
                <c:pt idx="4275">
                  <c:v>464.70590286976534</c:v>
                </c:pt>
                <c:pt idx="4276">
                  <c:v>464.72516275658387</c:v>
                </c:pt>
                <c:pt idx="4277">
                  <c:v>464.766125948698</c:v>
                </c:pt>
                <c:pt idx="4278">
                  <c:v>464.80162738186351</c:v>
                </c:pt>
                <c:pt idx="4279">
                  <c:v>464.80095663953654</c:v>
                </c:pt>
                <c:pt idx="4280">
                  <c:v>464.81192806759981</c:v>
                </c:pt>
                <c:pt idx="4281">
                  <c:v>464.83046930192518</c:v>
                </c:pt>
                <c:pt idx="4282">
                  <c:v>464.84455489079244</c:v>
                </c:pt>
                <c:pt idx="4283">
                  <c:v>464.83727254552775</c:v>
                </c:pt>
                <c:pt idx="4284">
                  <c:v>464.85715526450707</c:v>
                </c:pt>
                <c:pt idx="4285">
                  <c:v>464.87229487703115</c:v>
                </c:pt>
                <c:pt idx="4286">
                  <c:v>464.88489525074573</c:v>
                </c:pt>
                <c:pt idx="4287">
                  <c:v>464.88168526960931</c:v>
                </c:pt>
                <c:pt idx="4288">
                  <c:v>464.89428564332394</c:v>
                </c:pt>
                <c:pt idx="4289">
                  <c:v>464.91191658449117</c:v>
                </c:pt>
                <c:pt idx="4290">
                  <c:v>464.92341502438285</c:v>
                </c:pt>
                <c:pt idx="4291">
                  <c:v>464.93103274081108</c:v>
                </c:pt>
                <c:pt idx="4292">
                  <c:v>464.95637721873902</c:v>
                </c:pt>
                <c:pt idx="4293">
                  <c:v>464.97697859021162</c:v>
                </c:pt>
                <c:pt idx="4294">
                  <c:v>464.97937409852233</c:v>
                </c:pt>
                <c:pt idx="4295">
                  <c:v>464.97467890223328</c:v>
                </c:pt>
                <c:pt idx="4296">
                  <c:v>464.99575937536798</c:v>
                </c:pt>
                <c:pt idx="4297">
                  <c:v>464.99781951251526</c:v>
                </c:pt>
                <c:pt idx="4298">
                  <c:v>465.01089898789201</c:v>
                </c:pt>
                <c:pt idx="4299">
                  <c:v>465.01813342299056</c:v>
                </c:pt>
                <c:pt idx="4300">
                  <c:v>465.04285506875766</c:v>
                </c:pt>
                <c:pt idx="4301">
                  <c:v>465.03308139484972</c:v>
                </c:pt>
                <c:pt idx="4302">
                  <c:v>465.02814664772956</c:v>
                </c:pt>
                <c:pt idx="4303">
                  <c:v>465.02316399044315</c:v>
                </c:pt>
                <c:pt idx="4304">
                  <c:v>465.03566854382535</c:v>
                </c:pt>
                <c:pt idx="4305">
                  <c:v>465.04831682770617</c:v>
                </c:pt>
                <c:pt idx="4306">
                  <c:v>465.05698856779117</c:v>
                </c:pt>
                <c:pt idx="4307">
                  <c:v>465.0840099015366</c:v>
                </c:pt>
                <c:pt idx="4308">
                  <c:v>465.10676723048886</c:v>
                </c:pt>
                <c:pt idx="4309">
                  <c:v>465.09910160389444</c:v>
                </c:pt>
                <c:pt idx="4310">
                  <c:v>465.09574789225934</c:v>
                </c:pt>
                <c:pt idx="4311">
                  <c:v>465.10791707447805</c:v>
                </c:pt>
                <c:pt idx="4312">
                  <c:v>465.12430235132371</c:v>
                </c:pt>
                <c:pt idx="4313">
                  <c:v>465.13733391653426</c:v>
                </c:pt>
                <c:pt idx="4314">
                  <c:v>465.17604533083625</c:v>
                </c:pt>
                <c:pt idx="4315">
                  <c:v>465.2057496338897</c:v>
                </c:pt>
                <c:pt idx="4316">
                  <c:v>465.22735711885281</c:v>
                </c:pt>
                <c:pt idx="4317">
                  <c:v>465.22179953957186</c:v>
                </c:pt>
                <c:pt idx="4318">
                  <c:v>465.2182541872719</c:v>
                </c:pt>
                <c:pt idx="4319">
                  <c:v>465.22721338835419</c:v>
                </c:pt>
                <c:pt idx="4320">
                  <c:v>465.23344170996216</c:v>
                </c:pt>
                <c:pt idx="4321">
                  <c:v>465.24321538387011</c:v>
                </c:pt>
                <c:pt idx="4322">
                  <c:v>465.26372093501027</c:v>
                </c:pt>
                <c:pt idx="4323">
                  <c:v>465.28528050980714</c:v>
                </c:pt>
                <c:pt idx="4324">
                  <c:v>465.28868213160843</c:v>
                </c:pt>
                <c:pt idx="4325">
                  <c:v>465.27833353570594</c:v>
                </c:pt>
                <c:pt idx="4326">
                  <c:v>465.27291968692356</c:v>
                </c:pt>
                <c:pt idx="4327">
                  <c:v>465.28686154529225</c:v>
                </c:pt>
                <c:pt idx="4328">
                  <c:v>465.30353428313515</c:v>
                </c:pt>
                <c:pt idx="4329">
                  <c:v>465.31996747014705</c:v>
                </c:pt>
                <c:pt idx="4330">
                  <c:v>465.36988986334336</c:v>
                </c:pt>
                <c:pt idx="4331">
                  <c:v>465.40817008614943</c:v>
                </c:pt>
                <c:pt idx="4332">
                  <c:v>465.41358393493175</c:v>
                </c:pt>
                <c:pt idx="4333">
                  <c:v>465.41669809573574</c:v>
                </c:pt>
                <c:pt idx="4334">
                  <c:v>465.42953802028143</c:v>
                </c:pt>
                <c:pt idx="4335">
                  <c:v>465.43988661618397</c:v>
                </c:pt>
                <c:pt idx="4336">
                  <c:v>465.44697732078384</c:v>
                </c:pt>
                <c:pt idx="4337">
                  <c:v>465.46542273477672</c:v>
                </c:pt>
                <c:pt idx="4338">
                  <c:v>465.48913826705331</c:v>
                </c:pt>
                <c:pt idx="4339">
                  <c:v>465.49507912766398</c:v>
                </c:pt>
                <c:pt idx="4340">
                  <c:v>465.4916775058627</c:v>
                </c:pt>
                <c:pt idx="4341">
                  <c:v>465.49076721270461</c:v>
                </c:pt>
                <c:pt idx="4342">
                  <c:v>465.50772741154486</c:v>
                </c:pt>
                <c:pt idx="4343">
                  <c:v>465.51577631946901</c:v>
                </c:pt>
                <c:pt idx="4344">
                  <c:v>465.53680888243753</c:v>
                </c:pt>
                <c:pt idx="4345">
                  <c:v>465.55515847609803</c:v>
                </c:pt>
                <c:pt idx="4346">
                  <c:v>465.57873027787593</c:v>
                </c:pt>
                <c:pt idx="4347">
                  <c:v>465.57211867493822</c:v>
                </c:pt>
                <c:pt idx="4348">
                  <c:v>465.56598617366268</c:v>
                </c:pt>
                <c:pt idx="4349">
                  <c:v>465.5686212328045</c:v>
                </c:pt>
                <c:pt idx="4350">
                  <c:v>465.57552029673951</c:v>
                </c:pt>
                <c:pt idx="4351">
                  <c:v>465.57508910524359</c:v>
                </c:pt>
                <c:pt idx="4352">
                  <c:v>465.5992358290161</c:v>
                </c:pt>
                <c:pt idx="4353">
                  <c:v>465.62994624556012</c:v>
                </c:pt>
                <c:pt idx="4354">
                  <c:v>465.64374437343014</c:v>
                </c:pt>
                <c:pt idx="4355">
                  <c:v>465.63919290763965</c:v>
                </c:pt>
                <c:pt idx="4356">
                  <c:v>465.64613988174091</c:v>
                </c:pt>
                <c:pt idx="4357">
                  <c:v>465.66535185839325</c:v>
                </c:pt>
                <c:pt idx="4358">
                  <c:v>465.67464643063897</c:v>
                </c:pt>
                <c:pt idx="4359">
                  <c:v>465.68494711637527</c:v>
                </c:pt>
                <c:pt idx="4360">
                  <c:v>465.71038741463565</c:v>
                </c:pt>
                <c:pt idx="4361">
                  <c:v>465.73946888552831</c:v>
                </c:pt>
                <c:pt idx="4362">
                  <c:v>465.73434249774328</c:v>
                </c:pt>
                <c:pt idx="4363">
                  <c:v>465.7337196655825</c:v>
                </c:pt>
                <c:pt idx="4364">
                  <c:v>465.74358915982282</c:v>
                </c:pt>
                <c:pt idx="4365">
                  <c:v>465.76572365661428</c:v>
                </c:pt>
                <c:pt idx="4366">
                  <c:v>465.76917318858182</c:v>
                </c:pt>
                <c:pt idx="4367">
                  <c:v>465.78584592642477</c:v>
                </c:pt>
                <c:pt idx="4368">
                  <c:v>465.81780200729037</c:v>
                </c:pt>
                <c:pt idx="4369">
                  <c:v>465.840415605744</c:v>
                </c:pt>
                <c:pt idx="4370">
                  <c:v>465.83461847563194</c:v>
                </c:pt>
                <c:pt idx="4371">
                  <c:v>465.83849919909539</c:v>
                </c:pt>
                <c:pt idx="4372">
                  <c:v>465.85076420164648</c:v>
                </c:pt>
                <c:pt idx="4373">
                  <c:v>465.84405677837634</c:v>
                </c:pt>
                <c:pt idx="4374">
                  <c:v>465.85344717095455</c:v>
                </c:pt>
                <c:pt idx="4375">
                  <c:v>465.88080387586348</c:v>
                </c:pt>
                <c:pt idx="4376">
                  <c:v>465.91314323805881</c:v>
                </c:pt>
                <c:pt idx="4377">
                  <c:v>465.92243781030459</c:v>
                </c:pt>
                <c:pt idx="4378">
                  <c:v>465.92995970640038</c:v>
                </c:pt>
                <c:pt idx="4379">
                  <c:v>465.93005552673281</c:v>
                </c:pt>
                <c:pt idx="4380">
                  <c:v>465.93494236368679</c:v>
                </c:pt>
                <c:pt idx="4381">
                  <c:v>465.93407998069495</c:v>
                </c:pt>
                <c:pt idx="4382">
                  <c:v>465.94466812742849</c:v>
                </c:pt>
                <c:pt idx="4383">
                  <c:v>465.97365377798877</c:v>
                </c:pt>
                <c:pt idx="4384">
                  <c:v>465.99104516832494</c:v>
                </c:pt>
                <c:pt idx="4385">
                  <c:v>465.98855383968174</c:v>
                </c:pt>
                <c:pt idx="4386">
                  <c:v>465.99085352766008</c:v>
                </c:pt>
                <c:pt idx="4387">
                  <c:v>466.01255683295562</c:v>
                </c:pt>
                <c:pt idx="4388">
                  <c:v>466.01643755641908</c:v>
                </c:pt>
                <c:pt idx="4389">
                  <c:v>466.03363730609033</c:v>
                </c:pt>
                <c:pt idx="4390">
                  <c:v>466.05313674373997</c:v>
                </c:pt>
                <c:pt idx="4391">
                  <c:v>466.07728346751253</c:v>
                </c:pt>
                <c:pt idx="4392">
                  <c:v>466.07206125939501</c:v>
                </c:pt>
                <c:pt idx="4393">
                  <c:v>466.07541497103011</c:v>
                </c:pt>
                <c:pt idx="4394">
                  <c:v>466.06669532077893</c:v>
                </c:pt>
                <c:pt idx="4395">
                  <c:v>466.07833749116924</c:v>
                </c:pt>
                <c:pt idx="4396">
                  <c:v>466.08561983643398</c:v>
                </c:pt>
                <c:pt idx="4397">
                  <c:v>466.09333337319464</c:v>
                </c:pt>
                <c:pt idx="4398">
                  <c:v>466.11182669735376</c:v>
                </c:pt>
                <c:pt idx="4399">
                  <c:v>466.14119562924373</c:v>
                </c:pt>
                <c:pt idx="4400">
                  <c:v>466.14014160558702</c:v>
                </c:pt>
                <c:pt idx="4401">
                  <c:v>466.13894385143163</c:v>
                </c:pt>
                <c:pt idx="4402">
                  <c:v>466.16002432456634</c:v>
                </c:pt>
                <c:pt idx="4403">
                  <c:v>466.17569094891877</c:v>
                </c:pt>
                <c:pt idx="4404">
                  <c:v>466.17506811675798</c:v>
                </c:pt>
                <c:pt idx="4405">
                  <c:v>466.19509456623598</c:v>
                </c:pt>
                <c:pt idx="4406">
                  <c:v>466.22427185746108</c:v>
                </c:pt>
                <c:pt idx="4407">
                  <c:v>466.23826162599596</c:v>
                </c:pt>
                <c:pt idx="4408">
                  <c:v>466.22839213175558</c:v>
                </c:pt>
                <c:pt idx="4409">
                  <c:v>466.23577029735276</c:v>
                </c:pt>
                <c:pt idx="4410">
                  <c:v>466.25488645367267</c:v>
                </c:pt>
                <c:pt idx="4411">
                  <c:v>466.26116268544689</c:v>
                </c:pt>
                <c:pt idx="4412">
                  <c:v>466.26312700226168</c:v>
                </c:pt>
                <c:pt idx="4413">
                  <c:v>466.28449493639374</c:v>
                </c:pt>
                <c:pt idx="4414">
                  <c:v>466.30476093670279</c:v>
                </c:pt>
                <c:pt idx="4415">
                  <c:v>466.29733486093943</c:v>
                </c:pt>
                <c:pt idx="4416">
                  <c:v>466.28760909719773</c:v>
                </c:pt>
                <c:pt idx="4417">
                  <c:v>466.29925126758803</c:v>
                </c:pt>
                <c:pt idx="4418">
                  <c:v>466.31846324424038</c:v>
                </c:pt>
                <c:pt idx="4419">
                  <c:v>466.3266558826632</c:v>
                </c:pt>
                <c:pt idx="4420">
                  <c:v>466.35521034172751</c:v>
                </c:pt>
                <c:pt idx="4421">
                  <c:v>466.38702269209449</c:v>
                </c:pt>
                <c:pt idx="4422">
                  <c:v>466.39655681517138</c:v>
                </c:pt>
                <c:pt idx="4423">
                  <c:v>466.39023267323091</c:v>
                </c:pt>
                <c:pt idx="4424">
                  <c:v>466.3969880066673</c:v>
                </c:pt>
                <c:pt idx="4425">
                  <c:v>466.41049867354002</c:v>
                </c:pt>
                <c:pt idx="4426">
                  <c:v>466.43215406866932</c:v>
                </c:pt>
                <c:pt idx="4427">
                  <c:v>466.45136604532166</c:v>
                </c:pt>
                <c:pt idx="4428">
                  <c:v>466.47795618757118</c:v>
                </c:pt>
                <c:pt idx="4429">
                  <c:v>466.50804377195442</c:v>
                </c:pt>
                <c:pt idx="4430">
                  <c:v>466.50694183813147</c:v>
                </c:pt>
                <c:pt idx="4431">
                  <c:v>466.49664115239517</c:v>
                </c:pt>
                <c:pt idx="4432">
                  <c:v>466.50823541261923</c:v>
                </c:pt>
                <c:pt idx="4433">
                  <c:v>466.52739947910538</c:v>
                </c:pt>
                <c:pt idx="4434">
                  <c:v>466.53587957852551</c:v>
                </c:pt>
                <c:pt idx="4435">
                  <c:v>466.5564809499981</c:v>
                </c:pt>
                <c:pt idx="4436">
                  <c:v>466.58206497875705</c:v>
                </c:pt>
                <c:pt idx="4437">
                  <c:v>466.59964800975808</c:v>
                </c:pt>
                <c:pt idx="4438">
                  <c:v>466.59409043047708</c:v>
                </c:pt>
                <c:pt idx="4439">
                  <c:v>466.59389878981221</c:v>
                </c:pt>
                <c:pt idx="4440">
                  <c:v>466.60630752286198</c:v>
                </c:pt>
                <c:pt idx="4441">
                  <c:v>466.62523203851703</c:v>
                </c:pt>
                <c:pt idx="4442">
                  <c:v>466.62992723480613</c:v>
                </c:pt>
                <c:pt idx="4443">
                  <c:v>466.64861219963012</c:v>
                </c:pt>
                <c:pt idx="4444">
                  <c:v>466.65958362769345</c:v>
                </c:pt>
                <c:pt idx="4445">
                  <c:v>466.65709229905025</c:v>
                </c:pt>
                <c:pt idx="4446">
                  <c:v>466.63505362259122</c:v>
                </c:pt>
                <c:pt idx="4447">
                  <c:v>466.62882530098318</c:v>
                </c:pt>
                <c:pt idx="4448">
                  <c:v>466.63558063441957</c:v>
                </c:pt>
                <c:pt idx="4449">
                  <c:v>466.6473186251423</c:v>
                </c:pt>
                <c:pt idx="4450">
                  <c:v>466.66288942916231</c:v>
                </c:pt>
                <c:pt idx="4451">
                  <c:v>466.69848668266025</c:v>
                </c:pt>
                <c:pt idx="4452">
                  <c:v>466.72584338756923</c:v>
                </c:pt>
                <c:pt idx="4453">
                  <c:v>466.72665786039488</c:v>
                </c:pt>
                <c:pt idx="4454">
                  <c:v>466.71400957651406</c:v>
                </c:pt>
                <c:pt idx="4455">
                  <c:v>466.7270890518908</c:v>
                </c:pt>
                <c:pt idx="4456">
                  <c:v>466.73834794095143</c:v>
                </c:pt>
                <c:pt idx="4457">
                  <c:v>466.74840907585661</c:v>
                </c:pt>
                <c:pt idx="4458">
                  <c:v>466.77825710940874</c:v>
                </c:pt>
                <c:pt idx="4459">
                  <c:v>466.81768717620395</c:v>
                </c:pt>
                <c:pt idx="4460">
                  <c:v>466.83062292108212</c:v>
                </c:pt>
                <c:pt idx="4461">
                  <c:v>466.82161580983365</c:v>
                </c:pt>
                <c:pt idx="4462">
                  <c:v>466.81979522351747</c:v>
                </c:pt>
                <c:pt idx="4463">
                  <c:v>466.82631100612275</c:v>
                </c:pt>
                <c:pt idx="4464">
                  <c:v>466.82817950260511</c:v>
                </c:pt>
                <c:pt idx="4465">
                  <c:v>466.83057501091588</c:v>
                </c:pt>
                <c:pt idx="4466">
                  <c:v>466.86051886480044</c:v>
                </c:pt>
                <c:pt idx="4467">
                  <c:v>466.88643826472293</c:v>
                </c:pt>
                <c:pt idx="4468">
                  <c:v>466.87987457195146</c:v>
                </c:pt>
                <c:pt idx="4469">
                  <c:v>466.87925173979067</c:v>
                </c:pt>
                <c:pt idx="4470">
                  <c:v>466.89683477079166</c:v>
                </c:pt>
                <c:pt idx="4471">
                  <c:v>466.90694381586309</c:v>
                </c:pt>
                <c:pt idx="4472">
                  <c:v>466.91432198146026</c:v>
                </c:pt>
                <c:pt idx="4473">
                  <c:v>466.94172659653543</c:v>
                </c:pt>
                <c:pt idx="4474">
                  <c:v>466.97933607701447</c:v>
                </c:pt>
                <c:pt idx="4475">
                  <c:v>466.99150525923312</c:v>
                </c:pt>
                <c:pt idx="4476">
                  <c:v>466.99926670616003</c:v>
                </c:pt>
                <c:pt idx="4477">
                  <c:v>467.00913620040035</c:v>
                </c:pt>
                <c:pt idx="4478">
                  <c:v>467.0238925315947</c:v>
                </c:pt>
                <c:pt idx="4479">
                  <c:v>467.03232472084858</c:v>
                </c:pt>
                <c:pt idx="4480">
                  <c:v>467.04847044686312</c:v>
                </c:pt>
                <c:pt idx="4481">
                  <c:v>467.07376701462482</c:v>
                </c:pt>
                <c:pt idx="4482">
                  <c:v>467.10217774319051</c:v>
                </c:pt>
                <c:pt idx="4483">
                  <c:v>467.10423788033779</c:v>
                </c:pt>
                <c:pt idx="4484">
                  <c:v>467.09925522305139</c:v>
                </c:pt>
                <c:pt idx="4485">
                  <c:v>467.11405946441192</c:v>
                </c:pt>
                <c:pt idx="4486">
                  <c:v>467.118083918374</c:v>
                </c:pt>
                <c:pt idx="4487">
                  <c:v>467.12378522815362</c:v>
                </c:pt>
                <c:pt idx="4488">
                  <c:v>467.15023163990446</c:v>
                </c:pt>
                <c:pt idx="4489">
                  <c:v>467.18400830708629</c:v>
                </c:pt>
                <c:pt idx="4490">
                  <c:v>467.18285846309709</c:v>
                </c:pt>
                <c:pt idx="4491">
                  <c:v>467.17969639212691</c:v>
                </c:pt>
                <c:pt idx="4492">
                  <c:v>467.17318060952158</c:v>
                </c:pt>
                <c:pt idx="4493">
                  <c:v>467.17409090267972</c:v>
                </c:pt>
                <c:pt idx="4494">
                  <c:v>467.17605521949451</c:v>
                </c:pt>
                <c:pt idx="4495">
                  <c:v>467.19172184384695</c:v>
                </c:pt>
                <c:pt idx="4496">
                  <c:v>467.21500618462755</c:v>
                </c:pt>
                <c:pt idx="4497">
                  <c:v>467.2419796082068</c:v>
                </c:pt>
                <c:pt idx="4498">
                  <c:v>467.24241079970272</c:v>
                </c:pt>
                <c:pt idx="4499">
                  <c:v>467.23709277125283</c:v>
                </c:pt>
                <c:pt idx="4500">
                  <c:v>467.25208865327824</c:v>
                </c:pt>
                <c:pt idx="4501">
                  <c:v>467.26047293236593</c:v>
                </c:pt>
                <c:pt idx="4502">
                  <c:v>467.268953031786</c:v>
                </c:pt>
                <c:pt idx="4503">
                  <c:v>467.29463288087743</c:v>
                </c:pt>
                <c:pt idx="4504">
                  <c:v>467.33487742049829</c:v>
                </c:pt>
                <c:pt idx="4505">
                  <c:v>467.34057873027791</c:v>
                </c:pt>
                <c:pt idx="4506">
                  <c:v>467.3412015624387</c:v>
                </c:pt>
                <c:pt idx="4507">
                  <c:v>467.34024335911442</c:v>
                </c:pt>
                <c:pt idx="4508">
                  <c:v>467.35653281562759</c:v>
                </c:pt>
                <c:pt idx="4509">
                  <c:v>467.36395889139101</c:v>
                </c:pt>
                <c:pt idx="4510">
                  <c:v>467.37584061261236</c:v>
                </c:pt>
                <c:pt idx="4511">
                  <c:v>467.40185583286728</c:v>
                </c:pt>
                <c:pt idx="4512">
                  <c:v>467.43237460874644</c:v>
                </c:pt>
                <c:pt idx="4513">
                  <c:v>467.42145109084936</c:v>
                </c:pt>
                <c:pt idx="4514">
                  <c:v>467.40693431048612</c:v>
                </c:pt>
                <c:pt idx="4515">
                  <c:v>467.41388128458738</c:v>
                </c:pt>
                <c:pt idx="4516">
                  <c:v>467.40693431048612</c:v>
                </c:pt>
                <c:pt idx="4517">
                  <c:v>467.40176001253485</c:v>
                </c:pt>
                <c:pt idx="4518">
                  <c:v>467.41742663688728</c:v>
                </c:pt>
                <c:pt idx="4519">
                  <c:v>467.43836337952337</c:v>
                </c:pt>
                <c:pt idx="4520">
                  <c:v>467.45546730886224</c:v>
                </c:pt>
                <c:pt idx="4521">
                  <c:v>467.4615518999716</c:v>
                </c:pt>
                <c:pt idx="4522">
                  <c:v>467.46701365892011</c:v>
                </c:pt>
                <c:pt idx="4523">
                  <c:v>467.48526743224818</c:v>
                </c:pt>
                <c:pt idx="4524">
                  <c:v>467.50682700704505</c:v>
                </c:pt>
                <c:pt idx="4525">
                  <c:v>467.51554665729623</c:v>
                </c:pt>
                <c:pt idx="4526">
                  <c:v>467.5432387333687</c:v>
                </c:pt>
                <c:pt idx="4527">
                  <c:v>467.56743336730744</c:v>
                </c:pt>
                <c:pt idx="4528">
                  <c:v>467.57586555656133</c:v>
                </c:pt>
                <c:pt idx="4529">
                  <c:v>467.56613979281963</c:v>
                </c:pt>
                <c:pt idx="4530">
                  <c:v>467.57342213808437</c:v>
                </c:pt>
                <c:pt idx="4531">
                  <c:v>467.59114889958403</c:v>
                </c:pt>
                <c:pt idx="4532">
                  <c:v>467.60652806293911</c:v>
                </c:pt>
                <c:pt idx="4533">
                  <c:v>467.61793068249835</c:v>
                </c:pt>
                <c:pt idx="4534">
                  <c:v>467.64672469239378</c:v>
                </c:pt>
                <c:pt idx="4535">
                  <c:v>467.6671344232015</c:v>
                </c:pt>
                <c:pt idx="4536">
                  <c:v>467.65630672563685</c:v>
                </c:pt>
                <c:pt idx="4537">
                  <c:v>467.65161152934775</c:v>
                </c:pt>
                <c:pt idx="4538">
                  <c:v>467.66933829084741</c:v>
                </c:pt>
                <c:pt idx="4539">
                  <c:v>467.694395307778</c:v>
                </c:pt>
                <c:pt idx="4540">
                  <c:v>467.7115950574493</c:v>
                </c:pt>
                <c:pt idx="4541">
                  <c:v>467.74010160634742</c:v>
                </c:pt>
                <c:pt idx="4542">
                  <c:v>467.76745831125635</c:v>
                </c:pt>
                <c:pt idx="4543">
                  <c:v>467.77819018848862</c:v>
                </c:pt>
                <c:pt idx="4544">
                  <c:v>467.76070297782002</c:v>
                </c:pt>
                <c:pt idx="4545">
                  <c:v>467.75236660889857</c:v>
                </c:pt>
                <c:pt idx="4546">
                  <c:v>467.76290684546592</c:v>
                </c:pt>
                <c:pt idx="4547">
                  <c:v>467.76851233491311</c:v>
                </c:pt>
                <c:pt idx="4548">
                  <c:v>467.76736249092392</c:v>
                </c:pt>
                <c:pt idx="4549">
                  <c:v>467.79093429270188</c:v>
                </c:pt>
                <c:pt idx="4550">
                  <c:v>467.81680578245812</c:v>
                </c:pt>
                <c:pt idx="4551">
                  <c:v>467.81009835918798</c:v>
                </c:pt>
                <c:pt idx="4552">
                  <c:v>467.80717583904885</c:v>
                </c:pt>
                <c:pt idx="4553">
                  <c:v>467.82835213251605</c:v>
                </c:pt>
                <c:pt idx="4554">
                  <c:v>467.84943260565075</c:v>
                </c:pt>
                <c:pt idx="4555">
                  <c:v>467.86002075238434</c:v>
                </c:pt>
                <c:pt idx="4556">
                  <c:v>467.88229897967449</c:v>
                </c:pt>
                <c:pt idx="4557">
                  <c:v>467.90951195408479</c:v>
                </c:pt>
                <c:pt idx="4558">
                  <c:v>467.91530908419685</c:v>
                </c:pt>
                <c:pt idx="4559">
                  <c:v>467.89901962768363</c:v>
                </c:pt>
                <c:pt idx="4560">
                  <c:v>467.88675462513248</c:v>
                </c:pt>
                <c:pt idx="4561">
                  <c:v>467.89236011457967</c:v>
                </c:pt>
                <c:pt idx="4562">
                  <c:v>467.89173728241889</c:v>
                </c:pt>
                <c:pt idx="4563">
                  <c:v>467.89691158037016</c:v>
                </c:pt>
                <c:pt idx="4564">
                  <c:v>467.91780041284005</c:v>
                </c:pt>
                <c:pt idx="4565">
                  <c:v>467.938928796141</c:v>
                </c:pt>
                <c:pt idx="4566">
                  <c:v>467.94108475362066</c:v>
                </c:pt>
                <c:pt idx="4567">
                  <c:v>467.93087988821679</c:v>
                </c:pt>
                <c:pt idx="4568">
                  <c:v>467.94324071110037</c:v>
                </c:pt>
                <c:pt idx="4569">
                  <c:v>467.95842823379064</c:v>
                </c:pt>
                <c:pt idx="4570">
                  <c:v>467.96657296204722</c:v>
                </c:pt>
                <c:pt idx="4571">
                  <c:v>467.98995312316026</c:v>
                </c:pt>
                <c:pt idx="4572">
                  <c:v>468.02219666502322</c:v>
                </c:pt>
                <c:pt idx="4573">
                  <c:v>468.03724045721481</c:v>
                </c:pt>
                <c:pt idx="4574">
                  <c:v>468.02689186131232</c:v>
                </c:pt>
                <c:pt idx="4575">
                  <c:v>468.02143010236375</c:v>
                </c:pt>
                <c:pt idx="4576">
                  <c:v>468.03048512377842</c:v>
                </c:pt>
                <c:pt idx="4577">
                  <c:v>468.04490608380928</c:v>
                </c:pt>
                <c:pt idx="4578">
                  <c:v>468.04816397511189</c:v>
                </c:pt>
                <c:pt idx="4579">
                  <c:v>468.07552068002082</c:v>
                </c:pt>
                <c:pt idx="4580">
                  <c:v>468.11806490762007</c:v>
                </c:pt>
                <c:pt idx="4581">
                  <c:v>468.13186303549003</c:v>
                </c:pt>
                <c:pt idx="4582">
                  <c:v>468.13157557449279</c:v>
                </c:pt>
                <c:pt idx="4583">
                  <c:v>468.14312192455066</c:v>
                </c:pt>
                <c:pt idx="4584">
                  <c:v>468.16381911635568</c:v>
                </c:pt>
                <c:pt idx="4585">
                  <c:v>468.1648252298462</c:v>
                </c:pt>
                <c:pt idx="4586">
                  <c:v>468.18130632702423</c:v>
                </c:pt>
                <c:pt idx="4587">
                  <c:v>468.21283121639391</c:v>
                </c:pt>
                <c:pt idx="4588">
                  <c:v>468.23189946254763</c:v>
                </c:pt>
                <c:pt idx="4589">
                  <c:v>468.229312313572</c:v>
                </c:pt>
                <c:pt idx="4590">
                  <c:v>468.23381586919623</c:v>
                </c:pt>
                <c:pt idx="4591">
                  <c:v>468.23218692354493</c:v>
                </c:pt>
                <c:pt idx="4592">
                  <c:v>468.22691680526123</c:v>
                </c:pt>
                <c:pt idx="4593">
                  <c:v>468.22710844592609</c:v>
                </c:pt>
                <c:pt idx="4594">
                  <c:v>468.23688211983404</c:v>
                </c:pt>
                <c:pt idx="4595">
                  <c:v>468.26007064028221</c:v>
                </c:pt>
                <c:pt idx="4596">
                  <c:v>468.26692179405103</c:v>
                </c:pt>
                <c:pt idx="4597">
                  <c:v>468.26102884360654</c:v>
                </c:pt>
                <c:pt idx="4598">
                  <c:v>468.26792790754155</c:v>
                </c:pt>
                <c:pt idx="4599">
                  <c:v>468.28297169973314</c:v>
                </c:pt>
                <c:pt idx="4600">
                  <c:v>468.28910420100874</c:v>
                </c:pt>
                <c:pt idx="4601">
                  <c:v>468.30601648968275</c:v>
                </c:pt>
                <c:pt idx="4602">
                  <c:v>468.33385229625384</c:v>
                </c:pt>
                <c:pt idx="4603">
                  <c:v>468.35732827769931</c:v>
                </c:pt>
                <c:pt idx="4604">
                  <c:v>468.35684917603714</c:v>
                </c:pt>
                <c:pt idx="4605">
                  <c:v>468.35210606958185</c:v>
                </c:pt>
                <c:pt idx="4606">
                  <c:v>468.35483694905611</c:v>
                </c:pt>
                <c:pt idx="4607">
                  <c:v>468.36480226362892</c:v>
                </c:pt>
                <c:pt idx="4608">
                  <c:v>468.37625279335435</c:v>
                </c:pt>
                <c:pt idx="4609">
                  <c:v>468.39709371565806</c:v>
                </c:pt>
                <c:pt idx="4610">
                  <c:v>468.42071342760221</c:v>
                </c:pt>
                <c:pt idx="4611">
                  <c:v>468.43010382018036</c:v>
                </c:pt>
                <c:pt idx="4612">
                  <c:v>468.42914561685609</c:v>
                </c:pt>
                <c:pt idx="4613">
                  <c:v>468.42253401391838</c:v>
                </c:pt>
                <c:pt idx="4614">
                  <c:v>468.42900188635741</c:v>
                </c:pt>
                <c:pt idx="4615">
                  <c:v>468.42421086973593</c:v>
                </c:pt>
                <c:pt idx="4616">
                  <c:v>468.44112315840988</c:v>
                </c:pt>
                <c:pt idx="4617">
                  <c:v>468.45966439273525</c:v>
                </c:pt>
                <c:pt idx="4618">
                  <c:v>468.48381111650775</c:v>
                </c:pt>
                <c:pt idx="4619">
                  <c:v>468.48405066733881</c:v>
                </c:pt>
                <c:pt idx="4620">
                  <c:v>468.49257867692518</c:v>
                </c:pt>
                <c:pt idx="4621">
                  <c:v>468.49598029872647</c:v>
                </c:pt>
                <c:pt idx="4622">
                  <c:v>468.51557555670848</c:v>
                </c:pt>
                <c:pt idx="4623">
                  <c:v>468.52429520695972</c:v>
                </c:pt>
                <c:pt idx="4624">
                  <c:v>468.53761423316757</c:v>
                </c:pt>
                <c:pt idx="4625">
                  <c:v>468.55529308450099</c:v>
                </c:pt>
                <c:pt idx="4626">
                  <c:v>468.56636033289675</c:v>
                </c:pt>
                <c:pt idx="4627">
                  <c:v>468.55740113181446</c:v>
                </c:pt>
                <c:pt idx="4628">
                  <c:v>468.54489657843226</c:v>
                </c:pt>
                <c:pt idx="4629">
                  <c:v>468.56041947228601</c:v>
                </c:pt>
                <c:pt idx="4630">
                  <c:v>468.57340312733038</c:v>
                </c:pt>
                <c:pt idx="4631">
                  <c:v>468.59630418678131</c:v>
                </c:pt>
                <c:pt idx="4632">
                  <c:v>468.62907474047256</c:v>
                </c:pt>
                <c:pt idx="4633">
                  <c:v>468.67248135106365</c:v>
                </c:pt>
                <c:pt idx="4634">
                  <c:v>468.67990742682701</c:v>
                </c:pt>
                <c:pt idx="4635">
                  <c:v>468.67564342203389</c:v>
                </c:pt>
                <c:pt idx="4636">
                  <c:v>468.66357006014761</c:v>
                </c:pt>
                <c:pt idx="4637">
                  <c:v>468.65628771488286</c:v>
                </c:pt>
                <c:pt idx="4638">
                  <c:v>468.65729382837338</c:v>
                </c:pt>
                <c:pt idx="4639">
                  <c:v>468.67684117618927</c:v>
                </c:pt>
                <c:pt idx="4640">
                  <c:v>468.70807860456165</c:v>
                </c:pt>
                <c:pt idx="4641">
                  <c:v>468.72844042520313</c:v>
                </c:pt>
                <c:pt idx="4642">
                  <c:v>468.73318353165848</c:v>
                </c:pt>
                <c:pt idx="4643">
                  <c:v>468.72853624553557</c:v>
                </c:pt>
                <c:pt idx="4644">
                  <c:v>468.73021310135312</c:v>
                </c:pt>
                <c:pt idx="4645">
                  <c:v>468.73974722442995</c:v>
                </c:pt>
                <c:pt idx="4646">
                  <c:v>468.74837105434869</c:v>
                </c:pt>
                <c:pt idx="4647">
                  <c:v>468.77831490823331</c:v>
                </c:pt>
                <c:pt idx="4648">
                  <c:v>468.8058632538071</c:v>
                </c:pt>
                <c:pt idx="4649">
                  <c:v>468.8183678071893</c:v>
                </c:pt>
                <c:pt idx="4650">
                  <c:v>468.81721796320011</c:v>
                </c:pt>
                <c:pt idx="4651">
                  <c:v>468.82996206741342</c:v>
                </c:pt>
                <c:pt idx="4652">
                  <c:v>468.83321995871603</c:v>
                </c:pt>
                <c:pt idx="4653">
                  <c:v>468.84577242226447</c:v>
                </c:pt>
                <c:pt idx="4654">
                  <c:v>468.85707922149129</c:v>
                </c:pt>
                <c:pt idx="4655">
                  <c:v>468.87974073011111</c:v>
                </c:pt>
                <c:pt idx="4656">
                  <c:v>468.89885688643102</c:v>
                </c:pt>
                <c:pt idx="4657">
                  <c:v>468.9000546405864</c:v>
                </c:pt>
                <c:pt idx="4658">
                  <c:v>468.88788545836769</c:v>
                </c:pt>
                <c:pt idx="4659">
                  <c:v>468.9000546405864</c:v>
                </c:pt>
                <c:pt idx="4660">
                  <c:v>468.90848682984029</c:v>
                </c:pt>
                <c:pt idx="4661">
                  <c:v>468.91672737842936</c:v>
                </c:pt>
                <c:pt idx="4662">
                  <c:v>468.93488533142494</c:v>
                </c:pt>
                <c:pt idx="4663">
                  <c:v>468.9584571332029</c:v>
                </c:pt>
                <c:pt idx="4664">
                  <c:v>468.94868345929495</c:v>
                </c:pt>
                <c:pt idx="4665">
                  <c:v>468.94183230552613</c:v>
                </c:pt>
                <c:pt idx="4666">
                  <c:v>468.94101783270048</c:v>
                </c:pt>
                <c:pt idx="4667">
                  <c:v>468.95352238608268</c:v>
                </c:pt>
                <c:pt idx="4668">
                  <c:v>468.9642542633149</c:v>
                </c:pt>
                <c:pt idx="4669">
                  <c:v>468.98883217858338</c:v>
                </c:pt>
                <c:pt idx="4670">
                  <c:v>469.01020011271544</c:v>
                </c:pt>
                <c:pt idx="4671">
                  <c:v>469.01896767313281</c:v>
                </c:pt>
                <c:pt idx="4672">
                  <c:v>469.01096667537485</c:v>
                </c:pt>
                <c:pt idx="4673">
                  <c:v>469.00718177224383</c:v>
                </c:pt>
                <c:pt idx="4674">
                  <c:v>469.00852325689789</c:v>
                </c:pt>
                <c:pt idx="4675">
                  <c:v>469.02447734224756</c:v>
                </c:pt>
                <c:pt idx="4676">
                  <c:v>469.03559250080951</c:v>
                </c:pt>
                <c:pt idx="4677">
                  <c:v>469.05274434031463</c:v>
                </c:pt>
                <c:pt idx="4678">
                  <c:v>469.07186049663454</c:v>
                </c:pt>
                <c:pt idx="4679">
                  <c:v>469.08843741414501</c:v>
                </c:pt>
                <c:pt idx="4680">
                  <c:v>469.07909493173304</c:v>
                </c:pt>
                <c:pt idx="4681">
                  <c:v>469.08541907367345</c:v>
                </c:pt>
                <c:pt idx="4682">
                  <c:v>469.10146897935562</c:v>
                </c:pt>
                <c:pt idx="4683">
                  <c:v>469.11718351387424</c:v>
                </c:pt>
                <c:pt idx="4684">
                  <c:v>469.12853822326724</c:v>
                </c:pt>
                <c:pt idx="4685">
                  <c:v>469.15249330637488</c:v>
                </c:pt>
                <c:pt idx="4686">
                  <c:v>469.17970628078518</c:v>
                </c:pt>
                <c:pt idx="4687">
                  <c:v>469.17922717912302</c:v>
                </c:pt>
                <c:pt idx="4688">
                  <c:v>469.15369106053026</c:v>
                </c:pt>
                <c:pt idx="4689">
                  <c:v>469.15666149083563</c:v>
                </c:pt>
                <c:pt idx="4690">
                  <c:v>469.17683167081231</c:v>
                </c:pt>
                <c:pt idx="4691">
                  <c:v>469.1790834486244</c:v>
                </c:pt>
                <c:pt idx="4692">
                  <c:v>469.19518126447275</c:v>
                </c:pt>
                <c:pt idx="4693">
                  <c:v>469.23949816822193</c:v>
                </c:pt>
                <c:pt idx="4694">
                  <c:v>469.25171526060683</c:v>
                </c:pt>
                <c:pt idx="4695">
                  <c:v>469.23370103810987</c:v>
                </c:pt>
                <c:pt idx="4696">
                  <c:v>469.22478974719382</c:v>
                </c:pt>
                <c:pt idx="4697">
                  <c:v>469.22680197417486</c:v>
                </c:pt>
                <c:pt idx="4698">
                  <c:v>469.23983353938542</c:v>
                </c:pt>
                <c:pt idx="4699">
                  <c:v>469.25861432454184</c:v>
                </c:pt>
                <c:pt idx="4700">
                  <c:v>469.29540933219516</c:v>
                </c:pt>
                <c:pt idx="4701">
                  <c:v>469.33134195685665</c:v>
                </c:pt>
                <c:pt idx="4702">
                  <c:v>469.34696067104284</c:v>
                </c:pt>
                <c:pt idx="4703">
                  <c:v>469.33924713428218</c:v>
                </c:pt>
                <c:pt idx="4704">
                  <c:v>469.34034906810513</c:v>
                </c:pt>
                <c:pt idx="4705">
                  <c:v>469.33392910583228</c:v>
                </c:pt>
                <c:pt idx="4706">
                  <c:v>469.32942555020804</c:v>
                </c:pt>
                <c:pt idx="4707">
                  <c:v>469.34355904924155</c:v>
                </c:pt>
                <c:pt idx="4708">
                  <c:v>469.36703503068708</c:v>
                </c:pt>
                <c:pt idx="4709">
                  <c:v>469.37350290312617</c:v>
                </c:pt>
                <c:pt idx="4710">
                  <c:v>469.37163440664375</c:v>
                </c:pt>
                <c:pt idx="4711">
                  <c:v>469.35927358376017</c:v>
                </c:pt>
                <c:pt idx="4712">
                  <c:v>469.36277102589389</c:v>
                </c:pt>
                <c:pt idx="4713">
                  <c:v>469.367466222183</c:v>
                </c:pt>
                <c:pt idx="4714">
                  <c:v>469.3733112624613</c:v>
                </c:pt>
                <c:pt idx="4715">
                  <c:v>469.40186572152561</c:v>
                </c:pt>
                <c:pt idx="4716">
                  <c:v>469.43583402937224</c:v>
                </c:pt>
                <c:pt idx="4717">
                  <c:v>469.44282891363969</c:v>
                </c:pt>
                <c:pt idx="4718">
                  <c:v>469.43286359906693</c:v>
                </c:pt>
                <c:pt idx="4719">
                  <c:v>469.4352591073777</c:v>
                </c:pt>
                <c:pt idx="4720">
                  <c:v>469.43981057316813</c:v>
                </c:pt>
                <c:pt idx="4721">
                  <c:v>469.44637426593965</c:v>
                </c:pt>
                <c:pt idx="4722">
                  <c:v>469.45447108403005</c:v>
                </c:pt>
                <c:pt idx="4723">
                  <c:v>469.4741621623445</c:v>
                </c:pt>
                <c:pt idx="4724">
                  <c:v>469.48690626655781</c:v>
                </c:pt>
                <c:pt idx="4725">
                  <c:v>469.48532523107269</c:v>
                </c:pt>
                <c:pt idx="4726">
                  <c:v>469.47535991649988</c:v>
                </c:pt>
                <c:pt idx="4727">
                  <c:v>469.48125286694437</c:v>
                </c:pt>
                <c:pt idx="4728">
                  <c:v>469.49691949129681</c:v>
                </c:pt>
                <c:pt idx="4729">
                  <c:v>469.50554332121555</c:v>
                </c:pt>
                <c:pt idx="4730">
                  <c:v>469.51814369493019</c:v>
                </c:pt>
                <c:pt idx="4731">
                  <c:v>469.55206409261064</c:v>
                </c:pt>
                <c:pt idx="4732">
                  <c:v>469.57209054208863</c:v>
                </c:pt>
                <c:pt idx="4733">
                  <c:v>469.56806608812656</c:v>
                </c:pt>
                <c:pt idx="4734">
                  <c:v>469.57951661785199</c:v>
                </c:pt>
                <c:pt idx="4735">
                  <c:v>469.5897693934221</c:v>
                </c:pt>
                <c:pt idx="4736">
                  <c:v>469.60088455198405</c:v>
                </c:pt>
                <c:pt idx="4737">
                  <c:v>469.60193857564076</c:v>
                </c:pt>
                <c:pt idx="4738">
                  <c:v>469.62781006539706</c:v>
                </c:pt>
                <c:pt idx="4739">
                  <c:v>469.65123813667634</c:v>
                </c:pt>
                <c:pt idx="4740">
                  <c:v>469.66019733775858</c:v>
                </c:pt>
                <c:pt idx="4741">
                  <c:v>469.65219634000061</c:v>
                </c:pt>
                <c:pt idx="4742">
                  <c:v>469.6636947798923</c:v>
                </c:pt>
                <c:pt idx="4743">
                  <c:v>469.67370800463129</c:v>
                </c:pt>
                <c:pt idx="4744">
                  <c:v>469.66973146083541</c:v>
                </c:pt>
                <c:pt idx="4745">
                  <c:v>469.68558972585271</c:v>
                </c:pt>
                <c:pt idx="4746">
                  <c:v>469.71692297455752</c:v>
                </c:pt>
                <c:pt idx="4747">
                  <c:v>469.73570375971394</c:v>
                </c:pt>
                <c:pt idx="4748">
                  <c:v>469.74039895600305</c:v>
                </c:pt>
                <c:pt idx="4749">
                  <c:v>469.76013794448374</c:v>
                </c:pt>
                <c:pt idx="4750">
                  <c:v>469.78164960911442</c:v>
                </c:pt>
                <c:pt idx="4751">
                  <c:v>469.78902777471154</c:v>
                </c:pt>
                <c:pt idx="4752">
                  <c:v>469.79659758097358</c:v>
                </c:pt>
                <c:pt idx="4753">
                  <c:v>469.81806133543807</c:v>
                </c:pt>
                <c:pt idx="4754">
                  <c:v>469.83775241375253</c:v>
                </c:pt>
                <c:pt idx="4755">
                  <c:v>469.82333145372172</c:v>
                </c:pt>
                <c:pt idx="4756">
                  <c:v>469.81192883416247</c:v>
                </c:pt>
                <c:pt idx="4757">
                  <c:v>469.82021729291773</c:v>
                </c:pt>
                <c:pt idx="4758">
                  <c:v>469.82476875870822</c:v>
                </c:pt>
                <c:pt idx="4759">
                  <c:v>469.82328354355553</c:v>
                </c:pt>
                <c:pt idx="4760">
                  <c:v>469.84589714200916</c:v>
                </c:pt>
                <c:pt idx="4761">
                  <c:v>469.87296638592079</c:v>
                </c:pt>
                <c:pt idx="4762">
                  <c:v>469.88911211193533</c:v>
                </c:pt>
                <c:pt idx="4763">
                  <c:v>469.88575840030029</c:v>
                </c:pt>
                <c:pt idx="4764">
                  <c:v>469.88408154448274</c:v>
                </c:pt>
                <c:pt idx="4765">
                  <c:v>469.88748316628403</c:v>
                </c:pt>
                <c:pt idx="4766">
                  <c:v>469.90554529894723</c:v>
                </c:pt>
                <c:pt idx="4767">
                  <c:v>469.91081541723088</c:v>
                </c:pt>
                <c:pt idx="4768">
                  <c:v>469.93615989515882</c:v>
                </c:pt>
                <c:pt idx="4769">
                  <c:v>469.96514554571905</c:v>
                </c:pt>
                <c:pt idx="4770">
                  <c:v>469.97688353644179</c:v>
                </c:pt>
                <c:pt idx="4771">
                  <c:v>469.95412620748954</c:v>
                </c:pt>
                <c:pt idx="4772">
                  <c:v>469.95350337532875</c:v>
                </c:pt>
                <c:pt idx="4773">
                  <c:v>469.9570966377949</c:v>
                </c:pt>
                <c:pt idx="4774">
                  <c:v>469.96049825959619</c:v>
                </c:pt>
                <c:pt idx="4775">
                  <c:v>469.97602115344995</c:v>
                </c:pt>
                <c:pt idx="4776">
                  <c:v>470.00471934301294</c:v>
                </c:pt>
                <c:pt idx="4777">
                  <c:v>470.01842165055052</c:v>
                </c:pt>
                <c:pt idx="4778">
                  <c:v>470.01439719658839</c:v>
                </c:pt>
                <c:pt idx="4779">
                  <c:v>470.00165309237514</c:v>
                </c:pt>
                <c:pt idx="4780">
                  <c:v>470.00735440215476</c:v>
                </c:pt>
                <c:pt idx="4781">
                  <c:v>470.02105670969235</c:v>
                </c:pt>
                <c:pt idx="4782">
                  <c:v>470.02809950412598</c:v>
                </c:pt>
                <c:pt idx="4783">
                  <c:v>470.03945421351904</c:v>
                </c:pt>
                <c:pt idx="4784">
                  <c:v>470.06403212878746</c:v>
                </c:pt>
                <c:pt idx="4785">
                  <c:v>470.05468964637549</c:v>
                </c:pt>
                <c:pt idx="4786">
                  <c:v>470.03648378321367</c:v>
                </c:pt>
                <c:pt idx="4787">
                  <c:v>470.03480692739612</c:v>
                </c:pt>
                <c:pt idx="4788">
                  <c:v>470.04774267227424</c:v>
                </c:pt>
                <c:pt idx="4789">
                  <c:v>470.0621636323051</c:v>
                </c:pt>
                <c:pt idx="4790">
                  <c:v>470.08262127327902</c:v>
                </c:pt>
                <c:pt idx="4791">
                  <c:v>470.11136737300819</c:v>
                </c:pt>
                <c:pt idx="4792">
                  <c:v>470.13905944908066</c:v>
                </c:pt>
                <c:pt idx="4793">
                  <c:v>470.14337136404004</c:v>
                </c:pt>
                <c:pt idx="4794">
                  <c:v>470.13642438993884</c:v>
                </c:pt>
                <c:pt idx="4795">
                  <c:v>470.15189937362635</c:v>
                </c:pt>
                <c:pt idx="4796">
                  <c:v>470.17087179944764</c:v>
                </c:pt>
                <c:pt idx="4797">
                  <c:v>470.18687379496356</c:v>
                </c:pt>
                <c:pt idx="4798">
                  <c:v>470.20977485441443</c:v>
                </c:pt>
                <c:pt idx="4799">
                  <c:v>470.24724060439485</c:v>
                </c:pt>
                <c:pt idx="4800">
                  <c:v>470.2533251955042</c:v>
                </c:pt>
                <c:pt idx="4801">
                  <c:v>470.24000616929635</c:v>
                </c:pt>
                <c:pt idx="4802">
                  <c:v>470.2286035497371</c:v>
                </c:pt>
                <c:pt idx="4803">
                  <c:v>470.23224472236944</c:v>
                </c:pt>
                <c:pt idx="4804">
                  <c:v>470.23377784768832</c:v>
                </c:pt>
                <c:pt idx="4805">
                  <c:v>470.24259331827193</c:v>
                </c:pt>
                <c:pt idx="4806">
                  <c:v>470.2724892619903</c:v>
                </c:pt>
                <c:pt idx="4807">
                  <c:v>470.29792956025062</c:v>
                </c:pt>
                <c:pt idx="4808">
                  <c:v>470.30008551773034</c:v>
                </c:pt>
                <c:pt idx="4809">
                  <c:v>470.29122213698048</c:v>
                </c:pt>
                <c:pt idx="4810">
                  <c:v>470.29601315360202</c:v>
                </c:pt>
                <c:pt idx="4811">
                  <c:v>470.30367878019649</c:v>
                </c:pt>
                <c:pt idx="4812">
                  <c:v>470.30439743268971</c:v>
                </c:pt>
                <c:pt idx="4813">
                  <c:v>470.31651870474218</c:v>
                </c:pt>
                <c:pt idx="4814">
                  <c:v>470.3413840810079</c:v>
                </c:pt>
                <c:pt idx="4815">
                  <c:v>470.34708539078753</c:v>
                </c:pt>
                <c:pt idx="4816">
                  <c:v>470.33515575939992</c:v>
                </c:pt>
                <c:pt idx="4817">
                  <c:v>470.32911907845681</c:v>
                </c:pt>
                <c:pt idx="4818">
                  <c:v>470.33870111169989</c:v>
                </c:pt>
                <c:pt idx="4819">
                  <c:v>470.34550435530247</c:v>
                </c:pt>
                <c:pt idx="4820">
                  <c:v>470.35082238375236</c:v>
                </c:pt>
                <c:pt idx="4821">
                  <c:v>470.37650223284373</c:v>
                </c:pt>
                <c:pt idx="4822">
                  <c:v>470.40131969894327</c:v>
                </c:pt>
                <c:pt idx="4823">
                  <c:v>470.41176411517824</c:v>
                </c:pt>
                <c:pt idx="4824">
                  <c:v>470.39739106531363</c:v>
                </c:pt>
                <c:pt idx="4825">
                  <c:v>470.40601489523237</c:v>
                </c:pt>
                <c:pt idx="4826">
                  <c:v>470.41339306082955</c:v>
                </c:pt>
                <c:pt idx="4827">
                  <c:v>470.4169863232957</c:v>
                </c:pt>
                <c:pt idx="4828">
                  <c:v>470.41454290481869</c:v>
                </c:pt>
                <c:pt idx="4829">
                  <c:v>470.44434302820463</c:v>
                </c:pt>
                <c:pt idx="4830">
                  <c:v>470.46863348247581</c:v>
                </c:pt>
                <c:pt idx="4831">
                  <c:v>470.464225747184</c:v>
                </c:pt>
                <c:pt idx="4832">
                  <c:v>470.46183023887323</c:v>
                </c:pt>
                <c:pt idx="4833">
                  <c:v>470.47246629577302</c:v>
                </c:pt>
                <c:pt idx="4834">
                  <c:v>470.47893416821211</c:v>
                </c:pt>
                <c:pt idx="4835">
                  <c:v>470.47213092460953</c:v>
                </c:pt>
                <c:pt idx="4836">
                  <c:v>470.48976186577676</c:v>
                </c:pt>
                <c:pt idx="4837">
                  <c:v>470.51266292522769</c:v>
                </c:pt>
                <c:pt idx="4838">
                  <c:v>470.51831632484107</c:v>
                </c:pt>
                <c:pt idx="4839">
                  <c:v>470.49857733636037</c:v>
                </c:pt>
                <c:pt idx="4840">
                  <c:v>470.50614714262241</c:v>
                </c:pt>
                <c:pt idx="4841">
                  <c:v>470.51639991819246</c:v>
                </c:pt>
                <c:pt idx="4842">
                  <c:v>470.52320316179504</c:v>
                </c:pt>
                <c:pt idx="4843">
                  <c:v>470.53738457099479</c:v>
                </c:pt>
                <c:pt idx="4844">
                  <c:v>470.57949760709806</c:v>
                </c:pt>
                <c:pt idx="4845">
                  <c:v>470.60311731904221</c:v>
                </c:pt>
                <c:pt idx="4846">
                  <c:v>470.60340478003951</c:v>
                </c:pt>
                <c:pt idx="4847">
                  <c:v>470.60714177300429</c:v>
                </c:pt>
                <c:pt idx="4848">
                  <c:v>470.61964632638649</c:v>
                </c:pt>
                <c:pt idx="4849">
                  <c:v>470.62223347536212</c:v>
                </c:pt>
                <c:pt idx="4850">
                  <c:v>470.62333540918507</c:v>
                </c:pt>
                <c:pt idx="4851">
                  <c:v>470.63392355591861</c:v>
                </c:pt>
                <c:pt idx="4852">
                  <c:v>470.65390209523042</c:v>
                </c:pt>
                <c:pt idx="4853">
                  <c:v>470.67167676689633</c:v>
                </c:pt>
                <c:pt idx="4854">
                  <c:v>470.66904170775445</c:v>
                </c:pt>
                <c:pt idx="4855">
                  <c:v>470.66132817099378</c:v>
                </c:pt>
                <c:pt idx="4856">
                  <c:v>470.66472979279507</c:v>
                </c:pt>
                <c:pt idx="4857">
                  <c:v>470.66875424675715</c:v>
                </c:pt>
                <c:pt idx="4858">
                  <c:v>470.66736485193695</c:v>
                </c:pt>
                <c:pt idx="4859">
                  <c:v>470.69079292321624</c:v>
                </c:pt>
                <c:pt idx="4860">
                  <c:v>470.73103746283709</c:v>
                </c:pt>
                <c:pt idx="4861">
                  <c:v>470.74531469236922</c:v>
                </c:pt>
                <c:pt idx="4862">
                  <c:v>470.74790184134486</c:v>
                </c:pt>
                <c:pt idx="4863">
                  <c:v>470.76687426716614</c:v>
                </c:pt>
                <c:pt idx="4864">
                  <c:v>470.78752354880493</c:v>
                </c:pt>
                <c:pt idx="4865">
                  <c:v>470.78737981830631</c:v>
                </c:pt>
                <c:pt idx="4866">
                  <c:v>470.81128699124775</c:v>
                </c:pt>
                <c:pt idx="4867">
                  <c:v>470.84123084513232</c:v>
                </c:pt>
                <c:pt idx="4868">
                  <c:v>470.84319516194711</c:v>
                </c:pt>
                <c:pt idx="4869">
                  <c:v>470.82661824443664</c:v>
                </c:pt>
                <c:pt idx="4870">
                  <c:v>470.83356521853784</c:v>
                </c:pt>
                <c:pt idx="4871">
                  <c:v>470.83974562997963</c:v>
                </c:pt>
                <c:pt idx="4872">
                  <c:v>470.8446324669336</c:v>
                </c:pt>
                <c:pt idx="4873">
                  <c:v>470.8699290346953</c:v>
                </c:pt>
                <c:pt idx="4874">
                  <c:v>470.8991063259204</c:v>
                </c:pt>
                <c:pt idx="4875">
                  <c:v>470.92195947520509</c:v>
                </c:pt>
                <c:pt idx="4876">
                  <c:v>470.9268942223253</c:v>
                </c:pt>
                <c:pt idx="4877">
                  <c:v>470.92306140902804</c:v>
                </c:pt>
                <c:pt idx="4878">
                  <c:v>470.91520414176875</c:v>
                </c:pt>
                <c:pt idx="4879">
                  <c:v>470.92540900717262</c:v>
                </c:pt>
                <c:pt idx="4880">
                  <c:v>470.92421125301723</c:v>
                </c:pt>
                <c:pt idx="4881">
                  <c:v>470.93077494578876</c:v>
                </c:pt>
                <c:pt idx="4882">
                  <c:v>470.95324481374371</c:v>
                </c:pt>
                <c:pt idx="4883">
                  <c:v>470.96723458227859</c:v>
                </c:pt>
                <c:pt idx="4884">
                  <c:v>470.95760463886933</c:v>
                </c:pt>
                <c:pt idx="4885">
                  <c:v>470.96038342850977</c:v>
                </c:pt>
                <c:pt idx="4886">
                  <c:v>470.96574936712591</c:v>
                </c:pt>
                <c:pt idx="4887">
                  <c:v>470.9713548565731</c:v>
                </c:pt>
                <c:pt idx="4888">
                  <c:v>470.97202559890013</c:v>
                </c:pt>
                <c:pt idx="4889">
                  <c:v>470.98826714524711</c:v>
                </c:pt>
                <c:pt idx="4890">
                  <c:v>470.99698679549829</c:v>
                </c:pt>
                <c:pt idx="4891">
                  <c:v>470.99976558513879</c:v>
                </c:pt>
                <c:pt idx="4892">
                  <c:v>470.97236097006362</c:v>
                </c:pt>
                <c:pt idx="4893">
                  <c:v>470.97657706469056</c:v>
                </c:pt>
                <c:pt idx="4894">
                  <c:v>470.97657706469056</c:v>
                </c:pt>
                <c:pt idx="4895">
                  <c:v>470.97834974084054</c:v>
                </c:pt>
                <c:pt idx="4896">
                  <c:v>470.98697357075929</c:v>
                </c:pt>
                <c:pt idx="4897">
                  <c:v>471.02007949561408</c:v>
                </c:pt>
                <c:pt idx="4898">
                  <c:v>471.02942197802605</c:v>
                </c:pt>
                <c:pt idx="4899">
                  <c:v>471.03809371811104</c:v>
                </c:pt>
                <c:pt idx="4900">
                  <c:v>471.02745766121126</c:v>
                </c:pt>
                <c:pt idx="4901">
                  <c:v>471.04628635653387</c:v>
                </c:pt>
                <c:pt idx="4902">
                  <c:v>471.06636071617805</c:v>
                </c:pt>
                <c:pt idx="4903">
                  <c:v>471.07872153906163</c:v>
                </c:pt>
                <c:pt idx="4904">
                  <c:v>471.08739327914657</c:v>
                </c:pt>
                <c:pt idx="4905">
                  <c:v>471.12797318993097</c:v>
                </c:pt>
                <c:pt idx="4906">
                  <c:v>471.13424942170519</c:v>
                </c:pt>
                <c:pt idx="4907">
                  <c:v>471.12802110009716</c:v>
                </c:pt>
                <c:pt idx="4908">
                  <c:v>471.14541249043333</c:v>
                </c:pt>
                <c:pt idx="4909">
                  <c:v>471.17545216465032</c:v>
                </c:pt>
                <c:pt idx="4910">
                  <c:v>471.18742970620417</c:v>
                </c:pt>
                <c:pt idx="4911">
                  <c:v>471.20846226917268</c:v>
                </c:pt>
                <c:pt idx="4912">
                  <c:v>471.23653762657489</c:v>
                </c:pt>
                <c:pt idx="4913">
                  <c:v>471.24353251084233</c:v>
                </c:pt>
                <c:pt idx="4914">
                  <c:v>471.2292073711439</c:v>
                </c:pt>
                <c:pt idx="4915">
                  <c:v>471.22484754601834</c:v>
                </c:pt>
                <c:pt idx="4916">
                  <c:v>471.23059676596415</c:v>
                </c:pt>
                <c:pt idx="4917">
                  <c:v>471.24262221768419</c:v>
                </c:pt>
                <c:pt idx="4918">
                  <c:v>471.25881585386497</c:v>
                </c:pt>
                <c:pt idx="4919">
                  <c:v>471.28722658243066</c:v>
                </c:pt>
                <c:pt idx="4920">
                  <c:v>471.31137330620317</c:v>
                </c:pt>
                <c:pt idx="4921">
                  <c:v>471.31491865850313</c:v>
                </c:pt>
                <c:pt idx="4922">
                  <c:v>471.29791054949669</c:v>
                </c:pt>
                <c:pt idx="4923">
                  <c:v>471.29498802935757</c:v>
                </c:pt>
                <c:pt idx="4924">
                  <c:v>471.29867711215616</c:v>
                </c:pt>
                <c:pt idx="4925">
                  <c:v>471.30217455428982</c:v>
                </c:pt>
                <c:pt idx="4926">
                  <c:v>471.31903893279764</c:v>
                </c:pt>
                <c:pt idx="4927">
                  <c:v>471.34596444621064</c:v>
                </c:pt>
                <c:pt idx="4928">
                  <c:v>471.36043331640769</c:v>
                </c:pt>
                <c:pt idx="4929">
                  <c:v>471.35736706576989</c:v>
                </c:pt>
                <c:pt idx="4930">
                  <c:v>471.34251491424317</c:v>
                </c:pt>
                <c:pt idx="4931">
                  <c:v>471.34213163291344</c:v>
                </c:pt>
                <c:pt idx="4932">
                  <c:v>471.35382171346998</c:v>
                </c:pt>
                <c:pt idx="4933">
                  <c:v>471.35707960477259</c:v>
                </c:pt>
                <c:pt idx="4934">
                  <c:v>471.3761957610925</c:v>
                </c:pt>
                <c:pt idx="4935">
                  <c:v>471.4098766079419</c:v>
                </c:pt>
                <c:pt idx="4936">
                  <c:v>471.42166250883082</c:v>
                </c:pt>
                <c:pt idx="4937">
                  <c:v>471.41337405007562</c:v>
                </c:pt>
                <c:pt idx="4938">
                  <c:v>471.41160137392563</c:v>
                </c:pt>
                <c:pt idx="4939">
                  <c:v>471.41342196024181</c:v>
                </c:pt>
                <c:pt idx="4940">
                  <c:v>471.42084803600517</c:v>
                </c:pt>
                <c:pt idx="4941">
                  <c:v>471.42851366259964</c:v>
                </c:pt>
                <c:pt idx="4942">
                  <c:v>471.4428867124642</c:v>
                </c:pt>
                <c:pt idx="4943">
                  <c:v>471.46209868911654</c:v>
                </c:pt>
                <c:pt idx="4944">
                  <c:v>471.46641060407597</c:v>
                </c:pt>
                <c:pt idx="4945">
                  <c:v>471.45280411687082</c:v>
                </c:pt>
                <c:pt idx="4946">
                  <c:v>471.45294784736944</c:v>
                </c:pt>
                <c:pt idx="4947">
                  <c:v>471.4654044905854</c:v>
                </c:pt>
                <c:pt idx="4948">
                  <c:v>471.46899775305155</c:v>
                </c:pt>
                <c:pt idx="4949">
                  <c:v>471.48389781474452</c:v>
                </c:pt>
                <c:pt idx="4950">
                  <c:v>471.5162850871061</c:v>
                </c:pt>
                <c:pt idx="4951">
                  <c:v>471.52883755065449</c:v>
                </c:pt>
                <c:pt idx="4952">
                  <c:v>471.51939924791009</c:v>
                </c:pt>
                <c:pt idx="4953">
                  <c:v>471.51997416990469</c:v>
                </c:pt>
                <c:pt idx="4954">
                  <c:v>471.52500473735728</c:v>
                </c:pt>
                <c:pt idx="4955">
                  <c:v>471.52845426932475</c:v>
                </c:pt>
                <c:pt idx="4956">
                  <c:v>471.53530542309358</c:v>
                </c:pt>
                <c:pt idx="4957">
                  <c:v>471.56596792947136</c:v>
                </c:pt>
                <c:pt idx="4958">
                  <c:v>471.59720535784373</c:v>
                </c:pt>
                <c:pt idx="4959">
                  <c:v>471.61474047867858</c:v>
                </c:pt>
                <c:pt idx="4960">
                  <c:v>471.6076976842449</c:v>
                </c:pt>
                <c:pt idx="4961">
                  <c:v>471.61651315482851</c:v>
                </c:pt>
                <c:pt idx="4962">
                  <c:v>471.62087297995413</c:v>
                </c:pt>
                <c:pt idx="4963">
                  <c:v>471.62710130156211</c:v>
                </c:pt>
                <c:pt idx="4964">
                  <c:v>471.64612163754958</c:v>
                </c:pt>
                <c:pt idx="4965">
                  <c:v>471.68262918420567</c:v>
                </c:pt>
                <c:pt idx="4966">
                  <c:v>471.70327846584445</c:v>
                </c:pt>
                <c:pt idx="4967">
                  <c:v>471.70562606398903</c:v>
                </c:pt>
                <c:pt idx="4968">
                  <c:v>471.69925401188237</c:v>
                </c:pt>
                <c:pt idx="4969">
                  <c:v>471.69489418675676</c:v>
                </c:pt>
                <c:pt idx="4970">
                  <c:v>471.6977208865635</c:v>
                </c:pt>
                <c:pt idx="4971">
                  <c:v>471.71027335011189</c:v>
                </c:pt>
                <c:pt idx="4972">
                  <c:v>471.72426311864677</c:v>
                </c:pt>
                <c:pt idx="4973">
                  <c:v>471.76062693480418</c:v>
                </c:pt>
                <c:pt idx="4974">
                  <c:v>471.77044851887831</c:v>
                </c:pt>
                <c:pt idx="4975">
                  <c:v>471.75818351632722</c:v>
                </c:pt>
                <c:pt idx="4976">
                  <c:v>471.74975132707334</c:v>
                </c:pt>
                <c:pt idx="4977">
                  <c:v>471.76910703422431</c:v>
                </c:pt>
                <c:pt idx="4978">
                  <c:v>471.76824465123241</c:v>
                </c:pt>
                <c:pt idx="4979">
                  <c:v>471.77293984752151</c:v>
                </c:pt>
                <c:pt idx="4980">
                  <c:v>471.80091938459128</c:v>
                </c:pt>
                <c:pt idx="4981">
                  <c:v>471.82741370650837</c:v>
                </c:pt>
                <c:pt idx="4982">
                  <c:v>471.82013136124363</c:v>
                </c:pt>
                <c:pt idx="4983">
                  <c:v>471.81145962115863</c:v>
                </c:pt>
                <c:pt idx="4984">
                  <c:v>471.81893360708824</c:v>
                </c:pt>
                <c:pt idx="4985">
                  <c:v>471.83661245842165</c:v>
                </c:pt>
                <c:pt idx="4986">
                  <c:v>471.83124651980557</c:v>
                </c:pt>
                <c:pt idx="4987">
                  <c:v>471.85079386762141</c:v>
                </c:pt>
                <c:pt idx="4988">
                  <c:v>471.88088145200464</c:v>
                </c:pt>
                <c:pt idx="4989">
                  <c:v>471.89324227488817</c:v>
                </c:pt>
                <c:pt idx="4990">
                  <c:v>471.86665213263871</c:v>
                </c:pt>
                <c:pt idx="4991">
                  <c:v>471.86521482765221</c:v>
                </c:pt>
                <c:pt idx="4992">
                  <c:v>471.86425662432794</c:v>
                </c:pt>
                <c:pt idx="4993">
                  <c:v>471.85956142803883</c:v>
                </c:pt>
                <c:pt idx="4994">
                  <c:v>471.86262767867657</c:v>
                </c:pt>
                <c:pt idx="4995">
                  <c:v>471.87939623685196</c:v>
                </c:pt>
                <c:pt idx="4996">
                  <c:v>471.88964901242201</c:v>
                </c:pt>
                <c:pt idx="4997">
                  <c:v>471.88495381613291</c:v>
                </c:pt>
                <c:pt idx="4998">
                  <c:v>471.88284576881944</c:v>
                </c:pt>
                <c:pt idx="4999">
                  <c:v>471.88974483275445</c:v>
                </c:pt>
                <c:pt idx="5000">
                  <c:v>471.91408319719187</c:v>
                </c:pt>
                <c:pt idx="5001">
                  <c:v>471.93147458752799</c:v>
                </c:pt>
                <c:pt idx="5002">
                  <c:v>471.94560808656155</c:v>
                </c:pt>
                <c:pt idx="5003">
                  <c:v>471.96783840368545</c:v>
                </c:pt>
                <c:pt idx="5004">
                  <c:v>471.975312389615</c:v>
                </c:pt>
                <c:pt idx="5005">
                  <c:v>471.96424514121929</c:v>
                </c:pt>
                <c:pt idx="5006">
                  <c:v>471.96692811052736</c:v>
                </c:pt>
                <c:pt idx="5007">
                  <c:v>471.98288219587704</c:v>
                </c:pt>
                <c:pt idx="5008">
                  <c:v>471.9903082716404</c:v>
                </c:pt>
                <c:pt idx="5009">
                  <c:v>472.00698100948335</c:v>
                </c:pt>
                <c:pt idx="5010">
                  <c:v>472.03390652289636</c:v>
                </c:pt>
                <c:pt idx="5011">
                  <c:v>472.05484326553244</c:v>
                </c:pt>
                <c:pt idx="5012">
                  <c:v>472.05795742633643</c:v>
                </c:pt>
                <c:pt idx="5013">
                  <c:v>472.05014806924333</c:v>
                </c:pt>
                <c:pt idx="5014">
                  <c:v>472.05096254206899</c:v>
                </c:pt>
                <c:pt idx="5015">
                  <c:v>472.06298799378902</c:v>
                </c:pt>
                <c:pt idx="5016">
                  <c:v>472.06801856124167</c:v>
                </c:pt>
                <c:pt idx="5017">
                  <c:v>472.07472598451182</c:v>
                </c:pt>
                <c:pt idx="5018">
                  <c:v>472.10581968238552</c:v>
                </c:pt>
                <c:pt idx="5019">
                  <c:v>472.1198094509204</c:v>
                </c:pt>
                <c:pt idx="5020">
                  <c:v>472.10998786684627</c:v>
                </c:pt>
                <c:pt idx="5021">
                  <c:v>472.10605923321663</c:v>
                </c:pt>
                <c:pt idx="5022">
                  <c:v>472.12498374887167</c:v>
                </c:pt>
                <c:pt idx="5023">
                  <c:v>472.13355966862423</c:v>
                </c:pt>
                <c:pt idx="5024">
                  <c:v>472.14419572552401</c:v>
                </c:pt>
                <c:pt idx="5025">
                  <c:v>472.16613858165061</c:v>
                </c:pt>
                <c:pt idx="5026">
                  <c:v>472.19018948509068</c:v>
                </c:pt>
                <c:pt idx="5027">
                  <c:v>472.18309878049081</c:v>
                </c:pt>
                <c:pt idx="5028">
                  <c:v>472.16417426483576</c:v>
                </c:pt>
                <c:pt idx="5029">
                  <c:v>472.15372984860085</c:v>
                </c:pt>
                <c:pt idx="5030">
                  <c:v>472.1670488748087</c:v>
                </c:pt>
                <c:pt idx="5031">
                  <c:v>472.16891737129112</c:v>
                </c:pt>
                <c:pt idx="5032">
                  <c:v>472.19124350874745</c:v>
                </c:pt>
                <c:pt idx="5033">
                  <c:v>472.22243302695364</c:v>
                </c:pt>
                <c:pt idx="5034">
                  <c:v>472.25338299432872</c:v>
                </c:pt>
                <c:pt idx="5035">
                  <c:v>472.24619646939641</c:v>
                </c:pt>
                <c:pt idx="5036">
                  <c:v>472.24945436069908</c:v>
                </c:pt>
                <c:pt idx="5037">
                  <c:v>472.25836565161512</c:v>
                </c:pt>
                <c:pt idx="5038">
                  <c:v>472.27072647449864</c:v>
                </c:pt>
                <c:pt idx="5039">
                  <c:v>472.276811065608</c:v>
                </c:pt>
                <c:pt idx="5040">
                  <c:v>472.2918069476334</c:v>
                </c:pt>
                <c:pt idx="5041">
                  <c:v>472.31446845625322</c:v>
                </c:pt>
                <c:pt idx="5042">
                  <c:v>472.31901992204371</c:v>
                </c:pt>
                <c:pt idx="5043">
                  <c:v>472.29334007295228</c:v>
                </c:pt>
                <c:pt idx="5044">
                  <c:v>472.28629727851865</c:v>
                </c:pt>
                <c:pt idx="5045">
                  <c:v>472.29219022896314</c:v>
                </c:pt>
                <c:pt idx="5046">
                  <c:v>472.2896030799875</c:v>
                </c:pt>
                <c:pt idx="5047">
                  <c:v>472.28969890031993</c:v>
                </c:pt>
                <c:pt idx="5048">
                  <c:v>472.3204093168639</c:v>
                </c:pt>
                <c:pt idx="5049">
                  <c:v>472.33209939742045</c:v>
                </c:pt>
                <c:pt idx="5050">
                  <c:v>472.322421543845</c:v>
                </c:pt>
                <c:pt idx="5051">
                  <c:v>472.30546134500474</c:v>
                </c:pt>
                <c:pt idx="5052">
                  <c:v>472.30661118899394</c:v>
                </c:pt>
                <c:pt idx="5053">
                  <c:v>472.31882828137884</c:v>
                </c:pt>
                <c:pt idx="5054">
                  <c:v>472.32783539262732</c:v>
                </c:pt>
                <c:pt idx="5055">
                  <c:v>472.34939496742419</c:v>
                </c:pt>
                <c:pt idx="5056">
                  <c:v>472.3835070057695</c:v>
                </c:pt>
                <c:pt idx="5057">
                  <c:v>472.40746208887714</c:v>
                </c:pt>
                <c:pt idx="5058">
                  <c:v>472.39883825895839</c:v>
                </c:pt>
                <c:pt idx="5059">
                  <c:v>472.40348554508131</c:v>
                </c:pt>
                <c:pt idx="5060">
                  <c:v>472.41081580051224</c:v>
                </c:pt>
                <c:pt idx="5061">
                  <c:v>472.41872097793777</c:v>
                </c:pt>
                <c:pt idx="5062">
                  <c:v>472.42614705370113</c:v>
                </c:pt>
                <c:pt idx="5063">
                  <c:v>472.4463172336778</c:v>
                </c:pt>
                <c:pt idx="5064">
                  <c:v>472.46720606614764</c:v>
                </c:pt>
                <c:pt idx="5065">
                  <c:v>472.47319483692456</c:v>
                </c:pt>
                <c:pt idx="5066">
                  <c:v>472.45714493124245</c:v>
                </c:pt>
                <c:pt idx="5067">
                  <c:v>472.45197063329118</c:v>
                </c:pt>
                <c:pt idx="5068">
                  <c:v>472.46160057670045</c:v>
                </c:pt>
                <c:pt idx="5069">
                  <c:v>472.46720606614764</c:v>
                </c:pt>
                <c:pt idx="5070">
                  <c:v>472.47650063839342</c:v>
                </c:pt>
                <c:pt idx="5071">
                  <c:v>472.51784711183723</c:v>
                </c:pt>
                <c:pt idx="5072">
                  <c:v>472.54276039826919</c:v>
                </c:pt>
                <c:pt idx="5073">
                  <c:v>472.52642303158979</c:v>
                </c:pt>
                <c:pt idx="5074">
                  <c:v>472.51990724898451</c:v>
                </c:pt>
                <c:pt idx="5075">
                  <c:v>472.5352385021734</c:v>
                </c:pt>
                <c:pt idx="5076">
                  <c:v>472.53600506483286</c:v>
                </c:pt>
                <c:pt idx="5077">
                  <c:v>472.53705908848957</c:v>
                </c:pt>
                <c:pt idx="5078">
                  <c:v>472.57241679115646</c:v>
                </c:pt>
                <c:pt idx="5079">
                  <c:v>472.59416800661825</c:v>
                </c:pt>
                <c:pt idx="5080">
                  <c:v>472.5944075574493</c:v>
                </c:pt>
                <c:pt idx="5081">
                  <c:v>472.58918534933184</c:v>
                </c:pt>
                <c:pt idx="5082">
                  <c:v>472.59330562362635</c:v>
                </c:pt>
                <c:pt idx="5083">
                  <c:v>472.60236064504107</c:v>
                </c:pt>
                <c:pt idx="5084">
                  <c:v>472.61385908493276</c:v>
                </c:pt>
                <c:pt idx="5085">
                  <c:v>472.63901192219578</c:v>
                </c:pt>
                <c:pt idx="5086">
                  <c:v>472.66555415427905</c:v>
                </c:pt>
                <c:pt idx="5087">
                  <c:v>472.68524523259356</c:v>
                </c:pt>
                <c:pt idx="5088">
                  <c:v>472.68395165810574</c:v>
                </c:pt>
                <c:pt idx="5089">
                  <c:v>472.68208316162332</c:v>
                </c:pt>
                <c:pt idx="5090">
                  <c:v>472.67949601264769</c:v>
                </c:pt>
                <c:pt idx="5091">
                  <c:v>472.67992720414367</c:v>
                </c:pt>
                <c:pt idx="5092">
                  <c:v>472.68764074090433</c:v>
                </c:pt>
                <c:pt idx="5093">
                  <c:v>472.69295876935422</c:v>
                </c:pt>
                <c:pt idx="5094">
                  <c:v>472.70757137004989</c:v>
                </c:pt>
                <c:pt idx="5095">
                  <c:v>472.7219923300807</c:v>
                </c:pt>
                <c:pt idx="5096">
                  <c:v>472.71432670348622</c:v>
                </c:pt>
                <c:pt idx="5097">
                  <c:v>472.70551123290261</c:v>
                </c:pt>
                <c:pt idx="5098">
                  <c:v>472.72026756409696</c:v>
                </c:pt>
                <c:pt idx="5099">
                  <c:v>472.71950100143749</c:v>
                </c:pt>
                <c:pt idx="5100">
                  <c:v>472.72127367758748</c:v>
                </c:pt>
                <c:pt idx="5101">
                  <c:v>472.73444897329665</c:v>
                </c:pt>
                <c:pt idx="5102">
                  <c:v>472.7483429214991</c:v>
                </c:pt>
                <c:pt idx="5103">
                  <c:v>472.73761104426688</c:v>
                </c:pt>
                <c:pt idx="5104">
                  <c:v>472.73607791894801</c:v>
                </c:pt>
                <c:pt idx="5105">
                  <c:v>472.7367007511088</c:v>
                </c:pt>
                <c:pt idx="5106">
                  <c:v>472.7470014368451</c:v>
                </c:pt>
                <c:pt idx="5107">
                  <c:v>472.74690561651266</c:v>
                </c:pt>
                <c:pt idx="5108">
                  <c:v>472.76851310147578</c:v>
                </c:pt>
                <c:pt idx="5109">
                  <c:v>472.78729388663214</c:v>
                </c:pt>
                <c:pt idx="5110">
                  <c:v>472.7939533997361</c:v>
                </c:pt>
                <c:pt idx="5111">
                  <c:v>472.78815626962404</c:v>
                </c:pt>
                <c:pt idx="5112">
                  <c:v>472.79874441635764</c:v>
                </c:pt>
                <c:pt idx="5113">
                  <c:v>472.81043449691418</c:v>
                </c:pt>
                <c:pt idx="5114">
                  <c:v>472.81829176417347</c:v>
                </c:pt>
                <c:pt idx="5115">
                  <c:v>472.83386256819347</c:v>
                </c:pt>
                <c:pt idx="5116">
                  <c:v>472.8659144693915</c:v>
                </c:pt>
                <c:pt idx="5117">
                  <c:v>472.88747404418837</c:v>
                </c:pt>
                <c:pt idx="5118">
                  <c:v>472.88306630889656</c:v>
                </c:pt>
                <c:pt idx="5119">
                  <c:v>472.88426406305194</c:v>
                </c:pt>
                <c:pt idx="5120">
                  <c:v>472.88828851701408</c:v>
                </c:pt>
                <c:pt idx="5121">
                  <c:v>472.89734353842874</c:v>
                </c:pt>
                <c:pt idx="5122">
                  <c:v>472.90155963305568</c:v>
                </c:pt>
                <c:pt idx="5123">
                  <c:v>472.91669924557971</c:v>
                </c:pt>
                <c:pt idx="5124">
                  <c:v>472.93720479671987</c:v>
                </c:pt>
                <c:pt idx="5125">
                  <c:v>472.94597235713729</c:v>
                </c:pt>
                <c:pt idx="5126">
                  <c:v>472.93519256973883</c:v>
                </c:pt>
                <c:pt idx="5127">
                  <c:v>472.93279706142806</c:v>
                </c:pt>
                <c:pt idx="5128">
                  <c:v>472.94582862663867</c:v>
                </c:pt>
                <c:pt idx="5129">
                  <c:v>472.95876437151679</c:v>
                </c:pt>
                <c:pt idx="5130">
                  <c:v>472.97098146390169</c:v>
                </c:pt>
                <c:pt idx="5131">
                  <c:v>473.00197934144302</c:v>
                </c:pt>
                <c:pt idx="5132">
                  <c:v>473.03029424967622</c:v>
                </c:pt>
                <c:pt idx="5133">
                  <c:v>473.04356536571788</c:v>
                </c:pt>
                <c:pt idx="5134">
                  <c:v>473.04270298272598</c:v>
                </c:pt>
                <c:pt idx="5135">
                  <c:v>473.04926667549751</c:v>
                </c:pt>
                <c:pt idx="5136">
                  <c:v>473.06052556455813</c:v>
                </c:pt>
                <c:pt idx="5137">
                  <c:v>473.06086093572162</c:v>
                </c:pt>
                <c:pt idx="5138">
                  <c:v>473.06368763552831</c:v>
                </c:pt>
                <c:pt idx="5139">
                  <c:v>473.08634914414819</c:v>
                </c:pt>
                <c:pt idx="5140">
                  <c:v>473.10129711600734</c:v>
                </c:pt>
                <c:pt idx="5141">
                  <c:v>473.08357035450769</c:v>
                </c:pt>
                <c:pt idx="5142">
                  <c:v>473.07643173974157</c:v>
                </c:pt>
                <c:pt idx="5143">
                  <c:v>473.08222886985362</c:v>
                </c:pt>
                <c:pt idx="5144">
                  <c:v>473.07925843954831</c:v>
                </c:pt>
                <c:pt idx="5145">
                  <c:v>473.07394041109842</c:v>
                </c:pt>
                <c:pt idx="5146">
                  <c:v>473.09262537592235</c:v>
                </c:pt>
                <c:pt idx="5147">
                  <c:v>473.1143286812179</c:v>
                </c:pt>
                <c:pt idx="5148">
                  <c:v>473.10829200027479</c:v>
                </c:pt>
                <c:pt idx="5149">
                  <c:v>473.10584858179777</c:v>
                </c:pt>
                <c:pt idx="5150">
                  <c:v>473.1154785252071</c:v>
                </c:pt>
                <c:pt idx="5151">
                  <c:v>473.12649786343661</c:v>
                </c:pt>
                <c:pt idx="5152">
                  <c:v>473.13694227967153</c:v>
                </c:pt>
                <c:pt idx="5153">
                  <c:v>473.1652092777386</c:v>
                </c:pt>
                <c:pt idx="5154">
                  <c:v>473.18753541519493</c:v>
                </c:pt>
                <c:pt idx="5155">
                  <c:v>473.19328463514074</c:v>
                </c:pt>
                <c:pt idx="5156">
                  <c:v>473.18202574608017</c:v>
                </c:pt>
                <c:pt idx="5157">
                  <c:v>473.17076685701954</c:v>
                </c:pt>
                <c:pt idx="5158">
                  <c:v>473.16746105555069</c:v>
                </c:pt>
                <c:pt idx="5159">
                  <c:v>473.16688613355609</c:v>
                </c:pt>
                <c:pt idx="5160">
                  <c:v>473.18250484774228</c:v>
                </c:pt>
                <c:pt idx="5161">
                  <c:v>473.20717858334319</c:v>
                </c:pt>
                <c:pt idx="5162">
                  <c:v>473.22806741581309</c:v>
                </c:pt>
                <c:pt idx="5163">
                  <c:v>473.23956585570471</c:v>
                </c:pt>
                <c:pt idx="5164">
                  <c:v>473.23137321728194</c:v>
                </c:pt>
                <c:pt idx="5165">
                  <c:v>473.23726616772643</c:v>
                </c:pt>
                <c:pt idx="5166">
                  <c:v>473.2510163854302</c:v>
                </c:pt>
                <c:pt idx="5167">
                  <c:v>473.26308974731649</c:v>
                </c:pt>
                <c:pt idx="5168">
                  <c:v>473.26754539277448</c:v>
                </c:pt>
                <c:pt idx="5169">
                  <c:v>473.30558606474943</c:v>
                </c:pt>
                <c:pt idx="5170">
                  <c:v>473.31368288283983</c:v>
                </c:pt>
                <c:pt idx="5171">
                  <c:v>473.30400502926432</c:v>
                </c:pt>
                <c:pt idx="5172">
                  <c:v>473.28589498643493</c:v>
                </c:pt>
                <c:pt idx="5173">
                  <c:v>473.29375225369427</c:v>
                </c:pt>
                <c:pt idx="5174">
                  <c:v>473.29581239084149</c:v>
                </c:pt>
                <c:pt idx="5175">
                  <c:v>473.30596934607917</c:v>
                </c:pt>
                <c:pt idx="5176">
                  <c:v>473.31761151646947</c:v>
                </c:pt>
                <c:pt idx="5177">
                  <c:v>473.35431070379042</c:v>
                </c:pt>
                <c:pt idx="5178">
                  <c:v>473.3663840656767</c:v>
                </c:pt>
                <c:pt idx="5179">
                  <c:v>473.35732904426197</c:v>
                </c:pt>
                <c:pt idx="5180">
                  <c:v>473.35320876996747</c:v>
                </c:pt>
                <c:pt idx="5181">
                  <c:v>473.3774513140724</c:v>
                </c:pt>
                <c:pt idx="5182">
                  <c:v>473.3902433284519</c:v>
                </c:pt>
                <c:pt idx="5183">
                  <c:v>473.40269997166786</c:v>
                </c:pt>
                <c:pt idx="5184">
                  <c:v>473.43000876641059</c:v>
                </c:pt>
                <c:pt idx="5185">
                  <c:v>473.45736547131958</c:v>
                </c:pt>
                <c:pt idx="5186">
                  <c:v>473.44567539076303</c:v>
                </c:pt>
                <c:pt idx="5187">
                  <c:v>473.42933802408362</c:v>
                </c:pt>
                <c:pt idx="5188">
                  <c:v>473.42200776865263</c:v>
                </c:pt>
                <c:pt idx="5189">
                  <c:v>473.4283319105931</c:v>
                </c:pt>
                <c:pt idx="5190">
                  <c:v>473.42952966474849</c:v>
                </c:pt>
                <c:pt idx="5191">
                  <c:v>473.4483583600711</c:v>
                </c:pt>
                <c:pt idx="5192">
                  <c:v>473.4816559255907</c:v>
                </c:pt>
                <c:pt idx="5193">
                  <c:v>473.50278430889171</c:v>
                </c:pt>
                <c:pt idx="5194">
                  <c:v>473.4916691503297</c:v>
                </c:pt>
                <c:pt idx="5195">
                  <c:v>473.48050608160156</c:v>
                </c:pt>
                <c:pt idx="5196">
                  <c:v>473.48879454035682</c:v>
                </c:pt>
                <c:pt idx="5197">
                  <c:v>473.48266203908122</c:v>
                </c:pt>
                <c:pt idx="5198">
                  <c:v>473.48615948121494</c:v>
                </c:pt>
                <c:pt idx="5199">
                  <c:v>473.50139491407145</c:v>
                </c:pt>
                <c:pt idx="5200">
                  <c:v>473.51950495690085</c:v>
                </c:pt>
                <c:pt idx="5201">
                  <c:v>473.51524095210766</c:v>
                </c:pt>
                <c:pt idx="5202">
                  <c:v>473.50776696617805</c:v>
                </c:pt>
                <c:pt idx="5203">
                  <c:v>473.50767114584562</c:v>
                </c:pt>
                <c:pt idx="5204">
                  <c:v>473.5169657180914</c:v>
                </c:pt>
                <c:pt idx="5205">
                  <c:v>473.52487089551693</c:v>
                </c:pt>
                <c:pt idx="5206">
                  <c:v>473.53512367108704</c:v>
                </c:pt>
                <c:pt idx="5207">
                  <c:v>473.55586877305825</c:v>
                </c:pt>
                <c:pt idx="5208">
                  <c:v>473.57330807356061</c:v>
                </c:pt>
                <c:pt idx="5209">
                  <c:v>473.56957108059584</c:v>
                </c:pt>
                <c:pt idx="5210">
                  <c:v>473.55730607804469</c:v>
                </c:pt>
                <c:pt idx="5211">
                  <c:v>473.56291156749188</c:v>
                </c:pt>
                <c:pt idx="5212">
                  <c:v>473.5764222343646</c:v>
                </c:pt>
                <c:pt idx="5213">
                  <c:v>473.57632641403217</c:v>
                </c:pt>
                <c:pt idx="5214">
                  <c:v>473.58380039996177</c:v>
                </c:pt>
                <c:pt idx="5215">
                  <c:v>473.61015099138018</c:v>
                </c:pt>
                <c:pt idx="5216">
                  <c:v>473.61633140282197</c:v>
                </c:pt>
                <c:pt idx="5217">
                  <c:v>473.59352616370347</c:v>
                </c:pt>
                <c:pt idx="5218">
                  <c:v>473.58164444248206</c:v>
                </c:pt>
                <c:pt idx="5219">
                  <c:v>473.58998081140356</c:v>
                </c:pt>
                <c:pt idx="5220">
                  <c:v>473.59640077367641</c:v>
                </c:pt>
                <c:pt idx="5221">
                  <c:v>473.60698892041</c:v>
                </c:pt>
                <c:pt idx="5222">
                  <c:v>473.63669322346345</c:v>
                </c:pt>
                <c:pt idx="5223">
                  <c:v>473.66400201820619</c:v>
                </c:pt>
                <c:pt idx="5224">
                  <c:v>473.66572678418999</c:v>
                </c:pt>
                <c:pt idx="5225">
                  <c:v>473.6589714507536</c:v>
                </c:pt>
                <c:pt idx="5226">
                  <c:v>473.66261262338594</c:v>
                </c:pt>
                <c:pt idx="5227">
                  <c:v>473.67023033981422</c:v>
                </c:pt>
                <c:pt idx="5228">
                  <c:v>473.67990819338968</c:v>
                </c:pt>
                <c:pt idx="5229">
                  <c:v>473.69495198558133</c:v>
                </c:pt>
                <c:pt idx="5230">
                  <c:v>473.72139839733217</c:v>
                </c:pt>
                <c:pt idx="5231">
                  <c:v>473.72805791043606</c:v>
                </c:pt>
                <c:pt idx="5232">
                  <c:v>473.7236980853105</c:v>
                </c:pt>
                <c:pt idx="5233">
                  <c:v>473.71569708755254</c:v>
                </c:pt>
                <c:pt idx="5234">
                  <c:v>473.730932520409</c:v>
                </c:pt>
                <c:pt idx="5235">
                  <c:v>473.74176021797365</c:v>
                </c:pt>
                <c:pt idx="5236">
                  <c:v>473.757858033822</c:v>
                </c:pt>
                <c:pt idx="5237">
                  <c:v>473.78866427069846</c:v>
                </c:pt>
                <c:pt idx="5238">
                  <c:v>473.81506277228311</c:v>
                </c:pt>
                <c:pt idx="5239">
                  <c:v>473.81683544843304</c:v>
                </c:pt>
                <c:pt idx="5240">
                  <c:v>473.80303732056308</c:v>
                </c:pt>
                <c:pt idx="5241">
                  <c:v>473.80236657823605</c:v>
                </c:pt>
                <c:pt idx="5242">
                  <c:v>473.80270194939953</c:v>
                </c:pt>
                <c:pt idx="5243">
                  <c:v>473.80251030873467</c:v>
                </c:pt>
                <c:pt idx="5244">
                  <c:v>473.80940937266968</c:v>
                </c:pt>
                <c:pt idx="5245">
                  <c:v>473.84385678217848</c:v>
                </c:pt>
                <c:pt idx="5246">
                  <c:v>473.86354786049299</c:v>
                </c:pt>
                <c:pt idx="5247">
                  <c:v>473.855978054231</c:v>
                </c:pt>
                <c:pt idx="5248">
                  <c:v>473.86493725531324</c:v>
                </c:pt>
                <c:pt idx="5249">
                  <c:v>473.88453251329531</c:v>
                </c:pt>
                <c:pt idx="5250">
                  <c:v>473.88592190811556</c:v>
                </c:pt>
                <c:pt idx="5251">
                  <c:v>473.88989845191139</c:v>
                </c:pt>
                <c:pt idx="5252">
                  <c:v>473.91687187549064</c:v>
                </c:pt>
                <c:pt idx="5253">
                  <c:v>473.93531728948352</c:v>
                </c:pt>
                <c:pt idx="5254">
                  <c:v>473.93330506250248</c:v>
                </c:pt>
                <c:pt idx="5255">
                  <c:v>473.92142334128107</c:v>
                </c:pt>
                <c:pt idx="5256">
                  <c:v>473.92396258009052</c:v>
                </c:pt>
                <c:pt idx="5257">
                  <c:v>473.92674136973102</c:v>
                </c:pt>
                <c:pt idx="5258">
                  <c:v>473.92913687804179</c:v>
                </c:pt>
                <c:pt idx="5259">
                  <c:v>473.92779539338773</c:v>
                </c:pt>
                <c:pt idx="5260">
                  <c:v>473.95845789976556</c:v>
                </c:pt>
                <c:pt idx="5261">
                  <c:v>473.96976469899232</c:v>
                </c:pt>
                <c:pt idx="5262">
                  <c:v>473.96396756888032</c:v>
                </c:pt>
                <c:pt idx="5263">
                  <c:v>473.95984729458576</c:v>
                </c:pt>
                <c:pt idx="5264">
                  <c:v>473.9696209684937</c:v>
                </c:pt>
                <c:pt idx="5265">
                  <c:v>473.97642421209628</c:v>
                </c:pt>
                <c:pt idx="5266">
                  <c:v>473.97896345090567</c:v>
                </c:pt>
                <c:pt idx="5267">
                  <c:v>473.98979114847037</c:v>
                </c:pt>
                <c:pt idx="5268">
                  <c:v>474.00694298797544</c:v>
                </c:pt>
                <c:pt idx="5269">
                  <c:v>474.01029669961048</c:v>
                </c:pt>
                <c:pt idx="5270">
                  <c:v>473.99175546528517</c:v>
                </c:pt>
                <c:pt idx="5271">
                  <c:v>473.99194710595003</c:v>
                </c:pt>
                <c:pt idx="5272">
                  <c:v>474.00095421719851</c:v>
                </c:pt>
                <c:pt idx="5273">
                  <c:v>474.00895521495647</c:v>
                </c:pt>
                <c:pt idx="5274">
                  <c:v>474.02433437831161</c:v>
                </c:pt>
                <c:pt idx="5275">
                  <c:v>474.04891229358003</c:v>
                </c:pt>
                <c:pt idx="5276">
                  <c:v>474.0652496602595</c:v>
                </c:pt>
                <c:pt idx="5277">
                  <c:v>474.06333325361084</c:v>
                </c:pt>
                <c:pt idx="5278">
                  <c:v>474.04733125809497</c:v>
                </c:pt>
                <c:pt idx="5279">
                  <c:v>474.04694797676524</c:v>
                </c:pt>
                <c:pt idx="5280">
                  <c:v>474.06084192496769</c:v>
                </c:pt>
                <c:pt idx="5281">
                  <c:v>474.07186126319721</c:v>
                </c:pt>
                <c:pt idx="5282">
                  <c:v>474.1013260154196</c:v>
                </c:pt>
                <c:pt idx="5283">
                  <c:v>474.13864803490134</c:v>
                </c:pt>
                <c:pt idx="5284">
                  <c:v>474.1435827820215</c:v>
                </c:pt>
                <c:pt idx="5285">
                  <c:v>474.12350842237731</c:v>
                </c:pt>
                <c:pt idx="5286">
                  <c:v>474.11512414328962</c:v>
                </c:pt>
                <c:pt idx="5287">
                  <c:v>474.11464504162745</c:v>
                </c:pt>
                <c:pt idx="5288">
                  <c:v>474.10736269636271</c:v>
                </c:pt>
                <c:pt idx="5289">
                  <c:v>474.11953187858143</c:v>
                </c:pt>
                <c:pt idx="5290">
                  <c:v>474.15388346775779</c:v>
                </c:pt>
                <c:pt idx="5291">
                  <c:v>474.17750317970194</c:v>
                </c:pt>
                <c:pt idx="5292">
                  <c:v>474.17980286768028</c:v>
                </c:pt>
                <c:pt idx="5293">
                  <c:v>474.18152763366402</c:v>
                </c:pt>
                <c:pt idx="5294">
                  <c:v>474.18957654158822</c:v>
                </c:pt>
                <c:pt idx="5295">
                  <c:v>474.20045214931906</c:v>
                </c:pt>
                <c:pt idx="5296">
                  <c:v>474.20936344023511</c:v>
                </c:pt>
                <c:pt idx="5297">
                  <c:v>474.22287410710783</c:v>
                </c:pt>
                <c:pt idx="5298">
                  <c:v>474.24735620204387</c:v>
                </c:pt>
                <c:pt idx="5299">
                  <c:v>474.26048358758686</c:v>
                </c:pt>
                <c:pt idx="5300">
                  <c:v>474.24107997026965</c:v>
                </c:pt>
                <c:pt idx="5301">
                  <c:v>474.24424204123989</c:v>
                </c:pt>
                <c:pt idx="5302">
                  <c:v>474.25645913362479</c:v>
                </c:pt>
                <c:pt idx="5303">
                  <c:v>474.25837554027339</c:v>
                </c:pt>
                <c:pt idx="5304">
                  <c:v>474.265849526203</c:v>
                </c:pt>
                <c:pt idx="5305">
                  <c:v>474.29272712944976</c:v>
                </c:pt>
                <c:pt idx="5306">
                  <c:v>474.31102881294402</c:v>
                </c:pt>
                <c:pt idx="5307">
                  <c:v>474.30317154568473</c:v>
                </c:pt>
                <c:pt idx="5308">
                  <c:v>474.29521845809296</c:v>
                </c:pt>
                <c:pt idx="5309">
                  <c:v>474.3016384203658</c:v>
                </c:pt>
                <c:pt idx="5310">
                  <c:v>474.31213074676697</c:v>
                </c:pt>
                <c:pt idx="5311">
                  <c:v>474.31045389094947</c:v>
                </c:pt>
                <c:pt idx="5312">
                  <c:v>474.3325404775747</c:v>
                </c:pt>
                <c:pt idx="5313">
                  <c:v>474.35731003350804</c:v>
                </c:pt>
                <c:pt idx="5314">
                  <c:v>474.36214896029577</c:v>
                </c:pt>
                <c:pt idx="5315">
                  <c:v>474.34643442577715</c:v>
                </c:pt>
                <c:pt idx="5316">
                  <c:v>474.33469643505441</c:v>
                </c:pt>
                <c:pt idx="5317">
                  <c:v>474.33177391491529</c:v>
                </c:pt>
                <c:pt idx="5318">
                  <c:v>474.32966586760182</c:v>
                </c:pt>
                <c:pt idx="5319">
                  <c:v>474.33273211823956</c:v>
                </c:pt>
                <c:pt idx="5320">
                  <c:v>474.35242319655407</c:v>
                </c:pt>
                <c:pt idx="5321">
                  <c:v>474.37379113068607</c:v>
                </c:pt>
                <c:pt idx="5322">
                  <c:v>474.36454446860654</c:v>
                </c:pt>
                <c:pt idx="5323">
                  <c:v>474.34902157475278</c:v>
                </c:pt>
                <c:pt idx="5324">
                  <c:v>474.34897366458654</c:v>
                </c:pt>
                <c:pt idx="5325">
                  <c:v>474.35151290339599</c:v>
                </c:pt>
                <c:pt idx="5326">
                  <c:v>474.34571577328393</c:v>
                </c:pt>
                <c:pt idx="5327">
                  <c:v>474.36440073810792</c:v>
                </c:pt>
                <c:pt idx="5328">
                  <c:v>474.39817740528969</c:v>
                </c:pt>
                <c:pt idx="5329">
                  <c:v>474.4228511408906</c:v>
                </c:pt>
                <c:pt idx="5330">
                  <c:v>474.42524664920137</c:v>
                </c:pt>
                <c:pt idx="5331">
                  <c:v>474.43736792125384</c:v>
                </c:pt>
                <c:pt idx="5332">
                  <c:v>474.4469978646631</c:v>
                </c:pt>
                <c:pt idx="5333">
                  <c:v>474.45255544394405</c:v>
                </c:pt>
                <c:pt idx="5334">
                  <c:v>474.45705899956829</c:v>
                </c:pt>
                <c:pt idx="5335">
                  <c:v>474.47152786976534</c:v>
                </c:pt>
                <c:pt idx="5336">
                  <c:v>474.48192437583407</c:v>
                </c:pt>
                <c:pt idx="5337">
                  <c:v>474.49188969040682</c:v>
                </c:pt>
                <c:pt idx="5338">
                  <c:v>474.48642793145831</c:v>
                </c:pt>
                <c:pt idx="5339">
                  <c:v>474.4817327351692</c:v>
                </c:pt>
                <c:pt idx="5340">
                  <c:v>474.48642793145831</c:v>
                </c:pt>
                <c:pt idx="5341">
                  <c:v>474.48992537359203</c:v>
                </c:pt>
                <c:pt idx="5342">
                  <c:v>474.4950996715433</c:v>
                </c:pt>
                <c:pt idx="5343">
                  <c:v>474.51459910919289</c:v>
                </c:pt>
                <c:pt idx="5344">
                  <c:v>474.53246960119122</c:v>
                </c:pt>
                <c:pt idx="5345">
                  <c:v>474.53726061781276</c:v>
                </c:pt>
                <c:pt idx="5346">
                  <c:v>474.54181208360319</c:v>
                </c:pt>
                <c:pt idx="5347">
                  <c:v>474.54717802221933</c:v>
                </c:pt>
                <c:pt idx="5348">
                  <c:v>474.55858064177858</c:v>
                </c:pt>
                <c:pt idx="5349">
                  <c:v>474.56255718557446</c:v>
                </c:pt>
                <c:pt idx="5350">
                  <c:v>474.58071513857004</c:v>
                </c:pt>
                <c:pt idx="5351">
                  <c:v>474.60615543683036</c:v>
                </c:pt>
                <c:pt idx="5352">
                  <c:v>474.61822879871664</c:v>
                </c:pt>
                <c:pt idx="5353">
                  <c:v>474.60663453849253</c:v>
                </c:pt>
                <c:pt idx="5354">
                  <c:v>474.60443067084663</c:v>
                </c:pt>
                <c:pt idx="5355">
                  <c:v>474.61085063311947</c:v>
                </c:pt>
                <c:pt idx="5356">
                  <c:v>474.60974869929652</c:v>
                </c:pt>
                <c:pt idx="5357">
                  <c:v>474.60807184347897</c:v>
                </c:pt>
                <c:pt idx="5358">
                  <c:v>474.63466198572848</c:v>
                </c:pt>
                <c:pt idx="5359">
                  <c:v>474.65531126736727</c:v>
                </c:pt>
                <c:pt idx="5360">
                  <c:v>474.65392187254702</c:v>
                </c:pt>
                <c:pt idx="5361">
                  <c:v>474.65435306404299</c:v>
                </c:pt>
                <c:pt idx="5362">
                  <c:v>474.66690552759138</c:v>
                </c:pt>
                <c:pt idx="5363">
                  <c:v>474.66748044958598</c:v>
                </c:pt>
                <c:pt idx="5364">
                  <c:v>474.66149167880906</c:v>
                </c:pt>
                <c:pt idx="5365">
                  <c:v>474.66508494127521</c:v>
                </c:pt>
                <c:pt idx="5366">
                  <c:v>474.67308593903317</c:v>
                </c:pt>
                <c:pt idx="5367">
                  <c:v>474.67294220853449</c:v>
                </c:pt>
                <c:pt idx="5368">
                  <c:v>474.66297689396174</c:v>
                </c:pt>
                <c:pt idx="5369">
                  <c:v>474.66048556531854</c:v>
                </c:pt>
                <c:pt idx="5370">
                  <c:v>474.66724089875493</c:v>
                </c:pt>
                <c:pt idx="5371">
                  <c:v>474.67773322515603</c:v>
                </c:pt>
                <c:pt idx="5372">
                  <c:v>474.67945799113983</c:v>
                </c:pt>
                <c:pt idx="5373">
                  <c:v>474.70053846427453</c:v>
                </c:pt>
                <c:pt idx="5374">
                  <c:v>474.72688905569299</c:v>
                </c:pt>
                <c:pt idx="5375">
                  <c:v>474.73302155696854</c:v>
                </c:pt>
                <c:pt idx="5376">
                  <c:v>474.72722442685648</c:v>
                </c:pt>
                <c:pt idx="5377">
                  <c:v>474.73230290447532</c:v>
                </c:pt>
                <c:pt idx="5378">
                  <c:v>474.7373813820941</c:v>
                </c:pt>
                <c:pt idx="5379">
                  <c:v>474.73953733957381</c:v>
                </c:pt>
                <c:pt idx="5380">
                  <c:v>474.75252099461818</c:v>
                </c:pt>
                <c:pt idx="5381">
                  <c:v>474.77470340157583</c:v>
                </c:pt>
                <c:pt idx="5382">
                  <c:v>474.79760446102676</c:v>
                </c:pt>
                <c:pt idx="5383">
                  <c:v>474.7904658462607</c:v>
                </c:pt>
                <c:pt idx="5384">
                  <c:v>474.78404588398786</c:v>
                </c:pt>
                <c:pt idx="5385">
                  <c:v>474.78878899044315</c:v>
                </c:pt>
                <c:pt idx="5386">
                  <c:v>474.79645461703763</c:v>
                </c:pt>
                <c:pt idx="5387">
                  <c:v>474.78294395016491</c:v>
                </c:pt>
                <c:pt idx="5388">
                  <c:v>474.80948618224818</c:v>
                </c:pt>
                <c:pt idx="5389">
                  <c:v>474.83411200768285</c:v>
                </c:pt>
                <c:pt idx="5390">
                  <c:v>474.83588468383283</c:v>
                </c:pt>
                <c:pt idx="5391">
                  <c:v>474.83233933153286</c:v>
                </c:pt>
                <c:pt idx="5392">
                  <c:v>474.85571949264596</c:v>
                </c:pt>
                <c:pt idx="5393">
                  <c:v>474.87344625414562</c:v>
                </c:pt>
                <c:pt idx="5394">
                  <c:v>474.8802494977482</c:v>
                </c:pt>
                <c:pt idx="5395">
                  <c:v>474.90415667068964</c:v>
                </c:pt>
                <c:pt idx="5396">
                  <c:v>474.92815966396353</c:v>
                </c:pt>
                <c:pt idx="5397">
                  <c:v>474.93419634490664</c:v>
                </c:pt>
                <c:pt idx="5398">
                  <c:v>474.9144094462597</c:v>
                </c:pt>
                <c:pt idx="5399">
                  <c:v>474.91048081263006</c:v>
                </c:pt>
                <c:pt idx="5400">
                  <c:v>474.91579884107995</c:v>
                </c:pt>
                <c:pt idx="5401">
                  <c:v>474.92356028800685</c:v>
                </c:pt>
                <c:pt idx="5402">
                  <c:v>474.93726259554444</c:v>
                </c:pt>
                <c:pt idx="5403">
                  <c:v>474.96476303095199</c:v>
                </c:pt>
                <c:pt idx="5404">
                  <c:v>474.98752035990429</c:v>
                </c:pt>
                <c:pt idx="5405">
                  <c:v>474.97654893184097</c:v>
                </c:pt>
                <c:pt idx="5406">
                  <c:v>474.96198424131154</c:v>
                </c:pt>
                <c:pt idx="5407">
                  <c:v>474.9635652767966</c:v>
                </c:pt>
                <c:pt idx="5408">
                  <c:v>474.97142254405594</c:v>
                </c:pt>
                <c:pt idx="5409">
                  <c:v>474.98622678541648</c:v>
                </c:pt>
                <c:pt idx="5410">
                  <c:v>475.00639696539309</c:v>
                </c:pt>
                <c:pt idx="5411">
                  <c:v>475.02436327772386</c:v>
                </c:pt>
                <c:pt idx="5412">
                  <c:v>475.03854468692356</c:v>
                </c:pt>
                <c:pt idx="5413">
                  <c:v>475.02963339600751</c:v>
                </c:pt>
                <c:pt idx="5414">
                  <c:v>475.0110921616822</c:v>
                </c:pt>
                <c:pt idx="5415">
                  <c:v>475.00649278572553</c:v>
                </c:pt>
                <c:pt idx="5416">
                  <c:v>475.01756003412129</c:v>
                </c:pt>
                <c:pt idx="5417">
                  <c:v>475.01712884262537</c:v>
                </c:pt>
                <c:pt idx="5418">
                  <c:v>475.03025622816835</c:v>
                </c:pt>
                <c:pt idx="5419">
                  <c:v>475.05857113640161</c:v>
                </c:pt>
                <c:pt idx="5420">
                  <c:v>475.08046608236197</c:v>
                </c:pt>
                <c:pt idx="5421">
                  <c:v>475.07783102322014</c:v>
                </c:pt>
                <c:pt idx="5422">
                  <c:v>475.07831012488231</c:v>
                </c:pt>
                <c:pt idx="5423">
                  <c:v>475.09622852704683</c:v>
                </c:pt>
                <c:pt idx="5424">
                  <c:v>475.09819284386163</c:v>
                </c:pt>
                <c:pt idx="5425">
                  <c:v>475.09986969967918</c:v>
                </c:pt>
                <c:pt idx="5426">
                  <c:v>475.1233456811247</c:v>
                </c:pt>
                <c:pt idx="5427">
                  <c:v>475.14548017791617</c:v>
                </c:pt>
                <c:pt idx="5428">
                  <c:v>475.13388591769206</c:v>
                </c:pt>
                <c:pt idx="5429">
                  <c:v>475.12138136430985</c:v>
                </c:pt>
                <c:pt idx="5430">
                  <c:v>475.12784923674894</c:v>
                </c:pt>
                <c:pt idx="5431">
                  <c:v>475.12186046597202</c:v>
                </c:pt>
                <c:pt idx="5432">
                  <c:v>475.11956077799368</c:v>
                </c:pt>
                <c:pt idx="5433">
                  <c:v>475.14313257977165</c:v>
                </c:pt>
                <c:pt idx="5434">
                  <c:v>475.17207032016569</c:v>
                </c:pt>
                <c:pt idx="5435">
                  <c:v>475.180598329752</c:v>
                </c:pt>
                <c:pt idx="5436">
                  <c:v>475.1772446181169</c:v>
                </c:pt>
                <c:pt idx="5437">
                  <c:v>475.17269315232647</c:v>
                </c:pt>
                <c:pt idx="5438">
                  <c:v>475.16871660853059</c:v>
                </c:pt>
                <c:pt idx="5439">
                  <c:v>475.17686133678723</c:v>
                </c:pt>
                <c:pt idx="5440">
                  <c:v>475.18697038185866</c:v>
                </c:pt>
                <c:pt idx="5441">
                  <c:v>475.20867368715415</c:v>
                </c:pt>
                <c:pt idx="5442">
                  <c:v>475.23780306821305</c:v>
                </c:pt>
                <c:pt idx="5443">
                  <c:v>475.2409172290171</c:v>
                </c:pt>
                <c:pt idx="5444">
                  <c:v>475.2269753706484</c:v>
                </c:pt>
                <c:pt idx="5445">
                  <c:v>475.22395703017685</c:v>
                </c:pt>
                <c:pt idx="5446">
                  <c:v>475.23559920056715</c:v>
                </c:pt>
                <c:pt idx="5447">
                  <c:v>475.23401816508209</c:v>
                </c:pt>
                <c:pt idx="5448">
                  <c:v>475.2470018201264</c:v>
                </c:pt>
                <c:pt idx="5449">
                  <c:v>475.27622702151774</c:v>
                </c:pt>
                <c:pt idx="5450">
                  <c:v>475.28834829357021</c:v>
                </c:pt>
                <c:pt idx="5451">
                  <c:v>475.28221579229466</c:v>
                </c:pt>
                <c:pt idx="5452">
                  <c:v>475.26803438309497</c:v>
                </c:pt>
                <c:pt idx="5453">
                  <c:v>475.2778559671691</c:v>
                </c:pt>
                <c:pt idx="5454">
                  <c:v>475.2753646385259</c:v>
                </c:pt>
                <c:pt idx="5455">
                  <c:v>475.27828715866502</c:v>
                </c:pt>
                <c:pt idx="5456">
                  <c:v>475.29347468135529</c:v>
                </c:pt>
                <c:pt idx="5457">
                  <c:v>475.33429414297075</c:v>
                </c:pt>
                <c:pt idx="5458">
                  <c:v>475.33553980729232</c:v>
                </c:pt>
                <c:pt idx="5459">
                  <c:v>475.32830537219382</c:v>
                </c:pt>
                <c:pt idx="5460">
                  <c:v>475.3348211547991</c:v>
                </c:pt>
                <c:pt idx="5461">
                  <c:v>475.34358871521647</c:v>
                </c:pt>
                <c:pt idx="5462">
                  <c:v>475.33122789233295</c:v>
                </c:pt>
                <c:pt idx="5463">
                  <c:v>475.33721666310987</c:v>
                </c:pt>
                <c:pt idx="5464">
                  <c:v>475.35959071073239</c:v>
                </c:pt>
                <c:pt idx="5465">
                  <c:v>475.37051422862947</c:v>
                </c:pt>
                <c:pt idx="5466">
                  <c:v>475.36222576987427</c:v>
                </c:pt>
                <c:pt idx="5467">
                  <c:v>475.35585371776762</c:v>
                </c:pt>
                <c:pt idx="5468">
                  <c:v>475.35570998726899</c:v>
                </c:pt>
                <c:pt idx="5469">
                  <c:v>475.35556625677032</c:v>
                </c:pt>
                <c:pt idx="5470">
                  <c:v>475.35891996840542</c:v>
                </c:pt>
                <c:pt idx="5471">
                  <c:v>475.37195153361597</c:v>
                </c:pt>
                <c:pt idx="5472">
                  <c:v>475.39475677273447</c:v>
                </c:pt>
                <c:pt idx="5473">
                  <c:v>475.40036226218166</c:v>
                </c:pt>
                <c:pt idx="5474">
                  <c:v>475.39557124556012</c:v>
                </c:pt>
                <c:pt idx="5475">
                  <c:v>475.39509214389795</c:v>
                </c:pt>
                <c:pt idx="5476">
                  <c:v>475.40112882484107</c:v>
                </c:pt>
                <c:pt idx="5477">
                  <c:v>475.4073571464491</c:v>
                </c:pt>
                <c:pt idx="5478">
                  <c:v>475.4189993168394</c:v>
                </c:pt>
                <c:pt idx="5479">
                  <c:v>475.44027143063897</c:v>
                </c:pt>
                <c:pt idx="5480">
                  <c:v>475.45100330787125</c:v>
                </c:pt>
                <c:pt idx="5481">
                  <c:v>475.44175664579166</c:v>
                </c:pt>
                <c:pt idx="5482">
                  <c:v>475.42642539260277</c:v>
                </c:pt>
                <c:pt idx="5483">
                  <c:v>475.43543250385125</c:v>
                </c:pt>
                <c:pt idx="5484">
                  <c:v>475.43725309016742</c:v>
                </c:pt>
                <c:pt idx="5485">
                  <c:v>475.4390257663174</c:v>
                </c:pt>
                <c:pt idx="5486">
                  <c:v>475.45718371931298</c:v>
                </c:pt>
                <c:pt idx="5487">
                  <c:v>475.48827741718674</c:v>
                </c:pt>
                <c:pt idx="5488">
                  <c:v>475.48779831552457</c:v>
                </c:pt>
                <c:pt idx="5489">
                  <c:v>475.48214491591119</c:v>
                </c:pt>
                <c:pt idx="5490">
                  <c:v>475.4859777292084</c:v>
                </c:pt>
                <c:pt idx="5491">
                  <c:v>475.50025495874058</c:v>
                </c:pt>
                <c:pt idx="5492">
                  <c:v>475.51841291173616</c:v>
                </c:pt>
                <c:pt idx="5493">
                  <c:v>475.52971971096298</c:v>
                </c:pt>
                <c:pt idx="5494">
                  <c:v>475.55137510609234</c:v>
                </c:pt>
                <c:pt idx="5495">
                  <c:v>475.56847903543115</c:v>
                </c:pt>
                <c:pt idx="5496">
                  <c:v>475.56905395742575</c:v>
                </c:pt>
                <c:pt idx="5497">
                  <c:v>475.5454342454816</c:v>
                </c:pt>
                <c:pt idx="5498">
                  <c:v>475.5479255741248</c:v>
                </c:pt>
                <c:pt idx="5499">
                  <c:v>475.55343524323956</c:v>
                </c:pt>
                <c:pt idx="5500">
                  <c:v>475.55539956005441</c:v>
                </c:pt>
                <c:pt idx="5501">
                  <c:v>475.57269513005815</c:v>
                </c:pt>
                <c:pt idx="5502">
                  <c:v>475.60072257729411</c:v>
                </c:pt>
                <c:pt idx="5503">
                  <c:v>475.61629338131405</c:v>
                </c:pt>
                <c:pt idx="5504">
                  <c:v>475.60747791073044</c:v>
                </c:pt>
                <c:pt idx="5505">
                  <c:v>475.6127001188479</c:v>
                </c:pt>
                <c:pt idx="5506">
                  <c:v>475.61705994397352</c:v>
                </c:pt>
                <c:pt idx="5507">
                  <c:v>475.62903748552736</c:v>
                </c:pt>
                <c:pt idx="5508">
                  <c:v>475.63191209550024</c:v>
                </c:pt>
                <c:pt idx="5509">
                  <c:v>475.65414241262414</c:v>
                </c:pt>
                <c:pt idx="5510">
                  <c:v>475.67402513160351</c:v>
                </c:pt>
                <c:pt idx="5511">
                  <c:v>475.66003536306863</c:v>
                </c:pt>
                <c:pt idx="5512">
                  <c:v>475.6399130932582</c:v>
                </c:pt>
                <c:pt idx="5513">
                  <c:v>475.64690797752564</c:v>
                </c:pt>
                <c:pt idx="5514">
                  <c:v>475.65538807694577</c:v>
                </c:pt>
                <c:pt idx="5515">
                  <c:v>475.65586717860793</c:v>
                </c:pt>
                <c:pt idx="5516">
                  <c:v>475.6752228857589</c:v>
                </c:pt>
                <c:pt idx="5517">
                  <c:v>475.69486605390716</c:v>
                </c:pt>
                <c:pt idx="5518">
                  <c:v>475.70253168050164</c:v>
                </c:pt>
                <c:pt idx="5519">
                  <c:v>475.69266218626126</c:v>
                </c:pt>
                <c:pt idx="5520">
                  <c:v>475.68950011529108</c:v>
                </c:pt>
                <c:pt idx="5521">
                  <c:v>475.70229212967058</c:v>
                </c:pt>
                <c:pt idx="5522">
                  <c:v>475.71446131188924</c:v>
                </c:pt>
                <c:pt idx="5523">
                  <c:v>475.71642562870409</c:v>
                </c:pt>
                <c:pt idx="5524">
                  <c:v>475.74560291992918</c:v>
                </c:pt>
                <c:pt idx="5525">
                  <c:v>475.7727679841733</c:v>
                </c:pt>
                <c:pt idx="5526">
                  <c:v>475.76069462228702</c:v>
                </c:pt>
                <c:pt idx="5527">
                  <c:v>475.73889549665904</c:v>
                </c:pt>
                <c:pt idx="5528">
                  <c:v>475.73956623898607</c:v>
                </c:pt>
                <c:pt idx="5529">
                  <c:v>475.74014116098067</c:v>
                </c:pt>
                <c:pt idx="5530">
                  <c:v>475.73367328854158</c:v>
                </c:pt>
                <c:pt idx="5531">
                  <c:v>475.74651321308727</c:v>
                </c:pt>
                <c:pt idx="5532">
                  <c:v>475.77698407880024</c:v>
                </c:pt>
                <c:pt idx="5533">
                  <c:v>475.79212369132426</c:v>
                </c:pt>
                <c:pt idx="5534">
                  <c:v>475.78043361076772</c:v>
                </c:pt>
                <c:pt idx="5535">
                  <c:v>475.76807278788419</c:v>
                </c:pt>
                <c:pt idx="5536">
                  <c:v>475.77473230098809</c:v>
                </c:pt>
                <c:pt idx="5537">
                  <c:v>475.77669661780294</c:v>
                </c:pt>
                <c:pt idx="5538">
                  <c:v>475.78378732240282</c:v>
                </c:pt>
                <c:pt idx="5539">
                  <c:v>475.80252019739299</c:v>
                </c:pt>
                <c:pt idx="5540">
                  <c:v>475.82743348382496</c:v>
                </c:pt>
                <c:pt idx="5541">
                  <c:v>475.83854864238691</c:v>
                </c:pt>
                <c:pt idx="5542">
                  <c:v>475.8344283680924</c:v>
                </c:pt>
                <c:pt idx="5543">
                  <c:v>475.82043859955752</c:v>
                </c:pt>
                <c:pt idx="5544">
                  <c:v>475.81861801324135</c:v>
                </c:pt>
                <c:pt idx="5545">
                  <c:v>475.81833055224405</c:v>
                </c:pt>
                <c:pt idx="5546">
                  <c:v>475.82465469418446</c:v>
                </c:pt>
                <c:pt idx="5547">
                  <c:v>475.84774739430026</c:v>
                </c:pt>
                <c:pt idx="5548">
                  <c:v>475.87405007555247</c:v>
                </c:pt>
                <c:pt idx="5549">
                  <c:v>475.87936810400237</c:v>
                </c:pt>
                <c:pt idx="5550">
                  <c:v>475.87869736167534</c:v>
                </c:pt>
                <c:pt idx="5551">
                  <c:v>475.88104495981992</c:v>
                </c:pt>
                <c:pt idx="5552">
                  <c:v>475.90135887029521</c:v>
                </c:pt>
                <c:pt idx="5553">
                  <c:v>475.9127614898544</c:v>
                </c:pt>
                <c:pt idx="5554">
                  <c:v>475.94524458254841</c:v>
                </c:pt>
                <c:pt idx="5555">
                  <c:v>475.97466142460462</c:v>
                </c:pt>
                <c:pt idx="5556">
                  <c:v>475.98572867300038</c:v>
                </c:pt>
                <c:pt idx="5557">
                  <c:v>475.96234851188728</c:v>
                </c:pt>
                <c:pt idx="5558">
                  <c:v>475.95180827531993</c:v>
                </c:pt>
                <c:pt idx="5559">
                  <c:v>475.93125481401353</c:v>
                </c:pt>
                <c:pt idx="5560">
                  <c:v>475.92253516376235</c:v>
                </c:pt>
                <c:pt idx="5561">
                  <c:v>475.9242120195799</c:v>
                </c:pt>
                <c:pt idx="5562">
                  <c:v>475.9511375329929</c:v>
                </c:pt>
                <c:pt idx="5563">
                  <c:v>475.96919966565605</c:v>
                </c:pt>
                <c:pt idx="5564">
                  <c:v>475.97288874845464</c:v>
                </c:pt>
                <c:pt idx="5565">
                  <c:v>475.96728325900744</c:v>
                </c:pt>
                <c:pt idx="5566">
                  <c:v>475.97231382646009</c:v>
                </c:pt>
                <c:pt idx="5567">
                  <c:v>475.97149935363439</c:v>
                </c:pt>
                <c:pt idx="5568">
                  <c:v>475.97686529225052</c:v>
                </c:pt>
                <c:pt idx="5569">
                  <c:v>476.00326379383517</c:v>
                </c:pt>
                <c:pt idx="5570">
                  <c:v>476.02779379893741</c:v>
                </c:pt>
                <c:pt idx="5571">
                  <c:v>476.03929223882909</c:v>
                </c:pt>
                <c:pt idx="5572">
                  <c:v>476.03459704253999</c:v>
                </c:pt>
                <c:pt idx="5573">
                  <c:v>476.0253503804604</c:v>
                </c:pt>
                <c:pt idx="5574">
                  <c:v>476.02846454126444</c:v>
                </c:pt>
                <c:pt idx="5575">
                  <c:v>476.03790284400884</c:v>
                </c:pt>
                <c:pt idx="5576">
                  <c:v>476.0406337234831</c:v>
                </c:pt>
                <c:pt idx="5577">
                  <c:v>476.05112604988426</c:v>
                </c:pt>
                <c:pt idx="5578">
                  <c:v>476.07393128900276</c:v>
                </c:pt>
                <c:pt idx="5579">
                  <c:v>476.07302099584467</c:v>
                </c:pt>
                <c:pt idx="5580">
                  <c:v>476.05692317999632</c:v>
                </c:pt>
                <c:pt idx="5581">
                  <c:v>476.04877845173974</c:v>
                </c:pt>
                <c:pt idx="5582">
                  <c:v>476.0556296055085</c:v>
                </c:pt>
                <c:pt idx="5583">
                  <c:v>476.0544797615193</c:v>
                </c:pt>
                <c:pt idx="5584">
                  <c:v>476.06204956778134</c:v>
                </c:pt>
                <c:pt idx="5585">
                  <c:v>476.08083035293777</c:v>
                </c:pt>
                <c:pt idx="5586">
                  <c:v>476.10152754474279</c:v>
                </c:pt>
                <c:pt idx="5587">
                  <c:v>476.09218506233077</c:v>
                </c:pt>
                <c:pt idx="5588">
                  <c:v>476.09271207415918</c:v>
                </c:pt>
                <c:pt idx="5589">
                  <c:v>476.09817383310769</c:v>
                </c:pt>
                <c:pt idx="5590">
                  <c:v>476.10885780017372</c:v>
                </c:pt>
                <c:pt idx="5591">
                  <c:v>476.11091793732095</c:v>
                </c:pt>
                <c:pt idx="5592">
                  <c:v>476.13654987624619</c:v>
                </c:pt>
                <c:pt idx="5593">
                  <c:v>476.15274351242692</c:v>
                </c:pt>
                <c:pt idx="5594">
                  <c:v>476.15135411760667</c:v>
                </c:pt>
                <c:pt idx="5595">
                  <c:v>476.1381788218975</c:v>
                </c:pt>
                <c:pt idx="5596">
                  <c:v>476.13928075572045</c:v>
                </c:pt>
                <c:pt idx="5597">
                  <c:v>476.14043059970959</c:v>
                </c:pt>
                <c:pt idx="5598">
                  <c:v>476.13884956422453</c:v>
                </c:pt>
                <c:pt idx="5599">
                  <c:v>476.15389335641612</c:v>
                </c:pt>
                <c:pt idx="5600">
                  <c:v>476.18292691714259</c:v>
                </c:pt>
                <c:pt idx="5601">
                  <c:v>476.21373315401905</c:v>
                </c:pt>
                <c:pt idx="5602">
                  <c:v>476.21842835030816</c:v>
                </c:pt>
                <c:pt idx="5603">
                  <c:v>476.22733964122421</c:v>
                </c:pt>
                <c:pt idx="5604">
                  <c:v>476.23466989665513</c:v>
                </c:pt>
                <c:pt idx="5605">
                  <c:v>476.2370654049659</c:v>
                </c:pt>
                <c:pt idx="5606">
                  <c:v>476.22585442607152</c:v>
                </c:pt>
                <c:pt idx="5607">
                  <c:v>476.2342866153254</c:v>
                </c:pt>
                <c:pt idx="5608">
                  <c:v>476.25503171729662</c:v>
                </c:pt>
                <c:pt idx="5609">
                  <c:v>476.24779728219812</c:v>
                </c:pt>
                <c:pt idx="5610">
                  <c:v>476.23668212363617</c:v>
                </c:pt>
                <c:pt idx="5611">
                  <c:v>476.22623770740125</c:v>
                </c:pt>
                <c:pt idx="5612">
                  <c:v>476.23308886117002</c:v>
                </c:pt>
                <c:pt idx="5613">
                  <c:v>476.23078917319168</c:v>
                </c:pt>
                <c:pt idx="5614">
                  <c:v>476.25201337682506</c:v>
                </c:pt>
                <c:pt idx="5615">
                  <c:v>476.27865142924077</c:v>
                </c:pt>
                <c:pt idx="5616">
                  <c:v>476.30984094744696</c:v>
                </c:pt>
                <c:pt idx="5617">
                  <c:v>476.31827313670084</c:v>
                </c:pt>
                <c:pt idx="5618">
                  <c:v>476.31539852672796</c:v>
                </c:pt>
                <c:pt idx="5619">
                  <c:v>476.31688374188059</c:v>
                </c:pt>
                <c:pt idx="5620">
                  <c:v>476.33106515108034</c:v>
                </c:pt>
                <c:pt idx="5621">
                  <c:v>476.338778687841</c:v>
                </c:pt>
                <c:pt idx="5622">
                  <c:v>476.34251568080577</c:v>
                </c:pt>
                <c:pt idx="5623">
                  <c:v>476.36282959128107</c:v>
                </c:pt>
                <c:pt idx="5624">
                  <c:v>476.3710222297039</c:v>
                </c:pt>
                <c:pt idx="5625">
                  <c:v>476.3540620308637</c:v>
                </c:pt>
                <c:pt idx="5626">
                  <c:v>476.34476745861792</c:v>
                </c:pt>
                <c:pt idx="5627">
                  <c:v>476.35085204972728</c:v>
                </c:pt>
                <c:pt idx="5628">
                  <c:v>476.35521187485284</c:v>
                </c:pt>
                <c:pt idx="5629">
                  <c:v>476.35104369039215</c:v>
                </c:pt>
                <c:pt idx="5630">
                  <c:v>476.37092640937146</c:v>
                </c:pt>
                <c:pt idx="5631">
                  <c:v>476.39095285884946</c:v>
                </c:pt>
                <c:pt idx="5632">
                  <c:v>476.39382746882239</c:v>
                </c:pt>
                <c:pt idx="5633">
                  <c:v>476.38664094389009</c:v>
                </c:pt>
                <c:pt idx="5634">
                  <c:v>476.40048698192635</c:v>
                </c:pt>
                <c:pt idx="5635">
                  <c:v>476.4121770624829</c:v>
                </c:pt>
                <c:pt idx="5636">
                  <c:v>476.41035647616667</c:v>
                </c:pt>
                <c:pt idx="5637">
                  <c:v>476.42151954489486</c:v>
                </c:pt>
                <c:pt idx="5638">
                  <c:v>476.43982122838912</c:v>
                </c:pt>
                <c:pt idx="5639">
                  <c:v>476.4513196682808</c:v>
                </c:pt>
                <c:pt idx="5640">
                  <c:v>476.43445528977298</c:v>
                </c:pt>
                <c:pt idx="5641">
                  <c:v>476.42779577666909</c:v>
                </c:pt>
                <c:pt idx="5642">
                  <c:v>476.431341128969</c:v>
                </c:pt>
                <c:pt idx="5643">
                  <c:v>476.43028710531223</c:v>
                </c:pt>
                <c:pt idx="5644">
                  <c:v>476.42463370569885</c:v>
                </c:pt>
                <c:pt idx="5645">
                  <c:v>476.44533089750388</c:v>
                </c:pt>
                <c:pt idx="5646">
                  <c:v>476.4677049451264</c:v>
                </c:pt>
                <c:pt idx="5647">
                  <c:v>476.46919016027908</c:v>
                </c:pt>
                <c:pt idx="5648">
                  <c:v>476.45639814589958</c:v>
                </c:pt>
                <c:pt idx="5649">
                  <c:v>476.45860201354549</c:v>
                </c:pt>
                <c:pt idx="5650">
                  <c:v>476.46329720983459</c:v>
                </c:pt>
                <c:pt idx="5651">
                  <c:v>476.46804031628994</c:v>
                </c:pt>
                <c:pt idx="5652">
                  <c:v>476.48739602344091</c:v>
                </c:pt>
                <c:pt idx="5653">
                  <c:v>476.51815435015112</c:v>
                </c:pt>
                <c:pt idx="5654">
                  <c:v>476.53612066248189</c:v>
                </c:pt>
                <c:pt idx="5655">
                  <c:v>476.53219202885225</c:v>
                </c:pt>
                <c:pt idx="5656">
                  <c:v>476.52117269062273</c:v>
                </c:pt>
                <c:pt idx="5657">
                  <c:v>476.5185855416471</c:v>
                </c:pt>
                <c:pt idx="5658">
                  <c:v>476.53348560334007</c:v>
                </c:pt>
                <c:pt idx="5659">
                  <c:v>476.54206152309257</c:v>
                </c:pt>
                <c:pt idx="5660">
                  <c:v>476.55226638849643</c:v>
                </c:pt>
                <c:pt idx="5661">
                  <c:v>476.57598192077302</c:v>
                </c:pt>
                <c:pt idx="5662">
                  <c:v>476.58139576955534</c:v>
                </c:pt>
                <c:pt idx="5663">
                  <c:v>476.5633336368922</c:v>
                </c:pt>
                <c:pt idx="5664">
                  <c:v>476.56424393005028</c:v>
                </c:pt>
                <c:pt idx="5665">
                  <c:v>476.5902591503052</c:v>
                </c:pt>
                <c:pt idx="5666">
                  <c:v>476.61105216244266</c:v>
                </c:pt>
                <c:pt idx="5667">
                  <c:v>476.62283806333159</c:v>
                </c:pt>
                <c:pt idx="5668">
                  <c:v>476.65297355788107</c:v>
                </c:pt>
                <c:pt idx="5669">
                  <c:v>476.66825690090371</c:v>
                </c:pt>
                <c:pt idx="5670">
                  <c:v>476.65642308984854</c:v>
                </c:pt>
                <c:pt idx="5671">
                  <c:v>476.63567798787733</c:v>
                </c:pt>
                <c:pt idx="5672">
                  <c:v>476.63395322189353</c:v>
                </c:pt>
                <c:pt idx="5673">
                  <c:v>476.63155771358282</c:v>
                </c:pt>
                <c:pt idx="5674">
                  <c:v>476.62935384593692</c:v>
                </c:pt>
                <c:pt idx="5675">
                  <c:v>476.6369236521989</c:v>
                </c:pt>
                <c:pt idx="5676">
                  <c:v>476.65594398818638</c:v>
                </c:pt>
                <c:pt idx="5677">
                  <c:v>476.65124879189727</c:v>
                </c:pt>
                <c:pt idx="5678">
                  <c:v>476.62839564261259</c:v>
                </c:pt>
                <c:pt idx="5679">
                  <c:v>476.6194364415303</c:v>
                </c:pt>
                <c:pt idx="5680">
                  <c:v>476.62039464485463</c:v>
                </c:pt>
                <c:pt idx="5681">
                  <c:v>476.63237218640847</c:v>
                </c:pt>
                <c:pt idx="5682">
                  <c:v>476.65584816785395</c:v>
                </c:pt>
                <c:pt idx="5683">
                  <c:v>476.6991589581126</c:v>
                </c:pt>
                <c:pt idx="5684">
                  <c:v>476.7289111713323</c:v>
                </c:pt>
                <c:pt idx="5685">
                  <c:v>476.73791828258078</c:v>
                </c:pt>
                <c:pt idx="5686">
                  <c:v>476.72402433437833</c:v>
                </c:pt>
                <c:pt idx="5687">
                  <c:v>476.72320986155268</c:v>
                </c:pt>
                <c:pt idx="5688">
                  <c:v>476.72268284972432</c:v>
                </c:pt>
                <c:pt idx="5689">
                  <c:v>476.72258702939189</c:v>
                </c:pt>
                <c:pt idx="5690">
                  <c:v>476.72828833917151</c:v>
                </c:pt>
                <c:pt idx="5691">
                  <c:v>476.74903344114273</c:v>
                </c:pt>
                <c:pt idx="5692">
                  <c:v>476.75123730878863</c:v>
                </c:pt>
                <c:pt idx="5693">
                  <c:v>476.72824042900533</c:v>
                </c:pt>
                <c:pt idx="5694">
                  <c:v>476.71683780944608</c:v>
                </c:pt>
                <c:pt idx="5695">
                  <c:v>476.71616706711904</c:v>
                </c:pt>
                <c:pt idx="5696">
                  <c:v>476.71429857063663</c:v>
                </c:pt>
                <c:pt idx="5697">
                  <c:v>476.72737804601343</c:v>
                </c:pt>
                <c:pt idx="5698">
                  <c:v>476.75875920488448</c:v>
                </c:pt>
                <c:pt idx="5699">
                  <c:v>476.77902520519353</c:v>
                </c:pt>
                <c:pt idx="5700">
                  <c:v>476.7858763589623</c:v>
                </c:pt>
                <c:pt idx="5701">
                  <c:v>476.7817081745016</c:v>
                </c:pt>
                <c:pt idx="5702">
                  <c:v>476.78146862367049</c:v>
                </c:pt>
                <c:pt idx="5703">
                  <c:v>476.78568471829749</c:v>
                </c:pt>
                <c:pt idx="5704">
                  <c:v>476.78333712015291</c:v>
                </c:pt>
                <c:pt idx="5705">
                  <c:v>476.78055833051241</c:v>
                </c:pt>
                <c:pt idx="5706">
                  <c:v>476.80379476112682</c:v>
                </c:pt>
                <c:pt idx="5707">
                  <c:v>476.80825040658488</c:v>
                </c:pt>
                <c:pt idx="5708">
                  <c:v>476.79608122436616</c:v>
                </c:pt>
                <c:pt idx="5709">
                  <c:v>476.78999663325686</c:v>
                </c:pt>
                <c:pt idx="5710">
                  <c:v>476.81107710639156</c:v>
                </c:pt>
                <c:pt idx="5711">
                  <c:v>476.80781921508895</c:v>
                </c:pt>
                <c:pt idx="5712">
                  <c:v>476.81131665722268</c:v>
                </c:pt>
                <c:pt idx="5713">
                  <c:v>476.83220548969251</c:v>
                </c:pt>
                <c:pt idx="5714">
                  <c:v>476.86449694172165</c:v>
                </c:pt>
                <c:pt idx="5715">
                  <c:v>476.86612588737296</c:v>
                </c:pt>
                <c:pt idx="5716">
                  <c:v>476.86761110252564</c:v>
                </c:pt>
                <c:pt idx="5717">
                  <c:v>476.8839963793713</c:v>
                </c:pt>
                <c:pt idx="5718">
                  <c:v>476.89012888064684</c:v>
                </c:pt>
                <c:pt idx="5719">
                  <c:v>476.88782919266851</c:v>
                </c:pt>
                <c:pt idx="5720">
                  <c:v>476.89774659707507</c:v>
                </c:pt>
                <c:pt idx="5721">
                  <c:v>476.92208496151244</c:v>
                </c:pt>
                <c:pt idx="5722">
                  <c:v>476.92716343913128</c:v>
                </c:pt>
                <c:pt idx="5723">
                  <c:v>476.91796468721793</c:v>
                </c:pt>
                <c:pt idx="5724">
                  <c:v>476.90416655934791</c:v>
                </c:pt>
                <c:pt idx="5725">
                  <c:v>476.91135308428022</c:v>
                </c:pt>
                <c:pt idx="5726">
                  <c:v>476.91068234195319</c:v>
                </c:pt>
                <c:pt idx="5727">
                  <c:v>476.90828683364248</c:v>
                </c:pt>
                <c:pt idx="5728">
                  <c:v>476.93291265907715</c:v>
                </c:pt>
                <c:pt idx="5729">
                  <c:v>476.96942020573317</c:v>
                </c:pt>
                <c:pt idx="5730">
                  <c:v>476.96683305675759</c:v>
                </c:pt>
                <c:pt idx="5731">
                  <c:v>476.95274746789028</c:v>
                </c:pt>
                <c:pt idx="5732">
                  <c:v>476.95667610151992</c:v>
                </c:pt>
                <c:pt idx="5733">
                  <c:v>476.96453336877926</c:v>
                </c:pt>
                <c:pt idx="5734">
                  <c:v>476.97076169038723</c:v>
                </c:pt>
                <c:pt idx="5735">
                  <c:v>476.98340997426806</c:v>
                </c:pt>
                <c:pt idx="5736">
                  <c:v>477.00525701006222</c:v>
                </c:pt>
                <c:pt idx="5737">
                  <c:v>477.02518763920784</c:v>
                </c:pt>
                <c:pt idx="5738">
                  <c:v>477.02101945474709</c:v>
                </c:pt>
                <c:pt idx="5739">
                  <c:v>477.00310105258256</c:v>
                </c:pt>
                <c:pt idx="5740">
                  <c:v>477.01033548768106</c:v>
                </c:pt>
                <c:pt idx="5741">
                  <c:v>477.0226484003984</c:v>
                </c:pt>
                <c:pt idx="5742">
                  <c:v>477.02605002219968</c:v>
                </c:pt>
                <c:pt idx="5743">
                  <c:v>477.04066262289535</c:v>
                </c:pt>
                <c:pt idx="5744">
                  <c:v>477.06595919065705</c:v>
                </c:pt>
                <c:pt idx="5745">
                  <c:v>477.06624665165435</c:v>
                </c:pt>
                <c:pt idx="5746">
                  <c:v>477.05326299660999</c:v>
                </c:pt>
                <c:pt idx="5747">
                  <c:v>477.0420520177156</c:v>
                </c:pt>
                <c:pt idx="5748">
                  <c:v>477.04804078849253</c:v>
                </c:pt>
                <c:pt idx="5749">
                  <c:v>477.06092862320446</c:v>
                </c:pt>
                <c:pt idx="5750">
                  <c:v>477.07194796143398</c:v>
                </c:pt>
                <c:pt idx="5751">
                  <c:v>477.09523230221458</c:v>
                </c:pt>
                <c:pt idx="5752">
                  <c:v>477.12187035463035</c:v>
                </c:pt>
                <c:pt idx="5753">
                  <c:v>477.11837291249662</c:v>
                </c:pt>
                <c:pt idx="5754">
                  <c:v>477.10055033066453</c:v>
                </c:pt>
                <c:pt idx="5755">
                  <c:v>477.10136480349018</c:v>
                </c:pt>
                <c:pt idx="5756">
                  <c:v>477.10744939459954</c:v>
                </c:pt>
                <c:pt idx="5757">
                  <c:v>477.11243205188589</c:v>
                </c:pt>
                <c:pt idx="5758">
                  <c:v>477.12570316792755</c:v>
                </c:pt>
                <c:pt idx="5759">
                  <c:v>477.14280709726643</c:v>
                </c:pt>
                <c:pt idx="5760">
                  <c:v>477.15214957967839</c:v>
                </c:pt>
                <c:pt idx="5761">
                  <c:v>477.14266336676775</c:v>
                </c:pt>
                <c:pt idx="5762">
                  <c:v>477.13265014202875</c:v>
                </c:pt>
                <c:pt idx="5763">
                  <c:v>477.14132188211374</c:v>
                </c:pt>
                <c:pt idx="5764">
                  <c:v>477.15914446394584</c:v>
                </c:pt>
                <c:pt idx="5765">
                  <c:v>477.1690618683524</c:v>
                </c:pt>
                <c:pt idx="5766">
                  <c:v>477.20087421871938</c:v>
                </c:pt>
                <c:pt idx="5767">
                  <c:v>477.21735531589746</c:v>
                </c:pt>
                <c:pt idx="5768">
                  <c:v>477.21634920240695</c:v>
                </c:pt>
                <c:pt idx="5769">
                  <c:v>477.20475494218283</c:v>
                </c:pt>
                <c:pt idx="5770">
                  <c:v>477.21251638910968</c:v>
                </c:pt>
                <c:pt idx="5771">
                  <c:v>477.20403628968961</c:v>
                </c:pt>
                <c:pt idx="5772">
                  <c:v>477.20667134883143</c:v>
                </c:pt>
                <c:pt idx="5773">
                  <c:v>477.21539099908262</c:v>
                </c:pt>
                <c:pt idx="5774">
                  <c:v>477.2285183846256</c:v>
                </c:pt>
                <c:pt idx="5775">
                  <c:v>477.22712898980535</c:v>
                </c:pt>
                <c:pt idx="5776">
                  <c:v>477.22042156653521</c:v>
                </c:pt>
                <c:pt idx="5777">
                  <c:v>477.2163012922407</c:v>
                </c:pt>
                <c:pt idx="5778">
                  <c:v>477.21888844121634</c:v>
                </c:pt>
                <c:pt idx="5779">
                  <c:v>477.23163254542959</c:v>
                </c:pt>
                <c:pt idx="5780">
                  <c:v>477.24734707994821</c:v>
                </c:pt>
                <c:pt idx="5781">
                  <c:v>477.26569667360872</c:v>
                </c:pt>
                <c:pt idx="5782">
                  <c:v>477.29329292934869</c:v>
                </c:pt>
                <c:pt idx="5783">
                  <c:v>477.30239586092961</c:v>
                </c:pt>
                <c:pt idx="5784">
                  <c:v>477.27887196931789</c:v>
                </c:pt>
                <c:pt idx="5785">
                  <c:v>477.2641156381236</c:v>
                </c:pt>
                <c:pt idx="5786">
                  <c:v>477.26742143959245</c:v>
                </c:pt>
                <c:pt idx="5787">
                  <c:v>477.2660320447722</c:v>
                </c:pt>
                <c:pt idx="5788">
                  <c:v>477.27489542552206</c:v>
                </c:pt>
                <c:pt idx="5789">
                  <c:v>477.30685150638766</c:v>
                </c:pt>
                <c:pt idx="5790">
                  <c:v>477.3352143247871</c:v>
                </c:pt>
                <c:pt idx="5791">
                  <c:v>477.3332979181385</c:v>
                </c:pt>
                <c:pt idx="5792">
                  <c:v>477.32659049486836</c:v>
                </c:pt>
                <c:pt idx="5793">
                  <c:v>477.32160783758195</c:v>
                </c:pt>
                <c:pt idx="5794">
                  <c:v>477.33195643348449</c:v>
                </c:pt>
                <c:pt idx="5795">
                  <c:v>477.32649467453592</c:v>
                </c:pt>
                <c:pt idx="5796">
                  <c:v>477.34125100573027</c:v>
                </c:pt>
                <c:pt idx="5797">
                  <c:v>477.36281058052714</c:v>
                </c:pt>
                <c:pt idx="5798">
                  <c:v>477.37248843410265</c:v>
                </c:pt>
                <c:pt idx="5799">
                  <c:v>477.35500122343404</c:v>
                </c:pt>
                <c:pt idx="5800">
                  <c:v>477.34412561570315</c:v>
                </c:pt>
                <c:pt idx="5801">
                  <c:v>477.35246198462465</c:v>
                </c:pt>
                <c:pt idx="5802">
                  <c:v>477.35068930847467</c:v>
                </c:pt>
                <c:pt idx="5803">
                  <c:v>477.34920409332199</c:v>
                </c:pt>
                <c:pt idx="5804">
                  <c:v>477.36501444817304</c:v>
                </c:pt>
                <c:pt idx="5805">
                  <c:v>477.3980245526954</c:v>
                </c:pt>
                <c:pt idx="5806">
                  <c:v>477.3966830680414</c:v>
                </c:pt>
                <c:pt idx="5807">
                  <c:v>477.38571163997807</c:v>
                </c:pt>
                <c:pt idx="5808">
                  <c:v>477.39543740371977</c:v>
                </c:pt>
                <c:pt idx="5809">
                  <c:v>477.40621719111823</c:v>
                </c:pt>
                <c:pt idx="5810">
                  <c:v>477.40458824546687</c:v>
                </c:pt>
                <c:pt idx="5811">
                  <c:v>477.41306834488699</c:v>
                </c:pt>
                <c:pt idx="5812">
                  <c:v>477.43515493151227</c:v>
                </c:pt>
                <c:pt idx="5813">
                  <c:v>477.44229354627834</c:v>
                </c:pt>
                <c:pt idx="5814">
                  <c:v>477.43251987237045</c:v>
                </c:pt>
                <c:pt idx="5815">
                  <c:v>477.42231500696658</c:v>
                </c:pt>
                <c:pt idx="5816">
                  <c:v>477.42916616073535</c:v>
                </c:pt>
                <c:pt idx="5817">
                  <c:v>477.43759834998923</c:v>
                </c:pt>
                <c:pt idx="5818">
                  <c:v>477.4402813192973</c:v>
                </c:pt>
                <c:pt idx="5819">
                  <c:v>477.4574810689686</c:v>
                </c:pt>
                <c:pt idx="5820">
                  <c:v>477.48038212841954</c:v>
                </c:pt>
                <c:pt idx="5821">
                  <c:v>477.47305187298861</c:v>
                </c:pt>
                <c:pt idx="5822">
                  <c:v>477.45704987747268</c:v>
                </c:pt>
                <c:pt idx="5823">
                  <c:v>477.45173184902279</c:v>
                </c:pt>
                <c:pt idx="5824">
                  <c:v>477.45867882312399</c:v>
                </c:pt>
                <c:pt idx="5825">
                  <c:v>477.45197139985385</c:v>
                </c:pt>
                <c:pt idx="5826">
                  <c:v>477.46275118725231</c:v>
                </c:pt>
                <c:pt idx="5827">
                  <c:v>477.49135355648281</c:v>
                </c:pt>
                <c:pt idx="5828">
                  <c:v>477.50927195864733</c:v>
                </c:pt>
                <c:pt idx="5829">
                  <c:v>477.49125773615037</c:v>
                </c:pt>
                <c:pt idx="5830">
                  <c:v>477.48742492285317</c:v>
                </c:pt>
                <c:pt idx="5831">
                  <c:v>477.49135355648281</c:v>
                </c:pt>
                <c:pt idx="5832">
                  <c:v>477.49427607662199</c:v>
                </c:pt>
                <c:pt idx="5833">
                  <c:v>477.491161915818</c:v>
                </c:pt>
                <c:pt idx="5834">
                  <c:v>477.51856653089311</c:v>
                </c:pt>
                <c:pt idx="5835">
                  <c:v>477.54534831380749</c:v>
                </c:pt>
                <c:pt idx="5836">
                  <c:v>477.54132385984542</c:v>
                </c:pt>
                <c:pt idx="5837">
                  <c:v>477.51971637488231</c:v>
                </c:pt>
                <c:pt idx="5838">
                  <c:v>477.5253218643295</c:v>
                </c:pt>
                <c:pt idx="5839">
                  <c:v>477.53734731604953</c:v>
                </c:pt>
                <c:pt idx="5840">
                  <c:v>477.53797014821032</c:v>
                </c:pt>
                <c:pt idx="5841">
                  <c:v>477.55526571821406</c:v>
                </c:pt>
                <c:pt idx="5842">
                  <c:v>477.60490065041313</c:v>
                </c:pt>
                <c:pt idx="5843">
                  <c:v>477.61908205961288</c:v>
                </c:pt>
                <c:pt idx="5844">
                  <c:v>477.60705660789284</c:v>
                </c:pt>
                <c:pt idx="5845">
                  <c:v>477.60082828628481</c:v>
                </c:pt>
                <c:pt idx="5846">
                  <c:v>477.6103624093617</c:v>
                </c:pt>
                <c:pt idx="5847">
                  <c:v>477.59555816800116</c:v>
                </c:pt>
                <c:pt idx="5848">
                  <c:v>477.60212186077263</c:v>
                </c:pt>
                <c:pt idx="5849">
                  <c:v>477.60940420603737</c:v>
                </c:pt>
                <c:pt idx="5850">
                  <c:v>477.62943065551536</c:v>
                </c:pt>
                <c:pt idx="5851">
                  <c:v>477.62813708102755</c:v>
                </c:pt>
                <c:pt idx="5852">
                  <c:v>477.61103315168867</c:v>
                </c:pt>
                <c:pt idx="5853">
                  <c:v>477.60365498609156</c:v>
                </c:pt>
                <c:pt idx="5854">
                  <c:v>477.61860295795071</c:v>
                </c:pt>
                <c:pt idx="5855">
                  <c:v>477.62315442374114</c:v>
                </c:pt>
                <c:pt idx="5856">
                  <c:v>477.632017804491</c:v>
                </c:pt>
                <c:pt idx="5857">
                  <c:v>477.65640407909461</c:v>
                </c:pt>
                <c:pt idx="5858">
                  <c:v>477.667615057989</c:v>
                </c:pt>
                <c:pt idx="5859">
                  <c:v>477.66406970568903</c:v>
                </c:pt>
                <c:pt idx="5860">
                  <c:v>477.65075067948118</c:v>
                </c:pt>
                <c:pt idx="5861">
                  <c:v>477.64864263216771</c:v>
                </c:pt>
                <c:pt idx="5862">
                  <c:v>477.65491886394193</c:v>
                </c:pt>
                <c:pt idx="5863">
                  <c:v>477.66392597519041</c:v>
                </c:pt>
                <c:pt idx="5864">
                  <c:v>477.67183115261594</c:v>
                </c:pt>
                <c:pt idx="5865">
                  <c:v>477.68558137031971</c:v>
                </c:pt>
                <c:pt idx="5866">
                  <c:v>477.68979746494665</c:v>
                </c:pt>
                <c:pt idx="5867">
                  <c:v>477.67906558771443</c:v>
                </c:pt>
                <c:pt idx="5868">
                  <c:v>477.66890863247681</c:v>
                </c:pt>
                <c:pt idx="5869">
                  <c:v>477.67034593746325</c:v>
                </c:pt>
                <c:pt idx="5870">
                  <c:v>477.6817485570225</c:v>
                </c:pt>
                <c:pt idx="5871">
                  <c:v>477.69238461392229</c:v>
                </c:pt>
                <c:pt idx="5872">
                  <c:v>477.70714094511663</c:v>
                </c:pt>
                <c:pt idx="5873">
                  <c:v>477.72980245373645</c:v>
                </c:pt>
                <c:pt idx="5874">
                  <c:v>477.71978922899746</c:v>
                </c:pt>
                <c:pt idx="5875">
                  <c:v>477.70848242977064</c:v>
                </c:pt>
                <c:pt idx="5876">
                  <c:v>477.71830401384477</c:v>
                </c:pt>
                <c:pt idx="5877">
                  <c:v>477.73833046332277</c:v>
                </c:pt>
                <c:pt idx="5878">
                  <c:v>477.74072597163354</c:v>
                </c:pt>
                <c:pt idx="5879">
                  <c:v>477.7762274047991</c:v>
                </c:pt>
                <c:pt idx="5880">
                  <c:v>477.80530887569176</c:v>
                </c:pt>
                <c:pt idx="5881">
                  <c:v>477.80133233189594</c:v>
                </c:pt>
                <c:pt idx="5882">
                  <c:v>477.77637113529772</c:v>
                </c:pt>
                <c:pt idx="5883">
                  <c:v>477.77761679961935</c:v>
                </c:pt>
                <c:pt idx="5884">
                  <c:v>477.77306533382887</c:v>
                </c:pt>
                <c:pt idx="5885">
                  <c:v>477.76338748025341</c:v>
                </c:pt>
                <c:pt idx="5886">
                  <c:v>477.77737724878824</c:v>
                </c:pt>
                <c:pt idx="5887">
                  <c:v>477.8054046960242</c:v>
                </c:pt>
                <c:pt idx="5888">
                  <c:v>477.81953819505776</c:v>
                </c:pt>
                <c:pt idx="5889">
                  <c:v>477.81723850707942</c:v>
                </c:pt>
                <c:pt idx="5890">
                  <c:v>477.81723850707942</c:v>
                </c:pt>
                <c:pt idx="5891">
                  <c:v>477.82121505087525</c:v>
                </c:pt>
                <c:pt idx="5892">
                  <c:v>477.82940768929808</c:v>
                </c:pt>
                <c:pt idx="5893">
                  <c:v>477.82931186896565</c:v>
                </c:pt>
                <c:pt idx="5894">
                  <c:v>477.8476135524599</c:v>
                </c:pt>
                <c:pt idx="5895">
                  <c:v>477.87075416274189</c:v>
                </c:pt>
                <c:pt idx="5896">
                  <c:v>477.87770113684314</c:v>
                </c:pt>
                <c:pt idx="5897">
                  <c:v>477.86845447476355</c:v>
                </c:pt>
                <c:pt idx="5898">
                  <c:v>477.8590640821854</c:v>
                </c:pt>
                <c:pt idx="5899">
                  <c:v>477.84991324043824</c:v>
                </c:pt>
                <c:pt idx="5900">
                  <c:v>477.85020070143554</c:v>
                </c:pt>
                <c:pt idx="5901">
                  <c:v>477.85101517426119</c:v>
                </c:pt>
                <c:pt idx="5902">
                  <c:v>477.86534031395956</c:v>
                </c:pt>
                <c:pt idx="5903">
                  <c:v>477.89375104252525</c:v>
                </c:pt>
                <c:pt idx="5904">
                  <c:v>477.8954278983428</c:v>
                </c:pt>
                <c:pt idx="5905">
                  <c:v>477.88594168543216</c:v>
                </c:pt>
                <c:pt idx="5906">
                  <c:v>477.88388154828488</c:v>
                </c:pt>
                <c:pt idx="5907">
                  <c:v>477.89681729316305</c:v>
                </c:pt>
                <c:pt idx="5908">
                  <c:v>477.90194368094808</c:v>
                </c:pt>
                <c:pt idx="5909">
                  <c:v>477.92369489640981</c:v>
                </c:pt>
                <c:pt idx="5910">
                  <c:v>477.94841654217691</c:v>
                </c:pt>
                <c:pt idx="5911">
                  <c:v>477.96786806966037</c:v>
                </c:pt>
                <c:pt idx="5912">
                  <c:v>477.96077736506049</c:v>
                </c:pt>
                <c:pt idx="5913">
                  <c:v>477.94434417804865</c:v>
                </c:pt>
                <c:pt idx="5914">
                  <c:v>477.93734929378121</c:v>
                </c:pt>
                <c:pt idx="5915">
                  <c:v>477.93940943092844</c:v>
                </c:pt>
                <c:pt idx="5916">
                  <c:v>477.94151747824191</c:v>
                </c:pt>
                <c:pt idx="5917">
                  <c:v>477.95397412145792</c:v>
                </c:pt>
                <c:pt idx="5918">
                  <c:v>477.98272022118709</c:v>
                </c:pt>
                <c:pt idx="5919">
                  <c:v>477.98645721415187</c:v>
                </c:pt>
                <c:pt idx="5920">
                  <c:v>477.97510250475887</c:v>
                </c:pt>
                <c:pt idx="5921">
                  <c:v>477.96389152586448</c:v>
                </c:pt>
                <c:pt idx="5922">
                  <c:v>477.96762851882926</c:v>
                </c:pt>
                <c:pt idx="5923">
                  <c:v>477.96638285450769</c:v>
                </c:pt>
                <c:pt idx="5924">
                  <c:v>477.98042053320876</c:v>
                </c:pt>
                <c:pt idx="5925">
                  <c:v>478.00442352648264</c:v>
                </c:pt>
                <c:pt idx="5926">
                  <c:v>478.02885771125244</c:v>
                </c:pt>
                <c:pt idx="5927">
                  <c:v>478.0355172243564</c:v>
                </c:pt>
                <c:pt idx="5928">
                  <c:v>478.02914517224974</c:v>
                </c:pt>
                <c:pt idx="5929">
                  <c:v>478.03398409903747</c:v>
                </c:pt>
                <c:pt idx="5930">
                  <c:v>478.04682402358321</c:v>
                </c:pt>
                <c:pt idx="5931">
                  <c:v>478.05492084167355</c:v>
                </c:pt>
                <c:pt idx="5932">
                  <c:v>478.06617973073418</c:v>
                </c:pt>
                <c:pt idx="5933">
                  <c:v>478.09276987298369</c:v>
                </c:pt>
                <c:pt idx="5934">
                  <c:v>478.1010583317389</c:v>
                </c:pt>
                <c:pt idx="5935">
                  <c:v>478.09037436467293</c:v>
                </c:pt>
                <c:pt idx="5936">
                  <c:v>478.08773930553104</c:v>
                </c:pt>
                <c:pt idx="5937">
                  <c:v>478.09756088960523</c:v>
                </c:pt>
                <c:pt idx="5938">
                  <c:v>478.10541815686452</c:v>
                </c:pt>
                <c:pt idx="5939">
                  <c:v>478.11600630359811</c:v>
                </c:pt>
                <c:pt idx="5940">
                  <c:v>478.14010511720443</c:v>
                </c:pt>
                <c:pt idx="5941">
                  <c:v>478.16511422396883</c:v>
                </c:pt>
                <c:pt idx="5942">
                  <c:v>478.17201328790378</c:v>
                </c:pt>
                <c:pt idx="5943">
                  <c:v>478.1591254531919</c:v>
                </c:pt>
                <c:pt idx="5944">
                  <c:v>478.15620293305273</c:v>
                </c:pt>
                <c:pt idx="5945">
                  <c:v>478.14753119296779</c:v>
                </c:pt>
                <c:pt idx="5946">
                  <c:v>478.13723050723149</c:v>
                </c:pt>
                <c:pt idx="5947">
                  <c:v>478.13287068210587</c:v>
                </c:pt>
                <c:pt idx="5948">
                  <c:v>478.15131609609881</c:v>
                </c:pt>
                <c:pt idx="5949">
                  <c:v>478.15730486687568</c:v>
                </c:pt>
                <c:pt idx="5950">
                  <c:v>478.15308877224874</c:v>
                </c:pt>
                <c:pt idx="5951">
                  <c:v>478.13517037008421</c:v>
                </c:pt>
                <c:pt idx="5952">
                  <c:v>478.12424685218713</c:v>
                </c:pt>
                <c:pt idx="5953">
                  <c:v>478.12165970321149</c:v>
                </c:pt>
                <c:pt idx="5954">
                  <c:v>478.12597161817087</c:v>
                </c:pt>
                <c:pt idx="5955">
                  <c:v>478.13435589725856</c:v>
                </c:pt>
                <c:pt idx="5956">
                  <c:v>478.15893381252704</c:v>
                </c:pt>
                <c:pt idx="5957">
                  <c:v>478.16851584577006</c:v>
                </c:pt>
                <c:pt idx="5958">
                  <c:v>478.15514890939602</c:v>
                </c:pt>
                <c:pt idx="5959">
                  <c:v>478.14882476745561</c:v>
                </c:pt>
                <c:pt idx="5960">
                  <c:v>478.16013156668242</c:v>
                </c:pt>
                <c:pt idx="5961">
                  <c:v>478.16463512230666</c:v>
                </c:pt>
                <c:pt idx="5962">
                  <c:v>478.17953518399963</c:v>
                </c:pt>
                <c:pt idx="5963">
                  <c:v>478.19869925048573</c:v>
                </c:pt>
                <c:pt idx="5964">
                  <c:v>478.20717934990586</c:v>
                </c:pt>
                <c:pt idx="5965">
                  <c:v>478.19692657433575</c:v>
                </c:pt>
                <c:pt idx="5966">
                  <c:v>478.19017124089942</c:v>
                </c:pt>
                <c:pt idx="5967">
                  <c:v>478.18566768527518</c:v>
                </c:pt>
                <c:pt idx="5968">
                  <c:v>478.20114266896269</c:v>
                </c:pt>
                <c:pt idx="5969">
                  <c:v>478.2105330615409</c:v>
                </c:pt>
                <c:pt idx="5970">
                  <c:v>478.22270224375961</c:v>
                </c:pt>
                <c:pt idx="5971">
                  <c:v>478.24924447584289</c:v>
                </c:pt>
                <c:pt idx="5972">
                  <c:v>478.26356961554126</c:v>
                </c:pt>
                <c:pt idx="5973">
                  <c:v>478.24435763888891</c:v>
                </c:pt>
                <c:pt idx="5974">
                  <c:v>478.24157884924847</c:v>
                </c:pt>
                <c:pt idx="5975">
                  <c:v>478.25542488728468</c:v>
                </c:pt>
                <c:pt idx="5976">
                  <c:v>478.26567766285473</c:v>
                </c:pt>
                <c:pt idx="5977">
                  <c:v>478.27367866061269</c:v>
                </c:pt>
                <c:pt idx="5978">
                  <c:v>478.30462862798782</c:v>
                </c:pt>
                <c:pt idx="5979">
                  <c:v>478.32891908225895</c:v>
                </c:pt>
                <c:pt idx="5980">
                  <c:v>478.3250383587955</c:v>
                </c:pt>
                <c:pt idx="5981">
                  <c:v>478.29538196590823</c:v>
                </c:pt>
                <c:pt idx="5982">
                  <c:v>478.29174079327589</c:v>
                </c:pt>
                <c:pt idx="5983">
                  <c:v>478.28747678848271</c:v>
                </c:pt>
                <c:pt idx="5984">
                  <c:v>478.28182338886933</c:v>
                </c:pt>
                <c:pt idx="5985">
                  <c:v>478.29207616443938</c:v>
                </c:pt>
                <c:pt idx="5986">
                  <c:v>478.33126668040353</c:v>
                </c:pt>
                <c:pt idx="5987">
                  <c:v>478.33701590034934</c:v>
                </c:pt>
                <c:pt idx="5988">
                  <c:v>478.33347054804943</c:v>
                </c:pt>
                <c:pt idx="5989">
                  <c:v>478.33658470885342</c:v>
                </c:pt>
                <c:pt idx="5990">
                  <c:v>478.34463361677757</c:v>
                </c:pt>
                <c:pt idx="5991">
                  <c:v>478.34784359791399</c:v>
                </c:pt>
                <c:pt idx="5992">
                  <c:v>478.36379768326373</c:v>
                </c:pt>
                <c:pt idx="5993">
                  <c:v>478.38286592941739</c:v>
                </c:pt>
                <c:pt idx="5994">
                  <c:v>478.38435114457008</c:v>
                </c:pt>
                <c:pt idx="5995">
                  <c:v>478.38042251094043</c:v>
                </c:pt>
                <c:pt idx="5996">
                  <c:v>478.36025233096376</c:v>
                </c:pt>
                <c:pt idx="5997">
                  <c:v>478.34980791472884</c:v>
                </c:pt>
                <c:pt idx="5998">
                  <c:v>478.35220342303961</c:v>
                </c:pt>
                <c:pt idx="5999">
                  <c:v>478.36777422705956</c:v>
                </c:pt>
                <c:pt idx="6000">
                  <c:v>478.37520030282298</c:v>
                </c:pt>
                <c:pt idx="6001">
                  <c:v>478.40231745690085</c:v>
                </c:pt>
                <c:pt idx="6002">
                  <c:v>478.41209113080873</c:v>
                </c:pt>
                <c:pt idx="6003">
                  <c:v>478.39973030792521</c:v>
                </c:pt>
                <c:pt idx="6004">
                  <c:v>478.39723897928201</c:v>
                </c:pt>
                <c:pt idx="6005">
                  <c:v>478.41003099366151</c:v>
                </c:pt>
                <c:pt idx="6006">
                  <c:v>478.4128576934682</c:v>
                </c:pt>
                <c:pt idx="6007">
                  <c:v>478.42598507901118</c:v>
                </c:pt>
                <c:pt idx="6008">
                  <c:v>478.44653854031753</c:v>
                </c:pt>
                <c:pt idx="6009">
                  <c:v>478.46052830885242</c:v>
                </c:pt>
                <c:pt idx="6010">
                  <c:v>478.44677809114864</c:v>
                </c:pt>
                <c:pt idx="6011">
                  <c:v>478.43096773629759</c:v>
                </c:pt>
                <c:pt idx="6012">
                  <c:v>478.41338470529655</c:v>
                </c:pt>
                <c:pt idx="6013">
                  <c:v>478.42014003873294</c:v>
                </c:pt>
                <c:pt idx="6014">
                  <c:v>478.41640304576811</c:v>
                </c:pt>
                <c:pt idx="6015">
                  <c:v>478.43427353776644</c:v>
                </c:pt>
                <c:pt idx="6016">
                  <c:v>478.46024084785512</c:v>
                </c:pt>
                <c:pt idx="6017">
                  <c:v>478.47638657386972</c:v>
                </c:pt>
                <c:pt idx="6018">
                  <c:v>478.46105532068077</c:v>
                </c:pt>
                <c:pt idx="6019">
                  <c:v>478.44811957580265</c:v>
                </c:pt>
                <c:pt idx="6020">
                  <c:v>478.44428676250544</c:v>
                </c:pt>
                <c:pt idx="6021">
                  <c:v>478.44519705566353</c:v>
                </c:pt>
                <c:pt idx="6022">
                  <c:v>478.4492215096256</c:v>
                </c:pt>
                <c:pt idx="6023">
                  <c:v>478.46761901345229</c:v>
                </c:pt>
                <c:pt idx="6024">
                  <c:v>478.49828151983007</c:v>
                </c:pt>
                <c:pt idx="6025">
                  <c:v>478.50441402110567</c:v>
                </c:pt>
                <c:pt idx="6026">
                  <c:v>478.48477085295735</c:v>
                </c:pt>
                <c:pt idx="6027">
                  <c:v>478.48414802079657</c:v>
                </c:pt>
                <c:pt idx="6028">
                  <c:v>478.49430497603424</c:v>
                </c:pt>
                <c:pt idx="6029">
                  <c:v>478.49023261190592</c:v>
                </c:pt>
                <c:pt idx="6030">
                  <c:v>478.50561177526106</c:v>
                </c:pt>
                <c:pt idx="6031">
                  <c:v>478.53924471194421</c:v>
                </c:pt>
                <c:pt idx="6032">
                  <c:v>478.56113965790462</c:v>
                </c:pt>
                <c:pt idx="6033">
                  <c:v>478.55931907158839</c:v>
                </c:pt>
                <c:pt idx="6034">
                  <c:v>478.55692356327762</c:v>
                </c:pt>
                <c:pt idx="6035">
                  <c:v>478.55802549710057</c:v>
                </c:pt>
                <c:pt idx="6036">
                  <c:v>478.56209786122889</c:v>
                </c:pt>
                <c:pt idx="6037">
                  <c:v>478.56018145458029</c:v>
                </c:pt>
                <c:pt idx="6038">
                  <c:v>478.57139243347467</c:v>
                </c:pt>
                <c:pt idx="6039">
                  <c:v>478.59271245744048</c:v>
                </c:pt>
                <c:pt idx="6040">
                  <c:v>478.60090509586331</c:v>
                </c:pt>
                <c:pt idx="6041">
                  <c:v>478.58940665597163</c:v>
                </c:pt>
                <c:pt idx="6042">
                  <c:v>478.58504683084601</c:v>
                </c:pt>
                <c:pt idx="6043">
                  <c:v>478.57977671256236</c:v>
                </c:pt>
                <c:pt idx="6044">
                  <c:v>478.57757284491646</c:v>
                </c:pt>
                <c:pt idx="6045">
                  <c:v>478.57910597023533</c:v>
                </c:pt>
                <c:pt idx="6046">
                  <c:v>478.59850958755254</c:v>
                </c:pt>
                <c:pt idx="6047">
                  <c:v>478.61010384777666</c:v>
                </c:pt>
                <c:pt idx="6048">
                  <c:v>478.6143199424036</c:v>
                </c:pt>
                <c:pt idx="6049">
                  <c:v>478.60775624963208</c:v>
                </c:pt>
                <c:pt idx="6050">
                  <c:v>478.61508650506306</c:v>
                </c:pt>
                <c:pt idx="6051">
                  <c:v>478.61614052871977</c:v>
                </c:pt>
                <c:pt idx="6052">
                  <c:v>478.62088363517506</c:v>
                </c:pt>
                <c:pt idx="6053">
                  <c:v>478.63587951720046</c:v>
                </c:pt>
                <c:pt idx="6054">
                  <c:v>478.65902012748251</c:v>
                </c:pt>
                <c:pt idx="6055">
                  <c:v>478.66692530490798</c:v>
                </c:pt>
                <c:pt idx="6056">
                  <c:v>478.65710372083385</c:v>
                </c:pt>
                <c:pt idx="6057">
                  <c:v>478.65993042064059</c:v>
                </c:pt>
                <c:pt idx="6058">
                  <c:v>478.66146354595946</c:v>
                </c:pt>
                <c:pt idx="6059">
                  <c:v>478.66050534263513</c:v>
                </c:pt>
                <c:pt idx="6060">
                  <c:v>478.66218219845268</c:v>
                </c:pt>
                <c:pt idx="6061">
                  <c:v>478.67679479914835</c:v>
                </c:pt>
                <c:pt idx="6062">
                  <c:v>478.69044919651975</c:v>
                </c:pt>
                <c:pt idx="6063">
                  <c:v>478.68695175438603</c:v>
                </c:pt>
                <c:pt idx="6064">
                  <c:v>478.66932081321875</c:v>
                </c:pt>
                <c:pt idx="6065">
                  <c:v>478.66309249161077</c:v>
                </c:pt>
                <c:pt idx="6066">
                  <c:v>478.66678157440936</c:v>
                </c:pt>
                <c:pt idx="6067">
                  <c:v>478.65935549864599</c:v>
                </c:pt>
                <c:pt idx="6068">
                  <c:v>478.6659671015837</c:v>
                </c:pt>
                <c:pt idx="6069">
                  <c:v>478.69179068117376</c:v>
                </c:pt>
                <c:pt idx="6070">
                  <c:v>478.70022287042764</c:v>
                </c:pt>
                <c:pt idx="6071">
                  <c:v>478.68882025086839</c:v>
                </c:pt>
                <c:pt idx="6072">
                  <c:v>478.68882025086839</c:v>
                </c:pt>
                <c:pt idx="6073">
                  <c:v>478.68886816103463</c:v>
                </c:pt>
                <c:pt idx="6074">
                  <c:v>478.6915511303427</c:v>
                </c:pt>
                <c:pt idx="6075">
                  <c:v>478.70108525341954</c:v>
                </c:pt>
                <c:pt idx="6076">
                  <c:v>478.72518406702585</c:v>
                </c:pt>
                <c:pt idx="6077">
                  <c:v>478.74051532021474</c:v>
                </c:pt>
                <c:pt idx="6078">
                  <c:v>478.74774975531324</c:v>
                </c:pt>
                <c:pt idx="6079">
                  <c:v>478.73692205774859</c:v>
                </c:pt>
                <c:pt idx="6080">
                  <c:v>478.73869473389857</c:v>
                </c:pt>
                <c:pt idx="6081">
                  <c:v>478.74568961816595</c:v>
                </c:pt>
                <c:pt idx="6082">
                  <c:v>478.75393016675503</c:v>
                </c:pt>
                <c:pt idx="6083">
                  <c:v>478.77232767058172</c:v>
                </c:pt>
                <c:pt idx="6084">
                  <c:v>478.80418793111488</c:v>
                </c:pt>
                <c:pt idx="6085">
                  <c:v>478.81238056953771</c:v>
                </c:pt>
                <c:pt idx="6086">
                  <c:v>478.80318181762436</c:v>
                </c:pt>
                <c:pt idx="6087">
                  <c:v>478.80236734479871</c:v>
                </c:pt>
                <c:pt idx="6088">
                  <c:v>478.80193615330273</c:v>
                </c:pt>
                <c:pt idx="6089">
                  <c:v>478.79772005867579</c:v>
                </c:pt>
                <c:pt idx="6090">
                  <c:v>478.79743259767849</c:v>
                </c:pt>
                <c:pt idx="6091">
                  <c:v>478.80802074441209</c:v>
                </c:pt>
                <c:pt idx="6092">
                  <c:v>478.81496771851334</c:v>
                </c:pt>
                <c:pt idx="6093">
                  <c:v>478.80251107529733</c:v>
                </c:pt>
                <c:pt idx="6094">
                  <c:v>478.78971906091783</c:v>
                </c:pt>
                <c:pt idx="6095">
                  <c:v>478.78694027127739</c:v>
                </c:pt>
                <c:pt idx="6096">
                  <c:v>478.8043316616135</c:v>
                </c:pt>
                <c:pt idx="6097">
                  <c:v>478.80533777510402</c:v>
                </c:pt>
                <c:pt idx="6098">
                  <c:v>478.8149198083471</c:v>
                </c:pt>
                <c:pt idx="6099">
                  <c:v>478.83384432400214</c:v>
                </c:pt>
                <c:pt idx="6100">
                  <c:v>478.84970258901944</c:v>
                </c:pt>
                <c:pt idx="6101">
                  <c:v>478.8454864943925</c:v>
                </c:pt>
                <c:pt idx="6102">
                  <c:v>478.85123571433832</c:v>
                </c:pt>
                <c:pt idx="6103">
                  <c:v>478.86369235755433</c:v>
                </c:pt>
                <c:pt idx="6104">
                  <c:v>478.87284319930143</c:v>
                </c:pt>
                <c:pt idx="6105">
                  <c:v>478.87384931279195</c:v>
                </c:pt>
                <c:pt idx="6106">
                  <c:v>478.88903683548222</c:v>
                </c:pt>
                <c:pt idx="6107">
                  <c:v>478.90077482620495</c:v>
                </c:pt>
                <c:pt idx="6108">
                  <c:v>478.91452504390872</c:v>
                </c:pt>
                <c:pt idx="6109">
                  <c:v>478.90293078368467</c:v>
                </c:pt>
                <c:pt idx="6110">
                  <c:v>478.90235586169007</c:v>
                </c:pt>
                <c:pt idx="6111">
                  <c:v>478.89742111456991</c:v>
                </c:pt>
                <c:pt idx="6112">
                  <c:v>478.89780439589958</c:v>
                </c:pt>
                <c:pt idx="6113">
                  <c:v>478.89253427761594</c:v>
                </c:pt>
                <c:pt idx="6114">
                  <c:v>478.91078805094395</c:v>
                </c:pt>
                <c:pt idx="6115">
                  <c:v>478.92846690227742</c:v>
                </c:pt>
                <c:pt idx="6116">
                  <c:v>478.92166365867485</c:v>
                </c:pt>
                <c:pt idx="6117">
                  <c:v>478.91040476961422</c:v>
                </c:pt>
                <c:pt idx="6118">
                  <c:v>478.91888486903434</c:v>
                </c:pt>
                <c:pt idx="6119">
                  <c:v>478.93186852407871</c:v>
                </c:pt>
                <c:pt idx="6120">
                  <c:v>478.93124569191792</c:v>
                </c:pt>
                <c:pt idx="6121">
                  <c:v>478.94370233513388</c:v>
                </c:pt>
                <c:pt idx="6122">
                  <c:v>478.96272267112136</c:v>
                </c:pt>
                <c:pt idx="6123">
                  <c:v>478.95659016984581</c:v>
                </c:pt>
                <c:pt idx="6124">
                  <c:v>478.93124569191792</c:v>
                </c:pt>
                <c:pt idx="6125">
                  <c:v>478.9127523677588</c:v>
                </c:pt>
                <c:pt idx="6126">
                  <c:v>478.91677682172087</c:v>
                </c:pt>
                <c:pt idx="6127">
                  <c:v>478.92559229230449</c:v>
                </c:pt>
                <c:pt idx="6128">
                  <c:v>478.93857594734885</c:v>
                </c:pt>
                <c:pt idx="6129">
                  <c:v>478.96478280826864</c:v>
                </c:pt>
                <c:pt idx="6130">
                  <c:v>478.98409060525341</c:v>
                </c:pt>
                <c:pt idx="6131">
                  <c:v>478.97834138530754</c:v>
                </c:pt>
                <c:pt idx="6132">
                  <c:v>478.95860239682685</c:v>
                </c:pt>
                <c:pt idx="6133">
                  <c:v>478.95012229740672</c:v>
                </c:pt>
                <c:pt idx="6134">
                  <c:v>478.9560631580174</c:v>
                </c:pt>
                <c:pt idx="6135">
                  <c:v>478.96828025040236</c:v>
                </c:pt>
                <c:pt idx="6136">
                  <c:v>478.99161250134921</c:v>
                </c:pt>
                <c:pt idx="6137">
                  <c:v>479.01834637409735</c:v>
                </c:pt>
                <c:pt idx="6138">
                  <c:v>479.03310270529164</c:v>
                </c:pt>
                <c:pt idx="6139">
                  <c:v>479.02380813304586</c:v>
                </c:pt>
                <c:pt idx="6140">
                  <c:v>479.00363795306924</c:v>
                </c:pt>
                <c:pt idx="6141">
                  <c:v>478.99683470946667</c:v>
                </c:pt>
                <c:pt idx="6142">
                  <c:v>478.99764918229232</c:v>
                </c:pt>
                <c:pt idx="6143">
                  <c:v>479.01254924398529</c:v>
                </c:pt>
                <c:pt idx="6144">
                  <c:v>479.02567662952828</c:v>
                </c:pt>
                <c:pt idx="6145">
                  <c:v>479.06261536768028</c:v>
                </c:pt>
                <c:pt idx="6146">
                  <c:v>479.06539415732078</c:v>
                </c:pt>
                <c:pt idx="6147">
                  <c:v>479.05312915476964</c:v>
                </c:pt>
                <c:pt idx="6148">
                  <c:v>479.03952266756448</c:v>
                </c:pt>
                <c:pt idx="6149">
                  <c:v>479.05269796327372</c:v>
                </c:pt>
                <c:pt idx="6150">
                  <c:v>479.05547675291422</c:v>
                </c:pt>
                <c:pt idx="6151">
                  <c:v>479.0639089421681</c:v>
                </c:pt>
                <c:pt idx="6152">
                  <c:v>479.09265504189727</c:v>
                </c:pt>
                <c:pt idx="6153">
                  <c:v>479.1142146166942</c:v>
                </c:pt>
                <c:pt idx="6154">
                  <c:v>479.09485890954318</c:v>
                </c:pt>
                <c:pt idx="6155">
                  <c:v>479.07880900386107</c:v>
                </c:pt>
                <c:pt idx="6156">
                  <c:v>479.08733701344738</c:v>
                </c:pt>
                <c:pt idx="6157">
                  <c:v>479.08896595909869</c:v>
                </c:pt>
                <c:pt idx="6158">
                  <c:v>479.08259390699209</c:v>
                </c:pt>
                <c:pt idx="6159">
                  <c:v>479.10458467328488</c:v>
                </c:pt>
                <c:pt idx="6160">
                  <c:v>479.12456321259668</c:v>
                </c:pt>
                <c:pt idx="6161">
                  <c:v>479.11771205882792</c:v>
                </c:pt>
                <c:pt idx="6162">
                  <c:v>479.09653576536073</c:v>
                </c:pt>
                <c:pt idx="6163">
                  <c:v>479.09600875353237</c:v>
                </c:pt>
                <c:pt idx="6164">
                  <c:v>479.09782933984854</c:v>
                </c:pt>
                <c:pt idx="6165">
                  <c:v>479.10218916497416</c:v>
                </c:pt>
                <c:pt idx="6166">
                  <c:v>479.11637057417386</c:v>
                </c:pt>
                <c:pt idx="6167">
                  <c:v>479.14842247537194</c:v>
                </c:pt>
                <c:pt idx="6168">
                  <c:v>479.16164568124736</c:v>
                </c:pt>
                <c:pt idx="6169">
                  <c:v>479.15910644243792</c:v>
                </c:pt>
                <c:pt idx="6170">
                  <c:v>479.14315235708824</c:v>
                </c:pt>
                <c:pt idx="6171">
                  <c:v>479.13989446578557</c:v>
                </c:pt>
                <c:pt idx="6172">
                  <c:v>479.12949795971684</c:v>
                </c:pt>
                <c:pt idx="6173">
                  <c:v>479.13706776597888</c:v>
                </c:pt>
                <c:pt idx="6174">
                  <c:v>479.14468548240711</c:v>
                </c:pt>
                <c:pt idx="6175">
                  <c:v>479.16907175701073</c:v>
                </c:pt>
                <c:pt idx="6176">
                  <c:v>479.17448560579305</c:v>
                </c:pt>
                <c:pt idx="6177">
                  <c:v>479.17237755847958</c:v>
                </c:pt>
                <c:pt idx="6178">
                  <c:v>479.16097493892033</c:v>
                </c:pt>
                <c:pt idx="6179">
                  <c:v>479.16332253706486</c:v>
                </c:pt>
                <c:pt idx="6180">
                  <c:v>479.15843570011094</c:v>
                </c:pt>
                <c:pt idx="6181">
                  <c:v>479.16265179473788</c:v>
                </c:pt>
                <c:pt idx="6182">
                  <c:v>479.18080974773346</c:v>
                </c:pt>
                <c:pt idx="6183">
                  <c:v>479.20787899164515</c:v>
                </c:pt>
                <c:pt idx="6184">
                  <c:v>479.21065778128559</c:v>
                </c:pt>
                <c:pt idx="6185">
                  <c:v>479.20548348333438</c:v>
                </c:pt>
                <c:pt idx="6186">
                  <c:v>479.20706451881944</c:v>
                </c:pt>
                <c:pt idx="6187">
                  <c:v>479.20893301530185</c:v>
                </c:pt>
                <c:pt idx="6188">
                  <c:v>479.18876283532524</c:v>
                </c:pt>
                <c:pt idx="6189">
                  <c:v>479.19666801275076</c:v>
                </c:pt>
                <c:pt idx="6190">
                  <c:v>479.21779639605171</c:v>
                </c:pt>
                <c:pt idx="6191">
                  <c:v>479.23221735608251</c:v>
                </c:pt>
                <c:pt idx="6192">
                  <c:v>479.22071891619083</c:v>
                </c:pt>
                <c:pt idx="6193">
                  <c:v>479.22618067513935</c:v>
                </c:pt>
                <c:pt idx="6194">
                  <c:v>479.22733051912854</c:v>
                </c:pt>
                <c:pt idx="6195">
                  <c:v>479.22277905333806</c:v>
                </c:pt>
                <c:pt idx="6196">
                  <c:v>479.2178443062179</c:v>
                </c:pt>
                <c:pt idx="6197">
                  <c:v>479.24055372500396</c:v>
                </c:pt>
                <c:pt idx="6198">
                  <c:v>479.26436507761298</c:v>
                </c:pt>
                <c:pt idx="6199">
                  <c:v>479.27001847722636</c:v>
                </c:pt>
                <c:pt idx="6200">
                  <c:v>479.26695222658861</c:v>
                </c:pt>
                <c:pt idx="6201">
                  <c:v>479.27581560733842</c:v>
                </c:pt>
                <c:pt idx="6202">
                  <c:v>479.29215297401788</c:v>
                </c:pt>
                <c:pt idx="6203">
                  <c:v>479.2917217825219</c:v>
                </c:pt>
                <c:pt idx="6204">
                  <c:v>479.29977069044611</c:v>
                </c:pt>
                <c:pt idx="6205">
                  <c:v>479.31610805712552</c:v>
                </c:pt>
                <c:pt idx="6206">
                  <c:v>479.31601223679309</c:v>
                </c:pt>
                <c:pt idx="6207">
                  <c:v>479.28750568789496</c:v>
                </c:pt>
                <c:pt idx="6208">
                  <c:v>479.27615097850196</c:v>
                </c:pt>
                <c:pt idx="6209">
                  <c:v>479.27543232600874</c:v>
                </c:pt>
                <c:pt idx="6210">
                  <c:v>479.28166064761672</c:v>
                </c:pt>
                <c:pt idx="6211">
                  <c:v>479.2953629551543</c:v>
                </c:pt>
                <c:pt idx="6212">
                  <c:v>479.31725790111466</c:v>
                </c:pt>
                <c:pt idx="6213">
                  <c:v>479.34015896056559</c:v>
                </c:pt>
                <c:pt idx="6214">
                  <c:v>479.33958403857105</c:v>
                </c:pt>
                <c:pt idx="6215">
                  <c:v>479.32894798167121</c:v>
                </c:pt>
                <c:pt idx="6216">
                  <c:v>479.32046788225114</c:v>
                </c:pt>
                <c:pt idx="6217">
                  <c:v>479.33182259164414</c:v>
                </c:pt>
                <c:pt idx="6218">
                  <c:v>479.32717530552128</c:v>
                </c:pt>
                <c:pt idx="6219">
                  <c:v>479.33440974061978</c:v>
                </c:pt>
                <c:pt idx="6220">
                  <c:v>479.35951466771661</c:v>
                </c:pt>
                <c:pt idx="6221">
                  <c:v>479.3748459209055</c:v>
                </c:pt>
                <c:pt idx="6222">
                  <c:v>479.36363494201112</c:v>
                </c:pt>
                <c:pt idx="6223">
                  <c:v>479.35501111209237</c:v>
                </c:pt>
                <c:pt idx="6224">
                  <c:v>479.36516806732999</c:v>
                </c:pt>
                <c:pt idx="6225">
                  <c:v>479.35443619009777</c:v>
                </c:pt>
                <c:pt idx="6226">
                  <c:v>479.34293775020609</c:v>
                </c:pt>
                <c:pt idx="6227">
                  <c:v>479.35237605295049</c:v>
                </c:pt>
                <c:pt idx="6228">
                  <c:v>479.37345652608525</c:v>
                </c:pt>
                <c:pt idx="6229">
                  <c:v>479.36981535345291</c:v>
                </c:pt>
                <c:pt idx="6230">
                  <c:v>479.35649632724505</c:v>
                </c:pt>
                <c:pt idx="6231">
                  <c:v>479.36123943370035</c:v>
                </c:pt>
                <c:pt idx="6232">
                  <c:v>479.37623531572575</c:v>
                </c:pt>
                <c:pt idx="6233">
                  <c:v>479.37752889021357</c:v>
                </c:pt>
                <c:pt idx="6234">
                  <c:v>479.39008135376196</c:v>
                </c:pt>
                <c:pt idx="6235">
                  <c:v>479.41868372299251</c:v>
                </c:pt>
                <c:pt idx="6236">
                  <c:v>479.43382333551654</c:v>
                </c:pt>
                <c:pt idx="6237">
                  <c:v>479.41786925016686</c:v>
                </c:pt>
                <c:pt idx="6238">
                  <c:v>479.40747274409813</c:v>
                </c:pt>
                <c:pt idx="6239">
                  <c:v>479.41034735407106</c:v>
                </c:pt>
                <c:pt idx="6240">
                  <c:v>479.41216794038723</c:v>
                </c:pt>
                <c:pt idx="6241">
                  <c:v>479.41834835182902</c:v>
                </c:pt>
                <c:pt idx="6242">
                  <c:v>479.42567860725995</c:v>
                </c:pt>
                <c:pt idx="6243">
                  <c:v>479.43856644197189</c:v>
                </c:pt>
                <c:pt idx="6244">
                  <c:v>479.44604042790144</c:v>
                </c:pt>
                <c:pt idx="6245">
                  <c:v>479.44541759574065</c:v>
                </c:pt>
                <c:pt idx="6246">
                  <c:v>479.43334423385437</c:v>
                </c:pt>
                <c:pt idx="6247">
                  <c:v>479.45169382751487</c:v>
                </c:pt>
                <c:pt idx="6248">
                  <c:v>479.4668334400389</c:v>
                </c:pt>
                <c:pt idx="6249">
                  <c:v>479.46764791286455</c:v>
                </c:pt>
                <c:pt idx="6250">
                  <c:v>479.49380686361815</c:v>
                </c:pt>
                <c:pt idx="6251">
                  <c:v>479.5187680602163</c:v>
                </c:pt>
                <c:pt idx="6252">
                  <c:v>479.51182108611511</c:v>
                </c:pt>
                <c:pt idx="6253">
                  <c:v>479.49792713791265</c:v>
                </c:pt>
                <c:pt idx="6254">
                  <c:v>479.5009933885504</c:v>
                </c:pt>
                <c:pt idx="6255">
                  <c:v>479.49984354456126</c:v>
                </c:pt>
                <c:pt idx="6256">
                  <c:v>479.49562744993432</c:v>
                </c:pt>
                <c:pt idx="6257">
                  <c:v>479.5049220221801</c:v>
                </c:pt>
                <c:pt idx="6258">
                  <c:v>479.52537966315401</c:v>
                </c:pt>
                <c:pt idx="6259">
                  <c:v>479.52394235816757</c:v>
                </c:pt>
                <c:pt idx="6260">
                  <c:v>479.50707797965975</c:v>
                </c:pt>
                <c:pt idx="6261">
                  <c:v>479.50717379999219</c:v>
                </c:pt>
                <c:pt idx="6262">
                  <c:v>479.51119825395426</c:v>
                </c:pt>
                <c:pt idx="6263">
                  <c:v>479.52039700586761</c:v>
                </c:pt>
                <c:pt idx="6264">
                  <c:v>479.5318475355931</c:v>
                </c:pt>
                <c:pt idx="6265">
                  <c:v>479.54444790930773</c:v>
                </c:pt>
                <c:pt idx="6266">
                  <c:v>479.55661709152639</c:v>
                </c:pt>
                <c:pt idx="6267">
                  <c:v>479.56011453366011</c:v>
                </c:pt>
                <c:pt idx="6268">
                  <c:v>479.544064627978</c:v>
                </c:pt>
                <c:pt idx="6269">
                  <c:v>479.54262732299151</c:v>
                </c:pt>
                <c:pt idx="6270">
                  <c:v>479.55331129005754</c:v>
                </c:pt>
                <c:pt idx="6271">
                  <c:v>479.55580261870074</c:v>
                </c:pt>
                <c:pt idx="6272">
                  <c:v>479.55522769670614</c:v>
                </c:pt>
                <c:pt idx="6273">
                  <c:v>479.57702682233412</c:v>
                </c:pt>
                <c:pt idx="6274">
                  <c:v>479.58497990992583</c:v>
                </c:pt>
                <c:pt idx="6275">
                  <c:v>479.56653449593296</c:v>
                </c:pt>
                <c:pt idx="6276">
                  <c:v>479.5604499048236</c:v>
                </c:pt>
                <c:pt idx="6277">
                  <c:v>479.56480972994922</c:v>
                </c:pt>
                <c:pt idx="6278">
                  <c:v>479.56021035399255</c:v>
                </c:pt>
                <c:pt idx="6279">
                  <c:v>479.55489232554265</c:v>
                </c:pt>
                <c:pt idx="6280">
                  <c:v>479.57587697834498</c:v>
                </c:pt>
                <c:pt idx="6281">
                  <c:v>479.59906549879315</c:v>
                </c:pt>
                <c:pt idx="6282">
                  <c:v>479.60275458159174</c:v>
                </c:pt>
                <c:pt idx="6283">
                  <c:v>479.59523268549594</c:v>
                </c:pt>
                <c:pt idx="6284">
                  <c:v>479.59623879898646</c:v>
                </c:pt>
                <c:pt idx="6285">
                  <c:v>479.59369956017707</c:v>
                </c:pt>
                <c:pt idx="6286">
                  <c:v>479.5888127232231</c:v>
                </c:pt>
                <c:pt idx="6287">
                  <c:v>479.59250180602169</c:v>
                </c:pt>
                <c:pt idx="6288">
                  <c:v>479.61693599079149</c:v>
                </c:pt>
                <c:pt idx="6289">
                  <c:v>479.63389618963168</c:v>
                </c:pt>
                <c:pt idx="6290">
                  <c:v>479.62618265287102</c:v>
                </c:pt>
                <c:pt idx="6291">
                  <c:v>479.6082642507065</c:v>
                </c:pt>
                <c:pt idx="6292">
                  <c:v>479.61204915383752</c:v>
                </c:pt>
                <c:pt idx="6293">
                  <c:v>479.60414397641199</c:v>
                </c:pt>
                <c:pt idx="6294">
                  <c:v>479.6107555793497</c:v>
                </c:pt>
                <c:pt idx="6295">
                  <c:v>479.62776368835614</c:v>
                </c:pt>
                <c:pt idx="6296">
                  <c:v>479.65708471007991</c:v>
                </c:pt>
                <c:pt idx="6297">
                  <c:v>479.66110916404199</c:v>
                </c:pt>
                <c:pt idx="6298">
                  <c:v>479.66719375515135</c:v>
                </c:pt>
                <c:pt idx="6299">
                  <c:v>479.66058215221364</c:v>
                </c:pt>
                <c:pt idx="6300">
                  <c:v>479.67701533922548</c:v>
                </c:pt>
                <c:pt idx="6301">
                  <c:v>479.67711115955791</c:v>
                </c:pt>
                <c:pt idx="6302">
                  <c:v>479.68127934401866</c:v>
                </c:pt>
                <c:pt idx="6303">
                  <c:v>479.68362694216319</c:v>
                </c:pt>
                <c:pt idx="6304">
                  <c:v>479.69871864452102</c:v>
                </c:pt>
                <c:pt idx="6305">
                  <c:v>479.68904079094551</c:v>
                </c:pt>
                <c:pt idx="6306">
                  <c:v>479.6796503983673</c:v>
                </c:pt>
                <c:pt idx="6307">
                  <c:v>479.67696742905929</c:v>
                </c:pt>
                <c:pt idx="6308">
                  <c:v>479.68506424714968</c:v>
                </c:pt>
                <c:pt idx="6309">
                  <c:v>479.6857828996429</c:v>
                </c:pt>
                <c:pt idx="6310">
                  <c:v>479.69958102751292</c:v>
                </c:pt>
                <c:pt idx="6311">
                  <c:v>479.72118851247598</c:v>
                </c:pt>
                <c:pt idx="6312">
                  <c:v>479.74126287212022</c:v>
                </c:pt>
                <c:pt idx="6313">
                  <c:v>479.73321396419607</c:v>
                </c:pt>
                <c:pt idx="6314">
                  <c:v>479.72693773242185</c:v>
                </c:pt>
                <c:pt idx="6315">
                  <c:v>479.73321396419607</c:v>
                </c:pt>
                <c:pt idx="6316">
                  <c:v>479.73805289098379</c:v>
                </c:pt>
                <c:pt idx="6317">
                  <c:v>479.73575320300546</c:v>
                </c:pt>
                <c:pt idx="6318">
                  <c:v>479.75625875414562</c:v>
                </c:pt>
                <c:pt idx="6319">
                  <c:v>479.78059711858299</c:v>
                </c:pt>
                <c:pt idx="6320">
                  <c:v>479.77178164799938</c:v>
                </c:pt>
                <c:pt idx="6321">
                  <c:v>479.75558801181859</c:v>
                </c:pt>
                <c:pt idx="6322">
                  <c:v>479.75477353899294</c:v>
                </c:pt>
                <c:pt idx="6323">
                  <c:v>479.75812725062804</c:v>
                </c:pt>
                <c:pt idx="6324">
                  <c:v>479.74725164289714</c:v>
                </c:pt>
                <c:pt idx="6325">
                  <c:v>479.7597082861131</c:v>
                </c:pt>
                <c:pt idx="6326">
                  <c:v>479.78510067420723</c:v>
                </c:pt>
                <c:pt idx="6327">
                  <c:v>479.79492225828136</c:v>
                </c:pt>
                <c:pt idx="6328">
                  <c:v>479.77432088680877</c:v>
                </c:pt>
                <c:pt idx="6329">
                  <c:v>479.7616246927617</c:v>
                </c:pt>
                <c:pt idx="6330">
                  <c:v>479.76263080625228</c:v>
                </c:pt>
                <c:pt idx="6331">
                  <c:v>479.75515682032267</c:v>
                </c:pt>
                <c:pt idx="6332">
                  <c:v>479.75875008278882</c:v>
                </c:pt>
                <c:pt idx="6333">
                  <c:v>479.77700385611683</c:v>
                </c:pt>
                <c:pt idx="6334">
                  <c:v>479.79463479728406</c:v>
                </c:pt>
                <c:pt idx="6335">
                  <c:v>479.79199973814224</c:v>
                </c:pt>
                <c:pt idx="6336">
                  <c:v>479.7796868254249</c:v>
                </c:pt>
                <c:pt idx="6337">
                  <c:v>479.76655943988192</c:v>
                </c:pt>
                <c:pt idx="6338">
                  <c:v>479.77106299550616</c:v>
                </c:pt>
                <c:pt idx="6339">
                  <c:v>479.78069293891542</c:v>
                </c:pt>
                <c:pt idx="6340">
                  <c:v>479.78318426755862</c:v>
                </c:pt>
                <c:pt idx="6341">
                  <c:v>479.80843292515408</c:v>
                </c:pt>
                <c:pt idx="6342">
                  <c:v>479.83099861344152</c:v>
                </c:pt>
                <c:pt idx="6343">
                  <c:v>479.8250098426646</c:v>
                </c:pt>
                <c:pt idx="6344">
                  <c:v>479.81183454695537</c:v>
                </c:pt>
                <c:pt idx="6345">
                  <c:v>479.81461333659587</c:v>
                </c:pt>
                <c:pt idx="6346">
                  <c:v>479.81269692994726</c:v>
                </c:pt>
                <c:pt idx="6347">
                  <c:v>479.81255319944859</c:v>
                </c:pt>
                <c:pt idx="6348">
                  <c:v>479.82903429662667</c:v>
                </c:pt>
                <c:pt idx="6349">
                  <c:v>479.85605563037211</c:v>
                </c:pt>
                <c:pt idx="6350">
                  <c:v>479.86726660926649</c:v>
                </c:pt>
                <c:pt idx="6351">
                  <c:v>479.85701383369644</c:v>
                </c:pt>
                <c:pt idx="6352">
                  <c:v>479.85543279821133</c:v>
                </c:pt>
                <c:pt idx="6353">
                  <c:v>479.86717078893406</c:v>
                </c:pt>
                <c:pt idx="6354">
                  <c:v>479.86793735159353</c:v>
                </c:pt>
                <c:pt idx="6355">
                  <c:v>479.87047659040292</c:v>
                </c:pt>
                <c:pt idx="6356">
                  <c:v>479.89261108719438</c:v>
                </c:pt>
                <c:pt idx="6357">
                  <c:v>479.90109118661451</c:v>
                </c:pt>
                <c:pt idx="6358">
                  <c:v>479.89026348904986</c:v>
                </c:pt>
                <c:pt idx="6359">
                  <c:v>479.88317278444998</c:v>
                </c:pt>
                <c:pt idx="6360">
                  <c:v>479.89021557888361</c:v>
                </c:pt>
                <c:pt idx="6361">
                  <c:v>479.89572524799837</c:v>
                </c:pt>
                <c:pt idx="6362">
                  <c:v>479.90013298329018</c:v>
                </c:pt>
                <c:pt idx="6363">
                  <c:v>479.91143978251699</c:v>
                </c:pt>
                <c:pt idx="6364">
                  <c:v>479.92384851556676</c:v>
                </c:pt>
                <c:pt idx="6365">
                  <c:v>479.92763341869778</c:v>
                </c:pt>
                <c:pt idx="6366">
                  <c:v>479.90981083686569</c:v>
                </c:pt>
                <c:pt idx="6367">
                  <c:v>479.90549892190631</c:v>
                </c:pt>
                <c:pt idx="6368">
                  <c:v>479.90981083686569</c:v>
                </c:pt>
                <c:pt idx="6369">
                  <c:v>479.91709318213043</c:v>
                </c:pt>
                <c:pt idx="6370">
                  <c:v>479.91086486052245</c:v>
                </c:pt>
                <c:pt idx="6371">
                  <c:v>479.92998101684236</c:v>
                </c:pt>
                <c:pt idx="6372">
                  <c:v>479.93817365526519</c:v>
                </c:pt>
                <c:pt idx="6373">
                  <c:v>479.92648357470864</c:v>
                </c:pt>
                <c:pt idx="6374">
                  <c:v>479.90295968309692</c:v>
                </c:pt>
                <c:pt idx="6375">
                  <c:v>479.90434907791717</c:v>
                </c:pt>
                <c:pt idx="6376">
                  <c:v>479.90664876589551</c:v>
                </c:pt>
                <c:pt idx="6377">
                  <c:v>479.90937964536977</c:v>
                </c:pt>
                <c:pt idx="6378">
                  <c:v>479.92816043052613</c:v>
                </c:pt>
                <c:pt idx="6379">
                  <c:v>479.95187596280272</c:v>
                </c:pt>
                <c:pt idx="6380">
                  <c:v>479.96045188255528</c:v>
                </c:pt>
                <c:pt idx="6381">
                  <c:v>479.94444988703935</c:v>
                </c:pt>
                <c:pt idx="6382">
                  <c:v>479.93692799094356</c:v>
                </c:pt>
                <c:pt idx="6383">
                  <c:v>479.93151414216123</c:v>
                </c:pt>
                <c:pt idx="6384">
                  <c:v>479.92681894587213</c:v>
                </c:pt>
                <c:pt idx="6385">
                  <c:v>479.93285562681524</c:v>
                </c:pt>
                <c:pt idx="6386">
                  <c:v>479.94962418499063</c:v>
                </c:pt>
                <c:pt idx="6387">
                  <c:v>479.96639274316595</c:v>
                </c:pt>
                <c:pt idx="6388">
                  <c:v>479.95676279975669</c:v>
                </c:pt>
                <c:pt idx="6389">
                  <c:v>479.94737240717848</c:v>
                </c:pt>
                <c:pt idx="6390">
                  <c:v>479.94282094138805</c:v>
                </c:pt>
                <c:pt idx="6391">
                  <c:v>479.95134895097436</c:v>
                </c:pt>
                <c:pt idx="6392">
                  <c:v>479.9517322323041</c:v>
                </c:pt>
                <c:pt idx="6393">
                  <c:v>479.96375768402413</c:v>
                </c:pt>
                <c:pt idx="6394">
                  <c:v>479.98531725882106</c:v>
                </c:pt>
                <c:pt idx="6395">
                  <c:v>480.00543952863148</c:v>
                </c:pt>
                <c:pt idx="6396">
                  <c:v>480.00352312198282</c:v>
                </c:pt>
                <c:pt idx="6397">
                  <c:v>480.0003131408464</c:v>
                </c:pt>
                <c:pt idx="6398">
                  <c:v>480.00419386430985</c:v>
                </c:pt>
                <c:pt idx="6399">
                  <c:v>480.0117636705719</c:v>
                </c:pt>
                <c:pt idx="6400">
                  <c:v>480.00620609129089</c:v>
                </c:pt>
                <c:pt idx="6401">
                  <c:v>480.01823154301093</c:v>
                </c:pt>
                <c:pt idx="6402">
                  <c:v>480.04285736844565</c:v>
                </c:pt>
                <c:pt idx="6403">
                  <c:v>480.04731301390365</c:v>
                </c:pt>
                <c:pt idx="6404">
                  <c:v>480.03998275847272</c:v>
                </c:pt>
                <c:pt idx="6405">
                  <c:v>480.03614994517545</c:v>
                </c:pt>
                <c:pt idx="6406">
                  <c:v>480.04314482944289</c:v>
                </c:pt>
                <c:pt idx="6407">
                  <c:v>480.04213871595238</c:v>
                </c:pt>
                <c:pt idx="6408">
                  <c:v>480.0531101440157</c:v>
                </c:pt>
                <c:pt idx="6409">
                  <c:v>480.06743528371408</c:v>
                </c:pt>
                <c:pt idx="6410">
                  <c:v>480.07979610659766</c:v>
                </c:pt>
                <c:pt idx="6411">
                  <c:v>480.07083690551536</c:v>
                </c:pt>
                <c:pt idx="6412">
                  <c:v>480.05943428595612</c:v>
                </c:pt>
                <c:pt idx="6413">
                  <c:v>480.06245262642767</c:v>
                </c:pt>
                <c:pt idx="6414">
                  <c:v>480.06115905193985</c:v>
                </c:pt>
                <c:pt idx="6415">
                  <c:v>480.06374620091549</c:v>
                </c:pt>
                <c:pt idx="6416">
                  <c:v>480.07883790327332</c:v>
                </c:pt>
                <c:pt idx="6417">
                  <c:v>480.09675630543785</c:v>
                </c:pt>
                <c:pt idx="6418">
                  <c:v>480.09824152059053</c:v>
                </c:pt>
                <c:pt idx="6419">
                  <c:v>480.09915181374862</c:v>
                </c:pt>
                <c:pt idx="6420">
                  <c:v>480.09618138344325</c:v>
                </c:pt>
                <c:pt idx="6421">
                  <c:v>480.10202642372155</c:v>
                </c:pt>
                <c:pt idx="6422">
                  <c:v>480.10724863183901</c:v>
                </c:pt>
                <c:pt idx="6423">
                  <c:v>480.1187470717307</c:v>
                </c:pt>
                <c:pt idx="6424">
                  <c:v>480.14030664652756</c:v>
                </c:pt>
                <c:pt idx="6425">
                  <c:v>480.15932698251504</c:v>
                </c:pt>
                <c:pt idx="6426">
                  <c:v>480.1556858098827</c:v>
                </c:pt>
                <c:pt idx="6427">
                  <c:v>480.14279797517077</c:v>
                </c:pt>
                <c:pt idx="6428">
                  <c:v>480.13585100106957</c:v>
                </c:pt>
                <c:pt idx="6429">
                  <c:v>480.13120371494665</c:v>
                </c:pt>
                <c:pt idx="6430">
                  <c:v>480.12099884954279</c:v>
                </c:pt>
                <c:pt idx="6431">
                  <c:v>480.12483166284005</c:v>
                </c:pt>
                <c:pt idx="6432">
                  <c:v>480.14327707683293</c:v>
                </c:pt>
                <c:pt idx="6433">
                  <c:v>480.15041569159899</c:v>
                </c:pt>
                <c:pt idx="6434">
                  <c:v>480.13450951641551</c:v>
                </c:pt>
                <c:pt idx="6435">
                  <c:v>480.13489279774524</c:v>
                </c:pt>
                <c:pt idx="6436">
                  <c:v>480.13920471270461</c:v>
                </c:pt>
                <c:pt idx="6437">
                  <c:v>480.1350844384101</c:v>
                </c:pt>
                <c:pt idx="6438">
                  <c:v>480.13331176226012</c:v>
                </c:pt>
                <c:pt idx="6439">
                  <c:v>480.15803340802722</c:v>
                </c:pt>
                <c:pt idx="6440">
                  <c:v>480.17561643902826</c:v>
                </c:pt>
                <c:pt idx="6441">
                  <c:v>480.16665723794597</c:v>
                </c:pt>
                <c:pt idx="6442">
                  <c:v>480.15257164907871</c:v>
                </c:pt>
                <c:pt idx="6443">
                  <c:v>480.15391313373271</c:v>
                </c:pt>
                <c:pt idx="6444">
                  <c:v>480.15008032043551</c:v>
                </c:pt>
                <c:pt idx="6445">
                  <c:v>480.15008032043551</c:v>
                </c:pt>
                <c:pt idx="6446">
                  <c:v>480.16598649561899</c:v>
                </c:pt>
                <c:pt idx="6447">
                  <c:v>480.18371325711865</c:v>
                </c:pt>
                <c:pt idx="6448">
                  <c:v>480.18443190961187</c:v>
                </c:pt>
                <c:pt idx="6449">
                  <c:v>480.17029841057837</c:v>
                </c:pt>
                <c:pt idx="6450">
                  <c:v>480.15410477439758</c:v>
                </c:pt>
                <c:pt idx="6451">
                  <c:v>480.14236678367485</c:v>
                </c:pt>
                <c:pt idx="6452">
                  <c:v>480.14160022101538</c:v>
                </c:pt>
                <c:pt idx="6453">
                  <c:v>480.14586422580857</c:v>
                </c:pt>
                <c:pt idx="6454">
                  <c:v>480.17441868487288</c:v>
                </c:pt>
                <c:pt idx="6455">
                  <c:v>480.19272036836713</c:v>
                </c:pt>
                <c:pt idx="6456">
                  <c:v>480.19310364969687</c:v>
                </c:pt>
                <c:pt idx="6457">
                  <c:v>480.18366534695241</c:v>
                </c:pt>
                <c:pt idx="6458">
                  <c:v>480.18716278908613</c:v>
                </c:pt>
                <c:pt idx="6459">
                  <c:v>480.19521169701034</c:v>
                </c:pt>
                <c:pt idx="6460">
                  <c:v>480.20623103523985</c:v>
                </c:pt>
                <c:pt idx="6461">
                  <c:v>480.22132273759769</c:v>
                </c:pt>
                <c:pt idx="6462">
                  <c:v>480.24944600516608</c:v>
                </c:pt>
                <c:pt idx="6463">
                  <c:v>480.26142354671987</c:v>
                </c:pt>
                <c:pt idx="6464">
                  <c:v>480.24446334787967</c:v>
                </c:pt>
                <c:pt idx="6465">
                  <c:v>480.23583951796093</c:v>
                </c:pt>
                <c:pt idx="6466">
                  <c:v>480.24954182549851</c:v>
                </c:pt>
                <c:pt idx="6467">
                  <c:v>480.25399747095651</c:v>
                </c:pt>
                <c:pt idx="6468">
                  <c:v>480.26741231749679</c:v>
                </c:pt>
                <c:pt idx="6469">
                  <c:v>480.28087507420332</c:v>
                </c:pt>
                <c:pt idx="6470">
                  <c:v>480.29702080021787</c:v>
                </c:pt>
                <c:pt idx="6471">
                  <c:v>480.29841019503812</c:v>
                </c:pt>
                <c:pt idx="6472">
                  <c:v>480.28734294664235</c:v>
                </c:pt>
                <c:pt idx="6473">
                  <c:v>480.27809628456282</c:v>
                </c:pt>
                <c:pt idx="6474">
                  <c:v>480.28906771262615</c:v>
                </c:pt>
                <c:pt idx="6475">
                  <c:v>480.29299634625579</c:v>
                </c:pt>
                <c:pt idx="6476">
                  <c:v>480.29759572221246</c:v>
                </c:pt>
                <c:pt idx="6477">
                  <c:v>480.322413188312</c:v>
                </c:pt>
                <c:pt idx="6478">
                  <c:v>480.32912061158214</c:v>
                </c:pt>
                <c:pt idx="6479">
                  <c:v>480.31843664451611</c:v>
                </c:pt>
                <c:pt idx="6480">
                  <c:v>480.30621955213121</c:v>
                </c:pt>
                <c:pt idx="6481">
                  <c:v>480.30669865379338</c:v>
                </c:pt>
                <c:pt idx="6482">
                  <c:v>480.30396777431906</c:v>
                </c:pt>
                <c:pt idx="6483">
                  <c:v>480.31024400609328</c:v>
                </c:pt>
                <c:pt idx="6484">
                  <c:v>480.32188617648364</c:v>
                </c:pt>
                <c:pt idx="6485">
                  <c:v>480.34138561413323</c:v>
                </c:pt>
                <c:pt idx="6486">
                  <c:v>480.33822354316305</c:v>
                </c:pt>
                <c:pt idx="6487">
                  <c:v>480.32078424266064</c:v>
                </c:pt>
                <c:pt idx="6488">
                  <c:v>480.31148967041491</c:v>
                </c:pt>
                <c:pt idx="6489">
                  <c:v>480.32092797315931</c:v>
                </c:pt>
                <c:pt idx="6490">
                  <c:v>480.32638973210788</c:v>
                </c:pt>
                <c:pt idx="6491">
                  <c:v>480.33027045557128</c:v>
                </c:pt>
                <c:pt idx="6492">
                  <c:v>480.35618985549377</c:v>
                </c:pt>
                <c:pt idx="6493">
                  <c:v>480.37477899998532</c:v>
                </c:pt>
                <c:pt idx="6494">
                  <c:v>480.36615517006658</c:v>
                </c:pt>
                <c:pt idx="6495">
                  <c:v>480.35618985549377</c:v>
                </c:pt>
                <c:pt idx="6496">
                  <c:v>480.36395130242067</c:v>
                </c:pt>
                <c:pt idx="6497">
                  <c:v>480.36730501405572</c:v>
                </c:pt>
                <c:pt idx="6498">
                  <c:v>480.36869440887597</c:v>
                </c:pt>
                <c:pt idx="6499">
                  <c:v>480.37257513233942</c:v>
                </c:pt>
                <c:pt idx="6500">
                  <c:v>480.38301954857434</c:v>
                </c:pt>
                <c:pt idx="6501">
                  <c:v>480.3818697045852</c:v>
                </c:pt>
                <c:pt idx="6502">
                  <c:v>480.36840694787867</c:v>
                </c:pt>
                <c:pt idx="6503">
                  <c:v>480.36342429059232</c:v>
                </c:pt>
                <c:pt idx="6504">
                  <c:v>480.37693495746504</c:v>
                </c:pt>
                <c:pt idx="6505">
                  <c:v>480.38163015375409</c:v>
                </c:pt>
                <c:pt idx="6506">
                  <c:v>480.38565460771622</c:v>
                </c:pt>
                <c:pt idx="6507">
                  <c:v>480.39806334076599</c:v>
                </c:pt>
                <c:pt idx="6508">
                  <c:v>480.41243639063055</c:v>
                </c:pt>
                <c:pt idx="6509">
                  <c:v>480.40390838104423</c:v>
                </c:pt>
                <c:pt idx="6510">
                  <c:v>480.39485335962956</c:v>
                </c:pt>
                <c:pt idx="6511">
                  <c:v>480.40400420137667</c:v>
                </c:pt>
                <c:pt idx="6512">
                  <c:v>480.42460557284926</c:v>
                </c:pt>
                <c:pt idx="6513">
                  <c:v>480.43222328927749</c:v>
                </c:pt>
                <c:pt idx="6514">
                  <c:v>480.44276352584484</c:v>
                </c:pt>
                <c:pt idx="6515">
                  <c:v>480.46216714316205</c:v>
                </c:pt>
                <c:pt idx="6516">
                  <c:v>480.47294693056051</c:v>
                </c:pt>
                <c:pt idx="6517">
                  <c:v>480.44745872213394</c:v>
                </c:pt>
                <c:pt idx="6518">
                  <c:v>480.43830788038684</c:v>
                </c:pt>
                <c:pt idx="6519">
                  <c:v>480.44990214061096</c:v>
                </c:pt>
                <c:pt idx="6520">
                  <c:v>480.45699284521078</c:v>
                </c:pt>
                <c:pt idx="6521">
                  <c:v>480.46010700601482</c:v>
                </c:pt>
                <c:pt idx="6522">
                  <c:v>480.49498560701954</c:v>
                </c:pt>
                <c:pt idx="6523">
                  <c:v>480.51664100214884</c:v>
                </c:pt>
                <c:pt idx="6524">
                  <c:v>480.50777762139904</c:v>
                </c:pt>
                <c:pt idx="6525">
                  <c:v>480.49321293086956</c:v>
                </c:pt>
                <c:pt idx="6526">
                  <c:v>480.4810437486509</c:v>
                </c:pt>
                <c:pt idx="6527">
                  <c:v>480.47012023075382</c:v>
                </c:pt>
                <c:pt idx="6528">
                  <c:v>480.46801218344035</c:v>
                </c:pt>
                <c:pt idx="6529">
                  <c:v>480.48319970613056</c:v>
                </c:pt>
                <c:pt idx="6530">
                  <c:v>480.50873582472332</c:v>
                </c:pt>
                <c:pt idx="6531">
                  <c:v>480.53106196217971</c:v>
                </c:pt>
                <c:pt idx="6532">
                  <c:v>480.53029539952024</c:v>
                </c:pt>
                <c:pt idx="6533">
                  <c:v>480.5180303969691</c:v>
                </c:pt>
                <c:pt idx="6534">
                  <c:v>480.51941979178935</c:v>
                </c:pt>
                <c:pt idx="6535">
                  <c:v>480.5230130542555</c:v>
                </c:pt>
                <c:pt idx="6536">
                  <c:v>480.51922815112448</c:v>
                </c:pt>
                <c:pt idx="6537">
                  <c:v>480.5233005152528</c:v>
                </c:pt>
                <c:pt idx="6538">
                  <c:v>480.53954206159978</c:v>
                </c:pt>
                <c:pt idx="6539">
                  <c:v>480.53815266677952</c:v>
                </c:pt>
                <c:pt idx="6540">
                  <c:v>480.52262977292577</c:v>
                </c:pt>
                <c:pt idx="6541">
                  <c:v>480.51903651045961</c:v>
                </c:pt>
                <c:pt idx="6542">
                  <c:v>480.52972047752564</c:v>
                </c:pt>
                <c:pt idx="6543">
                  <c:v>480.53408030265126</c:v>
                </c:pt>
                <c:pt idx="6544">
                  <c:v>480.52895391486618</c:v>
                </c:pt>
                <c:pt idx="6545">
                  <c:v>480.54217712074166</c:v>
                </c:pt>
                <c:pt idx="6546">
                  <c:v>480.56258685154938</c:v>
                </c:pt>
                <c:pt idx="6547">
                  <c:v>480.56071835506697</c:v>
                </c:pt>
                <c:pt idx="6548">
                  <c:v>480.54452471888618</c:v>
                </c:pt>
                <c:pt idx="6549">
                  <c:v>480.54356651556185</c:v>
                </c:pt>
                <c:pt idx="6550">
                  <c:v>480.54624948486992</c:v>
                </c:pt>
                <c:pt idx="6551">
                  <c:v>480.53283463832963</c:v>
                </c:pt>
                <c:pt idx="6552">
                  <c:v>480.54399770705783</c:v>
                </c:pt>
                <c:pt idx="6553">
                  <c:v>480.57044411880867</c:v>
                </c:pt>
                <c:pt idx="6554">
                  <c:v>480.58836252097319</c:v>
                </c:pt>
                <c:pt idx="6555">
                  <c:v>480.57633706925316</c:v>
                </c:pt>
                <c:pt idx="6556">
                  <c:v>480.57834929623419</c:v>
                </c:pt>
                <c:pt idx="6557">
                  <c:v>480.57509140493153</c:v>
                </c:pt>
                <c:pt idx="6558">
                  <c:v>480.56857562232625</c:v>
                </c:pt>
                <c:pt idx="6559">
                  <c:v>480.56761741900198</c:v>
                </c:pt>
                <c:pt idx="6560">
                  <c:v>480.58534418050164</c:v>
                </c:pt>
                <c:pt idx="6561">
                  <c:v>480.59736963222167</c:v>
                </c:pt>
                <c:pt idx="6562">
                  <c:v>480.59387219008795</c:v>
                </c:pt>
                <c:pt idx="6563">
                  <c:v>480.59094966994883</c:v>
                </c:pt>
                <c:pt idx="6564">
                  <c:v>480.59957349986757</c:v>
                </c:pt>
                <c:pt idx="6565">
                  <c:v>480.60465197748641</c:v>
                </c:pt>
                <c:pt idx="6566">
                  <c:v>480.60905971277822</c:v>
                </c:pt>
                <c:pt idx="6567">
                  <c:v>480.62951735375214</c:v>
                </c:pt>
                <c:pt idx="6568">
                  <c:v>480.6458547204316</c:v>
                </c:pt>
                <c:pt idx="6569">
                  <c:v>480.64245309863031</c:v>
                </c:pt>
                <c:pt idx="6570">
                  <c:v>480.64183026646947</c:v>
                </c:pt>
                <c:pt idx="6571">
                  <c:v>480.63953057849113</c:v>
                </c:pt>
                <c:pt idx="6572">
                  <c:v>480.63718298034661</c:v>
                </c:pt>
                <c:pt idx="6573">
                  <c:v>480.6408720631452</c:v>
                </c:pt>
                <c:pt idx="6574">
                  <c:v>480.64810649824369</c:v>
                </c:pt>
                <c:pt idx="6575">
                  <c:v>480.65054991672065</c:v>
                </c:pt>
                <c:pt idx="6576">
                  <c:v>480.66736638506222</c:v>
                </c:pt>
                <c:pt idx="6577">
                  <c:v>480.65462228084897</c:v>
                </c:pt>
                <c:pt idx="6578">
                  <c:v>480.64422577478024</c:v>
                </c:pt>
                <c:pt idx="6579">
                  <c:v>480.64216563763301</c:v>
                </c:pt>
                <c:pt idx="6580">
                  <c:v>480.65208304203958</c:v>
                </c:pt>
                <c:pt idx="6581">
                  <c:v>480.6516518505436</c:v>
                </c:pt>
                <c:pt idx="6582">
                  <c:v>480.66568952924473</c:v>
                </c:pt>
                <c:pt idx="6583">
                  <c:v>480.68796775653482</c:v>
                </c:pt>
                <c:pt idx="6584">
                  <c:v>480.70569451803448</c:v>
                </c:pt>
                <c:pt idx="6585">
                  <c:v>480.70368229105344</c:v>
                </c:pt>
                <c:pt idx="6586">
                  <c:v>480.68993207334967</c:v>
                </c:pt>
                <c:pt idx="6587">
                  <c:v>480.70028066925215</c:v>
                </c:pt>
                <c:pt idx="6588">
                  <c:v>480.70377811138587</c:v>
                </c:pt>
                <c:pt idx="6589">
                  <c:v>480.69965783709137</c:v>
                </c:pt>
                <c:pt idx="6590">
                  <c:v>480.70713182302097</c:v>
                </c:pt>
                <c:pt idx="6591">
                  <c:v>480.73937536488387</c:v>
                </c:pt>
                <c:pt idx="6592">
                  <c:v>480.73712358707172</c:v>
                </c:pt>
                <c:pt idx="6593">
                  <c:v>480.71479744961539</c:v>
                </c:pt>
                <c:pt idx="6594">
                  <c:v>480.7131205937979</c:v>
                </c:pt>
                <c:pt idx="6595">
                  <c:v>480.71805534091806</c:v>
                </c:pt>
                <c:pt idx="6596">
                  <c:v>480.70013693875353</c:v>
                </c:pt>
                <c:pt idx="6597">
                  <c:v>480.70186170473727</c:v>
                </c:pt>
                <c:pt idx="6598">
                  <c:v>480.72394829136255</c:v>
                </c:pt>
                <c:pt idx="6599">
                  <c:v>480.72730200299759</c:v>
                </c:pt>
                <c:pt idx="6600">
                  <c:v>480.70535914687099</c:v>
                </c:pt>
                <c:pt idx="6601">
                  <c:v>480.69649576612119</c:v>
                </c:pt>
                <c:pt idx="6602">
                  <c:v>480.69620830512389</c:v>
                </c:pt>
                <c:pt idx="6603">
                  <c:v>480.69472308997121</c:v>
                </c:pt>
                <c:pt idx="6604">
                  <c:v>480.69687904745086</c:v>
                </c:pt>
                <c:pt idx="6605">
                  <c:v>480.72342127953419</c:v>
                </c:pt>
                <c:pt idx="6606">
                  <c:v>480.74229788502299</c:v>
                </c:pt>
                <c:pt idx="6607">
                  <c:v>480.75015515228233</c:v>
                </c:pt>
                <c:pt idx="6608">
                  <c:v>480.73702776673935</c:v>
                </c:pt>
                <c:pt idx="6609">
                  <c:v>480.72998497230566</c:v>
                </c:pt>
                <c:pt idx="6610">
                  <c:v>480.72299008803822</c:v>
                </c:pt>
                <c:pt idx="6611">
                  <c:v>480.72591260817734</c:v>
                </c:pt>
                <c:pt idx="6612">
                  <c:v>480.72016338823153</c:v>
                </c:pt>
                <c:pt idx="6613">
                  <c:v>480.73501553975825</c:v>
                </c:pt>
                <c:pt idx="6614">
                  <c:v>480.75053843361206</c:v>
                </c:pt>
                <c:pt idx="6615">
                  <c:v>480.75882689236727</c:v>
                </c:pt>
                <c:pt idx="6616">
                  <c:v>480.7464181593175</c:v>
                </c:pt>
                <c:pt idx="6617">
                  <c:v>480.75384423508092</c:v>
                </c:pt>
                <c:pt idx="6618">
                  <c:v>480.76802564428061</c:v>
                </c:pt>
                <c:pt idx="6619">
                  <c:v>480.77238546940623</c:v>
                </c:pt>
                <c:pt idx="6620">
                  <c:v>480.78177586198444</c:v>
                </c:pt>
                <c:pt idx="6621">
                  <c:v>480.80405408927453</c:v>
                </c:pt>
                <c:pt idx="6622">
                  <c:v>480.80788690257179</c:v>
                </c:pt>
                <c:pt idx="6623">
                  <c:v>480.79715502533952</c:v>
                </c:pt>
                <c:pt idx="6624">
                  <c:v>480.79437623569908</c:v>
                </c:pt>
                <c:pt idx="6625">
                  <c:v>480.79059133256806</c:v>
                </c:pt>
                <c:pt idx="6626">
                  <c:v>480.79638846268011</c:v>
                </c:pt>
                <c:pt idx="6627">
                  <c:v>480.80266469445428</c:v>
                </c:pt>
                <c:pt idx="6628">
                  <c:v>480.81679819348784</c:v>
                </c:pt>
                <c:pt idx="6629">
                  <c:v>480.82566157423764</c:v>
                </c:pt>
                <c:pt idx="6630">
                  <c:v>480.82269114393227</c:v>
                </c:pt>
                <c:pt idx="6631">
                  <c:v>480.80975539905415</c:v>
                </c:pt>
                <c:pt idx="6632">
                  <c:v>480.80482065193399</c:v>
                </c:pt>
                <c:pt idx="6633">
                  <c:v>480.81100106337578</c:v>
                </c:pt>
                <c:pt idx="6634">
                  <c:v>480.81890624080131</c:v>
                </c:pt>
                <c:pt idx="6635">
                  <c:v>480.82930274686998</c:v>
                </c:pt>
                <c:pt idx="6636">
                  <c:v>480.8414719290887</c:v>
                </c:pt>
                <c:pt idx="6637">
                  <c:v>480.8542639434682</c:v>
                </c:pt>
                <c:pt idx="6638">
                  <c:v>480.84209476124948</c:v>
                </c:pt>
                <c:pt idx="6639">
                  <c:v>480.82614067589981</c:v>
                </c:pt>
                <c:pt idx="6640">
                  <c:v>480.82489501157818</c:v>
                </c:pt>
                <c:pt idx="6641">
                  <c:v>480.83294391950238</c:v>
                </c:pt>
                <c:pt idx="6642">
                  <c:v>480.82810499271466</c:v>
                </c:pt>
                <c:pt idx="6643">
                  <c:v>480.8423343120806</c:v>
                </c:pt>
                <c:pt idx="6644">
                  <c:v>480.86408552754233</c:v>
                </c:pt>
                <c:pt idx="6645">
                  <c:v>480.86451671903825</c:v>
                </c:pt>
                <c:pt idx="6646">
                  <c:v>480.84300505440757</c:v>
                </c:pt>
                <c:pt idx="6647">
                  <c:v>480.84755652019805</c:v>
                </c:pt>
                <c:pt idx="6648">
                  <c:v>480.85225171648716</c:v>
                </c:pt>
                <c:pt idx="6649">
                  <c:v>480.85086232166691</c:v>
                </c:pt>
                <c:pt idx="6650">
                  <c:v>480.85608452978437</c:v>
                </c:pt>
                <c:pt idx="6651">
                  <c:v>480.87587142843131</c:v>
                </c:pt>
                <c:pt idx="6652">
                  <c:v>480.88310586352981</c:v>
                </c:pt>
                <c:pt idx="6653">
                  <c:v>480.87333218962186</c:v>
                </c:pt>
                <c:pt idx="6654">
                  <c:v>480.85105396233178</c:v>
                </c:pt>
                <c:pt idx="6655">
                  <c:v>480.84535265255215</c:v>
                </c:pt>
                <c:pt idx="6656">
                  <c:v>480.84295714424138</c:v>
                </c:pt>
                <c:pt idx="6657">
                  <c:v>480.83883686994687</c:v>
                </c:pt>
                <c:pt idx="6658">
                  <c:v>480.83993880376983</c:v>
                </c:pt>
                <c:pt idx="6659">
                  <c:v>480.86672058668415</c:v>
                </c:pt>
                <c:pt idx="6660">
                  <c:v>480.87069713048004</c:v>
                </c:pt>
                <c:pt idx="6661">
                  <c:v>480.85900704992349</c:v>
                </c:pt>
                <c:pt idx="6662">
                  <c:v>480.85220380632092</c:v>
                </c:pt>
                <c:pt idx="6663">
                  <c:v>480.86106718707077</c:v>
                </c:pt>
                <c:pt idx="6664">
                  <c:v>480.85915078042217</c:v>
                </c:pt>
                <c:pt idx="6665">
                  <c:v>480.87850648757313</c:v>
                </c:pt>
                <c:pt idx="6666">
                  <c:v>480.8964727999039</c:v>
                </c:pt>
                <c:pt idx="6667">
                  <c:v>480.92090698467371</c:v>
                </c:pt>
                <c:pt idx="6668">
                  <c:v>480.91946967968721</c:v>
                </c:pt>
                <c:pt idx="6669">
                  <c:v>480.91252270558601</c:v>
                </c:pt>
                <c:pt idx="6670">
                  <c:v>480.90629438397804</c:v>
                </c:pt>
                <c:pt idx="6671">
                  <c:v>480.91664297988052</c:v>
                </c:pt>
                <c:pt idx="6672">
                  <c:v>480.90936063461578</c:v>
                </c:pt>
                <c:pt idx="6673">
                  <c:v>480.92138608633587</c:v>
                </c:pt>
                <c:pt idx="6674">
                  <c:v>480.94553281010838</c:v>
                </c:pt>
                <c:pt idx="6675">
                  <c:v>480.95070710805965</c:v>
                </c:pt>
                <c:pt idx="6676">
                  <c:v>480.94222700863952</c:v>
                </c:pt>
                <c:pt idx="6677">
                  <c:v>480.94534116944351</c:v>
                </c:pt>
                <c:pt idx="6678">
                  <c:v>480.94682638459619</c:v>
                </c:pt>
                <c:pt idx="6679">
                  <c:v>480.951234119888</c:v>
                </c:pt>
                <c:pt idx="6680">
                  <c:v>480.95971421930813</c:v>
                </c:pt>
                <c:pt idx="6681">
                  <c:v>480.97638695715102</c:v>
                </c:pt>
                <c:pt idx="6682">
                  <c:v>480.98050723144553</c:v>
                </c:pt>
                <c:pt idx="6683">
                  <c:v>480.97662650798213</c:v>
                </c:pt>
                <c:pt idx="6684">
                  <c:v>480.96000168030537</c:v>
                </c:pt>
                <c:pt idx="6685">
                  <c:v>480.96210972761884</c:v>
                </c:pt>
                <c:pt idx="6686">
                  <c:v>480.96632582224584</c:v>
                </c:pt>
                <c:pt idx="6687">
                  <c:v>480.97279369468487</c:v>
                </c:pt>
                <c:pt idx="6688">
                  <c:v>480.98505869723601</c:v>
                </c:pt>
                <c:pt idx="6689">
                  <c:v>481.00704946352886</c:v>
                </c:pt>
                <c:pt idx="6690">
                  <c:v>480.99924010643571</c:v>
                </c:pt>
                <c:pt idx="6691">
                  <c:v>480.98678346321975</c:v>
                </c:pt>
                <c:pt idx="6692">
                  <c:v>480.97269787435243</c:v>
                </c:pt>
                <c:pt idx="6693">
                  <c:v>480.97911783662528</c:v>
                </c:pt>
                <c:pt idx="6694">
                  <c:v>480.98529824806707</c:v>
                </c:pt>
                <c:pt idx="6695">
                  <c:v>480.9909516476805</c:v>
                </c:pt>
                <c:pt idx="6696">
                  <c:v>481.00987616333555</c:v>
                </c:pt>
                <c:pt idx="6697">
                  <c:v>481.03718495807829</c:v>
                </c:pt>
                <c:pt idx="6698">
                  <c:v>481.02698009267442</c:v>
                </c:pt>
                <c:pt idx="6699">
                  <c:v>480.99943174710057</c:v>
                </c:pt>
                <c:pt idx="6700">
                  <c:v>481.0003899504249</c:v>
                </c:pt>
                <c:pt idx="6701">
                  <c:v>481.0057079788748</c:v>
                </c:pt>
                <c:pt idx="6702">
                  <c:v>481.00048577075734</c:v>
                </c:pt>
                <c:pt idx="6703">
                  <c:v>481.00887004984503</c:v>
                </c:pt>
                <c:pt idx="6704">
                  <c:v>481.03895763422821</c:v>
                </c:pt>
                <c:pt idx="6705">
                  <c:v>481.04863548780372</c:v>
                </c:pt>
                <c:pt idx="6706">
                  <c:v>481.03416661760667</c:v>
                </c:pt>
                <c:pt idx="6707">
                  <c:v>481.02329100987583</c:v>
                </c:pt>
                <c:pt idx="6708">
                  <c:v>481.0359872039229</c:v>
                </c:pt>
                <c:pt idx="6709">
                  <c:v>481.03287304311891</c:v>
                </c:pt>
                <c:pt idx="6710">
                  <c:v>481.02894440948921</c:v>
                </c:pt>
                <c:pt idx="6711">
                  <c:v>481.04005956805116</c:v>
                </c:pt>
                <c:pt idx="6712">
                  <c:v>481.06430211215616</c:v>
                </c:pt>
                <c:pt idx="6713">
                  <c:v>481.05376187558875</c:v>
                </c:pt>
                <c:pt idx="6714">
                  <c:v>481.04360492035113</c:v>
                </c:pt>
                <c:pt idx="6715">
                  <c:v>481.04868339796997</c:v>
                </c:pt>
                <c:pt idx="6716">
                  <c:v>481.05117472661311</c:v>
                </c:pt>
                <c:pt idx="6717">
                  <c:v>481.05107890628068</c:v>
                </c:pt>
                <c:pt idx="6718">
                  <c:v>481.04906667929964</c:v>
                </c:pt>
                <c:pt idx="6719">
                  <c:v>481.05989437686435</c:v>
                </c:pt>
                <c:pt idx="6720">
                  <c:v>481.06655388996825</c:v>
                </c:pt>
                <c:pt idx="6721">
                  <c:v>481.05179755877396</c:v>
                </c:pt>
                <c:pt idx="6722">
                  <c:v>481.04216761536463</c:v>
                </c:pt>
                <c:pt idx="6723">
                  <c:v>481.05007279279016</c:v>
                </c:pt>
                <c:pt idx="6724">
                  <c:v>481.05922363453732</c:v>
                </c:pt>
                <c:pt idx="6725">
                  <c:v>481.05931945486975</c:v>
                </c:pt>
                <c:pt idx="6726">
                  <c:v>481.07992082634235</c:v>
                </c:pt>
                <c:pt idx="6727">
                  <c:v>481.09309612205152</c:v>
                </c:pt>
                <c:pt idx="6728">
                  <c:v>481.09889325216358</c:v>
                </c:pt>
                <c:pt idx="6729">
                  <c:v>481.09117971540292</c:v>
                </c:pt>
                <c:pt idx="6730">
                  <c:v>481.09716848617984</c:v>
                </c:pt>
                <c:pt idx="6731">
                  <c:v>481.10301352645808</c:v>
                </c:pt>
                <c:pt idx="6732">
                  <c:v>481.10219905363243</c:v>
                </c:pt>
                <c:pt idx="6733">
                  <c:v>481.11139780554578</c:v>
                </c:pt>
                <c:pt idx="6734">
                  <c:v>481.11820104914835</c:v>
                </c:pt>
                <c:pt idx="6735">
                  <c:v>481.11877597114295</c:v>
                </c:pt>
                <c:pt idx="6736">
                  <c:v>481.11254764953497</c:v>
                </c:pt>
                <c:pt idx="6737">
                  <c:v>481.10464247210945</c:v>
                </c:pt>
                <c:pt idx="6738">
                  <c:v>481.10425919077971</c:v>
                </c:pt>
                <c:pt idx="6739">
                  <c:v>481.12107565912129</c:v>
                </c:pt>
                <c:pt idx="6740">
                  <c:v>481.13473005649263</c:v>
                </c:pt>
                <c:pt idx="6741">
                  <c:v>481.14613267605188</c:v>
                </c:pt>
                <c:pt idx="6742">
                  <c:v>481.16486555104206</c:v>
                </c:pt>
                <c:pt idx="6743">
                  <c:v>481.15940379209354</c:v>
                </c:pt>
                <c:pt idx="6744">
                  <c:v>481.1368381038061</c:v>
                </c:pt>
                <c:pt idx="6745">
                  <c:v>481.11714702549165</c:v>
                </c:pt>
                <c:pt idx="6746">
                  <c:v>481.12021327612939</c:v>
                </c:pt>
                <c:pt idx="6747">
                  <c:v>481.11978208463347</c:v>
                </c:pt>
                <c:pt idx="6748">
                  <c:v>481.13233454818186</c:v>
                </c:pt>
                <c:pt idx="6749">
                  <c:v>481.15307965015313</c:v>
                </c:pt>
                <c:pt idx="6750">
                  <c:v>481.18149037871876</c:v>
                </c:pt>
                <c:pt idx="6751">
                  <c:v>481.17919069074048</c:v>
                </c:pt>
                <c:pt idx="6752">
                  <c:v>481.1674047898515</c:v>
                </c:pt>
                <c:pt idx="6753">
                  <c:v>481.15825394810435</c:v>
                </c:pt>
                <c:pt idx="6754">
                  <c:v>481.15815812777191</c:v>
                </c:pt>
                <c:pt idx="6755">
                  <c:v>481.14876773519376</c:v>
                </c:pt>
                <c:pt idx="6756">
                  <c:v>481.15969125309084</c:v>
                </c:pt>
                <c:pt idx="6757">
                  <c:v>481.18010098389857</c:v>
                </c:pt>
                <c:pt idx="6758">
                  <c:v>481.18997047813889</c:v>
                </c:pt>
                <c:pt idx="6759">
                  <c:v>481.18129873805395</c:v>
                </c:pt>
                <c:pt idx="6760">
                  <c:v>481.16716523902039</c:v>
                </c:pt>
                <c:pt idx="6761">
                  <c:v>481.15743947527869</c:v>
                </c:pt>
                <c:pt idx="6762">
                  <c:v>481.15930797176111</c:v>
                </c:pt>
                <c:pt idx="6763">
                  <c:v>481.15830185827059</c:v>
                </c:pt>
                <c:pt idx="6764">
                  <c:v>481.17162088447844</c:v>
                </c:pt>
                <c:pt idx="6765">
                  <c:v>481.19035375946862</c:v>
                </c:pt>
                <c:pt idx="6766">
                  <c:v>481.18843735282002</c:v>
                </c:pt>
                <c:pt idx="6767">
                  <c:v>481.16788389151367</c:v>
                </c:pt>
                <c:pt idx="6768">
                  <c:v>481.16189512073674</c:v>
                </c:pt>
                <c:pt idx="6769">
                  <c:v>481.163284515557</c:v>
                </c:pt>
                <c:pt idx="6770">
                  <c:v>481.16132019874215</c:v>
                </c:pt>
                <c:pt idx="6771">
                  <c:v>481.17056686082168</c:v>
                </c:pt>
                <c:pt idx="6772">
                  <c:v>481.19749237423468</c:v>
                </c:pt>
                <c:pt idx="6773">
                  <c:v>481.21253616642633</c:v>
                </c:pt>
                <c:pt idx="6774">
                  <c:v>481.20439143816969</c:v>
                </c:pt>
                <c:pt idx="6775">
                  <c:v>481.20338532467918</c:v>
                </c:pt>
                <c:pt idx="6776">
                  <c:v>481.21248825626009</c:v>
                </c:pt>
                <c:pt idx="6777">
                  <c:v>481.22039343368562</c:v>
                </c:pt>
                <c:pt idx="6778">
                  <c:v>481.22820279077871</c:v>
                </c:pt>
                <c:pt idx="6779">
                  <c:v>481.24770222842835</c:v>
                </c:pt>
                <c:pt idx="6780">
                  <c:v>481.27616086716023</c:v>
                </c:pt>
                <c:pt idx="6781">
                  <c:v>481.28028114145479</c:v>
                </c:pt>
                <c:pt idx="6782">
                  <c:v>481.26494988826585</c:v>
                </c:pt>
                <c:pt idx="6783">
                  <c:v>481.25857783615925</c:v>
                </c:pt>
                <c:pt idx="6784">
                  <c:v>481.26624346275366</c:v>
                </c:pt>
                <c:pt idx="6785">
                  <c:v>481.25321189754311</c:v>
                </c:pt>
                <c:pt idx="6786">
                  <c:v>481.25325980770936</c:v>
                </c:pt>
                <c:pt idx="6787">
                  <c:v>481.2704595573806</c:v>
                </c:pt>
                <c:pt idx="6788">
                  <c:v>481.2819100871061</c:v>
                </c:pt>
                <c:pt idx="6789">
                  <c:v>481.26959717438876</c:v>
                </c:pt>
                <c:pt idx="6790">
                  <c:v>481.26087752413758</c:v>
                </c:pt>
                <c:pt idx="6791">
                  <c:v>481.26796822873746</c:v>
                </c:pt>
                <c:pt idx="6792">
                  <c:v>481.26930971339146</c:v>
                </c:pt>
                <c:pt idx="6793">
                  <c:v>481.27156149120356</c:v>
                </c:pt>
                <c:pt idx="6794">
                  <c:v>481.28147889561018</c:v>
                </c:pt>
                <c:pt idx="6795">
                  <c:v>481.29958893843951</c:v>
                </c:pt>
                <c:pt idx="6796">
                  <c:v>481.29882237578011</c:v>
                </c:pt>
                <c:pt idx="6797">
                  <c:v>481.28138307527774</c:v>
                </c:pt>
                <c:pt idx="6798">
                  <c:v>481.27376535884946</c:v>
                </c:pt>
                <c:pt idx="6799">
                  <c:v>481.28138307527774</c:v>
                </c:pt>
                <c:pt idx="6800">
                  <c:v>481.28052069228585</c:v>
                </c:pt>
                <c:pt idx="6801">
                  <c:v>481.27443610117649</c:v>
                </c:pt>
                <c:pt idx="6802">
                  <c:v>481.2963310471369</c:v>
                </c:pt>
                <c:pt idx="6803">
                  <c:v>481.30988962417581</c:v>
                </c:pt>
                <c:pt idx="6804">
                  <c:v>481.29925356727603</c:v>
                </c:pt>
                <c:pt idx="6805">
                  <c:v>481.28842586971138</c:v>
                </c:pt>
                <c:pt idx="6806">
                  <c:v>481.29839118428418</c:v>
                </c:pt>
                <c:pt idx="6807">
                  <c:v>481.29537284381257</c:v>
                </c:pt>
                <c:pt idx="6808">
                  <c:v>481.29292942533561</c:v>
                </c:pt>
                <c:pt idx="6809">
                  <c:v>481.30399667373138</c:v>
                </c:pt>
                <c:pt idx="6810">
                  <c:v>481.33379679711726</c:v>
                </c:pt>
                <c:pt idx="6811">
                  <c:v>481.32991607365386</c:v>
                </c:pt>
                <c:pt idx="6812">
                  <c:v>481.31659704744595</c:v>
                </c:pt>
                <c:pt idx="6813">
                  <c:v>481.31305169514604</c:v>
                </c:pt>
                <c:pt idx="6814">
                  <c:v>481.3132912459771</c:v>
                </c:pt>
                <c:pt idx="6815">
                  <c:v>481.30131370442331</c:v>
                </c:pt>
                <c:pt idx="6816">
                  <c:v>481.30596099054617</c:v>
                </c:pt>
                <c:pt idx="6817">
                  <c:v>481.31870509475948</c:v>
                </c:pt>
                <c:pt idx="6818">
                  <c:v>481.32344820121477</c:v>
                </c:pt>
                <c:pt idx="6819">
                  <c:v>481.31420153913524</c:v>
                </c:pt>
                <c:pt idx="6820">
                  <c:v>481.29388762865995</c:v>
                </c:pt>
                <c:pt idx="6821">
                  <c:v>481.28521588857495</c:v>
                </c:pt>
                <c:pt idx="6822">
                  <c:v>481.29748089112604</c:v>
                </c:pt>
                <c:pt idx="6823">
                  <c:v>481.30552979905025</c:v>
                </c:pt>
                <c:pt idx="6824">
                  <c:v>481.3191362862554</c:v>
                </c:pt>
                <c:pt idx="6825">
                  <c:v>481.33250322262944</c:v>
                </c:pt>
                <c:pt idx="6826">
                  <c:v>481.34419330318599</c:v>
                </c:pt>
                <c:pt idx="6827">
                  <c:v>481.33087427697814</c:v>
                </c:pt>
                <c:pt idx="6828">
                  <c:v>481.32282536905399</c:v>
                </c:pt>
                <c:pt idx="6829">
                  <c:v>481.32411894354181</c:v>
                </c:pt>
                <c:pt idx="6830">
                  <c:v>481.34424121335223</c:v>
                </c:pt>
                <c:pt idx="6831">
                  <c:v>481.34812193681563</c:v>
                </c:pt>
                <c:pt idx="6832">
                  <c:v>481.36925032011663</c:v>
                </c:pt>
                <c:pt idx="6833">
                  <c:v>481.39224719989994</c:v>
                </c:pt>
                <c:pt idx="6834">
                  <c:v>481.39215137956751</c:v>
                </c:pt>
                <c:pt idx="6835">
                  <c:v>481.36589660848153</c:v>
                </c:pt>
                <c:pt idx="6836">
                  <c:v>481.36498631532345</c:v>
                </c:pt>
                <c:pt idx="6837">
                  <c:v>481.36680690163962</c:v>
                </c:pt>
                <c:pt idx="6838">
                  <c:v>481.36153678335592</c:v>
                </c:pt>
                <c:pt idx="6839">
                  <c:v>481.37231657075438</c:v>
                </c:pt>
                <c:pt idx="6840">
                  <c:v>481.39914626383495</c:v>
                </c:pt>
                <c:pt idx="6841">
                  <c:v>481.4105488833942</c:v>
                </c:pt>
                <c:pt idx="6842">
                  <c:v>481.40317071779702</c:v>
                </c:pt>
                <c:pt idx="6843">
                  <c:v>481.40427265161998</c:v>
                </c:pt>
                <c:pt idx="6844">
                  <c:v>481.40863247674559</c:v>
                </c:pt>
                <c:pt idx="6845">
                  <c:v>481.41486079835357</c:v>
                </c:pt>
                <c:pt idx="6846">
                  <c:v>481.41495661868601</c:v>
                </c:pt>
                <c:pt idx="6847">
                  <c:v>481.42683833990742</c:v>
                </c:pt>
                <c:pt idx="6848">
                  <c:v>481.43982199495179</c:v>
                </c:pt>
                <c:pt idx="6849">
                  <c:v>481.43407277500592</c:v>
                </c:pt>
                <c:pt idx="6850">
                  <c:v>481.41351931369957</c:v>
                </c:pt>
                <c:pt idx="6851">
                  <c:v>481.41232155954418</c:v>
                </c:pt>
                <c:pt idx="6852">
                  <c:v>481.41993927597241</c:v>
                </c:pt>
                <c:pt idx="6853">
                  <c:v>481.41476497802114</c:v>
                </c:pt>
                <c:pt idx="6854">
                  <c:v>481.42405955026692</c:v>
                </c:pt>
                <c:pt idx="6855">
                  <c:v>481.45395549398529</c:v>
                </c:pt>
                <c:pt idx="6856">
                  <c:v>481.46162112057971</c:v>
                </c:pt>
                <c:pt idx="6857">
                  <c:v>481.44729598088134</c:v>
                </c:pt>
                <c:pt idx="6858">
                  <c:v>481.4333541225127</c:v>
                </c:pt>
                <c:pt idx="6859">
                  <c:v>481.42659878907637</c:v>
                </c:pt>
                <c:pt idx="6860">
                  <c:v>481.41878943198327</c:v>
                </c:pt>
                <c:pt idx="6861">
                  <c:v>481.42592804674933</c:v>
                </c:pt>
                <c:pt idx="6862">
                  <c:v>481.44820627403942</c:v>
                </c:pt>
                <c:pt idx="6863">
                  <c:v>481.46976584883635</c:v>
                </c:pt>
                <c:pt idx="6864">
                  <c:v>481.48375561737123</c:v>
                </c:pt>
                <c:pt idx="6865">
                  <c:v>481.46957420817148</c:v>
                </c:pt>
                <c:pt idx="6866">
                  <c:v>481.45328475165826</c:v>
                </c:pt>
                <c:pt idx="6867">
                  <c:v>481.43407277500592</c:v>
                </c:pt>
                <c:pt idx="6868">
                  <c:v>481.42976086004654</c:v>
                </c:pt>
                <c:pt idx="6869">
                  <c:v>481.41150708671853</c:v>
                </c:pt>
                <c:pt idx="6870">
                  <c:v>481.42947339904924</c:v>
                </c:pt>
                <c:pt idx="6871">
                  <c:v>481.4474876215462</c:v>
                </c:pt>
                <c:pt idx="6872">
                  <c:v>481.43934289328962</c:v>
                </c:pt>
                <c:pt idx="6873">
                  <c:v>481.42578431625066</c:v>
                </c:pt>
                <c:pt idx="6874">
                  <c:v>481.4358454511559</c:v>
                </c:pt>
                <c:pt idx="6875">
                  <c:v>481.44705643005028</c:v>
                </c:pt>
                <c:pt idx="6876">
                  <c:v>481.44092392877474</c:v>
                </c:pt>
                <c:pt idx="6877">
                  <c:v>481.45462623631232</c:v>
                </c:pt>
                <c:pt idx="6878">
                  <c:v>481.48145592939289</c:v>
                </c:pt>
                <c:pt idx="6879">
                  <c:v>481.49956597222229</c:v>
                </c:pt>
                <c:pt idx="6880">
                  <c:v>481.48270159371447</c:v>
                </c:pt>
                <c:pt idx="6881">
                  <c:v>481.4847138206955</c:v>
                </c:pt>
                <c:pt idx="6882">
                  <c:v>481.49103796263591</c:v>
                </c:pt>
                <c:pt idx="6883">
                  <c:v>481.49985343321953</c:v>
                </c:pt>
                <c:pt idx="6884">
                  <c:v>481.49156497446432</c:v>
                </c:pt>
                <c:pt idx="6885">
                  <c:v>481.50675249715454</c:v>
                </c:pt>
                <c:pt idx="6886">
                  <c:v>481.52653939580148</c:v>
                </c:pt>
                <c:pt idx="6887">
                  <c:v>481.51786765571649</c:v>
                </c:pt>
                <c:pt idx="6888">
                  <c:v>481.49328974044806</c:v>
                </c:pt>
                <c:pt idx="6889">
                  <c:v>481.49630808091962</c:v>
                </c:pt>
                <c:pt idx="6890">
                  <c:v>481.49985343321953</c:v>
                </c:pt>
                <c:pt idx="6891">
                  <c:v>481.4900318491454</c:v>
                </c:pt>
                <c:pt idx="6892">
                  <c:v>481.51441812374901</c:v>
                </c:pt>
                <c:pt idx="6893">
                  <c:v>481.54000215250801</c:v>
                </c:pt>
                <c:pt idx="6894">
                  <c:v>481.54158318799307</c:v>
                </c:pt>
                <c:pt idx="6895">
                  <c:v>481.52941400577441</c:v>
                </c:pt>
                <c:pt idx="6896">
                  <c:v>481.52208375034348</c:v>
                </c:pt>
                <c:pt idx="6897">
                  <c:v>481.51662199139491</c:v>
                </c:pt>
                <c:pt idx="6898">
                  <c:v>481.51413066275171</c:v>
                </c:pt>
                <c:pt idx="6899">
                  <c:v>481.52936609560817</c:v>
                </c:pt>
                <c:pt idx="6900">
                  <c:v>481.54393078613765</c:v>
                </c:pt>
                <c:pt idx="6901">
                  <c:v>481.56381350511703</c:v>
                </c:pt>
                <c:pt idx="6902">
                  <c:v>481.56036397314949</c:v>
                </c:pt>
                <c:pt idx="6903">
                  <c:v>481.54143945749445</c:v>
                </c:pt>
                <c:pt idx="6904">
                  <c:v>481.52869535328119</c:v>
                </c:pt>
                <c:pt idx="6905">
                  <c:v>481.53161787342032</c:v>
                </c:pt>
                <c:pt idx="6906">
                  <c:v>481.52907863461093</c:v>
                </c:pt>
                <c:pt idx="6907">
                  <c:v>481.54129572699583</c:v>
                </c:pt>
                <c:pt idx="6908">
                  <c:v>481.56850870140607</c:v>
                </c:pt>
                <c:pt idx="6909">
                  <c:v>481.57488075351273</c:v>
                </c:pt>
                <c:pt idx="6910">
                  <c:v>481.57425792135194</c:v>
                </c:pt>
                <c:pt idx="6911">
                  <c:v>481.56635274392642</c:v>
                </c:pt>
                <c:pt idx="6912">
                  <c:v>481.56213664929948</c:v>
                </c:pt>
                <c:pt idx="6913">
                  <c:v>481.5572498123455</c:v>
                </c:pt>
                <c:pt idx="6914">
                  <c:v>481.56285530179269</c:v>
                </c:pt>
                <c:pt idx="6915">
                  <c:v>481.57013764705744</c:v>
                </c:pt>
                <c:pt idx="6916">
                  <c:v>481.58934962370978</c:v>
                </c:pt>
                <c:pt idx="6917">
                  <c:v>481.59327825733942</c:v>
                </c:pt>
                <c:pt idx="6918">
                  <c:v>481.58800813905572</c:v>
                </c:pt>
                <c:pt idx="6919">
                  <c:v>481.58470233758686</c:v>
                </c:pt>
                <c:pt idx="6920">
                  <c:v>481.57579104667082</c:v>
                </c:pt>
                <c:pt idx="6921">
                  <c:v>481.56716721675207</c:v>
                </c:pt>
                <c:pt idx="6922">
                  <c:v>481.56525081010346</c:v>
                </c:pt>
                <c:pt idx="6923">
                  <c:v>481.57741999232218</c:v>
                </c:pt>
                <c:pt idx="6924">
                  <c:v>481.58235473944234</c:v>
                </c:pt>
                <c:pt idx="6925">
                  <c:v>481.58101325478827</c:v>
                </c:pt>
                <c:pt idx="6926">
                  <c:v>481.57339553836005</c:v>
                </c:pt>
                <c:pt idx="6927">
                  <c:v>481.57100003004928</c:v>
                </c:pt>
                <c:pt idx="6928">
                  <c:v>481.57176659270874</c:v>
                </c:pt>
                <c:pt idx="6929">
                  <c:v>481.56122635614139</c:v>
                </c:pt>
                <c:pt idx="6930">
                  <c:v>481.57904893797348</c:v>
                </c:pt>
                <c:pt idx="6931">
                  <c:v>481.5950509334894</c:v>
                </c:pt>
                <c:pt idx="6932">
                  <c:v>481.59663196897446</c:v>
                </c:pt>
                <c:pt idx="6933">
                  <c:v>481.57238942486953</c:v>
                </c:pt>
                <c:pt idx="6934">
                  <c:v>481.57823446514783</c:v>
                </c:pt>
                <c:pt idx="6935">
                  <c:v>481.57162286221012</c:v>
                </c:pt>
                <c:pt idx="6936">
                  <c:v>481.57157495204387</c:v>
                </c:pt>
                <c:pt idx="6937">
                  <c:v>481.58484606808554</c:v>
                </c:pt>
                <c:pt idx="6938">
                  <c:v>481.61469410163767</c:v>
                </c:pt>
                <c:pt idx="6939">
                  <c:v>481.6317501208103</c:v>
                </c:pt>
                <c:pt idx="6940">
                  <c:v>481.64344020136684</c:v>
                </c:pt>
                <c:pt idx="6941">
                  <c:v>481.6339539884562</c:v>
                </c:pt>
                <c:pt idx="6942">
                  <c:v>481.63031281582386</c:v>
                </c:pt>
                <c:pt idx="6943">
                  <c:v>481.6342414494535</c:v>
                </c:pt>
                <c:pt idx="6944">
                  <c:v>481.62844431934144</c:v>
                </c:pt>
                <c:pt idx="6945">
                  <c:v>481.62767775668203</c:v>
                </c:pt>
                <c:pt idx="6946">
                  <c:v>481.64813539765595</c:v>
                </c:pt>
                <c:pt idx="6947">
                  <c:v>481.65307014477611</c:v>
                </c:pt>
                <c:pt idx="6948">
                  <c:v>481.65513028192339</c:v>
                </c:pt>
                <c:pt idx="6949">
                  <c:v>481.65292641427749</c:v>
                </c:pt>
                <c:pt idx="6950">
                  <c:v>481.66121487303275</c:v>
                </c:pt>
                <c:pt idx="6951">
                  <c:v>481.66370620167595</c:v>
                </c:pt>
                <c:pt idx="6952">
                  <c:v>481.66710782347724</c:v>
                </c:pt>
                <c:pt idx="6953">
                  <c:v>481.66241262718813</c:v>
                </c:pt>
                <c:pt idx="6954">
                  <c:v>481.68023520902022</c:v>
                </c:pt>
                <c:pt idx="6955">
                  <c:v>481.68210370550264</c:v>
                </c:pt>
                <c:pt idx="6956">
                  <c:v>481.67309659425416</c:v>
                </c:pt>
                <c:pt idx="6957">
                  <c:v>481.67831880237162</c:v>
                </c:pt>
                <c:pt idx="6958">
                  <c:v>481.69130245741593</c:v>
                </c:pt>
                <c:pt idx="6959">
                  <c:v>481.68608024929847</c:v>
                </c:pt>
                <c:pt idx="6960">
                  <c:v>481.68564905780255</c:v>
                </c:pt>
                <c:pt idx="6961">
                  <c:v>481.69848898234824</c:v>
                </c:pt>
                <c:pt idx="6962">
                  <c:v>481.69599765370504</c:v>
                </c:pt>
                <c:pt idx="6963">
                  <c:v>481.68200788517021</c:v>
                </c:pt>
                <c:pt idx="6964">
                  <c:v>481.6714676486028</c:v>
                </c:pt>
                <c:pt idx="6965">
                  <c:v>481.67309659425416</c:v>
                </c:pt>
                <c:pt idx="6966">
                  <c:v>481.67683358721894</c:v>
                </c:pt>
                <c:pt idx="6967">
                  <c:v>481.68914649993627</c:v>
                </c:pt>
                <c:pt idx="6968">
                  <c:v>481.70155523298604</c:v>
                </c:pt>
                <c:pt idx="6969">
                  <c:v>481.72321062811534</c:v>
                </c:pt>
                <c:pt idx="6970">
                  <c:v>481.72742672274228</c:v>
                </c:pt>
                <c:pt idx="6971">
                  <c:v>481.71473052869527</c:v>
                </c:pt>
                <c:pt idx="6972">
                  <c:v>481.70557968694811</c:v>
                </c:pt>
                <c:pt idx="6973">
                  <c:v>481.70946041041157</c:v>
                </c:pt>
                <c:pt idx="6974">
                  <c:v>481.71180800855609</c:v>
                </c:pt>
                <c:pt idx="6975">
                  <c:v>481.71113726622912</c:v>
                </c:pt>
                <c:pt idx="6976">
                  <c:v>481.72493539409908</c:v>
                </c:pt>
                <c:pt idx="6977">
                  <c:v>481.73331967318677</c:v>
                </c:pt>
                <c:pt idx="6978">
                  <c:v>481.72129422146674</c:v>
                </c:pt>
                <c:pt idx="6979">
                  <c:v>481.69748286885772</c:v>
                </c:pt>
                <c:pt idx="6980">
                  <c:v>481.69709958752799</c:v>
                </c:pt>
                <c:pt idx="6981">
                  <c:v>481.70236970581169</c:v>
                </c:pt>
                <c:pt idx="6982">
                  <c:v>481.69671630619831</c:v>
                </c:pt>
                <c:pt idx="6983">
                  <c:v>481.7086938477521</c:v>
                </c:pt>
                <c:pt idx="6984">
                  <c:v>481.73346340368545</c:v>
                </c:pt>
                <c:pt idx="6985">
                  <c:v>481.73245729019493</c:v>
                </c:pt>
                <c:pt idx="6986">
                  <c:v>481.71492216936008</c:v>
                </c:pt>
                <c:pt idx="6987">
                  <c:v>481.71367650503851</c:v>
                </c:pt>
                <c:pt idx="6988">
                  <c:v>481.73159490720303</c:v>
                </c:pt>
                <c:pt idx="6989">
                  <c:v>481.73700875598536</c:v>
                </c:pt>
                <c:pt idx="6990">
                  <c:v>481.75018405169459</c:v>
                </c:pt>
                <c:pt idx="6991">
                  <c:v>481.77605554145083</c:v>
                </c:pt>
                <c:pt idx="6992">
                  <c:v>481.80082509738418</c:v>
                </c:pt>
                <c:pt idx="6993">
                  <c:v>481.77193526715632</c:v>
                </c:pt>
                <c:pt idx="6994">
                  <c:v>481.76038891709845</c:v>
                </c:pt>
                <c:pt idx="6995">
                  <c:v>481.74917793820407</c:v>
                </c:pt>
                <c:pt idx="6996">
                  <c:v>481.75219627867563</c:v>
                </c:pt>
                <c:pt idx="6997">
                  <c:v>481.74946539920137</c:v>
                </c:pt>
                <c:pt idx="6998">
                  <c:v>481.7695876690118</c:v>
                </c:pt>
                <c:pt idx="6999">
                  <c:v>481.78515847303174</c:v>
                </c:pt>
                <c:pt idx="7000">
                  <c:v>481.79656109259099</c:v>
                </c:pt>
                <c:pt idx="7001">
                  <c:v>481.78511056286555</c:v>
                </c:pt>
                <c:pt idx="7002">
                  <c:v>481.77821149893055</c:v>
                </c:pt>
                <c:pt idx="7003">
                  <c:v>481.78362534771287</c:v>
                </c:pt>
                <c:pt idx="7004">
                  <c:v>481.79608199092883</c:v>
                </c:pt>
                <c:pt idx="7005">
                  <c:v>481.80053763638688</c:v>
                </c:pt>
                <c:pt idx="7006">
                  <c:v>481.81797693688924</c:v>
                </c:pt>
                <c:pt idx="7007">
                  <c:v>481.8357036983889</c:v>
                </c:pt>
                <c:pt idx="7008">
                  <c:v>481.8306731309363</c:v>
                </c:pt>
                <c:pt idx="7009">
                  <c:v>481.79972316356123</c:v>
                </c:pt>
                <c:pt idx="7010">
                  <c:v>481.7884642745006</c:v>
                </c:pt>
                <c:pt idx="7011">
                  <c:v>481.77916970225482</c:v>
                </c:pt>
                <c:pt idx="7012">
                  <c:v>481.76000563576872</c:v>
                </c:pt>
                <c:pt idx="7013">
                  <c:v>481.766521418374</c:v>
                </c:pt>
                <c:pt idx="7014">
                  <c:v>481.79296783012484</c:v>
                </c:pt>
                <c:pt idx="7015">
                  <c:v>481.79684855358829</c:v>
                </c:pt>
                <c:pt idx="7016">
                  <c:v>481.78348161721419</c:v>
                </c:pt>
                <c:pt idx="7017">
                  <c:v>481.77955298358455</c:v>
                </c:pt>
                <c:pt idx="7018">
                  <c:v>481.77744493627108</c:v>
                </c:pt>
                <c:pt idx="7019">
                  <c:v>481.76575485571453</c:v>
                </c:pt>
                <c:pt idx="7020">
                  <c:v>481.77998417508053</c:v>
                </c:pt>
                <c:pt idx="7021">
                  <c:v>481.80235822270305</c:v>
                </c:pt>
                <c:pt idx="7022">
                  <c:v>481.82593002448101</c:v>
                </c:pt>
                <c:pt idx="7023">
                  <c:v>481.8315355139282</c:v>
                </c:pt>
                <c:pt idx="7024">
                  <c:v>481.82161810952164</c:v>
                </c:pt>
                <c:pt idx="7025">
                  <c:v>481.81917469104462</c:v>
                </c:pt>
                <c:pt idx="7026">
                  <c:v>481.81735410472845</c:v>
                </c:pt>
                <c:pt idx="7027">
                  <c:v>481.80001062455852</c:v>
                </c:pt>
                <c:pt idx="7028">
                  <c:v>481.7959382604302</c:v>
                </c:pt>
                <c:pt idx="7029">
                  <c:v>481.81385666259473</c:v>
                </c:pt>
                <c:pt idx="7030">
                  <c:v>481.80882609514214</c:v>
                </c:pt>
                <c:pt idx="7031">
                  <c:v>481.79699228408691</c:v>
                </c:pt>
                <c:pt idx="7032">
                  <c:v>481.79220126746543</c:v>
                </c:pt>
                <c:pt idx="7033">
                  <c:v>481.78884755583033</c:v>
                </c:pt>
                <c:pt idx="7034">
                  <c:v>481.79368648261806</c:v>
                </c:pt>
                <c:pt idx="7035">
                  <c:v>481.79747138574908</c:v>
                </c:pt>
                <c:pt idx="7036">
                  <c:v>481.80695759865972</c:v>
                </c:pt>
                <c:pt idx="7037">
                  <c:v>481.82286377384321</c:v>
                </c:pt>
                <c:pt idx="7038">
                  <c:v>481.83316445957951</c:v>
                </c:pt>
                <c:pt idx="7039">
                  <c:v>481.813473381265</c:v>
                </c:pt>
                <c:pt idx="7040">
                  <c:v>481.80786789181781</c:v>
                </c:pt>
                <c:pt idx="7041">
                  <c:v>481.80614312583407</c:v>
                </c:pt>
                <c:pt idx="7042">
                  <c:v>481.80729296982321</c:v>
                </c:pt>
                <c:pt idx="7043">
                  <c:v>481.80063345671931</c:v>
                </c:pt>
                <c:pt idx="7044">
                  <c:v>481.82621748547825</c:v>
                </c:pt>
                <c:pt idx="7045">
                  <c:v>481.84284231315502</c:v>
                </c:pt>
                <c:pt idx="7046">
                  <c:v>481.85323881922369</c:v>
                </c:pt>
                <c:pt idx="7047">
                  <c:v>481.84758541961031</c:v>
                </c:pt>
                <c:pt idx="7048">
                  <c:v>481.85740700368444</c:v>
                </c:pt>
                <c:pt idx="7049">
                  <c:v>481.8643539777857</c:v>
                </c:pt>
                <c:pt idx="7050">
                  <c:v>481.85836520700877</c:v>
                </c:pt>
                <c:pt idx="7051">
                  <c:v>481.86162309831138</c:v>
                </c:pt>
                <c:pt idx="7052">
                  <c:v>481.88782995923117</c:v>
                </c:pt>
                <c:pt idx="7053">
                  <c:v>481.88854861172439</c:v>
                </c:pt>
                <c:pt idx="7054">
                  <c:v>481.86981573673421</c:v>
                </c:pt>
                <c:pt idx="7055">
                  <c:v>481.86919290457342</c:v>
                </c:pt>
                <c:pt idx="7056">
                  <c:v>481.87709808199895</c:v>
                </c:pt>
                <c:pt idx="7057">
                  <c:v>481.86401860662215</c:v>
                </c:pt>
                <c:pt idx="7058">
                  <c:v>481.86828261141534</c:v>
                </c:pt>
                <c:pt idx="7059">
                  <c:v>481.8854344509204</c:v>
                </c:pt>
                <c:pt idx="7060">
                  <c:v>481.89539976549321</c:v>
                </c:pt>
                <c:pt idx="7061">
                  <c:v>481.88529072042178</c:v>
                </c:pt>
                <c:pt idx="7062">
                  <c:v>481.887350857569</c:v>
                </c:pt>
                <c:pt idx="7063">
                  <c:v>481.88500325942448</c:v>
                </c:pt>
                <c:pt idx="7064">
                  <c:v>481.89683707047965</c:v>
                </c:pt>
                <c:pt idx="7065">
                  <c:v>481.90526925973353</c:v>
                </c:pt>
                <c:pt idx="7066">
                  <c:v>481.91259951516452</c:v>
                </c:pt>
                <c:pt idx="7067">
                  <c:v>481.92649346336691</c:v>
                </c:pt>
                <c:pt idx="7068">
                  <c:v>481.93708161010051</c:v>
                </c:pt>
                <c:pt idx="7069">
                  <c:v>481.92002559092788</c:v>
                </c:pt>
                <c:pt idx="7070">
                  <c:v>481.91216832366854</c:v>
                </c:pt>
                <c:pt idx="7071">
                  <c:v>481.93003881566688</c:v>
                </c:pt>
                <c:pt idx="7072">
                  <c:v>481.93200313248167</c:v>
                </c:pt>
                <c:pt idx="7073">
                  <c:v>481.93665041860459</c:v>
                </c:pt>
                <c:pt idx="7074">
                  <c:v>481.95365852761103</c:v>
                </c:pt>
                <c:pt idx="7075">
                  <c:v>481.96568397933106</c:v>
                </c:pt>
                <c:pt idx="7076">
                  <c:v>481.94743020600305</c:v>
                </c:pt>
                <c:pt idx="7077">
                  <c:v>481.92060051292248</c:v>
                </c:pt>
                <c:pt idx="7078">
                  <c:v>481.90095734477416</c:v>
                </c:pt>
                <c:pt idx="7079">
                  <c:v>481.89482484349861</c:v>
                </c:pt>
                <c:pt idx="7080">
                  <c:v>481.88912353371899</c:v>
                </c:pt>
                <c:pt idx="7081">
                  <c:v>481.8885007015582</c:v>
                </c:pt>
                <c:pt idx="7082">
                  <c:v>481.90910207303079</c:v>
                </c:pt>
                <c:pt idx="7083">
                  <c:v>481.92194199757648</c:v>
                </c:pt>
                <c:pt idx="7084">
                  <c:v>481.90565254106326</c:v>
                </c:pt>
                <c:pt idx="7085">
                  <c:v>481.89468111299999</c:v>
                </c:pt>
                <c:pt idx="7086">
                  <c:v>481.89032128787437</c:v>
                </c:pt>
                <c:pt idx="7087">
                  <c:v>481.89190232335949</c:v>
                </c:pt>
                <c:pt idx="7088">
                  <c:v>481.89975959061877</c:v>
                </c:pt>
                <c:pt idx="7089">
                  <c:v>481.92443332621968</c:v>
                </c:pt>
                <c:pt idx="7090">
                  <c:v>481.93933338791265</c:v>
                </c:pt>
                <c:pt idx="7091">
                  <c:v>481.94551379935439</c:v>
                </c:pt>
                <c:pt idx="7092">
                  <c:v>481.92850569034795</c:v>
                </c:pt>
                <c:pt idx="7093">
                  <c:v>481.91537830480496</c:v>
                </c:pt>
                <c:pt idx="7094">
                  <c:v>481.91355771848879</c:v>
                </c:pt>
                <c:pt idx="7095">
                  <c:v>481.91576158613469</c:v>
                </c:pt>
                <c:pt idx="7096">
                  <c:v>481.9217982670778</c:v>
                </c:pt>
                <c:pt idx="7097">
                  <c:v>481.94771766700029</c:v>
                </c:pt>
                <c:pt idx="7098">
                  <c:v>481.97033126545392</c:v>
                </c:pt>
                <c:pt idx="7099">
                  <c:v>481.96419876417838</c:v>
                </c:pt>
                <c:pt idx="7100">
                  <c:v>481.95993475938525</c:v>
                </c:pt>
                <c:pt idx="7101">
                  <c:v>481.96774411647834</c:v>
                </c:pt>
                <c:pt idx="7102">
                  <c:v>481.97632003623085</c:v>
                </c:pt>
                <c:pt idx="7103">
                  <c:v>481.97694286839163</c:v>
                </c:pt>
                <c:pt idx="7104">
                  <c:v>481.99174710975217</c:v>
                </c:pt>
                <c:pt idx="7105">
                  <c:v>482.00310181914523</c:v>
                </c:pt>
                <c:pt idx="7106">
                  <c:v>482.00319763947766</c:v>
                </c:pt>
                <c:pt idx="7107">
                  <c:v>481.98264417817126</c:v>
                </c:pt>
                <c:pt idx="7108">
                  <c:v>481.96654636232296</c:v>
                </c:pt>
                <c:pt idx="7109">
                  <c:v>481.96659427248915</c:v>
                </c:pt>
                <c:pt idx="7110">
                  <c:v>481.96539651833376</c:v>
                </c:pt>
                <c:pt idx="7111">
                  <c:v>481.96539651833376</c:v>
                </c:pt>
                <c:pt idx="7112">
                  <c:v>481.97756570055247</c:v>
                </c:pt>
                <c:pt idx="7113">
                  <c:v>481.99615484504398</c:v>
                </c:pt>
                <c:pt idx="7114">
                  <c:v>481.98791429645496</c:v>
                </c:pt>
                <c:pt idx="7115">
                  <c:v>481.97775734121734</c:v>
                </c:pt>
                <c:pt idx="7116">
                  <c:v>481.97761361071866</c:v>
                </c:pt>
                <c:pt idx="7117">
                  <c:v>481.9949091807224</c:v>
                </c:pt>
                <c:pt idx="7118">
                  <c:v>481.99529246205213</c:v>
                </c:pt>
                <c:pt idx="7119">
                  <c:v>482.01555846236118</c:v>
                </c:pt>
                <c:pt idx="7120">
                  <c:v>482.04162159278235</c:v>
                </c:pt>
                <c:pt idx="7121">
                  <c:v>482.06011491694147</c:v>
                </c:pt>
                <c:pt idx="7122">
                  <c:v>482.03362059502439</c:v>
                </c:pt>
                <c:pt idx="7123">
                  <c:v>482.02629033959346</c:v>
                </c:pt>
                <c:pt idx="7124">
                  <c:v>482.01651666568551</c:v>
                </c:pt>
                <c:pt idx="7125">
                  <c:v>482.00841984759512</c:v>
                </c:pt>
                <c:pt idx="7126">
                  <c:v>481.99524455188589</c:v>
                </c:pt>
                <c:pt idx="7127">
                  <c:v>482.01282758288693</c:v>
                </c:pt>
                <c:pt idx="7128">
                  <c:v>482.02969196139475</c:v>
                </c:pt>
                <c:pt idx="7129">
                  <c:v>482.03036270372172</c:v>
                </c:pt>
                <c:pt idx="7130">
                  <c:v>482.0157980131923</c:v>
                </c:pt>
                <c:pt idx="7131">
                  <c:v>482.00559314778843</c:v>
                </c:pt>
                <c:pt idx="7132">
                  <c:v>482.00559314778843</c:v>
                </c:pt>
                <c:pt idx="7133">
                  <c:v>481.99792752119396</c:v>
                </c:pt>
                <c:pt idx="7134">
                  <c:v>481.99107636742519</c:v>
                </c:pt>
                <c:pt idx="7135">
                  <c:v>482.00664717144514</c:v>
                </c:pt>
                <c:pt idx="7136">
                  <c:v>482.01210893039371</c:v>
                </c:pt>
                <c:pt idx="7137">
                  <c:v>482.00219152598714</c:v>
                </c:pt>
                <c:pt idx="7138">
                  <c:v>481.98441685432124</c:v>
                </c:pt>
                <c:pt idx="7139">
                  <c:v>481.99629857554265</c:v>
                </c:pt>
                <c:pt idx="7140">
                  <c:v>481.99117218775763</c:v>
                </c:pt>
                <c:pt idx="7141">
                  <c:v>481.99984392784256</c:v>
                </c:pt>
                <c:pt idx="7142">
                  <c:v>482.01191728972884</c:v>
                </c:pt>
                <c:pt idx="7143">
                  <c:v>482.03132090704605</c:v>
                </c:pt>
                <c:pt idx="7144">
                  <c:v>482.02116395180838</c:v>
                </c:pt>
                <c:pt idx="7145">
                  <c:v>482.00942596108564</c:v>
                </c:pt>
                <c:pt idx="7146">
                  <c:v>482.005497327456</c:v>
                </c:pt>
                <c:pt idx="7147">
                  <c:v>482.00789283576677</c:v>
                </c:pt>
                <c:pt idx="7148">
                  <c:v>482.01325877438285</c:v>
                </c:pt>
                <c:pt idx="7149">
                  <c:v>482.02125977214081</c:v>
                </c:pt>
                <c:pt idx="7150">
                  <c:v>482.05010169220242</c:v>
                </c:pt>
                <c:pt idx="7151">
                  <c:v>482.0655287657238</c:v>
                </c:pt>
                <c:pt idx="7152">
                  <c:v>482.0621750540887</c:v>
                </c:pt>
                <c:pt idx="7153">
                  <c:v>482.05345540383752</c:v>
                </c:pt>
                <c:pt idx="7154">
                  <c:v>482.05877343228741</c:v>
                </c:pt>
                <c:pt idx="7155">
                  <c:v>482.0512994463578</c:v>
                </c:pt>
                <c:pt idx="7156">
                  <c:v>482.04535858574712</c:v>
                </c:pt>
                <c:pt idx="7157">
                  <c:v>482.05403032583212</c:v>
                </c:pt>
                <c:pt idx="7158">
                  <c:v>482.06049819827115</c:v>
                </c:pt>
                <c:pt idx="7159">
                  <c:v>482.0613126710968</c:v>
                </c:pt>
                <c:pt idx="7160">
                  <c:v>482.0521618293497</c:v>
                </c:pt>
                <c:pt idx="7161">
                  <c:v>482.04866438721598</c:v>
                </c:pt>
                <c:pt idx="7162">
                  <c:v>482.05733612730097</c:v>
                </c:pt>
                <c:pt idx="7163">
                  <c:v>482.06643905888188</c:v>
                </c:pt>
                <c:pt idx="7164">
                  <c:v>482.06873874686022</c:v>
                </c:pt>
                <c:pt idx="7165">
                  <c:v>482.09614336193533</c:v>
                </c:pt>
                <c:pt idx="7166">
                  <c:v>482.1097019389743</c:v>
                </c:pt>
                <c:pt idx="7167">
                  <c:v>482.10299451570415</c:v>
                </c:pt>
                <c:pt idx="7168">
                  <c:v>482.09542470944211</c:v>
                </c:pt>
                <c:pt idx="7169">
                  <c:v>482.09858678041235</c:v>
                </c:pt>
                <c:pt idx="7170">
                  <c:v>482.09384367395705</c:v>
                </c:pt>
                <c:pt idx="7171">
                  <c:v>482.09954498373662</c:v>
                </c:pt>
                <c:pt idx="7172">
                  <c:v>482.10836045432029</c:v>
                </c:pt>
                <c:pt idx="7173">
                  <c:v>482.13265090859142</c:v>
                </c:pt>
                <c:pt idx="7174">
                  <c:v>482.12900973595907</c:v>
                </c:pt>
                <c:pt idx="7175">
                  <c:v>482.11185789645401</c:v>
                </c:pt>
                <c:pt idx="7176">
                  <c:v>482.10419226985954</c:v>
                </c:pt>
                <c:pt idx="7177">
                  <c:v>482.10951029830943</c:v>
                </c:pt>
                <c:pt idx="7178">
                  <c:v>482.09791603808532</c:v>
                </c:pt>
                <c:pt idx="7179">
                  <c:v>482.11142670495803</c:v>
                </c:pt>
                <c:pt idx="7180">
                  <c:v>482.13840012853728</c:v>
                </c:pt>
                <c:pt idx="7181">
                  <c:v>482.15320436989782</c:v>
                </c:pt>
                <c:pt idx="7182">
                  <c:v>482.15090468191949</c:v>
                </c:pt>
                <c:pt idx="7183">
                  <c:v>482.14429307898178</c:v>
                </c:pt>
                <c:pt idx="7184">
                  <c:v>482.13667536255349</c:v>
                </c:pt>
                <c:pt idx="7185">
                  <c:v>482.13811266753999</c:v>
                </c:pt>
                <c:pt idx="7186">
                  <c:v>482.13394448307923</c:v>
                </c:pt>
                <c:pt idx="7187">
                  <c:v>482.13562133889678</c:v>
                </c:pt>
                <c:pt idx="7188">
                  <c:v>482.1482696227776</c:v>
                </c:pt>
                <c:pt idx="7189">
                  <c:v>482.15871403901258</c:v>
                </c:pt>
                <c:pt idx="7190">
                  <c:v>482.1399811640224</c:v>
                </c:pt>
                <c:pt idx="7191">
                  <c:v>482.12656631748206</c:v>
                </c:pt>
                <c:pt idx="7192">
                  <c:v>482.12388334817405</c:v>
                </c:pt>
                <c:pt idx="7193">
                  <c:v>482.11832576889304</c:v>
                </c:pt>
                <c:pt idx="7194">
                  <c:v>482.1046713715217</c:v>
                </c:pt>
                <c:pt idx="7195">
                  <c:v>482.11957143321467</c:v>
                </c:pt>
                <c:pt idx="7196">
                  <c:v>482.13399239324548</c:v>
                </c:pt>
                <c:pt idx="7197">
                  <c:v>482.12910555629151</c:v>
                </c:pt>
                <c:pt idx="7198">
                  <c:v>482.11851740955791</c:v>
                </c:pt>
                <c:pt idx="7199">
                  <c:v>482.12172739069433</c:v>
                </c:pt>
                <c:pt idx="7200">
                  <c:v>482.12148783986328</c:v>
                </c:pt>
                <c:pt idx="7201">
                  <c:v>482.12503319216319</c:v>
                </c:pt>
                <c:pt idx="7202">
                  <c:v>482.13360911191575</c:v>
                </c:pt>
                <c:pt idx="7203">
                  <c:v>482.15483331554913</c:v>
                </c:pt>
                <c:pt idx="7204">
                  <c:v>482.16086999649224</c:v>
                </c:pt>
                <c:pt idx="7205">
                  <c:v>482.14726350928709</c:v>
                </c:pt>
                <c:pt idx="7206">
                  <c:v>482.13586088972784</c:v>
                </c:pt>
                <c:pt idx="7207">
                  <c:v>482.14563456363578</c:v>
                </c:pt>
                <c:pt idx="7208">
                  <c:v>482.14204130116963</c:v>
                </c:pt>
                <c:pt idx="7209">
                  <c:v>482.15095259208567</c:v>
                </c:pt>
                <c:pt idx="7210">
                  <c:v>482.171937244888</c:v>
                </c:pt>
                <c:pt idx="7211">
                  <c:v>482.18324404411482</c:v>
                </c:pt>
                <c:pt idx="7212">
                  <c:v>482.17500349552574</c:v>
                </c:pt>
                <c:pt idx="7213">
                  <c:v>482.16225939131249</c:v>
                </c:pt>
                <c:pt idx="7214">
                  <c:v>482.15238989707217</c:v>
                </c:pt>
                <c:pt idx="7215">
                  <c:v>482.15651017136668</c:v>
                </c:pt>
                <c:pt idx="7216">
                  <c:v>482.17466812436226</c:v>
                </c:pt>
                <c:pt idx="7217">
                  <c:v>482.1957965076632</c:v>
                </c:pt>
                <c:pt idx="7218">
                  <c:v>482.2283275105234</c:v>
                </c:pt>
                <c:pt idx="7219">
                  <c:v>482.25022245648381</c:v>
                </c:pt>
                <c:pt idx="7220">
                  <c:v>482.24145489606639</c:v>
                </c:pt>
                <c:pt idx="7221">
                  <c:v>482.22305739223975</c:v>
                </c:pt>
                <c:pt idx="7222">
                  <c:v>482.21064865918999</c:v>
                </c:pt>
                <c:pt idx="7223">
                  <c:v>482.20250393093335</c:v>
                </c:pt>
                <c:pt idx="7224">
                  <c:v>482.19632351949156</c:v>
                </c:pt>
                <c:pt idx="7225">
                  <c:v>482.2060971933995</c:v>
                </c:pt>
                <c:pt idx="7226">
                  <c:v>482.21778727395605</c:v>
                </c:pt>
                <c:pt idx="7227">
                  <c:v>482.21692489096415</c:v>
                </c:pt>
                <c:pt idx="7228">
                  <c:v>482.20164154794151</c:v>
                </c:pt>
                <c:pt idx="7229">
                  <c:v>482.19292189769027</c:v>
                </c:pt>
                <c:pt idx="7230">
                  <c:v>482.20403705625228</c:v>
                </c:pt>
                <c:pt idx="7231">
                  <c:v>482.20997791686295</c:v>
                </c:pt>
                <c:pt idx="7232">
                  <c:v>482.21793100445467</c:v>
                </c:pt>
                <c:pt idx="7233">
                  <c:v>482.2419819078948</c:v>
                </c:pt>
                <c:pt idx="7234">
                  <c:v>482.25750480174855</c:v>
                </c:pt>
                <c:pt idx="7235">
                  <c:v>482.2358494066192</c:v>
                </c:pt>
                <c:pt idx="7236">
                  <c:v>482.2172602621277</c:v>
                </c:pt>
                <c:pt idx="7237">
                  <c:v>482.20763031871837</c:v>
                </c:pt>
                <c:pt idx="7238">
                  <c:v>482.20327049359281</c:v>
                </c:pt>
                <c:pt idx="7239">
                  <c:v>482.20633674423061</c:v>
                </c:pt>
                <c:pt idx="7240">
                  <c:v>482.21534385547909</c:v>
                </c:pt>
                <c:pt idx="7241">
                  <c:v>482.22914198334905</c:v>
                </c:pt>
                <c:pt idx="7242">
                  <c:v>482.23685552010971</c:v>
                </c:pt>
                <c:pt idx="7243">
                  <c:v>482.2219554584168</c:v>
                </c:pt>
                <c:pt idx="7244">
                  <c:v>482.19948559046179</c:v>
                </c:pt>
                <c:pt idx="7245">
                  <c:v>482.20997791686295</c:v>
                </c:pt>
                <c:pt idx="7246">
                  <c:v>482.21036119819269</c:v>
                </c:pt>
                <c:pt idx="7247">
                  <c:v>482.21122358118453</c:v>
                </c:pt>
                <c:pt idx="7248">
                  <c:v>482.22866288168694</c:v>
                </c:pt>
                <c:pt idx="7249">
                  <c:v>482.24801858883791</c:v>
                </c:pt>
                <c:pt idx="7250">
                  <c:v>482.22952526467878</c:v>
                </c:pt>
                <c:pt idx="7251">
                  <c:v>482.21088821002104</c:v>
                </c:pt>
                <c:pt idx="7252">
                  <c:v>482.20715121705626</c:v>
                </c:pt>
                <c:pt idx="7253">
                  <c:v>482.20034797345369</c:v>
                </c:pt>
                <c:pt idx="7254">
                  <c:v>482.18999937755115</c:v>
                </c:pt>
                <c:pt idx="7255">
                  <c:v>482.19689844148616</c:v>
                </c:pt>
                <c:pt idx="7256">
                  <c:v>482.21970368060465</c:v>
                </c:pt>
                <c:pt idx="7257">
                  <c:v>482.2219554584168</c:v>
                </c:pt>
                <c:pt idx="7258">
                  <c:v>482.2069595763914</c:v>
                </c:pt>
                <c:pt idx="7259">
                  <c:v>482.20681584589272</c:v>
                </c:pt>
                <c:pt idx="7260">
                  <c:v>482.21716444179526</c:v>
                </c:pt>
                <c:pt idx="7261">
                  <c:v>482.22382395489916</c:v>
                </c:pt>
                <c:pt idx="7262">
                  <c:v>482.23029182733825</c:v>
                </c:pt>
                <c:pt idx="7263">
                  <c:v>482.25472601210805</c:v>
                </c:pt>
                <c:pt idx="7264">
                  <c:v>482.27283605493744</c:v>
                </c:pt>
                <c:pt idx="7265">
                  <c:v>482.2669910146592</c:v>
                </c:pt>
                <c:pt idx="7266">
                  <c:v>482.25290542579188</c:v>
                </c:pt>
                <c:pt idx="7267">
                  <c:v>482.25434273077832</c:v>
                </c:pt>
                <c:pt idx="7268">
                  <c:v>482.26009195072419</c:v>
                </c:pt>
                <c:pt idx="7269">
                  <c:v>482.25702570008639</c:v>
                </c:pt>
                <c:pt idx="7270">
                  <c:v>482.26459550634843</c:v>
                </c:pt>
                <c:pt idx="7271">
                  <c:v>482.27508783274953</c:v>
                </c:pt>
                <c:pt idx="7272">
                  <c:v>482.27858527488326</c:v>
                </c:pt>
                <c:pt idx="7273">
                  <c:v>482.25568421543238</c:v>
                </c:pt>
                <c:pt idx="7274">
                  <c:v>482.23733462177188</c:v>
                </c:pt>
                <c:pt idx="7275">
                  <c:v>482.23719089127326</c:v>
                </c:pt>
                <c:pt idx="7276">
                  <c:v>482.2386281962597</c:v>
                </c:pt>
                <c:pt idx="7277">
                  <c:v>482.23340598814224</c:v>
                </c:pt>
                <c:pt idx="7278">
                  <c:v>482.25673823908909</c:v>
                </c:pt>
                <c:pt idx="7279">
                  <c:v>482.28102869336027</c:v>
                </c:pt>
                <c:pt idx="7280">
                  <c:v>482.27729170039544</c:v>
                </c:pt>
                <c:pt idx="7281">
                  <c:v>482.26550579950651</c:v>
                </c:pt>
                <c:pt idx="7282">
                  <c:v>482.25855882540526</c:v>
                </c:pt>
                <c:pt idx="7283">
                  <c:v>482.25975657956064</c:v>
                </c:pt>
                <c:pt idx="7284">
                  <c:v>482.26004404055794</c:v>
                </c:pt>
                <c:pt idx="7285">
                  <c:v>482.25803181357691</c:v>
                </c:pt>
                <c:pt idx="7286">
                  <c:v>482.2783457240522</c:v>
                </c:pt>
                <c:pt idx="7287">
                  <c:v>482.2917126604263</c:v>
                </c:pt>
                <c:pt idx="7288">
                  <c:v>482.28050168153192</c:v>
                </c:pt>
                <c:pt idx="7289">
                  <c:v>482.26842831964564</c:v>
                </c:pt>
                <c:pt idx="7290">
                  <c:v>482.28505314732234</c:v>
                </c:pt>
                <c:pt idx="7291">
                  <c:v>482.28064541203054</c:v>
                </c:pt>
                <c:pt idx="7292">
                  <c:v>482.27815408338734</c:v>
                </c:pt>
                <c:pt idx="7293">
                  <c:v>482.29176057059249</c:v>
                </c:pt>
                <c:pt idx="7294">
                  <c:v>482.30206125632878</c:v>
                </c:pt>
                <c:pt idx="7295">
                  <c:v>482.29578502455456</c:v>
                </c:pt>
                <c:pt idx="7296">
                  <c:v>482.28787984712903</c:v>
                </c:pt>
                <c:pt idx="7297">
                  <c:v>482.28898178095199</c:v>
                </c:pt>
                <c:pt idx="7298">
                  <c:v>482.28620299131154</c:v>
                </c:pt>
                <c:pt idx="7299">
                  <c:v>482.29118564859789</c:v>
                </c:pt>
                <c:pt idx="7300">
                  <c:v>482.28974834361145</c:v>
                </c:pt>
                <c:pt idx="7301">
                  <c:v>482.29659949738021</c:v>
                </c:pt>
                <c:pt idx="7302">
                  <c:v>482.29707859904238</c:v>
                </c:pt>
                <c:pt idx="7303">
                  <c:v>482.28428658466288</c:v>
                </c:pt>
                <c:pt idx="7304">
                  <c:v>482.26909906197267</c:v>
                </c:pt>
                <c:pt idx="7305">
                  <c:v>482.25817554407553</c:v>
                </c:pt>
                <c:pt idx="7306">
                  <c:v>482.25831927457421</c:v>
                </c:pt>
                <c:pt idx="7307">
                  <c:v>482.26655982316322</c:v>
                </c:pt>
                <c:pt idx="7308">
                  <c:v>482.27887273588055</c:v>
                </c:pt>
                <c:pt idx="7309">
                  <c:v>482.30139051400175</c:v>
                </c:pt>
                <c:pt idx="7310">
                  <c:v>482.31791952134603</c:v>
                </c:pt>
                <c:pt idx="7311">
                  <c:v>482.31207448106778</c:v>
                </c:pt>
                <c:pt idx="7312">
                  <c:v>482.30239662749227</c:v>
                </c:pt>
                <c:pt idx="7313">
                  <c:v>482.31461371987717</c:v>
                </c:pt>
                <c:pt idx="7314">
                  <c:v>482.31686549768932</c:v>
                </c:pt>
                <c:pt idx="7315">
                  <c:v>482.32635171059997</c:v>
                </c:pt>
                <c:pt idx="7316">
                  <c:v>482.34110804179426</c:v>
                </c:pt>
                <c:pt idx="7317">
                  <c:v>482.36022419811417</c:v>
                </c:pt>
                <c:pt idx="7318">
                  <c:v>482.35739749830748</c:v>
                </c:pt>
                <c:pt idx="7319">
                  <c:v>482.33655657600383</c:v>
                </c:pt>
                <c:pt idx="7320">
                  <c:v>482.3347359896876</c:v>
                </c:pt>
                <c:pt idx="7321">
                  <c:v>482.34498876525771</c:v>
                </c:pt>
                <c:pt idx="7322">
                  <c:v>482.34470130426041</c:v>
                </c:pt>
                <c:pt idx="7323">
                  <c:v>482.34297653827667</c:v>
                </c:pt>
                <c:pt idx="7324">
                  <c:v>482.36798564504107</c:v>
                </c:pt>
                <c:pt idx="7325">
                  <c:v>482.36487148423709</c:v>
                </c:pt>
                <c:pt idx="7326">
                  <c:v>482.34570741775093</c:v>
                </c:pt>
                <c:pt idx="7327">
                  <c:v>482.33056780522691</c:v>
                </c:pt>
                <c:pt idx="7328">
                  <c:v>482.33785015049165</c:v>
                </c:pt>
                <c:pt idx="7329">
                  <c:v>482.33804179115646</c:v>
                </c:pt>
                <c:pt idx="7330">
                  <c:v>482.34680935157388</c:v>
                </c:pt>
                <c:pt idx="7331">
                  <c:v>482.36554222656406</c:v>
                </c:pt>
                <c:pt idx="7332">
                  <c:v>482.38547285570962</c:v>
                </c:pt>
                <c:pt idx="7333">
                  <c:v>482.37325576332472</c:v>
                </c:pt>
                <c:pt idx="7334">
                  <c:v>482.36242806576007</c:v>
                </c:pt>
                <c:pt idx="7335">
                  <c:v>482.35284603251699</c:v>
                </c:pt>
                <c:pt idx="7336">
                  <c:v>482.35423542733724</c:v>
                </c:pt>
                <c:pt idx="7337">
                  <c:v>482.36238015559388</c:v>
                </c:pt>
                <c:pt idx="7338">
                  <c:v>482.38187959324353</c:v>
                </c:pt>
                <c:pt idx="7339">
                  <c:v>482.39639637360676</c:v>
                </c:pt>
                <c:pt idx="7340">
                  <c:v>482.42274696502517</c:v>
                </c:pt>
                <c:pt idx="7341">
                  <c:v>482.41196717762671</c:v>
                </c:pt>
                <c:pt idx="7342">
                  <c:v>482.40276842571336</c:v>
                </c:pt>
                <c:pt idx="7343">
                  <c:v>482.40319961720934</c:v>
                </c:pt>
                <c:pt idx="7344">
                  <c:v>482.40837391516055</c:v>
                </c:pt>
                <c:pt idx="7345">
                  <c:v>482.3931384823041</c:v>
                </c:pt>
                <c:pt idx="7346">
                  <c:v>482.40080410889857</c:v>
                </c:pt>
                <c:pt idx="7347">
                  <c:v>482.40377453920388</c:v>
                </c:pt>
                <c:pt idx="7348">
                  <c:v>482.39634846344052</c:v>
                </c:pt>
                <c:pt idx="7349">
                  <c:v>482.37109980584506</c:v>
                </c:pt>
                <c:pt idx="7350">
                  <c:v>482.36180523359928</c:v>
                </c:pt>
                <c:pt idx="7351">
                  <c:v>482.36836892637081</c:v>
                </c:pt>
                <c:pt idx="7352">
                  <c:v>482.36008046761555</c:v>
                </c:pt>
                <c:pt idx="7353">
                  <c:v>482.36276343692361</c:v>
                </c:pt>
                <c:pt idx="7354">
                  <c:v>482.38245451523807</c:v>
                </c:pt>
                <c:pt idx="7355">
                  <c:v>482.39519861945138</c:v>
                </c:pt>
                <c:pt idx="7356">
                  <c:v>482.37220173966801</c:v>
                </c:pt>
                <c:pt idx="7357">
                  <c:v>482.36170941326685</c:v>
                </c:pt>
                <c:pt idx="7358">
                  <c:v>482.35409169683862</c:v>
                </c:pt>
                <c:pt idx="7359">
                  <c:v>482.35596019332104</c:v>
                </c:pt>
                <c:pt idx="7360">
                  <c:v>482.35040261404004</c:v>
                </c:pt>
                <c:pt idx="7361">
                  <c:v>482.37349531415583</c:v>
                </c:pt>
                <c:pt idx="7362">
                  <c:v>482.39625264310808</c:v>
                </c:pt>
                <c:pt idx="7363">
                  <c:v>482.39759412776215</c:v>
                </c:pt>
                <c:pt idx="7364">
                  <c:v>482.38135258141511</c:v>
                </c:pt>
                <c:pt idx="7365">
                  <c:v>482.37545963097062</c:v>
                </c:pt>
                <c:pt idx="7366">
                  <c:v>482.38072974925433</c:v>
                </c:pt>
                <c:pt idx="7367">
                  <c:v>482.38537703537719</c:v>
                </c:pt>
                <c:pt idx="7368">
                  <c:v>482.39558190078105</c:v>
                </c:pt>
                <c:pt idx="7369">
                  <c:v>482.41853087039823</c:v>
                </c:pt>
                <c:pt idx="7370">
                  <c:v>482.43764702671814</c:v>
                </c:pt>
                <c:pt idx="7371">
                  <c:v>482.42816081380749</c:v>
                </c:pt>
                <c:pt idx="7372">
                  <c:v>482.41297329111723</c:v>
                </c:pt>
                <c:pt idx="7373">
                  <c:v>482.41742893657528</c:v>
                </c:pt>
                <c:pt idx="7374">
                  <c:v>482.41623118241989</c:v>
                </c:pt>
                <c:pt idx="7375">
                  <c:v>482.41752475690771</c:v>
                </c:pt>
                <c:pt idx="7376">
                  <c:v>482.43520360824112</c:v>
                </c:pt>
                <c:pt idx="7377">
                  <c:v>482.46476418079601</c:v>
                </c:pt>
                <c:pt idx="7378">
                  <c:v>482.4684532635946</c:v>
                </c:pt>
                <c:pt idx="7379">
                  <c:v>482.47219025655937</c:v>
                </c:pt>
                <c:pt idx="7380">
                  <c:v>482.46577029428653</c:v>
                </c:pt>
                <c:pt idx="7381">
                  <c:v>482.4620333013217</c:v>
                </c:pt>
                <c:pt idx="7382">
                  <c:v>482.44938501744087</c:v>
                </c:pt>
                <c:pt idx="7383">
                  <c:v>482.4539364832313</c:v>
                </c:pt>
                <c:pt idx="7384">
                  <c:v>482.45834421852317</c:v>
                </c:pt>
                <c:pt idx="7385">
                  <c:v>482.47147160406615</c:v>
                </c:pt>
                <c:pt idx="7386">
                  <c:v>482.46399761813655</c:v>
                </c:pt>
                <c:pt idx="7387">
                  <c:v>482.44909755644358</c:v>
                </c:pt>
                <c:pt idx="7388">
                  <c:v>482.43865314020866</c:v>
                </c:pt>
                <c:pt idx="7389">
                  <c:v>482.4356347997371</c:v>
                </c:pt>
                <c:pt idx="7390">
                  <c:v>482.43189780677227</c:v>
                </c:pt>
                <c:pt idx="7391">
                  <c:v>482.44339624666395</c:v>
                </c:pt>
                <c:pt idx="7392">
                  <c:v>482.47281308872016</c:v>
                </c:pt>
                <c:pt idx="7393">
                  <c:v>482.48699449791991</c:v>
                </c:pt>
                <c:pt idx="7394">
                  <c:v>482.48301795412402</c:v>
                </c:pt>
                <c:pt idx="7395">
                  <c:v>482.47185488539589</c:v>
                </c:pt>
                <c:pt idx="7396">
                  <c:v>482.47496904619987</c:v>
                </c:pt>
                <c:pt idx="7397">
                  <c:v>482.46945937708512</c:v>
                </c:pt>
                <c:pt idx="7398">
                  <c:v>482.45685900337048</c:v>
                </c:pt>
                <c:pt idx="7399">
                  <c:v>482.46878863475808</c:v>
                </c:pt>
                <c:pt idx="7400">
                  <c:v>482.48095781697674</c:v>
                </c:pt>
                <c:pt idx="7401">
                  <c:v>482.46615357561626</c:v>
                </c:pt>
                <c:pt idx="7402">
                  <c:v>482.43970716386536</c:v>
                </c:pt>
                <c:pt idx="7403">
                  <c:v>482.44823517345174</c:v>
                </c:pt>
                <c:pt idx="7404">
                  <c:v>482.43903642153839</c:v>
                </c:pt>
                <c:pt idx="7405">
                  <c:v>482.44028208585996</c:v>
                </c:pt>
                <c:pt idx="7406">
                  <c:v>482.44770816162332</c:v>
                </c:pt>
                <c:pt idx="7407">
                  <c:v>482.4773166443444</c:v>
                </c:pt>
                <c:pt idx="7408">
                  <c:v>482.48100572714299</c:v>
                </c:pt>
                <c:pt idx="7409">
                  <c:v>482.47875394933084</c:v>
                </c:pt>
                <c:pt idx="7410">
                  <c:v>482.47228607689181</c:v>
                </c:pt>
                <c:pt idx="7411">
                  <c:v>482.46902818558914</c:v>
                </c:pt>
                <c:pt idx="7412">
                  <c:v>482.46428507913384</c:v>
                </c:pt>
                <c:pt idx="7413">
                  <c:v>482.45738601519884</c:v>
                </c:pt>
                <c:pt idx="7414">
                  <c:v>482.46030853533796</c:v>
                </c:pt>
                <c:pt idx="7415">
                  <c:v>482.46763879076889</c:v>
                </c:pt>
                <c:pt idx="7416">
                  <c:v>482.46711177894053</c:v>
                </c:pt>
                <c:pt idx="7417">
                  <c:v>482.45106187325842</c:v>
                </c:pt>
                <c:pt idx="7418">
                  <c:v>482.43783866738301</c:v>
                </c:pt>
                <c:pt idx="7419">
                  <c:v>482.43817403854649</c:v>
                </c:pt>
                <c:pt idx="7420">
                  <c:v>482.43640136239651</c:v>
                </c:pt>
                <c:pt idx="7421">
                  <c:v>482.44406698899098</c:v>
                </c:pt>
                <c:pt idx="7422">
                  <c:v>482.46447671979871</c:v>
                </c:pt>
                <c:pt idx="7423">
                  <c:v>482.48407197778079</c:v>
                </c:pt>
                <c:pt idx="7424">
                  <c:v>482.47540023769579</c:v>
                </c:pt>
                <c:pt idx="7425">
                  <c:v>482.46936355675268</c:v>
                </c:pt>
                <c:pt idx="7426">
                  <c:v>482.46524328245812</c:v>
                </c:pt>
                <c:pt idx="7427">
                  <c:v>482.47391502254311</c:v>
                </c:pt>
                <c:pt idx="7428">
                  <c:v>482.47563978852685</c:v>
                </c:pt>
                <c:pt idx="7429">
                  <c:v>482.50141545795071</c:v>
                </c:pt>
                <c:pt idx="7430">
                  <c:v>482.52263966158409</c:v>
                </c:pt>
                <c:pt idx="7431">
                  <c:v>482.53725226227976</c:v>
                </c:pt>
                <c:pt idx="7432">
                  <c:v>482.51502194515587</c:v>
                </c:pt>
                <c:pt idx="7433">
                  <c:v>482.51329717917213</c:v>
                </c:pt>
                <c:pt idx="7434">
                  <c:v>482.51200360468431</c:v>
                </c:pt>
                <c:pt idx="7435">
                  <c:v>482.51133286235728</c:v>
                </c:pt>
                <c:pt idx="7436">
                  <c:v>482.5045296187547</c:v>
                </c:pt>
                <c:pt idx="7437">
                  <c:v>482.52537054105835</c:v>
                </c:pt>
                <c:pt idx="7438">
                  <c:v>482.54209118906749</c:v>
                </c:pt>
                <c:pt idx="7439">
                  <c:v>482.5367731606176</c:v>
                </c:pt>
                <c:pt idx="7440">
                  <c:v>482.52101071593279</c:v>
                </c:pt>
                <c:pt idx="7441">
                  <c:v>482.52283130224896</c:v>
                </c:pt>
                <c:pt idx="7442">
                  <c:v>482.52891589335832</c:v>
                </c:pt>
                <c:pt idx="7443">
                  <c:v>482.5267599358786</c:v>
                </c:pt>
                <c:pt idx="7444">
                  <c:v>482.53279661682171</c:v>
                </c:pt>
                <c:pt idx="7445">
                  <c:v>482.55105039014978</c:v>
                </c:pt>
                <c:pt idx="7446">
                  <c:v>482.55838064558071</c:v>
                </c:pt>
                <c:pt idx="7447">
                  <c:v>482.53480884380281</c:v>
                </c:pt>
                <c:pt idx="7448">
                  <c:v>482.52163354809358</c:v>
                </c:pt>
                <c:pt idx="7449">
                  <c:v>482.52091489560036</c:v>
                </c:pt>
                <c:pt idx="7450">
                  <c:v>482.51267434701128</c:v>
                </c:pt>
                <c:pt idx="7451">
                  <c:v>482.51181196401944</c:v>
                </c:pt>
                <c:pt idx="7452">
                  <c:v>482.53308407781901</c:v>
                </c:pt>
                <c:pt idx="7453">
                  <c:v>482.54007896208645</c:v>
                </c:pt>
                <c:pt idx="7454">
                  <c:v>482.53547958612978</c:v>
                </c:pt>
                <c:pt idx="7455">
                  <c:v>482.52383741573948</c:v>
                </c:pt>
                <c:pt idx="7456">
                  <c:v>482.5178965551288</c:v>
                </c:pt>
                <c:pt idx="7457">
                  <c:v>482.51904639911794</c:v>
                </c:pt>
                <c:pt idx="7458">
                  <c:v>482.52153772776114</c:v>
                </c:pt>
                <c:pt idx="7459">
                  <c:v>482.51837565679091</c:v>
                </c:pt>
                <c:pt idx="7460">
                  <c:v>482.54290566189314</c:v>
                </c:pt>
                <c:pt idx="7461">
                  <c:v>482.54491788887424</c:v>
                </c:pt>
                <c:pt idx="7462">
                  <c:v>482.51827983645848</c:v>
                </c:pt>
                <c:pt idx="7463">
                  <c:v>482.50438588825608</c:v>
                </c:pt>
                <c:pt idx="7464">
                  <c:v>482.50371514592905</c:v>
                </c:pt>
                <c:pt idx="7465">
                  <c:v>482.4914501433779</c:v>
                </c:pt>
                <c:pt idx="7466">
                  <c:v>482.48962955706173</c:v>
                </c:pt>
                <c:pt idx="7467">
                  <c:v>482.50912899471138</c:v>
                </c:pt>
                <c:pt idx="7468">
                  <c:v>482.51324926900588</c:v>
                </c:pt>
                <c:pt idx="7469">
                  <c:v>482.51861520762202</c:v>
                </c:pt>
                <c:pt idx="7470">
                  <c:v>482.50304440360202</c:v>
                </c:pt>
                <c:pt idx="7471">
                  <c:v>482.50088844612236</c:v>
                </c:pt>
                <c:pt idx="7472">
                  <c:v>482.50237366127499</c:v>
                </c:pt>
                <c:pt idx="7473">
                  <c:v>482.51909430928418</c:v>
                </c:pt>
                <c:pt idx="7474">
                  <c:v>482.52211264975574</c:v>
                </c:pt>
                <c:pt idx="7475">
                  <c:v>482.5514815816457</c:v>
                </c:pt>
                <c:pt idx="7476">
                  <c:v>482.57323279710744</c:v>
                </c:pt>
                <c:pt idx="7477">
                  <c:v>482.56580672134407</c:v>
                </c:pt>
                <c:pt idx="7478">
                  <c:v>482.55560185594021</c:v>
                </c:pt>
                <c:pt idx="7479">
                  <c:v>482.56168644704957</c:v>
                </c:pt>
                <c:pt idx="7480">
                  <c:v>482.5614948063847</c:v>
                </c:pt>
                <c:pt idx="7481">
                  <c:v>482.56082406405767</c:v>
                </c:pt>
                <c:pt idx="7482">
                  <c:v>482.57888619672087</c:v>
                </c:pt>
                <c:pt idx="7483">
                  <c:v>482.59359461774898</c:v>
                </c:pt>
                <c:pt idx="7484">
                  <c:v>482.59182194159899</c:v>
                </c:pt>
                <c:pt idx="7485">
                  <c:v>482.58142543553026</c:v>
                </c:pt>
                <c:pt idx="7486">
                  <c:v>482.57495756309123</c:v>
                </c:pt>
                <c:pt idx="7487">
                  <c:v>482.56666910433597</c:v>
                </c:pt>
                <c:pt idx="7488">
                  <c:v>482.56973535497377</c:v>
                </c:pt>
                <c:pt idx="7489">
                  <c:v>482.57802381372898</c:v>
                </c:pt>
                <c:pt idx="7490">
                  <c:v>482.59776280220973</c:v>
                </c:pt>
                <c:pt idx="7491">
                  <c:v>482.60562006946901</c:v>
                </c:pt>
                <c:pt idx="7492">
                  <c:v>482.5984335445367</c:v>
                </c:pt>
                <c:pt idx="7493">
                  <c:v>482.57989231021139</c:v>
                </c:pt>
                <c:pt idx="7494">
                  <c:v>482.57260996494665</c:v>
                </c:pt>
                <c:pt idx="7495">
                  <c:v>482.55876392691044</c:v>
                </c:pt>
                <c:pt idx="7496">
                  <c:v>482.55924302857261</c:v>
                </c:pt>
                <c:pt idx="7497">
                  <c:v>482.57409518009933</c:v>
                </c:pt>
                <c:pt idx="7498">
                  <c:v>482.58712674530989</c:v>
                </c:pt>
                <c:pt idx="7499">
                  <c:v>482.58933061295579</c:v>
                </c:pt>
                <c:pt idx="7500">
                  <c:v>482.58885151129368</c:v>
                </c:pt>
                <c:pt idx="7501">
                  <c:v>482.56551926034678</c:v>
                </c:pt>
                <c:pt idx="7502">
                  <c:v>482.56345912319955</c:v>
                </c:pt>
                <c:pt idx="7503">
                  <c:v>482.56197390804687</c:v>
                </c:pt>
                <c:pt idx="7504">
                  <c:v>482.56508806885086</c:v>
                </c:pt>
                <c:pt idx="7505">
                  <c:v>482.57318488694125</c:v>
                </c:pt>
                <c:pt idx="7506">
                  <c:v>482.59953547835966</c:v>
                </c:pt>
                <c:pt idx="7507">
                  <c:v>482.59239686359359</c:v>
                </c:pt>
                <c:pt idx="7508">
                  <c:v>482.57375980893585</c:v>
                </c:pt>
                <c:pt idx="7509">
                  <c:v>482.56470478752112</c:v>
                </c:pt>
                <c:pt idx="7510">
                  <c:v>482.56259674020765</c:v>
                </c:pt>
                <c:pt idx="7511">
                  <c:v>482.54951726483091</c:v>
                </c:pt>
                <c:pt idx="7512">
                  <c:v>482.54784040901336</c:v>
                </c:pt>
                <c:pt idx="7513">
                  <c:v>482.57059773796561</c:v>
                </c:pt>
                <c:pt idx="7514">
                  <c:v>482.57198713278586</c:v>
                </c:pt>
                <c:pt idx="7515">
                  <c:v>482.55392500012272</c:v>
                </c:pt>
                <c:pt idx="7516">
                  <c:v>482.54142044674052</c:v>
                </c:pt>
                <c:pt idx="7517">
                  <c:v>482.53710853178114</c:v>
                </c:pt>
                <c:pt idx="7518">
                  <c:v>482.5279097798678</c:v>
                </c:pt>
                <c:pt idx="7519">
                  <c:v>482.52771813920293</c:v>
                </c:pt>
                <c:pt idx="7520">
                  <c:v>482.54051015358243</c:v>
                </c:pt>
                <c:pt idx="7521">
                  <c:v>482.56724402633057</c:v>
                </c:pt>
                <c:pt idx="7522">
                  <c:v>482.57184340228724</c:v>
                </c:pt>
                <c:pt idx="7523">
                  <c:v>482.56288420120495</c:v>
                </c:pt>
                <c:pt idx="7524">
                  <c:v>482.56839387031971</c:v>
                </c:pt>
                <c:pt idx="7525">
                  <c:v>482.58142543553026</c:v>
                </c:pt>
                <c:pt idx="7526">
                  <c:v>482.57946111871547</c:v>
                </c:pt>
                <c:pt idx="7527">
                  <c:v>482.5920614924301</c:v>
                </c:pt>
                <c:pt idx="7528">
                  <c:v>482.61740597035799</c:v>
                </c:pt>
                <c:pt idx="7529">
                  <c:v>482.62622144094161</c:v>
                </c:pt>
                <c:pt idx="7530">
                  <c:v>482.61539374337696</c:v>
                </c:pt>
                <c:pt idx="7531">
                  <c:v>482.60384739331903</c:v>
                </c:pt>
                <c:pt idx="7532">
                  <c:v>482.59996666985563</c:v>
                </c:pt>
                <c:pt idx="7533">
                  <c:v>482.59867309536781</c:v>
                </c:pt>
                <c:pt idx="7534">
                  <c:v>482.59455282107325</c:v>
                </c:pt>
                <c:pt idx="7535">
                  <c:v>482.61232749273915</c:v>
                </c:pt>
                <c:pt idx="7536">
                  <c:v>482.63398288786846</c:v>
                </c:pt>
                <c:pt idx="7537">
                  <c:v>482.64572087859125</c:v>
                </c:pt>
                <c:pt idx="7538">
                  <c:v>482.63134782872663</c:v>
                </c:pt>
                <c:pt idx="7539">
                  <c:v>482.63714495883869</c:v>
                </c:pt>
                <c:pt idx="7540">
                  <c:v>482.6337433370374</c:v>
                </c:pt>
                <c:pt idx="7541">
                  <c:v>482.63053335590098</c:v>
                </c:pt>
                <c:pt idx="7542">
                  <c:v>482.6190349160093</c:v>
                </c:pt>
                <c:pt idx="7543">
                  <c:v>482.62971888307533</c:v>
                </c:pt>
                <c:pt idx="7544">
                  <c:v>482.6334558760401</c:v>
                </c:pt>
                <c:pt idx="7545">
                  <c:v>482.62497577661998</c:v>
                </c:pt>
                <c:pt idx="7546">
                  <c:v>482.60715319478788</c:v>
                </c:pt>
                <c:pt idx="7547">
                  <c:v>482.61496255188098</c:v>
                </c:pt>
                <c:pt idx="7548">
                  <c:v>482.62411339362814</c:v>
                </c:pt>
                <c:pt idx="7549">
                  <c:v>482.61922655667416</c:v>
                </c:pt>
                <c:pt idx="7550">
                  <c:v>482.62650890193891</c:v>
                </c:pt>
                <c:pt idx="7551">
                  <c:v>482.64131314329944</c:v>
                </c:pt>
                <c:pt idx="7552">
                  <c:v>482.64830802756688</c:v>
                </c:pt>
                <c:pt idx="7553">
                  <c:v>482.63192275072123</c:v>
                </c:pt>
                <c:pt idx="7554">
                  <c:v>482.62047222099574</c:v>
                </c:pt>
                <c:pt idx="7555">
                  <c:v>482.62794620692534</c:v>
                </c:pt>
                <c:pt idx="7556">
                  <c:v>482.63297677437794</c:v>
                </c:pt>
                <c:pt idx="7557">
                  <c:v>482.63082081689828</c:v>
                </c:pt>
                <c:pt idx="7558">
                  <c:v>482.65353023568434</c:v>
                </c:pt>
                <c:pt idx="7559">
                  <c:v>482.67451488848661</c:v>
                </c:pt>
                <c:pt idx="7560">
                  <c:v>482.66248943676658</c:v>
                </c:pt>
                <c:pt idx="7561">
                  <c:v>482.64212761612509</c:v>
                </c:pt>
                <c:pt idx="7562">
                  <c:v>482.62861694925238</c:v>
                </c:pt>
                <c:pt idx="7563">
                  <c:v>482.61726223985931</c:v>
                </c:pt>
                <c:pt idx="7564">
                  <c:v>482.60940497260003</c:v>
                </c:pt>
                <c:pt idx="7565">
                  <c:v>482.60609917113118</c:v>
                </c:pt>
                <c:pt idx="7566">
                  <c:v>482.61774134152148</c:v>
                </c:pt>
                <c:pt idx="7567">
                  <c:v>482.61663940769853</c:v>
                </c:pt>
                <c:pt idx="7568">
                  <c:v>482.60082905284747</c:v>
                </c:pt>
                <c:pt idx="7569">
                  <c:v>482.58051514237218</c:v>
                </c:pt>
                <c:pt idx="7570">
                  <c:v>482.58774957747073</c:v>
                </c:pt>
                <c:pt idx="7571">
                  <c:v>482.58501869799642</c:v>
                </c:pt>
                <c:pt idx="7572">
                  <c:v>482.58597690132075</c:v>
                </c:pt>
                <c:pt idx="7573">
                  <c:v>482.60312874082581</c:v>
                </c:pt>
                <c:pt idx="7574">
                  <c:v>482.6248799562876</c:v>
                </c:pt>
                <c:pt idx="7575">
                  <c:v>482.61266286390264</c:v>
                </c:pt>
                <c:pt idx="7576">
                  <c:v>482.60394321365146</c:v>
                </c:pt>
                <c:pt idx="7577">
                  <c:v>482.60782393711492</c:v>
                </c:pt>
                <c:pt idx="7578">
                  <c:v>482.59991875968939</c:v>
                </c:pt>
                <c:pt idx="7579">
                  <c:v>482.60044577151774</c:v>
                </c:pt>
                <c:pt idx="7580">
                  <c:v>482.6165435873661</c:v>
                </c:pt>
                <c:pt idx="7581">
                  <c:v>482.64284626861831</c:v>
                </c:pt>
                <c:pt idx="7582">
                  <c:v>482.65410515767894</c:v>
                </c:pt>
                <c:pt idx="7583">
                  <c:v>482.65602156432755</c:v>
                </c:pt>
                <c:pt idx="7584">
                  <c:v>482.65238039169515</c:v>
                </c:pt>
                <c:pt idx="7585">
                  <c:v>482.65362605601678</c:v>
                </c:pt>
                <c:pt idx="7586">
                  <c:v>482.65515918133565</c:v>
                </c:pt>
                <c:pt idx="7587">
                  <c:v>482.65472798983973</c:v>
                </c:pt>
                <c:pt idx="7588">
                  <c:v>482.67604801380554</c:v>
                </c:pt>
                <c:pt idx="7589">
                  <c:v>482.69693684627538</c:v>
                </c:pt>
                <c:pt idx="7590">
                  <c:v>482.70067383924021</c:v>
                </c:pt>
                <c:pt idx="7591">
                  <c:v>482.68725899269992</c:v>
                </c:pt>
                <c:pt idx="7592">
                  <c:v>482.68639660970803</c:v>
                </c:pt>
                <c:pt idx="7593">
                  <c:v>482.67959336610545</c:v>
                </c:pt>
                <c:pt idx="7594">
                  <c:v>482.67279012250287</c:v>
                </c:pt>
                <c:pt idx="7595">
                  <c:v>482.67149654801506</c:v>
                </c:pt>
                <c:pt idx="7596">
                  <c:v>482.68179723375135</c:v>
                </c:pt>
                <c:pt idx="7597">
                  <c:v>482.68701944186881</c:v>
                </c:pt>
                <c:pt idx="7598">
                  <c:v>482.67686248663119</c:v>
                </c:pt>
                <c:pt idx="7599">
                  <c:v>482.65151800870331</c:v>
                </c:pt>
                <c:pt idx="7600">
                  <c:v>482.64816429706821</c:v>
                </c:pt>
                <c:pt idx="7601">
                  <c:v>482.64754146490742</c:v>
                </c:pt>
                <c:pt idx="7602">
                  <c:v>482.64696654291282</c:v>
                </c:pt>
                <c:pt idx="7603">
                  <c:v>482.65760259981261</c:v>
                </c:pt>
                <c:pt idx="7604">
                  <c:v>482.68826510619044</c:v>
                </c:pt>
                <c:pt idx="7605">
                  <c:v>482.69046897383635</c:v>
                </c:pt>
                <c:pt idx="7606">
                  <c:v>482.67949754577302</c:v>
                </c:pt>
                <c:pt idx="7607">
                  <c:v>482.66277689776388</c:v>
                </c:pt>
                <c:pt idx="7608">
                  <c:v>482.65659648632209</c:v>
                </c:pt>
                <c:pt idx="7609">
                  <c:v>482.64519386676284</c:v>
                </c:pt>
                <c:pt idx="7610">
                  <c:v>482.63982792814676</c:v>
                </c:pt>
                <c:pt idx="7611">
                  <c:v>482.65429679834375</c:v>
                </c:pt>
                <c:pt idx="7612">
                  <c:v>482.67532936131232</c:v>
                </c:pt>
                <c:pt idx="7613">
                  <c:v>482.66953223120026</c:v>
                </c:pt>
                <c:pt idx="7614">
                  <c:v>482.65051189521279</c:v>
                </c:pt>
                <c:pt idx="7615">
                  <c:v>482.65611738465998</c:v>
                </c:pt>
                <c:pt idx="7616">
                  <c:v>482.65894408446667</c:v>
                </c:pt>
                <c:pt idx="7617">
                  <c:v>482.6534823255181</c:v>
                </c:pt>
                <c:pt idx="7618">
                  <c:v>482.66483703491116</c:v>
                </c:pt>
                <c:pt idx="7619">
                  <c:v>482.68256379641082</c:v>
                </c:pt>
                <c:pt idx="7620">
                  <c:v>482.6879297350269</c:v>
                </c:pt>
                <c:pt idx="7621">
                  <c:v>482.67192773951103</c:v>
                </c:pt>
                <c:pt idx="7622">
                  <c:v>482.66325599942604</c:v>
                </c:pt>
                <c:pt idx="7623">
                  <c:v>482.66565150773681</c:v>
                </c:pt>
                <c:pt idx="7624">
                  <c:v>482.67302967333399</c:v>
                </c:pt>
                <c:pt idx="7625">
                  <c:v>482.6715444581813</c:v>
                </c:pt>
                <c:pt idx="7626">
                  <c:v>482.6882171960242</c:v>
                </c:pt>
                <c:pt idx="7627">
                  <c:v>482.70215905439289</c:v>
                </c:pt>
                <c:pt idx="7628">
                  <c:v>482.69693684627538</c:v>
                </c:pt>
                <c:pt idx="7629">
                  <c:v>482.67853934244874</c:v>
                </c:pt>
                <c:pt idx="7630">
                  <c:v>482.67264639200425</c:v>
                </c:pt>
                <c:pt idx="7631">
                  <c:v>482.66986760236375</c:v>
                </c:pt>
                <c:pt idx="7632">
                  <c:v>482.66488494507735</c:v>
                </c:pt>
                <c:pt idx="7633">
                  <c:v>482.67710203746225</c:v>
                </c:pt>
                <c:pt idx="7634">
                  <c:v>482.70781245400627</c:v>
                </c:pt>
                <c:pt idx="7635">
                  <c:v>482.72137103104524</c:v>
                </c:pt>
                <c:pt idx="7636">
                  <c:v>482.7138012247832</c:v>
                </c:pt>
                <c:pt idx="7637">
                  <c:v>482.70618350835497</c:v>
                </c:pt>
                <c:pt idx="7638">
                  <c:v>482.70024264774429</c:v>
                </c:pt>
                <c:pt idx="7639">
                  <c:v>482.69248120081738</c:v>
                </c:pt>
                <c:pt idx="7640">
                  <c:v>482.68668407070533</c:v>
                </c:pt>
                <c:pt idx="7641">
                  <c:v>482.69190627882278</c:v>
                </c:pt>
                <c:pt idx="7642">
                  <c:v>482.72007745655742</c:v>
                </c:pt>
                <c:pt idx="7643">
                  <c:v>482.71154944697111</c:v>
                </c:pt>
                <c:pt idx="7644">
                  <c:v>482.70105712056994</c:v>
                </c:pt>
                <c:pt idx="7645">
                  <c:v>482.69540372095651</c:v>
                </c:pt>
                <c:pt idx="7646">
                  <c:v>482.69444551763223</c:v>
                </c:pt>
                <c:pt idx="7647">
                  <c:v>482.68663616053914</c:v>
                </c:pt>
                <c:pt idx="7648">
                  <c:v>482.69387059563763</c:v>
                </c:pt>
                <c:pt idx="7649">
                  <c:v>482.71183690796835</c:v>
                </c:pt>
                <c:pt idx="7650">
                  <c:v>482.72012536672361</c:v>
                </c:pt>
                <c:pt idx="7651">
                  <c:v>482.71605300259534</c:v>
                </c:pt>
                <c:pt idx="7652">
                  <c:v>482.69775131910109</c:v>
                </c:pt>
                <c:pt idx="7653">
                  <c:v>482.701296671401</c:v>
                </c:pt>
                <c:pt idx="7654">
                  <c:v>482.6931998533106</c:v>
                </c:pt>
                <c:pt idx="7655">
                  <c:v>482.68860047735393</c:v>
                </c:pt>
                <c:pt idx="7656">
                  <c:v>482.69885325292404</c:v>
                </c:pt>
                <c:pt idx="7657">
                  <c:v>482.71461569760885</c:v>
                </c:pt>
                <c:pt idx="7658">
                  <c:v>482.70695007101443</c:v>
                </c:pt>
                <c:pt idx="7659">
                  <c:v>482.69257702114982</c:v>
                </c:pt>
                <c:pt idx="7660">
                  <c:v>482.69353522447415</c:v>
                </c:pt>
                <c:pt idx="7661">
                  <c:v>482.692624931316</c:v>
                </c:pt>
                <c:pt idx="7662">
                  <c:v>482.69257702114982</c:v>
                </c:pt>
                <c:pt idx="7663">
                  <c:v>482.69583491245243</c:v>
                </c:pt>
                <c:pt idx="7664">
                  <c:v>482.71672374492232</c:v>
                </c:pt>
                <c:pt idx="7665">
                  <c:v>482.71964626506144</c:v>
                </c:pt>
                <c:pt idx="7666">
                  <c:v>482.71672374492232</c:v>
                </c:pt>
                <c:pt idx="7667">
                  <c:v>482.701296671401</c:v>
                </c:pt>
                <c:pt idx="7668">
                  <c:v>482.70623141852116</c:v>
                </c:pt>
                <c:pt idx="7669">
                  <c:v>482.71063915381296</c:v>
                </c:pt>
                <c:pt idx="7670">
                  <c:v>482.70781245400627</c:v>
                </c:pt>
                <c:pt idx="7671">
                  <c:v>482.7135137637859</c:v>
                </c:pt>
                <c:pt idx="7672">
                  <c:v>482.73109679478694</c:v>
                </c:pt>
                <c:pt idx="7673">
                  <c:v>482.73171962694772</c:v>
                </c:pt>
                <c:pt idx="7674">
                  <c:v>482.71059124364677</c:v>
                </c:pt>
                <c:pt idx="7675">
                  <c:v>482.70249442555638</c:v>
                </c:pt>
                <c:pt idx="7676">
                  <c:v>482.68912748918228</c:v>
                </c:pt>
                <c:pt idx="7677">
                  <c:v>482.69439760746599</c:v>
                </c:pt>
                <c:pt idx="7678">
                  <c:v>482.69046897383635</c:v>
                </c:pt>
                <c:pt idx="7679">
                  <c:v>482.7062793286874</c:v>
                </c:pt>
                <c:pt idx="7680">
                  <c:v>482.72180222254116</c:v>
                </c:pt>
                <c:pt idx="7681">
                  <c:v>482.72918038813833</c:v>
                </c:pt>
                <c:pt idx="7682">
                  <c:v>482.70695007101443</c:v>
                </c:pt>
                <c:pt idx="7683">
                  <c:v>482.71643628392502</c:v>
                </c:pt>
                <c:pt idx="7684">
                  <c:v>482.72041282772091</c:v>
                </c:pt>
                <c:pt idx="7685">
                  <c:v>482.72208968353846</c:v>
                </c:pt>
                <c:pt idx="7686">
                  <c:v>482.72117939038037</c:v>
                </c:pt>
                <c:pt idx="7687">
                  <c:v>482.7390977925449</c:v>
                </c:pt>
                <c:pt idx="7688">
                  <c:v>482.73243827944094</c:v>
                </c:pt>
                <c:pt idx="7689">
                  <c:v>482.71260347062781</c:v>
                </c:pt>
                <c:pt idx="7690">
                  <c:v>482.70311725771717</c:v>
                </c:pt>
                <c:pt idx="7691">
                  <c:v>482.71490315860615</c:v>
                </c:pt>
                <c:pt idx="7692">
                  <c:v>482.71916716339933</c:v>
                </c:pt>
                <c:pt idx="7693">
                  <c:v>482.73047396262615</c:v>
                </c:pt>
                <c:pt idx="7694">
                  <c:v>482.7532312915784</c:v>
                </c:pt>
                <c:pt idx="7695">
                  <c:v>482.77886323050359</c:v>
                </c:pt>
                <c:pt idx="7696">
                  <c:v>482.77162879540509</c:v>
                </c:pt>
                <c:pt idx="7697">
                  <c:v>482.76008244534717</c:v>
                </c:pt>
                <c:pt idx="7698">
                  <c:v>482.76161557066609</c:v>
                </c:pt>
                <c:pt idx="7699">
                  <c:v>482.76554420429574</c:v>
                </c:pt>
                <c:pt idx="7700">
                  <c:v>482.75696828454318</c:v>
                </c:pt>
                <c:pt idx="7701">
                  <c:v>482.76640658728763</c:v>
                </c:pt>
                <c:pt idx="7702">
                  <c:v>482.77646772219282</c:v>
                </c:pt>
                <c:pt idx="7703">
                  <c:v>482.77464713587665</c:v>
                </c:pt>
                <c:pt idx="7704">
                  <c:v>482.75984289451611</c:v>
                </c:pt>
                <c:pt idx="7705">
                  <c:v>482.74355343800289</c:v>
                </c:pt>
                <c:pt idx="7706">
                  <c:v>482.74053509753134</c:v>
                </c:pt>
                <c:pt idx="7707">
                  <c:v>482.74345761767046</c:v>
                </c:pt>
                <c:pt idx="7708">
                  <c:v>482.74216404318264</c:v>
                </c:pt>
                <c:pt idx="7709">
                  <c:v>482.74657177847445</c:v>
                </c:pt>
                <c:pt idx="7710">
                  <c:v>482.76286123498767</c:v>
                </c:pt>
                <c:pt idx="7711">
                  <c:v>482.75217726792164</c:v>
                </c:pt>
                <c:pt idx="7712">
                  <c:v>482.73138425578423</c:v>
                </c:pt>
                <c:pt idx="7713">
                  <c:v>482.72141894121143</c:v>
                </c:pt>
                <c:pt idx="7714">
                  <c:v>482.7287971068086</c:v>
                </c:pt>
                <c:pt idx="7715">
                  <c:v>482.7285096458113</c:v>
                </c:pt>
                <c:pt idx="7716">
                  <c:v>482.75117115443112</c:v>
                </c:pt>
                <c:pt idx="7717">
                  <c:v>482.7766114526915</c:v>
                </c:pt>
                <c:pt idx="7718">
                  <c:v>482.79079286189119</c:v>
                </c:pt>
                <c:pt idx="7719">
                  <c:v>482.77646772219282</c:v>
                </c:pt>
                <c:pt idx="7720">
                  <c:v>482.76496928230114</c:v>
                </c:pt>
                <c:pt idx="7721">
                  <c:v>482.75284801024867</c:v>
                </c:pt>
                <c:pt idx="7722">
                  <c:v>482.75414158473649</c:v>
                </c:pt>
                <c:pt idx="7723">
                  <c:v>482.74575730564879</c:v>
                </c:pt>
                <c:pt idx="7724">
                  <c:v>482.75371039324057</c:v>
                </c:pt>
                <c:pt idx="7725">
                  <c:v>482.76846672443486</c:v>
                </c:pt>
                <c:pt idx="7726">
                  <c:v>482.75720783537429</c:v>
                </c:pt>
                <c:pt idx="7727">
                  <c:v>482.72740771198835</c:v>
                </c:pt>
                <c:pt idx="7728">
                  <c:v>482.71940671423039</c:v>
                </c:pt>
                <c:pt idx="7729">
                  <c:v>482.72429355118436</c:v>
                </c:pt>
                <c:pt idx="7730">
                  <c:v>482.71049542331434</c:v>
                </c:pt>
                <c:pt idx="7731">
                  <c:v>482.72553921550593</c:v>
                </c:pt>
                <c:pt idx="7732">
                  <c:v>482.75212935775545</c:v>
                </c:pt>
                <c:pt idx="7733">
                  <c:v>482.76923328709432</c:v>
                </c:pt>
                <c:pt idx="7734">
                  <c:v>482.75332711191083</c:v>
                </c:pt>
                <c:pt idx="7735">
                  <c:v>482.74906310711765</c:v>
                </c:pt>
                <c:pt idx="7736">
                  <c:v>482.73962480437325</c:v>
                </c:pt>
                <c:pt idx="7737">
                  <c:v>482.73579199107604</c:v>
                </c:pt>
                <c:pt idx="7738">
                  <c:v>482.73440259625579</c:v>
                </c:pt>
                <c:pt idx="7739">
                  <c:v>482.74820072412581</c:v>
                </c:pt>
                <c:pt idx="7740">
                  <c:v>482.77407221388205</c:v>
                </c:pt>
                <c:pt idx="7741">
                  <c:v>482.77665936285769</c:v>
                </c:pt>
                <c:pt idx="7742">
                  <c:v>482.76520883313225</c:v>
                </c:pt>
                <c:pt idx="7743">
                  <c:v>482.75615381171752</c:v>
                </c:pt>
                <c:pt idx="7744">
                  <c:v>482.76401107897686</c:v>
                </c:pt>
                <c:pt idx="7745">
                  <c:v>482.75816603869856</c:v>
                </c:pt>
                <c:pt idx="7746">
                  <c:v>482.775174147705</c:v>
                </c:pt>
                <c:pt idx="7747">
                  <c:v>482.79452985485602</c:v>
                </c:pt>
                <c:pt idx="7748">
                  <c:v>482.81484376533132</c:v>
                </c:pt>
                <c:pt idx="7749">
                  <c:v>482.810771401203</c:v>
                </c:pt>
                <c:pt idx="7750">
                  <c:v>482.80507009142337</c:v>
                </c:pt>
                <c:pt idx="7751">
                  <c:v>482.80645948624363</c:v>
                </c:pt>
                <c:pt idx="7752">
                  <c:v>482.8124003468543</c:v>
                </c:pt>
                <c:pt idx="7753">
                  <c:v>482.80157264928965</c:v>
                </c:pt>
                <c:pt idx="7754">
                  <c:v>482.80669903707468</c:v>
                </c:pt>
                <c:pt idx="7755">
                  <c:v>482.81680808214611</c:v>
                </c:pt>
                <c:pt idx="7756">
                  <c:v>482.8116337841949</c:v>
                </c:pt>
                <c:pt idx="7757">
                  <c:v>482.79563178867897</c:v>
                </c:pt>
                <c:pt idx="7758">
                  <c:v>482.7971170038316</c:v>
                </c:pt>
                <c:pt idx="7759">
                  <c:v>482.7848999114467</c:v>
                </c:pt>
                <c:pt idx="7760">
                  <c:v>482.77891114066983</c:v>
                </c:pt>
                <c:pt idx="7761">
                  <c:v>482.76942492775919</c:v>
                </c:pt>
                <c:pt idx="7762">
                  <c:v>482.77790502717932</c:v>
                </c:pt>
                <c:pt idx="7763">
                  <c:v>482.78542692327511</c:v>
                </c:pt>
                <c:pt idx="7764">
                  <c:v>482.7873912400899</c:v>
                </c:pt>
                <c:pt idx="7765">
                  <c:v>482.77292236989291</c:v>
                </c:pt>
                <c:pt idx="7766">
                  <c:v>482.77651563235906</c:v>
                </c:pt>
                <c:pt idx="7767">
                  <c:v>482.77584489003203</c:v>
                </c:pt>
                <c:pt idx="7768">
                  <c:v>482.76415480947549</c:v>
                </c:pt>
                <c:pt idx="7769">
                  <c:v>482.76099273850531</c:v>
                </c:pt>
                <c:pt idx="7770">
                  <c:v>482.78475618094808</c:v>
                </c:pt>
                <c:pt idx="7771">
                  <c:v>482.78935555690475</c:v>
                </c:pt>
                <c:pt idx="7772">
                  <c:v>482.78274395396704</c:v>
                </c:pt>
                <c:pt idx="7773">
                  <c:v>482.77589280019822</c:v>
                </c:pt>
                <c:pt idx="7774">
                  <c:v>482.79093659238987</c:v>
                </c:pt>
                <c:pt idx="7775">
                  <c:v>482.77483877654151</c:v>
                </c:pt>
                <c:pt idx="7776">
                  <c:v>482.78015680499141</c:v>
                </c:pt>
                <c:pt idx="7777">
                  <c:v>482.78892436540883</c:v>
                </c:pt>
                <c:pt idx="7778">
                  <c:v>482.805213821922</c:v>
                </c:pt>
                <c:pt idx="7779">
                  <c:v>482.78844526374667</c:v>
                </c:pt>
                <c:pt idx="7780">
                  <c:v>482.77512623753881</c:v>
                </c:pt>
                <c:pt idx="7781">
                  <c:v>482.76611912629033</c:v>
                </c:pt>
                <c:pt idx="7782">
                  <c:v>482.76156766049985</c:v>
                </c:pt>
                <c:pt idx="7783">
                  <c:v>482.7526563695838</c:v>
                </c:pt>
                <c:pt idx="7784">
                  <c:v>482.75739947603915</c:v>
                </c:pt>
                <c:pt idx="7785">
                  <c:v>482.77143715474023</c:v>
                </c:pt>
                <c:pt idx="7786">
                  <c:v>482.76827508376999</c:v>
                </c:pt>
                <c:pt idx="7787">
                  <c:v>482.75246472891894</c:v>
                </c:pt>
                <c:pt idx="7788">
                  <c:v>482.73296529126929</c:v>
                </c:pt>
                <c:pt idx="7789">
                  <c:v>482.73358812343014</c:v>
                </c:pt>
                <c:pt idx="7790">
                  <c:v>482.753806213573</c:v>
                </c:pt>
                <c:pt idx="7791">
                  <c:v>482.75773484720264</c:v>
                </c:pt>
                <c:pt idx="7792">
                  <c:v>482.77589280019822</c:v>
                </c:pt>
                <c:pt idx="7793">
                  <c:v>482.80516591175581</c:v>
                </c:pt>
                <c:pt idx="7794">
                  <c:v>482.81973060228523</c:v>
                </c:pt>
                <c:pt idx="7795">
                  <c:v>482.79443403452359</c:v>
                </c:pt>
                <c:pt idx="7796">
                  <c:v>482.79510477685056</c:v>
                </c:pt>
                <c:pt idx="7797">
                  <c:v>482.8026745831126</c:v>
                </c:pt>
                <c:pt idx="7798">
                  <c:v>482.80722604890303</c:v>
                </c:pt>
                <c:pt idx="7799">
                  <c:v>482.80238712211531</c:v>
                </c:pt>
                <c:pt idx="7800">
                  <c:v>482.81661644148124</c:v>
                </c:pt>
                <c:pt idx="7801">
                  <c:v>482.81810165663393</c:v>
                </c:pt>
                <c:pt idx="7802">
                  <c:v>482.80804052172874</c:v>
                </c:pt>
                <c:pt idx="7803">
                  <c:v>482.78231276247112</c:v>
                </c:pt>
                <c:pt idx="7804">
                  <c:v>482.78231276247112</c:v>
                </c:pt>
                <c:pt idx="7805">
                  <c:v>482.78595393510346</c:v>
                </c:pt>
                <c:pt idx="7806">
                  <c:v>482.78566647410616</c:v>
                </c:pt>
                <c:pt idx="7807">
                  <c:v>482.78557065377373</c:v>
                </c:pt>
                <c:pt idx="7808">
                  <c:v>482.80669903707468</c:v>
                </c:pt>
                <c:pt idx="7809">
                  <c:v>482.79615880050733</c:v>
                </c:pt>
                <c:pt idx="7810">
                  <c:v>482.78379797762375</c:v>
                </c:pt>
                <c:pt idx="7811">
                  <c:v>482.77579697986579</c:v>
                </c:pt>
                <c:pt idx="7812">
                  <c:v>482.77646772219282</c:v>
                </c:pt>
                <c:pt idx="7813">
                  <c:v>482.7726828190618</c:v>
                </c:pt>
                <c:pt idx="7814">
                  <c:v>482.77847994917386</c:v>
                </c:pt>
                <c:pt idx="7815">
                  <c:v>482.78830153324799</c:v>
                </c:pt>
                <c:pt idx="7816">
                  <c:v>482.8032495051072</c:v>
                </c:pt>
                <c:pt idx="7817">
                  <c:v>482.80037489513427</c:v>
                </c:pt>
                <c:pt idx="7818">
                  <c:v>482.7904574907277</c:v>
                </c:pt>
                <c:pt idx="7819">
                  <c:v>482.79879385964915</c:v>
                </c:pt>
                <c:pt idx="7820">
                  <c:v>482.80813634206118</c:v>
                </c:pt>
                <c:pt idx="7821">
                  <c:v>482.81259198751917</c:v>
                </c:pt>
                <c:pt idx="7822">
                  <c:v>482.82437788840815</c:v>
                </c:pt>
                <c:pt idx="7823">
                  <c:v>482.83946959076599</c:v>
                </c:pt>
                <c:pt idx="7824">
                  <c:v>482.83309753865933</c:v>
                </c:pt>
                <c:pt idx="7825">
                  <c:v>482.81795792613531</c:v>
                </c:pt>
                <c:pt idx="7826">
                  <c:v>482.80056653579913</c:v>
                </c:pt>
                <c:pt idx="7827">
                  <c:v>482.80176428995452</c:v>
                </c:pt>
                <c:pt idx="7828">
                  <c:v>482.80660321674225</c:v>
                </c:pt>
                <c:pt idx="7829">
                  <c:v>482.80794470139631</c:v>
                </c:pt>
                <c:pt idx="7830">
                  <c:v>482.8177183753042</c:v>
                </c:pt>
                <c:pt idx="7831">
                  <c:v>482.8385592976079</c:v>
                </c:pt>
                <c:pt idx="7832">
                  <c:v>482.81901194979201</c:v>
                </c:pt>
                <c:pt idx="7833">
                  <c:v>482.79630253100595</c:v>
                </c:pt>
                <c:pt idx="7834">
                  <c:v>482.7863372164332</c:v>
                </c:pt>
                <c:pt idx="7835">
                  <c:v>482.7848999114467</c:v>
                </c:pt>
                <c:pt idx="7836">
                  <c:v>482.773832663051</c:v>
                </c:pt>
                <c:pt idx="7837">
                  <c:v>482.77919860166708</c:v>
                </c:pt>
                <c:pt idx="7838">
                  <c:v>482.79773983599245</c:v>
                </c:pt>
                <c:pt idx="7839">
                  <c:v>482.80027907480184</c:v>
                </c:pt>
                <c:pt idx="7840">
                  <c:v>482.77915069150089</c:v>
                </c:pt>
                <c:pt idx="7841">
                  <c:v>482.76506510263357</c:v>
                </c:pt>
                <c:pt idx="7842">
                  <c:v>482.76765225160921</c:v>
                </c:pt>
                <c:pt idx="7843">
                  <c:v>482.76904164642946</c:v>
                </c:pt>
                <c:pt idx="7844">
                  <c:v>482.77301819022534</c:v>
                </c:pt>
                <c:pt idx="7845">
                  <c:v>482.7854748334413</c:v>
                </c:pt>
                <c:pt idx="7846">
                  <c:v>482.80152473912347</c:v>
                </c:pt>
                <c:pt idx="7847">
                  <c:v>482.80262667294642</c:v>
                </c:pt>
                <c:pt idx="7848">
                  <c:v>482.7826960438008</c:v>
                </c:pt>
                <c:pt idx="7849">
                  <c:v>482.77939024233194</c:v>
                </c:pt>
                <c:pt idx="7850">
                  <c:v>482.78293559463191</c:v>
                </c:pt>
                <c:pt idx="7851">
                  <c:v>482.78398961828862</c:v>
                </c:pt>
                <c:pt idx="7852">
                  <c:v>482.79534432768168</c:v>
                </c:pt>
                <c:pt idx="7853">
                  <c:v>482.81527495682724</c:v>
                </c:pt>
                <c:pt idx="7854">
                  <c:v>482.8285460728689</c:v>
                </c:pt>
                <c:pt idx="7855">
                  <c:v>482.81810165663393</c:v>
                </c:pt>
                <c:pt idx="7856">
                  <c:v>482.80459098976121</c:v>
                </c:pt>
                <c:pt idx="7857">
                  <c:v>482.7957755191776</c:v>
                </c:pt>
                <c:pt idx="7858">
                  <c:v>482.79553596834654</c:v>
                </c:pt>
                <c:pt idx="7859">
                  <c:v>482.79184688554795</c:v>
                </c:pt>
                <c:pt idx="7860">
                  <c:v>482.81110677236649</c:v>
                </c:pt>
                <c:pt idx="7861">
                  <c:v>482.82667757638649</c:v>
                </c:pt>
                <c:pt idx="7862">
                  <c:v>482.82476116973788</c:v>
                </c:pt>
                <c:pt idx="7863">
                  <c:v>482.80435143893015</c:v>
                </c:pt>
                <c:pt idx="7864">
                  <c:v>482.79189479571414</c:v>
                </c:pt>
                <c:pt idx="7865">
                  <c:v>482.78700795876017</c:v>
                </c:pt>
                <c:pt idx="7866">
                  <c:v>482.79309254986953</c:v>
                </c:pt>
                <c:pt idx="7867">
                  <c:v>482.80645948624363</c:v>
                </c:pt>
                <c:pt idx="7868">
                  <c:v>482.82409042741085</c:v>
                </c:pt>
                <c:pt idx="7869">
                  <c:v>482.83803228577949</c:v>
                </c:pt>
                <c:pt idx="7870">
                  <c:v>482.83482230464307</c:v>
                </c:pt>
                <c:pt idx="7871">
                  <c:v>482.81810165663393</c:v>
                </c:pt>
                <c:pt idx="7872">
                  <c:v>482.80200384078557</c:v>
                </c:pt>
                <c:pt idx="7873">
                  <c:v>482.80195593061939</c:v>
                </c:pt>
                <c:pt idx="7874">
                  <c:v>482.80483054059232</c:v>
                </c:pt>
                <c:pt idx="7875">
                  <c:v>482.80674694724092</c:v>
                </c:pt>
                <c:pt idx="7876">
                  <c:v>482.82423415790947</c:v>
                </c:pt>
                <c:pt idx="7877">
                  <c:v>482.83132486250935</c:v>
                </c:pt>
                <c:pt idx="7878">
                  <c:v>482.82571937306216</c:v>
                </c:pt>
                <c:pt idx="7879">
                  <c:v>482.81057976053813</c:v>
                </c:pt>
                <c:pt idx="7880">
                  <c:v>482.81096304186786</c:v>
                </c:pt>
                <c:pt idx="7881">
                  <c:v>482.80736977940171</c:v>
                </c:pt>
                <c:pt idx="7882">
                  <c:v>482.80487845075851</c:v>
                </c:pt>
                <c:pt idx="7883">
                  <c:v>482.80439934909634</c:v>
                </c:pt>
                <c:pt idx="7884">
                  <c:v>482.82581519339459</c:v>
                </c:pt>
                <c:pt idx="7885">
                  <c:v>482.81647271098262</c:v>
                </c:pt>
                <c:pt idx="7886">
                  <c:v>482.79433821419116</c:v>
                </c:pt>
                <c:pt idx="7887">
                  <c:v>482.78676840792912</c:v>
                </c:pt>
                <c:pt idx="7888">
                  <c:v>482.78959510773581</c:v>
                </c:pt>
                <c:pt idx="7889">
                  <c:v>482.76856254476729</c:v>
                </c:pt>
                <c:pt idx="7890">
                  <c:v>482.7723953580645</c:v>
                </c:pt>
                <c:pt idx="7891">
                  <c:v>482.79318837020196</c:v>
                </c:pt>
                <c:pt idx="7892">
                  <c:v>482.79898550031402</c:v>
                </c:pt>
                <c:pt idx="7893">
                  <c:v>482.7871037790926</c:v>
                </c:pt>
                <c:pt idx="7894">
                  <c:v>482.78250440313593</c:v>
                </c:pt>
                <c:pt idx="7895">
                  <c:v>482.78878063491015</c:v>
                </c:pt>
                <c:pt idx="7896">
                  <c:v>482.79476940568708</c:v>
                </c:pt>
                <c:pt idx="7897">
                  <c:v>482.80392024743418</c:v>
                </c:pt>
                <c:pt idx="7898">
                  <c:v>482.82619847472432</c:v>
                </c:pt>
                <c:pt idx="7899">
                  <c:v>482.84152972791321</c:v>
                </c:pt>
                <c:pt idx="7900">
                  <c:v>482.83261843699717</c:v>
                </c:pt>
                <c:pt idx="7901">
                  <c:v>482.8101964792084</c:v>
                </c:pt>
                <c:pt idx="7902">
                  <c:v>482.79946460197618</c:v>
                </c:pt>
                <c:pt idx="7903">
                  <c:v>482.7901700297304</c:v>
                </c:pt>
                <c:pt idx="7904">
                  <c:v>482.78810989258312</c:v>
                </c:pt>
                <c:pt idx="7905">
                  <c:v>482.79299672953709</c:v>
                </c:pt>
                <c:pt idx="7906">
                  <c:v>482.80190802045314</c:v>
                </c:pt>
                <c:pt idx="7907">
                  <c:v>482.81374183150837</c:v>
                </c:pt>
                <c:pt idx="7908">
                  <c:v>482.80746559973414</c:v>
                </c:pt>
                <c:pt idx="7909">
                  <c:v>482.80650739640981</c:v>
                </c:pt>
                <c:pt idx="7910">
                  <c:v>482.80957364704761</c:v>
                </c:pt>
                <c:pt idx="7911">
                  <c:v>482.82653384588781</c:v>
                </c:pt>
                <c:pt idx="7912">
                  <c:v>482.83084576084718</c:v>
                </c:pt>
                <c:pt idx="7913">
                  <c:v>482.84397314639023</c:v>
                </c:pt>
                <c:pt idx="7914">
                  <c:v>482.85834619625479</c:v>
                </c:pt>
                <c:pt idx="7915">
                  <c:v>482.86347258403981</c:v>
                </c:pt>
                <c:pt idx="7916">
                  <c:v>482.84440433788615</c:v>
                </c:pt>
                <c:pt idx="7917">
                  <c:v>482.83472648431064</c:v>
                </c:pt>
                <c:pt idx="7918">
                  <c:v>482.83496603514175</c:v>
                </c:pt>
                <c:pt idx="7919">
                  <c:v>482.82945636602699</c:v>
                </c:pt>
                <c:pt idx="7920">
                  <c:v>482.82964800669185</c:v>
                </c:pt>
                <c:pt idx="7921">
                  <c:v>482.84450015821858</c:v>
                </c:pt>
                <c:pt idx="7922">
                  <c:v>482.86232274005067</c:v>
                </c:pt>
                <c:pt idx="7923">
                  <c:v>482.86035842323582</c:v>
                </c:pt>
                <c:pt idx="7924">
                  <c:v>482.85408219146166</c:v>
                </c:pt>
                <c:pt idx="7925">
                  <c:v>482.86438287719795</c:v>
                </c:pt>
                <c:pt idx="7926">
                  <c:v>482.8699404564789</c:v>
                </c:pt>
                <c:pt idx="7927">
                  <c:v>482.8607896147318</c:v>
                </c:pt>
                <c:pt idx="7928">
                  <c:v>482.86045424356826</c:v>
                </c:pt>
                <c:pt idx="7929">
                  <c:v>482.86582018218439</c:v>
                </c:pt>
                <c:pt idx="7930">
                  <c:v>482.85029728833064</c:v>
                </c:pt>
                <c:pt idx="7931">
                  <c:v>482.82174282926633</c:v>
                </c:pt>
                <c:pt idx="7932">
                  <c:v>482.80957364704761</c:v>
                </c:pt>
                <c:pt idx="7933">
                  <c:v>482.8060282947477</c:v>
                </c:pt>
                <c:pt idx="7934">
                  <c:v>482.79505686668438</c:v>
                </c:pt>
                <c:pt idx="7935">
                  <c:v>482.79251762787499</c:v>
                </c:pt>
                <c:pt idx="7936">
                  <c:v>482.80746559973414</c:v>
                </c:pt>
                <c:pt idx="7937">
                  <c:v>482.8099090182111</c:v>
                </c:pt>
                <c:pt idx="7938">
                  <c:v>482.79874594948296</c:v>
                </c:pt>
                <c:pt idx="7939">
                  <c:v>482.78806198241693</c:v>
                </c:pt>
                <c:pt idx="7940">
                  <c:v>482.79266135837361</c:v>
                </c:pt>
                <c:pt idx="7941">
                  <c:v>482.80152473912347</c:v>
                </c:pt>
                <c:pt idx="7942">
                  <c:v>482.80535755242067</c:v>
                </c:pt>
                <c:pt idx="7943">
                  <c:v>482.81858075829609</c:v>
                </c:pt>
                <c:pt idx="7944">
                  <c:v>482.83721781295384</c:v>
                </c:pt>
                <c:pt idx="7945">
                  <c:v>482.82931263552831</c:v>
                </c:pt>
                <c:pt idx="7946">
                  <c:v>482.8085675335571</c:v>
                </c:pt>
                <c:pt idx="7947">
                  <c:v>482.79151151438441</c:v>
                </c:pt>
                <c:pt idx="7948">
                  <c:v>482.79093659238987</c:v>
                </c:pt>
                <c:pt idx="7949">
                  <c:v>482.79093659238987</c:v>
                </c:pt>
                <c:pt idx="7950">
                  <c:v>482.80037489513427</c:v>
                </c:pt>
                <c:pt idx="7951">
                  <c:v>482.81158587402865</c:v>
                </c:pt>
                <c:pt idx="7952">
                  <c:v>482.83194769467013</c:v>
                </c:pt>
                <c:pt idx="7953">
                  <c:v>482.82375505624736</c:v>
                </c:pt>
                <c:pt idx="7954">
                  <c:v>482.80396815760042</c:v>
                </c:pt>
                <c:pt idx="7955">
                  <c:v>482.79371538203031</c:v>
                </c:pt>
                <c:pt idx="7956">
                  <c:v>482.79817102748837</c:v>
                </c:pt>
                <c:pt idx="7957">
                  <c:v>482.80487845075851</c:v>
                </c:pt>
                <c:pt idx="7958">
                  <c:v>482.81685599231236</c:v>
                </c:pt>
                <c:pt idx="7959">
                  <c:v>482.85000982733334</c:v>
                </c:pt>
                <c:pt idx="7960">
                  <c:v>482.86917389381944</c:v>
                </c:pt>
                <c:pt idx="7961">
                  <c:v>482.86423914669928</c:v>
                </c:pt>
                <c:pt idx="7962">
                  <c:v>482.85135131198734</c:v>
                </c:pt>
                <c:pt idx="7963">
                  <c:v>482.85369891013193</c:v>
                </c:pt>
                <c:pt idx="7964">
                  <c:v>482.84905162400901</c:v>
                </c:pt>
                <c:pt idx="7965">
                  <c:v>482.84473970904963</c:v>
                </c:pt>
                <c:pt idx="7966">
                  <c:v>482.85690889126835</c:v>
                </c:pt>
                <c:pt idx="7967">
                  <c:v>482.87156940213021</c:v>
                </c:pt>
                <c:pt idx="7968">
                  <c:v>482.86960508531541</c:v>
                </c:pt>
                <c:pt idx="7969">
                  <c:v>482.85508830495218</c:v>
                </c:pt>
                <c:pt idx="7970">
                  <c:v>482.85149504248602</c:v>
                </c:pt>
                <c:pt idx="7971">
                  <c:v>482.85178250348332</c:v>
                </c:pt>
                <c:pt idx="7972">
                  <c:v>482.84603328353745</c:v>
                </c:pt>
                <c:pt idx="7973">
                  <c:v>482.84656029536586</c:v>
                </c:pt>
                <c:pt idx="7974">
                  <c:v>482.86471824836144</c:v>
                </c:pt>
                <c:pt idx="7975">
                  <c:v>482.86653883467761</c:v>
                </c:pt>
                <c:pt idx="7976">
                  <c:v>482.84632074453475</c:v>
                </c:pt>
                <c:pt idx="7977">
                  <c:v>482.82873771353371</c:v>
                </c:pt>
                <c:pt idx="7978">
                  <c:v>482.82044925477851</c:v>
                </c:pt>
                <c:pt idx="7979">
                  <c:v>482.80435143893015</c:v>
                </c:pt>
                <c:pt idx="7980">
                  <c:v>482.80382442710174</c:v>
                </c:pt>
                <c:pt idx="7981">
                  <c:v>482.81503540599618</c:v>
                </c:pt>
                <c:pt idx="7982">
                  <c:v>482.83602005879845</c:v>
                </c:pt>
                <c:pt idx="7983">
                  <c:v>482.84143390758078</c:v>
                </c:pt>
                <c:pt idx="7984">
                  <c:v>482.83381619115255</c:v>
                </c:pt>
                <c:pt idx="7985">
                  <c:v>482.82528818156624</c:v>
                </c:pt>
                <c:pt idx="7986">
                  <c:v>482.82840234237023</c:v>
                </c:pt>
                <c:pt idx="7987">
                  <c:v>482.83276216749584</c:v>
                </c:pt>
                <c:pt idx="7988">
                  <c:v>482.84296703289971</c:v>
                </c:pt>
                <c:pt idx="7989">
                  <c:v>482.86534108052223</c:v>
                </c:pt>
                <c:pt idx="7990">
                  <c:v>482.87818100506792</c:v>
                </c:pt>
                <c:pt idx="7991">
                  <c:v>482.87147358179777</c:v>
                </c:pt>
                <c:pt idx="7992">
                  <c:v>482.85139922215359</c:v>
                </c:pt>
                <c:pt idx="7993">
                  <c:v>482.84627283436856</c:v>
                </c:pt>
                <c:pt idx="7994">
                  <c:v>482.84406896672266</c:v>
                </c:pt>
                <c:pt idx="7995">
                  <c:v>482.83582841813359</c:v>
                </c:pt>
                <c:pt idx="7996">
                  <c:v>482.8324267963323</c:v>
                </c:pt>
                <c:pt idx="7997">
                  <c:v>482.84660820553205</c:v>
                </c:pt>
                <c:pt idx="7998">
                  <c:v>482.84258375156998</c:v>
                </c:pt>
                <c:pt idx="7999">
                  <c:v>482.82591101372702</c:v>
                </c:pt>
                <c:pt idx="8000">
                  <c:v>482.81110677236649</c:v>
                </c:pt>
                <c:pt idx="8001">
                  <c:v>482.80760933023276</c:v>
                </c:pt>
                <c:pt idx="8002">
                  <c:v>482.7882536230818</c:v>
                </c:pt>
                <c:pt idx="8003">
                  <c:v>482.77761756618202</c:v>
                </c:pt>
                <c:pt idx="8004">
                  <c:v>482.78485200128051</c:v>
                </c:pt>
                <c:pt idx="8005">
                  <c:v>482.80468681009364</c:v>
                </c:pt>
                <c:pt idx="8006">
                  <c:v>482.81273571801785</c:v>
                </c:pt>
                <c:pt idx="8007">
                  <c:v>482.80971737754624</c:v>
                </c:pt>
                <c:pt idx="8008">
                  <c:v>482.81676017197992</c:v>
                </c:pt>
                <c:pt idx="8009">
                  <c:v>482.81676017197992</c:v>
                </c:pt>
                <c:pt idx="8010">
                  <c:v>482.8077051505652</c:v>
                </c:pt>
                <c:pt idx="8011">
                  <c:v>482.80727395906928</c:v>
                </c:pt>
                <c:pt idx="8012">
                  <c:v>482.82701294754997</c:v>
                </c:pt>
                <c:pt idx="8013">
                  <c:v>482.83683453162411</c:v>
                </c:pt>
                <c:pt idx="8014">
                  <c:v>482.83539722663767</c:v>
                </c:pt>
                <c:pt idx="8015">
                  <c:v>482.83348081998906</c:v>
                </c:pt>
                <c:pt idx="8016">
                  <c:v>482.83788855528087</c:v>
                </c:pt>
                <c:pt idx="8017">
                  <c:v>482.84320658373076</c:v>
                </c:pt>
                <c:pt idx="8018">
                  <c:v>482.83822392644436</c:v>
                </c:pt>
                <c:pt idx="8019">
                  <c:v>482.84814133085092</c:v>
                </c:pt>
                <c:pt idx="8020">
                  <c:v>482.86706584650597</c:v>
                </c:pt>
                <c:pt idx="8021">
                  <c:v>482.86165199772364</c:v>
                </c:pt>
                <c:pt idx="8022">
                  <c:v>482.84919535450769</c:v>
                </c:pt>
                <c:pt idx="8023">
                  <c:v>482.84766222918881</c:v>
                </c:pt>
                <c:pt idx="8024">
                  <c:v>482.84809342068473</c:v>
                </c:pt>
                <c:pt idx="8025">
                  <c:v>482.84042779409026</c:v>
                </c:pt>
                <c:pt idx="8026">
                  <c:v>482.84392523622398</c:v>
                </c:pt>
                <c:pt idx="8027">
                  <c:v>482.85777127426024</c:v>
                </c:pt>
                <c:pt idx="8028">
                  <c:v>482.85863365725208</c:v>
                </c:pt>
                <c:pt idx="8029">
                  <c:v>482.84804551051849</c:v>
                </c:pt>
                <c:pt idx="8030">
                  <c:v>482.83688244179035</c:v>
                </c:pt>
                <c:pt idx="8031">
                  <c:v>482.832139335335</c:v>
                </c:pt>
                <c:pt idx="8032">
                  <c:v>482.82873771353371</c:v>
                </c:pt>
                <c:pt idx="8033">
                  <c:v>482.83079785068099</c:v>
                </c:pt>
                <c:pt idx="8034">
                  <c:v>482.84105062625105</c:v>
                </c:pt>
                <c:pt idx="8035">
                  <c:v>482.86289766204527</c:v>
                </c:pt>
                <c:pt idx="8036">
                  <c:v>482.86649092451142</c:v>
                </c:pt>
                <c:pt idx="8037">
                  <c:v>482.85034519849683</c:v>
                </c:pt>
                <c:pt idx="8038">
                  <c:v>482.84876416301177</c:v>
                </c:pt>
                <c:pt idx="8039">
                  <c:v>482.84421269722128</c:v>
                </c:pt>
                <c:pt idx="8040">
                  <c:v>482.83304962849314</c:v>
                </c:pt>
                <c:pt idx="8041">
                  <c:v>482.83645125029437</c:v>
                </c:pt>
                <c:pt idx="8042">
                  <c:v>482.85681307093591</c:v>
                </c:pt>
                <c:pt idx="8043">
                  <c:v>482.85968768090885</c:v>
                </c:pt>
                <c:pt idx="8044">
                  <c:v>482.85274070680759</c:v>
                </c:pt>
                <c:pt idx="8045">
                  <c:v>482.84191300924294</c:v>
                </c:pt>
                <c:pt idx="8046">
                  <c:v>482.83304962849314</c:v>
                </c:pt>
                <c:pt idx="8047">
                  <c:v>482.82634220522294</c:v>
                </c:pt>
                <c:pt idx="8048">
                  <c:v>482.81905985995826</c:v>
                </c:pt>
                <c:pt idx="8049">
                  <c:v>482.81599360932046</c:v>
                </c:pt>
                <c:pt idx="8050">
                  <c:v>482.82059298527713</c:v>
                </c:pt>
                <c:pt idx="8051">
                  <c:v>482.82471325957164</c:v>
                </c:pt>
                <c:pt idx="8052">
                  <c:v>482.80784888106388</c:v>
                </c:pt>
                <c:pt idx="8053">
                  <c:v>482.80363278643694</c:v>
                </c:pt>
                <c:pt idx="8054">
                  <c:v>482.80118936795992</c:v>
                </c:pt>
                <c:pt idx="8055">
                  <c:v>482.80142891879103</c:v>
                </c:pt>
                <c:pt idx="8056">
                  <c:v>482.79433821419116</c:v>
                </c:pt>
                <c:pt idx="8057">
                  <c:v>482.8060282947477</c:v>
                </c:pt>
                <c:pt idx="8058">
                  <c:v>482.81302317901509</c:v>
                </c:pt>
                <c:pt idx="8059">
                  <c:v>482.81244825702055</c:v>
                </c:pt>
                <c:pt idx="8060">
                  <c:v>482.80286622377747</c:v>
                </c:pt>
                <c:pt idx="8061">
                  <c:v>482.81172960452727</c:v>
                </c:pt>
                <c:pt idx="8062">
                  <c:v>482.81905985995826</c:v>
                </c:pt>
                <c:pt idx="8063">
                  <c:v>482.8335766403215</c:v>
                </c:pt>
                <c:pt idx="8064">
                  <c:v>482.84612910386988</c:v>
                </c:pt>
                <c:pt idx="8065">
                  <c:v>482.87123403096672</c:v>
                </c:pt>
                <c:pt idx="8066">
                  <c:v>482.88920034329749</c:v>
                </c:pt>
                <c:pt idx="8067">
                  <c:v>482.8805286032125</c:v>
                </c:pt>
                <c:pt idx="8068">
                  <c:v>482.86265811121416</c:v>
                </c:pt>
                <c:pt idx="8069">
                  <c:v>482.8671616668384</c:v>
                </c:pt>
                <c:pt idx="8070">
                  <c:v>482.8683115108276</c:v>
                </c:pt>
                <c:pt idx="8071">
                  <c:v>482.85590277777783</c:v>
                </c:pt>
                <c:pt idx="8072">
                  <c:v>482.86419123653309</c:v>
                </c:pt>
                <c:pt idx="8073">
                  <c:v>482.8757854967572</c:v>
                </c:pt>
                <c:pt idx="8074">
                  <c:v>482.8718568631275</c:v>
                </c:pt>
                <c:pt idx="8075">
                  <c:v>482.83951750093217</c:v>
                </c:pt>
                <c:pt idx="8076">
                  <c:v>482.82720458821484</c:v>
                </c:pt>
                <c:pt idx="8077">
                  <c:v>482.82744413904589</c:v>
                </c:pt>
                <c:pt idx="8078">
                  <c:v>482.8160415194867</c:v>
                </c:pt>
                <c:pt idx="8079">
                  <c:v>482.81584987882184</c:v>
                </c:pt>
                <c:pt idx="8080">
                  <c:v>482.84229629057268</c:v>
                </c:pt>
                <c:pt idx="8081">
                  <c:v>482.84809342068473</c:v>
                </c:pt>
                <c:pt idx="8082">
                  <c:v>482.83784064511462</c:v>
                </c:pt>
                <c:pt idx="8083">
                  <c:v>482.82936054569456</c:v>
                </c:pt>
                <c:pt idx="8084">
                  <c:v>482.82763577971076</c:v>
                </c:pt>
                <c:pt idx="8085">
                  <c:v>482.82677339671892</c:v>
                </c:pt>
                <c:pt idx="8086">
                  <c:v>482.83055829984994</c:v>
                </c:pt>
                <c:pt idx="8087">
                  <c:v>482.8443564277199</c:v>
                </c:pt>
                <c:pt idx="8088">
                  <c:v>482.86811987016273</c:v>
                </c:pt>
                <c:pt idx="8089">
                  <c:v>482.87003627681133</c:v>
                </c:pt>
                <c:pt idx="8090">
                  <c:v>482.84694357669554</c:v>
                </c:pt>
                <c:pt idx="8091">
                  <c:v>482.83841556710922</c:v>
                </c:pt>
                <c:pt idx="8092">
                  <c:v>482.83884675860514</c:v>
                </c:pt>
                <c:pt idx="8093">
                  <c:v>482.83985287209566</c:v>
                </c:pt>
                <c:pt idx="8094">
                  <c:v>482.8452188107118</c:v>
                </c:pt>
                <c:pt idx="8095">
                  <c:v>482.86198736888718</c:v>
                </c:pt>
                <c:pt idx="8096">
                  <c:v>482.8571484420994</c:v>
                </c:pt>
                <c:pt idx="8097">
                  <c:v>482.83314544882552</c:v>
                </c:pt>
                <c:pt idx="8098">
                  <c:v>482.80904663521926</c:v>
                </c:pt>
                <c:pt idx="8099">
                  <c:v>482.80545337275311</c:v>
                </c:pt>
                <c:pt idx="8100">
                  <c:v>482.81283153835022</c:v>
                </c:pt>
                <c:pt idx="8101">
                  <c:v>482.82552773239729</c:v>
                </c:pt>
                <c:pt idx="8102">
                  <c:v>482.836355429962</c:v>
                </c:pt>
                <c:pt idx="8103">
                  <c:v>482.85341144913463</c:v>
                </c:pt>
                <c:pt idx="8104">
                  <c:v>482.84885998334414</c:v>
                </c:pt>
                <c:pt idx="8105">
                  <c:v>482.82753995937833</c:v>
                </c:pt>
                <c:pt idx="8106">
                  <c:v>482.81795792613531</c:v>
                </c:pt>
                <c:pt idx="8107">
                  <c:v>482.82749204921214</c:v>
                </c:pt>
                <c:pt idx="8108">
                  <c:v>482.82504863073518</c:v>
                </c:pt>
                <c:pt idx="8109">
                  <c:v>482.82768368987701</c:v>
                </c:pt>
                <c:pt idx="8110">
                  <c:v>482.84263166173616</c:v>
                </c:pt>
                <c:pt idx="8111">
                  <c:v>482.85106385099004</c:v>
                </c:pt>
                <c:pt idx="8112">
                  <c:v>482.84469179888345</c:v>
                </c:pt>
                <c:pt idx="8113">
                  <c:v>482.83764900444976</c:v>
                </c:pt>
                <c:pt idx="8114">
                  <c:v>482.8354930469701</c:v>
                </c:pt>
                <c:pt idx="8115">
                  <c:v>482.83956541109842</c:v>
                </c:pt>
                <c:pt idx="8116">
                  <c:v>482.83793646544706</c:v>
                </c:pt>
                <c:pt idx="8117">
                  <c:v>482.84373359555912</c:v>
                </c:pt>
                <c:pt idx="8118">
                  <c:v>482.85815455558992</c:v>
                </c:pt>
                <c:pt idx="8119">
                  <c:v>482.86356840437224</c:v>
                </c:pt>
                <c:pt idx="8120">
                  <c:v>482.84660820553205</c:v>
                </c:pt>
                <c:pt idx="8121">
                  <c:v>482.83506185547418</c:v>
                </c:pt>
                <c:pt idx="8122">
                  <c:v>482.83788855528087</c:v>
                </c:pt>
                <c:pt idx="8123">
                  <c:v>482.83372037082012</c:v>
                </c:pt>
                <c:pt idx="8124">
                  <c:v>482.82960009652561</c:v>
                </c:pt>
                <c:pt idx="8125">
                  <c:v>482.84450015821858</c:v>
                </c:pt>
                <c:pt idx="8126">
                  <c:v>482.86931762431811</c:v>
                </c:pt>
                <c:pt idx="8127">
                  <c:v>482.86265811121416</c:v>
                </c:pt>
                <c:pt idx="8128">
                  <c:v>482.84833297151579</c:v>
                </c:pt>
                <c:pt idx="8129">
                  <c:v>482.84402105655641</c:v>
                </c:pt>
                <c:pt idx="8130">
                  <c:v>482.8427274820686</c:v>
                </c:pt>
                <c:pt idx="8131">
                  <c:v>482.82658175605405</c:v>
                </c:pt>
                <c:pt idx="8132">
                  <c:v>482.82193446993114</c:v>
                </c:pt>
                <c:pt idx="8133">
                  <c:v>482.84330240406319</c:v>
                </c:pt>
                <c:pt idx="8134">
                  <c:v>482.84488343954831</c:v>
                </c:pt>
                <c:pt idx="8135">
                  <c:v>482.82715667804865</c:v>
                </c:pt>
                <c:pt idx="8136">
                  <c:v>482.82222193092844</c:v>
                </c:pt>
                <c:pt idx="8137">
                  <c:v>482.83132486250935</c:v>
                </c:pt>
                <c:pt idx="8138">
                  <c:v>482.82294058342165</c:v>
                </c:pt>
                <c:pt idx="8139">
                  <c:v>482.82437788840815</c:v>
                </c:pt>
                <c:pt idx="8140">
                  <c:v>482.84646447503343</c:v>
                </c:pt>
                <c:pt idx="8141">
                  <c:v>482.86653883467761</c:v>
                </c:pt>
                <c:pt idx="8142">
                  <c:v>482.85642978960618</c:v>
                </c:pt>
                <c:pt idx="8143">
                  <c:v>482.83784064511462</c:v>
                </c:pt>
                <c:pt idx="8144">
                  <c:v>482.82811488137293</c:v>
                </c:pt>
                <c:pt idx="8145">
                  <c:v>482.82394669691223</c:v>
                </c:pt>
                <c:pt idx="8146">
                  <c:v>482.81905985995826</c:v>
                </c:pt>
                <c:pt idx="8147">
                  <c:v>482.82255730209198</c:v>
                </c:pt>
                <c:pt idx="8148">
                  <c:v>482.8324267963323</c:v>
                </c:pt>
                <c:pt idx="8149">
                  <c:v>482.8385592976079</c:v>
                </c:pt>
                <c:pt idx="8150">
                  <c:v>482.82432997824191</c:v>
                </c:pt>
                <c:pt idx="8151">
                  <c:v>482.80348905593826</c:v>
                </c:pt>
                <c:pt idx="8152">
                  <c:v>482.8001832544694</c:v>
                </c:pt>
                <c:pt idx="8153">
                  <c:v>482.80128518829235</c:v>
                </c:pt>
                <c:pt idx="8154">
                  <c:v>482.80468681009364</c:v>
                </c:pt>
                <c:pt idx="8155">
                  <c:v>482.81767046513801</c:v>
                </c:pt>
                <c:pt idx="8156">
                  <c:v>482.82639011538919</c:v>
                </c:pt>
                <c:pt idx="8157">
                  <c:v>482.83156441334046</c:v>
                </c:pt>
                <c:pt idx="8158">
                  <c:v>482.81934732095556</c:v>
                </c:pt>
                <c:pt idx="8159">
                  <c:v>482.79984788330592</c:v>
                </c:pt>
                <c:pt idx="8160">
                  <c:v>482.79836266815323</c:v>
                </c:pt>
                <c:pt idx="8161">
                  <c:v>482.7913198737196</c:v>
                </c:pt>
                <c:pt idx="8162">
                  <c:v>482.77785711701307</c:v>
                </c:pt>
                <c:pt idx="8163">
                  <c:v>482.79203852621282</c:v>
                </c:pt>
                <c:pt idx="8164">
                  <c:v>482.8013330984586</c:v>
                </c:pt>
                <c:pt idx="8165">
                  <c:v>482.78787034175207</c:v>
                </c:pt>
                <c:pt idx="8166">
                  <c:v>482.77474295620908</c:v>
                </c:pt>
                <c:pt idx="8167">
                  <c:v>482.77713846451985</c:v>
                </c:pt>
                <c:pt idx="8168">
                  <c:v>482.77891114066983</c:v>
                </c:pt>
                <c:pt idx="8169">
                  <c:v>482.77886323050359</c:v>
                </c:pt>
                <c:pt idx="8170">
                  <c:v>482.78135455914679</c:v>
                </c:pt>
                <c:pt idx="8171">
                  <c:v>482.80593247441527</c:v>
                </c:pt>
                <c:pt idx="8172">
                  <c:v>482.80492636092475</c:v>
                </c:pt>
                <c:pt idx="8173">
                  <c:v>482.78619348593452</c:v>
                </c:pt>
                <c:pt idx="8174">
                  <c:v>482.78849317391285</c:v>
                </c:pt>
                <c:pt idx="8175">
                  <c:v>482.80171637978827</c:v>
                </c:pt>
                <c:pt idx="8176">
                  <c:v>482.80171637978827</c:v>
                </c:pt>
                <c:pt idx="8177">
                  <c:v>482.80851962339085</c:v>
                </c:pt>
                <c:pt idx="8178">
                  <c:v>482.83012710835396</c:v>
                </c:pt>
                <c:pt idx="8179">
                  <c:v>482.83558886730253</c:v>
                </c:pt>
                <c:pt idx="8180">
                  <c:v>482.82452161890677</c:v>
                </c:pt>
                <c:pt idx="8181">
                  <c:v>482.80909454538545</c:v>
                </c:pt>
                <c:pt idx="8182">
                  <c:v>482.81172960452727</c:v>
                </c:pt>
                <c:pt idx="8183">
                  <c:v>482.81158587402865</c:v>
                </c:pt>
                <c:pt idx="8184">
                  <c:v>482.81541868732586</c:v>
                </c:pt>
                <c:pt idx="8185">
                  <c:v>482.82135954793659</c:v>
                </c:pt>
                <c:pt idx="8186">
                  <c:v>482.84105062625105</c:v>
                </c:pt>
                <c:pt idx="8187">
                  <c:v>482.83745736378495</c:v>
                </c:pt>
                <c:pt idx="8188">
                  <c:v>482.81685599231236</c:v>
                </c:pt>
                <c:pt idx="8189">
                  <c:v>482.80942991654899</c:v>
                </c:pt>
                <c:pt idx="8190">
                  <c:v>482.80650739640981</c:v>
                </c:pt>
                <c:pt idx="8191">
                  <c:v>482.80813634206118</c:v>
                </c:pt>
                <c:pt idx="8192">
                  <c:v>482.81230452652187</c:v>
                </c:pt>
                <c:pt idx="8193">
                  <c:v>482.83218724550125</c:v>
                </c:pt>
                <c:pt idx="8194">
                  <c:v>482.83812810611192</c:v>
                </c:pt>
                <c:pt idx="8195">
                  <c:v>482.84042779409026</c:v>
                </c:pt>
                <c:pt idx="8196">
                  <c:v>482.82121581743792</c:v>
                </c:pt>
                <c:pt idx="8197">
                  <c:v>482.80598038458146</c:v>
                </c:pt>
                <c:pt idx="8198">
                  <c:v>482.80665112690849</c:v>
                </c:pt>
                <c:pt idx="8199">
                  <c:v>482.80847171322466</c:v>
                </c:pt>
                <c:pt idx="8200">
                  <c:v>482.8085675335571</c:v>
                </c:pt>
                <c:pt idx="8201">
                  <c:v>482.83400783181742</c:v>
                </c:pt>
                <c:pt idx="8202">
                  <c:v>482.8507763899928</c:v>
                </c:pt>
                <c:pt idx="8203">
                  <c:v>482.83228306583368</c:v>
                </c:pt>
                <c:pt idx="8204">
                  <c:v>482.82054507511094</c:v>
                </c:pt>
                <c:pt idx="8205">
                  <c:v>482.81829329729879</c:v>
                </c:pt>
                <c:pt idx="8206">
                  <c:v>482.80372860676937</c:v>
                </c:pt>
                <c:pt idx="8207">
                  <c:v>482.80056653579913</c:v>
                </c:pt>
                <c:pt idx="8208">
                  <c:v>482.8124003468543</c:v>
                </c:pt>
                <c:pt idx="8209">
                  <c:v>482.82016179378121</c:v>
                </c:pt>
                <c:pt idx="8210">
                  <c:v>482.81661644148124</c:v>
                </c:pt>
                <c:pt idx="8211">
                  <c:v>482.78820571291556</c:v>
                </c:pt>
                <c:pt idx="8212">
                  <c:v>482.77651563235906</c:v>
                </c:pt>
                <c:pt idx="8213">
                  <c:v>482.77287445972667</c:v>
                </c:pt>
                <c:pt idx="8214">
                  <c:v>482.75936379285395</c:v>
                </c:pt>
                <c:pt idx="8215">
                  <c:v>482.74954220877981</c:v>
                </c:pt>
                <c:pt idx="8216">
                  <c:v>482.77737801535091</c:v>
                </c:pt>
                <c:pt idx="8217">
                  <c:v>482.7857622944386</c:v>
                </c:pt>
                <c:pt idx="8218">
                  <c:v>482.76846672443486</c:v>
                </c:pt>
                <c:pt idx="8219">
                  <c:v>482.7513148849298</c:v>
                </c:pt>
                <c:pt idx="8220">
                  <c:v>482.75668082354588</c:v>
                </c:pt>
                <c:pt idx="8221">
                  <c:v>482.75097951376625</c:v>
                </c:pt>
                <c:pt idx="8222">
                  <c:v>482.74752998179878</c:v>
                </c:pt>
                <c:pt idx="8223">
                  <c:v>482.7657358449606</c:v>
                </c:pt>
                <c:pt idx="8224">
                  <c:v>482.79266135837361</c:v>
                </c:pt>
                <c:pt idx="8225">
                  <c:v>482.78878063491015</c:v>
                </c:pt>
                <c:pt idx="8226">
                  <c:v>482.77225162756588</c:v>
                </c:pt>
                <c:pt idx="8227">
                  <c:v>482.75936379285395</c:v>
                </c:pt>
                <c:pt idx="8228">
                  <c:v>482.75936379285395</c:v>
                </c:pt>
                <c:pt idx="8229">
                  <c:v>482.75706410487561</c:v>
                </c:pt>
                <c:pt idx="8230">
                  <c:v>482.76559211446192</c:v>
                </c:pt>
                <c:pt idx="8231">
                  <c:v>482.78312723529677</c:v>
                </c:pt>
                <c:pt idx="8232">
                  <c:v>482.79405075319386</c:v>
                </c:pt>
                <c:pt idx="8233">
                  <c:v>482.78432498945216</c:v>
                </c:pt>
                <c:pt idx="8234">
                  <c:v>482.78408543862105</c:v>
                </c:pt>
                <c:pt idx="8235">
                  <c:v>482.7763239916942</c:v>
                </c:pt>
                <c:pt idx="8236">
                  <c:v>482.77503041720638</c:v>
                </c:pt>
                <c:pt idx="8237">
                  <c:v>482.77977352366167</c:v>
                </c:pt>
                <c:pt idx="8238">
                  <c:v>482.78341469629407</c:v>
                </c:pt>
                <c:pt idx="8239">
                  <c:v>482.78930764673851</c:v>
                </c:pt>
                <c:pt idx="8240">
                  <c:v>482.79865012915053</c:v>
                </c:pt>
                <c:pt idx="8241">
                  <c:v>482.79189479571414</c:v>
                </c:pt>
                <c:pt idx="8242">
                  <c:v>482.77028731075103</c:v>
                </c:pt>
                <c:pt idx="8243">
                  <c:v>482.7763239916942</c:v>
                </c:pt>
                <c:pt idx="8244">
                  <c:v>482.76597539579166</c:v>
                </c:pt>
                <c:pt idx="8245">
                  <c:v>482.75907633185665</c:v>
                </c:pt>
                <c:pt idx="8246">
                  <c:v>482.7726828190618</c:v>
                </c:pt>
                <c:pt idx="8247">
                  <c:v>482.79208643637901</c:v>
                </c:pt>
                <c:pt idx="8248">
                  <c:v>482.7763239916942</c:v>
                </c:pt>
                <c:pt idx="8249">
                  <c:v>482.77526996803743</c:v>
                </c:pt>
                <c:pt idx="8250">
                  <c:v>482.78307932513053</c:v>
                </c:pt>
                <c:pt idx="8251">
                  <c:v>482.77991725416035</c:v>
                </c:pt>
                <c:pt idx="8252">
                  <c:v>482.7826960438008</c:v>
                </c:pt>
                <c:pt idx="8253">
                  <c:v>482.78959510773581</c:v>
                </c:pt>
                <c:pt idx="8254">
                  <c:v>482.79601507000865</c:v>
                </c:pt>
                <c:pt idx="8255">
                  <c:v>482.7891160060737</c:v>
                </c:pt>
                <c:pt idx="8256">
                  <c:v>482.76803553293894</c:v>
                </c:pt>
                <c:pt idx="8257">
                  <c:v>482.75150652559466</c:v>
                </c:pt>
                <c:pt idx="8258">
                  <c:v>482.75553097955674</c:v>
                </c:pt>
                <c:pt idx="8259">
                  <c:v>482.7507399629352</c:v>
                </c:pt>
                <c:pt idx="8260">
                  <c:v>482.75083578326763</c:v>
                </c:pt>
                <c:pt idx="8261">
                  <c:v>482.76243004349175</c:v>
                </c:pt>
                <c:pt idx="8262">
                  <c:v>482.76726897027947</c:v>
                </c:pt>
                <c:pt idx="8263">
                  <c:v>482.75394994407162</c:v>
                </c:pt>
                <c:pt idx="8264">
                  <c:v>482.73972062470568</c:v>
                </c:pt>
                <c:pt idx="8265">
                  <c:v>482.72788681365051</c:v>
                </c:pt>
                <c:pt idx="8266">
                  <c:v>482.72213759370464</c:v>
                </c:pt>
                <c:pt idx="8267">
                  <c:v>482.71864015157092</c:v>
                </c:pt>
                <c:pt idx="8268">
                  <c:v>482.72161058187629</c:v>
                </c:pt>
                <c:pt idx="8269">
                  <c:v>482.72668905949513</c:v>
                </c:pt>
                <c:pt idx="8270">
                  <c:v>482.72745562215454</c:v>
                </c:pt>
                <c:pt idx="8271">
                  <c:v>482.71581345176423</c:v>
                </c:pt>
                <c:pt idx="8272">
                  <c:v>482.70508157453202</c:v>
                </c:pt>
                <c:pt idx="8273">
                  <c:v>482.70383591021039</c:v>
                </c:pt>
                <c:pt idx="8274">
                  <c:v>482.70469829320228</c:v>
                </c:pt>
                <c:pt idx="8275">
                  <c:v>482.71116616564137</c:v>
                </c:pt>
                <c:pt idx="8276">
                  <c:v>482.72654532899645</c:v>
                </c:pt>
                <c:pt idx="8277">
                  <c:v>482.75193771709058</c:v>
                </c:pt>
                <c:pt idx="8278">
                  <c:v>482.76276541465523</c:v>
                </c:pt>
                <c:pt idx="8279">
                  <c:v>482.75787857770126</c:v>
                </c:pt>
                <c:pt idx="8280">
                  <c:v>482.75615381171752</c:v>
                </c:pt>
                <c:pt idx="8281">
                  <c:v>482.76463391113765</c:v>
                </c:pt>
                <c:pt idx="8282">
                  <c:v>482.7576869370364</c:v>
                </c:pt>
                <c:pt idx="8283">
                  <c:v>482.74695505980418</c:v>
                </c:pt>
                <c:pt idx="8284">
                  <c:v>482.7635319773147</c:v>
                </c:pt>
                <c:pt idx="8285">
                  <c:v>482.77225162756588</c:v>
                </c:pt>
                <c:pt idx="8286">
                  <c:v>482.75543515922431</c:v>
                </c:pt>
                <c:pt idx="8287">
                  <c:v>482.73445050642198</c:v>
                </c:pt>
                <c:pt idx="8288">
                  <c:v>482.73842705021787</c:v>
                </c:pt>
                <c:pt idx="8289">
                  <c:v>482.73033023212747</c:v>
                </c:pt>
                <c:pt idx="8290">
                  <c:v>482.72026909722229</c:v>
                </c:pt>
                <c:pt idx="8291">
                  <c:v>482.7260183171681</c:v>
                </c:pt>
                <c:pt idx="8292">
                  <c:v>482.75442904573379</c:v>
                </c:pt>
                <c:pt idx="8293">
                  <c:v>482.74336179733803</c:v>
                </c:pt>
                <c:pt idx="8294">
                  <c:v>482.7257308561708</c:v>
                </c:pt>
                <c:pt idx="8295">
                  <c:v>482.72582667650323</c:v>
                </c:pt>
                <c:pt idx="8296">
                  <c:v>482.73679810456656</c:v>
                </c:pt>
                <c:pt idx="8297">
                  <c:v>482.72041282772091</c:v>
                </c:pt>
                <c:pt idx="8298">
                  <c:v>482.73742093672735</c:v>
                </c:pt>
                <c:pt idx="8299">
                  <c:v>482.76396316881062</c:v>
                </c:pt>
                <c:pt idx="8300">
                  <c:v>482.76885000576459</c:v>
                </c:pt>
                <c:pt idx="8301">
                  <c:v>482.74690714963799</c:v>
                </c:pt>
                <c:pt idx="8302">
                  <c:v>482.73430677592336</c:v>
                </c:pt>
                <c:pt idx="8303">
                  <c:v>482.7235269885249</c:v>
                </c:pt>
                <c:pt idx="8304">
                  <c:v>482.72443728168298</c:v>
                </c:pt>
                <c:pt idx="8305">
                  <c:v>482.7260183171681</c:v>
                </c:pt>
                <c:pt idx="8306">
                  <c:v>482.73804376888813</c:v>
                </c:pt>
                <c:pt idx="8307">
                  <c:v>482.75533933889187</c:v>
                </c:pt>
                <c:pt idx="8308">
                  <c:v>482.75203353742302</c:v>
                </c:pt>
                <c:pt idx="8309">
                  <c:v>482.7235269885249</c:v>
                </c:pt>
                <c:pt idx="8310">
                  <c:v>482.70709380151305</c:v>
                </c:pt>
                <c:pt idx="8311">
                  <c:v>482.71164526730348</c:v>
                </c:pt>
                <c:pt idx="8312">
                  <c:v>482.71006423181842</c:v>
                </c:pt>
                <c:pt idx="8313">
                  <c:v>482.71432823661155</c:v>
                </c:pt>
                <c:pt idx="8314">
                  <c:v>482.73080933378964</c:v>
                </c:pt>
                <c:pt idx="8315">
                  <c:v>482.74436791082854</c:v>
                </c:pt>
                <c:pt idx="8316">
                  <c:v>482.73392349459363</c:v>
                </c:pt>
                <c:pt idx="8317">
                  <c:v>482.70953721999001</c:v>
                </c:pt>
                <c:pt idx="8318">
                  <c:v>482.70005100707942</c:v>
                </c:pt>
                <c:pt idx="8319">
                  <c:v>482.69755967843622</c:v>
                </c:pt>
                <c:pt idx="8320">
                  <c:v>482.69118762632957</c:v>
                </c:pt>
                <c:pt idx="8321">
                  <c:v>482.68778600452828</c:v>
                </c:pt>
                <c:pt idx="8322">
                  <c:v>482.70704589134687</c:v>
                </c:pt>
                <c:pt idx="8323">
                  <c:v>482.71504688910477</c:v>
                </c:pt>
                <c:pt idx="8324">
                  <c:v>482.69636192428084</c:v>
                </c:pt>
                <c:pt idx="8325">
                  <c:v>482.68194096425003</c:v>
                </c:pt>
                <c:pt idx="8326">
                  <c:v>482.68740272319855</c:v>
                </c:pt>
                <c:pt idx="8327">
                  <c:v>482.68577377754724</c:v>
                </c:pt>
                <c:pt idx="8328">
                  <c:v>482.68558213688237</c:v>
                </c:pt>
                <c:pt idx="8329">
                  <c:v>482.69712848694024</c:v>
                </c:pt>
                <c:pt idx="8330">
                  <c:v>482.72137103104524</c:v>
                </c:pt>
                <c:pt idx="8331">
                  <c:v>482.71490315860615</c:v>
                </c:pt>
                <c:pt idx="8332">
                  <c:v>482.6990448935889</c:v>
                </c:pt>
                <c:pt idx="8333">
                  <c:v>482.69272075164844</c:v>
                </c:pt>
                <c:pt idx="8334">
                  <c:v>482.70786036417252</c:v>
                </c:pt>
                <c:pt idx="8335">
                  <c:v>482.69746385810379</c:v>
                </c:pt>
                <c:pt idx="8336">
                  <c:v>482.69703266660781</c:v>
                </c:pt>
                <c:pt idx="8337">
                  <c:v>482.72208968353846</c:v>
                </c:pt>
                <c:pt idx="8338">
                  <c:v>482.72577876633704</c:v>
                </c:pt>
                <c:pt idx="8339">
                  <c:v>482.69894907325647</c:v>
                </c:pt>
                <c:pt idx="8340">
                  <c:v>482.68371364039996</c:v>
                </c:pt>
                <c:pt idx="8341">
                  <c:v>482.68994196200799</c:v>
                </c:pt>
                <c:pt idx="8342">
                  <c:v>482.68385737089864</c:v>
                </c:pt>
                <c:pt idx="8343">
                  <c:v>482.68668407070533</c:v>
                </c:pt>
                <c:pt idx="8344">
                  <c:v>482.7054169456955</c:v>
                </c:pt>
                <c:pt idx="8345">
                  <c:v>482.72232923436951</c:v>
                </c:pt>
                <c:pt idx="8346">
                  <c:v>482.718208960075</c:v>
                </c:pt>
                <c:pt idx="8347">
                  <c:v>482.70752499300897</c:v>
                </c:pt>
                <c:pt idx="8348">
                  <c:v>482.69425387696737</c:v>
                </c:pt>
                <c:pt idx="8349">
                  <c:v>482.70053010874153</c:v>
                </c:pt>
                <c:pt idx="8350">
                  <c:v>482.70881856749679</c:v>
                </c:pt>
                <c:pt idx="8351">
                  <c:v>482.71384913494938</c:v>
                </c:pt>
                <c:pt idx="8352">
                  <c:v>482.72889292714103</c:v>
                </c:pt>
                <c:pt idx="8353">
                  <c:v>482.73306111160173</c:v>
                </c:pt>
                <c:pt idx="8354">
                  <c:v>482.71188481813459</c:v>
                </c:pt>
                <c:pt idx="8355">
                  <c:v>482.68735481303236</c:v>
                </c:pt>
                <c:pt idx="8356">
                  <c:v>482.6806952999284</c:v>
                </c:pt>
                <c:pt idx="8357">
                  <c:v>482.6793538152744</c:v>
                </c:pt>
                <c:pt idx="8358">
                  <c:v>482.68457602339186</c:v>
                </c:pt>
                <c:pt idx="8359">
                  <c:v>482.69966772574969</c:v>
                </c:pt>
                <c:pt idx="8360">
                  <c:v>482.7215626717101</c:v>
                </c:pt>
                <c:pt idx="8361">
                  <c:v>482.72343116819246</c:v>
                </c:pt>
                <c:pt idx="8362">
                  <c:v>482.70944139965758</c:v>
                </c:pt>
                <c:pt idx="8363">
                  <c:v>482.69588282261867</c:v>
                </c:pt>
                <c:pt idx="8364">
                  <c:v>482.69171463815792</c:v>
                </c:pt>
                <c:pt idx="8365">
                  <c:v>482.68146186258787</c:v>
                </c:pt>
                <c:pt idx="8366">
                  <c:v>482.68131813208919</c:v>
                </c:pt>
                <c:pt idx="8367">
                  <c:v>482.68481557422291</c:v>
                </c:pt>
                <c:pt idx="8368">
                  <c:v>482.69315194314441</c:v>
                </c:pt>
                <c:pt idx="8369">
                  <c:v>482.67556891214338</c:v>
                </c:pt>
                <c:pt idx="8370">
                  <c:v>482.65918363529772</c:v>
                </c:pt>
                <c:pt idx="8371">
                  <c:v>482.65281158319112</c:v>
                </c:pt>
                <c:pt idx="8372">
                  <c:v>482.65295531368974</c:v>
                </c:pt>
                <c:pt idx="8373">
                  <c:v>482.64275044828588</c:v>
                </c:pt>
                <c:pt idx="8374">
                  <c:v>482.65132636803844</c:v>
                </c:pt>
                <c:pt idx="8375">
                  <c:v>482.67389205632583</c:v>
                </c:pt>
                <c:pt idx="8376">
                  <c:v>482.68055156942978</c:v>
                </c:pt>
                <c:pt idx="8377">
                  <c:v>482.67005924302862</c:v>
                </c:pt>
                <c:pt idx="8378">
                  <c:v>482.67164027851373</c:v>
                </c:pt>
                <c:pt idx="8379">
                  <c:v>482.67700621712982</c:v>
                </c:pt>
                <c:pt idx="8380">
                  <c:v>482.6671367228895</c:v>
                </c:pt>
                <c:pt idx="8381">
                  <c:v>482.66450166374761</c:v>
                </c:pt>
                <c:pt idx="8382">
                  <c:v>482.67528145114608</c:v>
                </c:pt>
                <c:pt idx="8383">
                  <c:v>482.68764227402966</c:v>
                </c:pt>
                <c:pt idx="8384">
                  <c:v>482.68697153170262</c:v>
                </c:pt>
                <c:pt idx="8385">
                  <c:v>482.67192773951103</c:v>
                </c:pt>
                <c:pt idx="8386">
                  <c:v>482.66780746521647</c:v>
                </c:pt>
                <c:pt idx="8387">
                  <c:v>482.66708881272325</c:v>
                </c:pt>
                <c:pt idx="8388">
                  <c:v>482.67034670402592</c:v>
                </c:pt>
                <c:pt idx="8389">
                  <c:v>482.66910103970429</c:v>
                </c:pt>
                <c:pt idx="8390">
                  <c:v>482.69166672799173</c:v>
                </c:pt>
                <c:pt idx="8391">
                  <c:v>482.69425387696737</c:v>
                </c:pt>
                <c:pt idx="8392">
                  <c:v>482.691283446662</c:v>
                </c:pt>
                <c:pt idx="8393">
                  <c:v>482.67667084596633</c:v>
                </c:pt>
                <c:pt idx="8394">
                  <c:v>482.68222842524733</c:v>
                </c:pt>
                <c:pt idx="8395">
                  <c:v>482.68649243004046</c:v>
                </c:pt>
                <c:pt idx="8396">
                  <c:v>482.68510303522021</c:v>
                </c:pt>
                <c:pt idx="8397">
                  <c:v>482.69276866181468</c:v>
                </c:pt>
                <c:pt idx="8398">
                  <c:v>482.70896229799547</c:v>
                </c:pt>
                <c:pt idx="8399">
                  <c:v>482.70661469985089</c:v>
                </c:pt>
                <c:pt idx="8400">
                  <c:v>482.681270221923</c:v>
                </c:pt>
                <c:pt idx="8401">
                  <c:v>482.67681457646495</c:v>
                </c:pt>
                <c:pt idx="8402">
                  <c:v>482.67738949845955</c:v>
                </c:pt>
                <c:pt idx="8403">
                  <c:v>482.67681457646495</c:v>
                </c:pt>
                <c:pt idx="8404">
                  <c:v>482.67494607998259</c:v>
                </c:pt>
                <c:pt idx="8405">
                  <c:v>482.69535581079032</c:v>
                </c:pt>
                <c:pt idx="8406">
                  <c:v>482.70872274716436</c:v>
                </c:pt>
                <c:pt idx="8407">
                  <c:v>482.70206323406046</c:v>
                </c:pt>
                <c:pt idx="8408">
                  <c:v>482.68797764519314</c:v>
                </c:pt>
                <c:pt idx="8409">
                  <c:v>482.69981145624831</c:v>
                </c:pt>
                <c:pt idx="8410">
                  <c:v>482.70445874237123</c:v>
                </c:pt>
                <c:pt idx="8411">
                  <c:v>482.70053010874153</c:v>
                </c:pt>
                <c:pt idx="8412">
                  <c:v>482.70695007101443</c:v>
                </c:pt>
                <c:pt idx="8413">
                  <c:v>482.72343116819246</c:v>
                </c:pt>
                <c:pt idx="8414">
                  <c:v>482.71083079447783</c:v>
                </c:pt>
                <c:pt idx="8415">
                  <c:v>482.68701944186881</c:v>
                </c:pt>
                <c:pt idx="8416">
                  <c:v>482.67499399014878</c:v>
                </c:pt>
                <c:pt idx="8417">
                  <c:v>482.66454957391386</c:v>
                </c:pt>
                <c:pt idx="8418">
                  <c:v>482.6571234981505</c:v>
                </c:pt>
                <c:pt idx="8419">
                  <c:v>482.65362605601678</c:v>
                </c:pt>
                <c:pt idx="8420">
                  <c:v>482.66771164488404</c:v>
                </c:pt>
                <c:pt idx="8421">
                  <c:v>482.67839561195007</c:v>
                </c:pt>
                <c:pt idx="8422">
                  <c:v>482.671256997184</c:v>
                </c:pt>
                <c:pt idx="8423">
                  <c:v>482.65669230665452</c:v>
                </c:pt>
                <c:pt idx="8424">
                  <c:v>482.65535082200051</c:v>
                </c:pt>
                <c:pt idx="8425">
                  <c:v>482.65549455249914</c:v>
                </c:pt>
                <c:pt idx="8426">
                  <c:v>482.65491963050459</c:v>
                </c:pt>
                <c:pt idx="8427">
                  <c:v>482.671256997184</c:v>
                </c:pt>
                <c:pt idx="8428">
                  <c:v>482.68783391469452</c:v>
                </c:pt>
                <c:pt idx="8429">
                  <c:v>482.68577377754724</c:v>
                </c:pt>
                <c:pt idx="8430">
                  <c:v>482.66660971106108</c:v>
                </c:pt>
                <c:pt idx="8431">
                  <c:v>482.64940996138984</c:v>
                </c:pt>
                <c:pt idx="8432">
                  <c:v>482.64720609374393</c:v>
                </c:pt>
                <c:pt idx="8433">
                  <c:v>482.63829480282789</c:v>
                </c:pt>
                <c:pt idx="8434">
                  <c:v>482.63704913850626</c:v>
                </c:pt>
                <c:pt idx="8435">
                  <c:v>482.65032025454792</c:v>
                </c:pt>
                <c:pt idx="8436">
                  <c:v>482.66004601828962</c:v>
                </c:pt>
                <c:pt idx="8437">
                  <c:v>482.64150478396431</c:v>
                </c:pt>
                <c:pt idx="8438">
                  <c:v>482.63302468454418</c:v>
                </c:pt>
                <c:pt idx="8439">
                  <c:v>482.62722755443212</c:v>
                </c:pt>
                <c:pt idx="8440">
                  <c:v>482.62631726127404</c:v>
                </c:pt>
                <c:pt idx="8441">
                  <c:v>482.62698800360107</c:v>
                </c:pt>
                <c:pt idx="8442">
                  <c:v>482.62861694925238</c:v>
                </c:pt>
                <c:pt idx="8443">
                  <c:v>482.64763728523985</c:v>
                </c:pt>
                <c:pt idx="8444">
                  <c:v>482.65357814585053</c:v>
                </c:pt>
                <c:pt idx="8445">
                  <c:v>482.6418401551278</c:v>
                </c:pt>
                <c:pt idx="8446">
                  <c:v>482.62555069861457</c:v>
                </c:pt>
                <c:pt idx="8447">
                  <c:v>482.63417452853332</c:v>
                </c:pt>
                <c:pt idx="8448">
                  <c:v>482.62195743614842</c:v>
                </c:pt>
                <c:pt idx="8449">
                  <c:v>482.61558538404182</c:v>
                </c:pt>
                <c:pt idx="8450">
                  <c:v>482.63642630634547</c:v>
                </c:pt>
                <c:pt idx="8451">
                  <c:v>482.65784215064372</c:v>
                </c:pt>
                <c:pt idx="8452">
                  <c:v>482.6531948645208</c:v>
                </c:pt>
                <c:pt idx="8453">
                  <c:v>482.64198388562642</c:v>
                </c:pt>
                <c:pt idx="8454">
                  <c:v>482.65271576285869</c:v>
                </c:pt>
                <c:pt idx="8455">
                  <c:v>482.65113472737357</c:v>
                </c:pt>
                <c:pt idx="8456">
                  <c:v>482.65592574399511</c:v>
                </c:pt>
                <c:pt idx="8457">
                  <c:v>482.6665618008949</c:v>
                </c:pt>
                <c:pt idx="8458">
                  <c:v>482.69061270433497</c:v>
                </c:pt>
                <c:pt idx="8459">
                  <c:v>482.6879297350269</c:v>
                </c:pt>
                <c:pt idx="8460">
                  <c:v>482.66890939903942</c:v>
                </c:pt>
                <c:pt idx="8461">
                  <c:v>482.64342119061291</c:v>
                </c:pt>
                <c:pt idx="8462">
                  <c:v>482.64078613147103</c:v>
                </c:pt>
                <c:pt idx="8463">
                  <c:v>482.62334683096867</c:v>
                </c:pt>
                <c:pt idx="8464">
                  <c:v>482.62013684983225</c:v>
                </c:pt>
                <c:pt idx="8465">
                  <c:v>482.62808993742402</c:v>
                </c:pt>
                <c:pt idx="8466">
                  <c:v>482.64394820244127</c:v>
                </c:pt>
                <c:pt idx="8467">
                  <c:v>482.63383915736983</c:v>
                </c:pt>
                <c:pt idx="8468">
                  <c:v>482.62804202725778</c:v>
                </c:pt>
                <c:pt idx="8469">
                  <c:v>482.61462718071749</c:v>
                </c:pt>
                <c:pt idx="8470">
                  <c:v>482.614291809554</c:v>
                </c:pt>
                <c:pt idx="8471">
                  <c:v>482.61194421140942</c:v>
                </c:pt>
                <c:pt idx="8472">
                  <c:v>482.61366897739322</c:v>
                </c:pt>
                <c:pt idx="8473">
                  <c:v>482.62320310047005</c:v>
                </c:pt>
                <c:pt idx="8474">
                  <c:v>482.64308581944937</c:v>
                </c:pt>
                <c:pt idx="8475">
                  <c:v>482.63494109119279</c:v>
                </c:pt>
                <c:pt idx="8476">
                  <c:v>482.62392175296327</c:v>
                </c:pt>
                <c:pt idx="8477">
                  <c:v>482.62957515257665</c:v>
                </c:pt>
                <c:pt idx="8478">
                  <c:v>482.63110827789558</c:v>
                </c:pt>
                <c:pt idx="8479">
                  <c:v>482.60791975744735</c:v>
                </c:pt>
                <c:pt idx="8480">
                  <c:v>482.60346411198935</c:v>
                </c:pt>
                <c:pt idx="8481">
                  <c:v>482.60672200329196</c:v>
                </c:pt>
                <c:pt idx="8482">
                  <c:v>482.59407371941114</c:v>
                </c:pt>
                <c:pt idx="8483">
                  <c:v>482.56317166220225</c:v>
                </c:pt>
                <c:pt idx="8484">
                  <c:v>482.55636841859967</c:v>
                </c:pt>
                <c:pt idx="8485">
                  <c:v>482.54827160050928</c:v>
                </c:pt>
                <c:pt idx="8486">
                  <c:v>482.54415132621477</c:v>
                </c:pt>
                <c:pt idx="8487">
                  <c:v>482.54769667851468</c:v>
                </c:pt>
                <c:pt idx="8488">
                  <c:v>482.57270578527908</c:v>
                </c:pt>
                <c:pt idx="8489">
                  <c:v>482.59378625841384</c:v>
                </c:pt>
                <c:pt idx="8490">
                  <c:v>482.60423067464876</c:v>
                </c:pt>
                <c:pt idx="8491">
                  <c:v>482.60121233417721</c:v>
                </c:pt>
                <c:pt idx="8492">
                  <c:v>482.60078114268129</c:v>
                </c:pt>
                <c:pt idx="8493">
                  <c:v>482.59948756819347</c:v>
                </c:pt>
                <c:pt idx="8494">
                  <c:v>482.59685250905159</c:v>
                </c:pt>
                <c:pt idx="8495">
                  <c:v>482.60418276448257</c:v>
                </c:pt>
                <c:pt idx="8496">
                  <c:v>482.61520210271209</c:v>
                </c:pt>
                <c:pt idx="8497">
                  <c:v>482.61697477886207</c:v>
                </c:pt>
                <c:pt idx="8498">
                  <c:v>482.60470977631093</c:v>
                </c:pt>
                <c:pt idx="8499">
                  <c:v>482.598721005534</c:v>
                </c:pt>
                <c:pt idx="8500">
                  <c:v>482.59210940259629</c:v>
                </c:pt>
                <c:pt idx="8501">
                  <c:v>482.5920614924301</c:v>
                </c:pt>
                <c:pt idx="8502">
                  <c:v>482.59325924658549</c:v>
                </c:pt>
                <c:pt idx="8503">
                  <c:v>482.60696155412302</c:v>
                </c:pt>
                <c:pt idx="8504">
                  <c:v>482.61520210271209</c:v>
                </c:pt>
                <c:pt idx="8505">
                  <c:v>482.61021944542568</c:v>
                </c:pt>
                <c:pt idx="8506">
                  <c:v>482.59354670758273</c:v>
                </c:pt>
                <c:pt idx="8507">
                  <c:v>482.58971389428552</c:v>
                </c:pt>
                <c:pt idx="8508">
                  <c:v>482.59009717561526</c:v>
                </c:pt>
                <c:pt idx="8509">
                  <c:v>482.58568944032345</c:v>
                </c:pt>
                <c:pt idx="8510">
                  <c:v>482.5892827027896</c:v>
                </c:pt>
                <c:pt idx="8511">
                  <c:v>482.60700946428926</c:v>
                </c:pt>
                <c:pt idx="8512">
                  <c:v>482.60571588980144</c:v>
                </c:pt>
                <c:pt idx="8513">
                  <c:v>482.58473123699912</c:v>
                </c:pt>
                <c:pt idx="8514">
                  <c:v>482.56393822486172</c:v>
                </c:pt>
                <c:pt idx="8515">
                  <c:v>482.5612073453874</c:v>
                </c:pt>
                <c:pt idx="8516">
                  <c:v>482.55569767627264</c:v>
                </c:pt>
                <c:pt idx="8517">
                  <c:v>482.54779249884712</c:v>
                </c:pt>
                <c:pt idx="8518">
                  <c:v>482.56053660306043</c:v>
                </c:pt>
                <c:pt idx="8519">
                  <c:v>482.58568944032345</c:v>
                </c:pt>
                <c:pt idx="8520">
                  <c:v>482.59503192273542</c:v>
                </c:pt>
                <c:pt idx="8521">
                  <c:v>482.59009717561526</c:v>
                </c:pt>
                <c:pt idx="8522">
                  <c:v>482.59551102439758</c:v>
                </c:pt>
                <c:pt idx="8523">
                  <c:v>482.59838563437052</c:v>
                </c:pt>
                <c:pt idx="8524">
                  <c:v>482.59886473603268</c:v>
                </c:pt>
                <c:pt idx="8525">
                  <c:v>482.58439586583563</c:v>
                </c:pt>
                <c:pt idx="8526">
                  <c:v>482.58846822996395</c:v>
                </c:pt>
                <c:pt idx="8527">
                  <c:v>482.58937852312204</c:v>
                </c:pt>
                <c:pt idx="8528">
                  <c:v>482.57423891059801</c:v>
                </c:pt>
                <c:pt idx="8529">
                  <c:v>482.54295357205939</c:v>
                </c:pt>
                <c:pt idx="8530">
                  <c:v>482.53998314175402</c:v>
                </c:pt>
                <c:pt idx="8531">
                  <c:v>482.52767022903669</c:v>
                </c:pt>
                <c:pt idx="8532">
                  <c:v>482.51449493332751</c:v>
                </c:pt>
                <c:pt idx="8533">
                  <c:v>482.51133286235728</c:v>
                </c:pt>
                <c:pt idx="8534">
                  <c:v>482.52417278690297</c:v>
                </c:pt>
                <c:pt idx="8535">
                  <c:v>482.51094958102755</c:v>
                </c:pt>
                <c:pt idx="8536">
                  <c:v>482.49250416703467</c:v>
                </c:pt>
                <c:pt idx="8537">
                  <c:v>482.47779574600656</c:v>
                </c:pt>
                <c:pt idx="8538">
                  <c:v>482.48225139146456</c:v>
                </c:pt>
                <c:pt idx="8539">
                  <c:v>482.47808320700386</c:v>
                </c:pt>
                <c:pt idx="8540">
                  <c:v>482.49331863986032</c:v>
                </c:pt>
                <c:pt idx="8541">
                  <c:v>482.51880684828689</c:v>
                </c:pt>
                <c:pt idx="8542">
                  <c:v>482.54467833804313</c:v>
                </c:pt>
                <c:pt idx="8543">
                  <c:v>482.53049692884338</c:v>
                </c:pt>
                <c:pt idx="8544">
                  <c:v>482.51823192629229</c:v>
                </c:pt>
                <c:pt idx="8545">
                  <c:v>482.50893735404651</c:v>
                </c:pt>
                <c:pt idx="8546">
                  <c:v>482.50936854554243</c:v>
                </c:pt>
                <c:pt idx="8547">
                  <c:v>482.49806174631561</c:v>
                </c:pt>
                <c:pt idx="8548">
                  <c:v>482.52311876324626</c:v>
                </c:pt>
                <c:pt idx="8549">
                  <c:v>482.54118089590941</c:v>
                </c:pt>
                <c:pt idx="8550">
                  <c:v>482.55095456981735</c:v>
                </c:pt>
                <c:pt idx="8551">
                  <c:v>482.53088021017311</c:v>
                </c:pt>
                <c:pt idx="8552">
                  <c:v>482.52628083421644</c:v>
                </c:pt>
                <c:pt idx="8553">
                  <c:v>482.51463866382613</c:v>
                </c:pt>
                <c:pt idx="8554">
                  <c:v>482.51267434701128</c:v>
                </c:pt>
                <c:pt idx="8555">
                  <c:v>482.51473448415857</c:v>
                </c:pt>
                <c:pt idx="8556">
                  <c:v>482.53169468299876</c:v>
                </c:pt>
                <c:pt idx="8557">
                  <c:v>482.54017478241889</c:v>
                </c:pt>
                <c:pt idx="8558">
                  <c:v>482.53356317948118</c:v>
                </c:pt>
                <c:pt idx="8559">
                  <c:v>482.5126264368451</c:v>
                </c:pt>
                <c:pt idx="8560">
                  <c:v>482.49643280066431</c:v>
                </c:pt>
                <c:pt idx="8561">
                  <c:v>482.4931749093617</c:v>
                </c:pt>
                <c:pt idx="8562">
                  <c:v>482.48680285725504</c:v>
                </c:pt>
                <c:pt idx="8563">
                  <c:v>482.49130641287928</c:v>
                </c:pt>
                <c:pt idx="8564">
                  <c:v>482.51037465903295</c:v>
                </c:pt>
                <c:pt idx="8565">
                  <c:v>482.51684253147204</c:v>
                </c:pt>
                <c:pt idx="8566">
                  <c:v>482.4953787770076</c:v>
                </c:pt>
                <c:pt idx="8567">
                  <c:v>482.48613211492801</c:v>
                </c:pt>
                <c:pt idx="8568">
                  <c:v>482.48344914561994</c:v>
                </c:pt>
                <c:pt idx="8569">
                  <c:v>482.4873298690834</c:v>
                </c:pt>
                <c:pt idx="8570">
                  <c:v>482.48905463506713</c:v>
                </c:pt>
                <c:pt idx="8571">
                  <c:v>482.51281807750996</c:v>
                </c:pt>
                <c:pt idx="8572">
                  <c:v>482.52872425269345</c:v>
                </c:pt>
                <c:pt idx="8573">
                  <c:v>482.52431651740164</c:v>
                </c:pt>
                <c:pt idx="8574">
                  <c:v>482.51027883870051</c:v>
                </c:pt>
                <c:pt idx="8575">
                  <c:v>482.50194246977907</c:v>
                </c:pt>
                <c:pt idx="8576">
                  <c:v>482.49949905130211</c:v>
                </c:pt>
                <c:pt idx="8577">
                  <c:v>482.48771315041313</c:v>
                </c:pt>
                <c:pt idx="8578">
                  <c:v>482.48919836556581</c:v>
                </c:pt>
                <c:pt idx="8579">
                  <c:v>482.49969069196698</c:v>
                </c:pt>
                <c:pt idx="8580">
                  <c:v>482.50716467789653</c:v>
                </c:pt>
                <c:pt idx="8581">
                  <c:v>482.48474272010776</c:v>
                </c:pt>
                <c:pt idx="8582">
                  <c:v>482.46533910279055</c:v>
                </c:pt>
                <c:pt idx="8583">
                  <c:v>482.46265613348254</c:v>
                </c:pt>
                <c:pt idx="8584">
                  <c:v>482.46505164179331</c:v>
                </c:pt>
                <c:pt idx="8585">
                  <c:v>482.46121882849604</c:v>
                </c:pt>
                <c:pt idx="8586">
                  <c:v>482.47875394933084</c:v>
                </c:pt>
                <c:pt idx="8587">
                  <c:v>482.50381096626148</c:v>
                </c:pt>
                <c:pt idx="8588">
                  <c:v>482.50045725462638</c:v>
                </c:pt>
                <c:pt idx="8589">
                  <c:v>482.48546137260098</c:v>
                </c:pt>
                <c:pt idx="8590">
                  <c:v>482.47631053085388</c:v>
                </c:pt>
                <c:pt idx="8591">
                  <c:v>482.46869281442565</c:v>
                </c:pt>
                <c:pt idx="8592">
                  <c:v>482.46404552830273</c:v>
                </c:pt>
                <c:pt idx="8593">
                  <c:v>482.46778252126757</c:v>
                </c:pt>
                <c:pt idx="8594">
                  <c:v>482.46514746212574</c:v>
                </c:pt>
                <c:pt idx="8595">
                  <c:v>482.47741246467683</c:v>
                </c:pt>
                <c:pt idx="8596">
                  <c:v>482.46260822331629</c:v>
                </c:pt>
                <c:pt idx="8597">
                  <c:v>482.4475644311247</c:v>
                </c:pt>
                <c:pt idx="8598">
                  <c:v>482.44080909768832</c:v>
                </c:pt>
                <c:pt idx="8599">
                  <c:v>482.45130142408948</c:v>
                </c:pt>
                <c:pt idx="8600">
                  <c:v>482.4472769701274</c:v>
                </c:pt>
                <c:pt idx="8601">
                  <c:v>482.46768670093513</c:v>
                </c:pt>
                <c:pt idx="8602">
                  <c:v>482.49106686204817</c:v>
                </c:pt>
                <c:pt idx="8603">
                  <c:v>482.49494758551162</c:v>
                </c:pt>
                <c:pt idx="8604">
                  <c:v>482.48407197778079</c:v>
                </c:pt>
                <c:pt idx="8605">
                  <c:v>482.47233398705799</c:v>
                </c:pt>
                <c:pt idx="8606">
                  <c:v>482.47041758040939</c:v>
                </c:pt>
                <c:pt idx="8607">
                  <c:v>482.46102718783118</c:v>
                </c:pt>
                <c:pt idx="8608">
                  <c:v>482.46486000112844</c:v>
                </c:pt>
                <c:pt idx="8609">
                  <c:v>482.47463367503633</c:v>
                </c:pt>
                <c:pt idx="8610">
                  <c:v>482.48421570827941</c:v>
                </c:pt>
                <c:pt idx="8611">
                  <c:v>482.47108832273642</c:v>
                </c:pt>
                <c:pt idx="8612">
                  <c:v>482.45891914051771</c:v>
                </c:pt>
                <c:pt idx="8613">
                  <c:v>482.46088345733256</c:v>
                </c:pt>
                <c:pt idx="8614">
                  <c:v>482.45633199154207</c:v>
                </c:pt>
                <c:pt idx="8615">
                  <c:v>482.46313523514465</c:v>
                </c:pt>
                <c:pt idx="8616">
                  <c:v>482.47118414306885</c:v>
                </c:pt>
                <c:pt idx="8617">
                  <c:v>482.4867549470888</c:v>
                </c:pt>
                <c:pt idx="8618">
                  <c:v>482.48277840329297</c:v>
                </c:pt>
                <c:pt idx="8619">
                  <c:v>482.47554396819442</c:v>
                </c:pt>
                <c:pt idx="8620">
                  <c:v>482.45666736270562</c:v>
                </c:pt>
                <c:pt idx="8621">
                  <c:v>482.45719437453397</c:v>
                </c:pt>
                <c:pt idx="8622">
                  <c:v>482.45312201040565</c:v>
                </c:pt>
                <c:pt idx="8623">
                  <c:v>482.45063068176245</c:v>
                </c:pt>
                <c:pt idx="8624">
                  <c:v>482.46117091832986</c:v>
                </c:pt>
                <c:pt idx="8625">
                  <c:v>482.47190279556207</c:v>
                </c:pt>
                <c:pt idx="8626">
                  <c:v>482.45661945253937</c:v>
                </c:pt>
                <c:pt idx="8627">
                  <c:v>482.43898851137214</c:v>
                </c:pt>
                <c:pt idx="8628">
                  <c:v>482.43721583522216</c:v>
                </c:pt>
                <c:pt idx="8629">
                  <c:v>482.4253341140008</c:v>
                </c:pt>
                <c:pt idx="8630">
                  <c:v>482.41445850626991</c:v>
                </c:pt>
                <c:pt idx="8631">
                  <c:v>482.42303442602247</c:v>
                </c:pt>
                <c:pt idx="8632">
                  <c:v>482.43381421342087</c:v>
                </c:pt>
                <c:pt idx="8633">
                  <c:v>482.43453286591415</c:v>
                </c:pt>
                <c:pt idx="8634">
                  <c:v>482.41963280422118</c:v>
                </c:pt>
                <c:pt idx="8635">
                  <c:v>482.40894883715515</c:v>
                </c:pt>
                <c:pt idx="8636">
                  <c:v>482.4097633099808</c:v>
                </c:pt>
                <c:pt idx="8637">
                  <c:v>482.40890092698896</c:v>
                </c:pt>
                <c:pt idx="8638">
                  <c:v>482.39730666676485</c:v>
                </c:pt>
                <c:pt idx="8639">
                  <c:v>482.40425364086605</c:v>
                </c:pt>
                <c:pt idx="8640">
                  <c:v>482.42327397685352</c:v>
                </c:pt>
                <c:pt idx="8641">
                  <c:v>482.4075594423349</c:v>
                </c:pt>
                <c:pt idx="8642">
                  <c:v>482.38748508269072</c:v>
                </c:pt>
                <c:pt idx="8643">
                  <c:v>482.37296830232742</c:v>
                </c:pt>
                <c:pt idx="8644">
                  <c:v>482.36750654337891</c:v>
                </c:pt>
                <c:pt idx="8645">
                  <c:v>482.35490616966428</c:v>
                </c:pt>
                <c:pt idx="8646">
                  <c:v>482.35140872753055</c:v>
                </c:pt>
                <c:pt idx="8647">
                  <c:v>482.36808146537351</c:v>
                </c:pt>
                <c:pt idx="8648">
                  <c:v>482.39879188191748</c:v>
                </c:pt>
                <c:pt idx="8649">
                  <c:v>482.40209768338639</c:v>
                </c:pt>
                <c:pt idx="8650">
                  <c:v>482.39055133332846</c:v>
                </c:pt>
                <c:pt idx="8651">
                  <c:v>482.39654010410538</c:v>
                </c:pt>
                <c:pt idx="8652">
                  <c:v>482.39850442092023</c:v>
                </c:pt>
                <c:pt idx="8653">
                  <c:v>482.3956298109473</c:v>
                </c:pt>
                <c:pt idx="8654">
                  <c:v>482.40674496950925</c:v>
                </c:pt>
                <c:pt idx="8655">
                  <c:v>482.43362257275606</c:v>
                </c:pt>
                <c:pt idx="8656">
                  <c:v>482.42969393912637</c:v>
                </c:pt>
                <c:pt idx="8657">
                  <c:v>482.41512924859694</c:v>
                </c:pt>
                <c:pt idx="8658">
                  <c:v>482.40540348485524</c:v>
                </c:pt>
                <c:pt idx="8659">
                  <c:v>482.40938002865107</c:v>
                </c:pt>
                <c:pt idx="8660">
                  <c:v>482.4022893240512</c:v>
                </c:pt>
                <c:pt idx="8661">
                  <c:v>482.40803854399707</c:v>
                </c:pt>
                <c:pt idx="8662">
                  <c:v>482.41781221790501</c:v>
                </c:pt>
                <c:pt idx="8663">
                  <c:v>482.4203514567144</c:v>
                </c:pt>
                <c:pt idx="8664">
                  <c:v>482.39745039726347</c:v>
                </c:pt>
                <c:pt idx="8665">
                  <c:v>482.38235869490563</c:v>
                </c:pt>
                <c:pt idx="8666">
                  <c:v>482.38686225052987</c:v>
                </c:pt>
                <c:pt idx="8667">
                  <c:v>482.38801209451907</c:v>
                </c:pt>
                <c:pt idx="8668">
                  <c:v>482.38959313000419</c:v>
                </c:pt>
                <c:pt idx="8669">
                  <c:v>482.40851764565923</c:v>
                </c:pt>
                <c:pt idx="8670">
                  <c:v>482.41824340940093</c:v>
                </c:pt>
                <c:pt idx="8671">
                  <c:v>482.4172852060766</c:v>
                </c:pt>
                <c:pt idx="8672">
                  <c:v>482.40617004751465</c:v>
                </c:pt>
                <c:pt idx="8673">
                  <c:v>482.39174908748384</c:v>
                </c:pt>
                <c:pt idx="8674">
                  <c:v>482.39050342316227</c:v>
                </c:pt>
                <c:pt idx="8675">
                  <c:v>482.39409668562843</c:v>
                </c:pt>
                <c:pt idx="8676">
                  <c:v>482.38724553185961</c:v>
                </c:pt>
                <c:pt idx="8677">
                  <c:v>482.39989381574048</c:v>
                </c:pt>
                <c:pt idx="8678">
                  <c:v>482.40693661017411</c:v>
                </c:pt>
                <c:pt idx="8679">
                  <c:v>482.39074297399333</c:v>
                </c:pt>
                <c:pt idx="8680">
                  <c:v>482.36971041102481</c:v>
                </c:pt>
                <c:pt idx="8681">
                  <c:v>482.37138726684236</c:v>
                </c:pt>
                <c:pt idx="8682">
                  <c:v>482.36760236371134</c:v>
                </c:pt>
                <c:pt idx="8683">
                  <c:v>482.36937503986132</c:v>
                </c:pt>
                <c:pt idx="8684">
                  <c:v>482.38092138991919</c:v>
                </c:pt>
                <c:pt idx="8685">
                  <c:v>482.3964921939392</c:v>
                </c:pt>
                <c:pt idx="8686">
                  <c:v>482.39615682277565</c:v>
                </c:pt>
                <c:pt idx="8687">
                  <c:v>482.37641783429495</c:v>
                </c:pt>
                <c:pt idx="8688">
                  <c:v>482.3450366754239</c:v>
                </c:pt>
                <c:pt idx="8689">
                  <c:v>482.33468807952141</c:v>
                </c:pt>
                <c:pt idx="8690">
                  <c:v>482.33095108655664</c:v>
                </c:pt>
                <c:pt idx="8691">
                  <c:v>482.3264475309324</c:v>
                </c:pt>
                <c:pt idx="8692">
                  <c:v>482.33564628284574</c:v>
                </c:pt>
                <c:pt idx="8693">
                  <c:v>482.3622364250952</c:v>
                </c:pt>
                <c:pt idx="8694">
                  <c:v>482.34891739888735</c:v>
                </c:pt>
                <c:pt idx="8695">
                  <c:v>482.32577678860537</c:v>
                </c:pt>
                <c:pt idx="8696">
                  <c:v>482.318350712842</c:v>
                </c:pt>
                <c:pt idx="8697">
                  <c:v>482.31974010766226</c:v>
                </c:pt>
                <c:pt idx="8698">
                  <c:v>482.31097254724483</c:v>
                </c:pt>
                <c:pt idx="8699">
                  <c:v>482.32103368215007</c:v>
                </c:pt>
                <c:pt idx="8700">
                  <c:v>482.34594696858198</c:v>
                </c:pt>
                <c:pt idx="8701">
                  <c:v>482.34757591423335</c:v>
                </c:pt>
                <c:pt idx="8702">
                  <c:v>482.32822020708232</c:v>
                </c:pt>
                <c:pt idx="8703">
                  <c:v>482.31581147403256</c:v>
                </c:pt>
                <c:pt idx="8704">
                  <c:v>482.30771465594216</c:v>
                </c:pt>
                <c:pt idx="8705">
                  <c:v>482.29406025857082</c:v>
                </c:pt>
                <c:pt idx="8706">
                  <c:v>482.28768820646417</c:v>
                </c:pt>
                <c:pt idx="8707">
                  <c:v>482.29540174322483</c:v>
                </c:pt>
                <c:pt idx="8708">
                  <c:v>482.30450467480574</c:v>
                </c:pt>
                <c:pt idx="8709">
                  <c:v>482.30297154948687</c:v>
                </c:pt>
                <c:pt idx="8710">
                  <c:v>482.28831103862501</c:v>
                </c:pt>
                <c:pt idx="8711">
                  <c:v>482.28136406452376</c:v>
                </c:pt>
                <c:pt idx="8712">
                  <c:v>482.28883805045336</c:v>
                </c:pt>
                <c:pt idx="8713">
                  <c:v>482.29267086375057</c:v>
                </c:pt>
                <c:pt idx="8714">
                  <c:v>482.30081559200721</c:v>
                </c:pt>
                <c:pt idx="8715">
                  <c:v>482.31384715721777</c:v>
                </c:pt>
                <c:pt idx="8716">
                  <c:v>482.32884303924317</c:v>
                </c:pt>
                <c:pt idx="8717">
                  <c:v>482.31466163004342</c:v>
                </c:pt>
                <c:pt idx="8718">
                  <c:v>482.29842008369644</c:v>
                </c:pt>
                <c:pt idx="8719">
                  <c:v>482.29089818760059</c:v>
                </c:pt>
                <c:pt idx="8720">
                  <c:v>482.29286250441544</c:v>
                </c:pt>
                <c:pt idx="8721">
                  <c:v>482.28332838133861</c:v>
                </c:pt>
                <c:pt idx="8722">
                  <c:v>482.29286250441544</c:v>
                </c:pt>
                <c:pt idx="8723">
                  <c:v>482.31082881674621</c:v>
                </c:pt>
                <c:pt idx="8724">
                  <c:v>482.3130805945583</c:v>
                </c:pt>
                <c:pt idx="8725">
                  <c:v>482.30071977167478</c:v>
                </c:pt>
                <c:pt idx="8726">
                  <c:v>482.2980847125329</c:v>
                </c:pt>
                <c:pt idx="8727">
                  <c:v>482.29549756355726</c:v>
                </c:pt>
                <c:pt idx="8728">
                  <c:v>482.28074123236297</c:v>
                </c:pt>
                <c:pt idx="8729">
                  <c:v>482.27868109521569</c:v>
                </c:pt>
                <c:pt idx="8730">
                  <c:v>482.29468309073161</c:v>
                </c:pt>
                <c:pt idx="8731">
                  <c:v>482.30139051400175</c:v>
                </c:pt>
                <c:pt idx="8732">
                  <c:v>482.29291041458168</c:v>
                </c:pt>
                <c:pt idx="8733">
                  <c:v>482.28227435768184</c:v>
                </c:pt>
                <c:pt idx="8734">
                  <c:v>482.27939974770896</c:v>
                </c:pt>
                <c:pt idx="8735">
                  <c:v>482.27264441427258</c:v>
                </c:pt>
                <c:pt idx="8736">
                  <c:v>482.27168621094825</c:v>
                </c:pt>
                <c:pt idx="8737">
                  <c:v>482.27690841906576</c:v>
                </c:pt>
                <c:pt idx="8738">
                  <c:v>482.29741397020592</c:v>
                </c:pt>
                <c:pt idx="8739">
                  <c:v>482.29607248555186</c:v>
                </c:pt>
                <c:pt idx="8740">
                  <c:v>482.27997466970351</c:v>
                </c:pt>
                <c:pt idx="8741">
                  <c:v>482.28222644751565</c:v>
                </c:pt>
                <c:pt idx="8742">
                  <c:v>482.28907760128442</c:v>
                </c:pt>
                <c:pt idx="8743">
                  <c:v>482.29252713325195</c:v>
                </c:pt>
                <c:pt idx="8744">
                  <c:v>482.29784516170184</c:v>
                </c:pt>
                <c:pt idx="8745">
                  <c:v>482.30761883560979</c:v>
                </c:pt>
                <c:pt idx="8746">
                  <c:v>482.30469631547061</c:v>
                </c:pt>
                <c:pt idx="8747">
                  <c:v>482.28898178095199</c:v>
                </c:pt>
                <c:pt idx="8748">
                  <c:v>482.26598490116868</c:v>
                </c:pt>
                <c:pt idx="8749">
                  <c:v>482.25467810194186</c:v>
                </c:pt>
                <c:pt idx="8750">
                  <c:v>482.25702570008639</c:v>
                </c:pt>
                <c:pt idx="8751">
                  <c:v>482.24619800252174</c:v>
                </c:pt>
                <c:pt idx="8752">
                  <c:v>482.24399413487583</c:v>
                </c:pt>
                <c:pt idx="8753">
                  <c:v>482.24701247534739</c:v>
                </c:pt>
                <c:pt idx="8754">
                  <c:v>482.24159862656506</c:v>
                </c:pt>
                <c:pt idx="8755">
                  <c:v>482.22162008725326</c:v>
                </c:pt>
                <c:pt idx="8756">
                  <c:v>482.21208596417642</c:v>
                </c:pt>
                <c:pt idx="8757">
                  <c:v>482.21936830944117</c:v>
                </c:pt>
                <c:pt idx="8758">
                  <c:v>482.23187286282337</c:v>
                </c:pt>
                <c:pt idx="8759">
                  <c:v>482.24059251307455</c:v>
                </c:pt>
                <c:pt idx="8760">
                  <c:v>482.26344566235923</c:v>
                </c:pt>
                <c:pt idx="8761">
                  <c:v>482.28375957283453</c:v>
                </c:pt>
                <c:pt idx="8762">
                  <c:v>482.28179525601968</c:v>
                </c:pt>
                <c:pt idx="8763">
                  <c:v>482.26651191299703</c:v>
                </c:pt>
                <c:pt idx="8764">
                  <c:v>482.26766175698617</c:v>
                </c:pt>
                <c:pt idx="8765">
                  <c:v>482.26536206900784</c:v>
                </c:pt>
                <c:pt idx="8766">
                  <c:v>482.25942120839716</c:v>
                </c:pt>
                <c:pt idx="8767">
                  <c:v>482.26076269305116</c:v>
                </c:pt>
                <c:pt idx="8768">
                  <c:v>482.2733630667658</c:v>
                </c:pt>
                <c:pt idx="8769">
                  <c:v>482.2669910146592</c:v>
                </c:pt>
                <c:pt idx="8770">
                  <c:v>482.24308384171775</c:v>
                </c:pt>
                <c:pt idx="8771">
                  <c:v>482.22358440406811</c:v>
                </c:pt>
                <c:pt idx="8772">
                  <c:v>482.22133262625596</c:v>
                </c:pt>
                <c:pt idx="8773">
                  <c:v>482.21472102331825</c:v>
                </c:pt>
                <c:pt idx="8774">
                  <c:v>482.21687698079796</c:v>
                </c:pt>
                <c:pt idx="8775">
                  <c:v>482.23776581326786</c:v>
                </c:pt>
                <c:pt idx="8776">
                  <c:v>482.26646400283079</c:v>
                </c:pt>
                <c:pt idx="8777">
                  <c:v>482.2630623810295</c:v>
                </c:pt>
                <c:pt idx="8778">
                  <c:v>482.25127648014058</c:v>
                </c:pt>
                <c:pt idx="8779">
                  <c:v>482.24888097182981</c:v>
                </c:pt>
                <c:pt idx="8780">
                  <c:v>482.24959962432303</c:v>
                </c:pt>
                <c:pt idx="8781">
                  <c:v>482.23105838999771</c:v>
                </c:pt>
                <c:pt idx="8782">
                  <c:v>482.23120212049633</c:v>
                </c:pt>
                <c:pt idx="8783">
                  <c:v>482.23537030495709</c:v>
                </c:pt>
                <c:pt idx="8784">
                  <c:v>482.23733462177188</c:v>
                </c:pt>
                <c:pt idx="8785">
                  <c:v>482.20892389320619</c:v>
                </c:pt>
                <c:pt idx="8786">
                  <c:v>482.20030006328744</c:v>
                </c:pt>
                <c:pt idx="8787">
                  <c:v>482.19067011987818</c:v>
                </c:pt>
                <c:pt idx="8788">
                  <c:v>482.18999937755115</c:v>
                </c:pt>
                <c:pt idx="8789">
                  <c:v>482.17936332065136</c:v>
                </c:pt>
                <c:pt idx="8790">
                  <c:v>482.19402383151322</c:v>
                </c:pt>
                <c:pt idx="8791">
                  <c:v>482.20264766143202</c:v>
                </c:pt>
                <c:pt idx="8792">
                  <c:v>482.20015633278882</c:v>
                </c:pt>
                <c:pt idx="8793">
                  <c:v>482.18654984558367</c:v>
                </c:pt>
                <c:pt idx="8794">
                  <c:v>482.1863582049188</c:v>
                </c:pt>
                <c:pt idx="8795">
                  <c:v>482.18975982672009</c:v>
                </c:pt>
                <c:pt idx="8796">
                  <c:v>482.1930177180227</c:v>
                </c:pt>
                <c:pt idx="8797">
                  <c:v>482.1955090466659</c:v>
                </c:pt>
                <c:pt idx="8798">
                  <c:v>482.20571391206977</c:v>
                </c:pt>
                <c:pt idx="8799">
                  <c:v>482.20398914608603</c:v>
                </c:pt>
                <c:pt idx="8800">
                  <c:v>482.1850167202648</c:v>
                </c:pt>
                <c:pt idx="8801">
                  <c:v>482.15967224233685</c:v>
                </c:pt>
                <c:pt idx="8802">
                  <c:v>482.14745514995195</c:v>
                </c:pt>
                <c:pt idx="8803">
                  <c:v>482.14668858729254</c:v>
                </c:pt>
                <c:pt idx="8804">
                  <c:v>482.1472155991209</c:v>
                </c:pt>
                <c:pt idx="8805">
                  <c:v>482.14846126344247</c:v>
                </c:pt>
                <c:pt idx="8806">
                  <c:v>482.15339601056269</c:v>
                </c:pt>
                <c:pt idx="8807">
                  <c:v>482.16110954732335</c:v>
                </c:pt>
                <c:pt idx="8808">
                  <c:v>482.14549083313716</c:v>
                </c:pt>
                <c:pt idx="8809">
                  <c:v>482.13245926792655</c:v>
                </c:pt>
                <c:pt idx="8810">
                  <c:v>482.14568247380197</c:v>
                </c:pt>
                <c:pt idx="8811">
                  <c:v>482.16230730147873</c:v>
                </c:pt>
                <c:pt idx="8812">
                  <c:v>482.1688709942502</c:v>
                </c:pt>
                <c:pt idx="8813">
                  <c:v>482.19100549104166</c:v>
                </c:pt>
                <c:pt idx="8814">
                  <c:v>482.20930717453592</c:v>
                </c:pt>
                <c:pt idx="8815">
                  <c:v>482.20283930209689</c:v>
                </c:pt>
                <c:pt idx="8816">
                  <c:v>482.17787810549868</c:v>
                </c:pt>
                <c:pt idx="8817">
                  <c:v>482.16800861125836</c:v>
                </c:pt>
                <c:pt idx="8818">
                  <c:v>482.17256007704879</c:v>
                </c:pt>
                <c:pt idx="8819">
                  <c:v>482.16757741976238</c:v>
                </c:pt>
                <c:pt idx="8820">
                  <c:v>482.1738536515366</c:v>
                </c:pt>
                <c:pt idx="8821">
                  <c:v>482.20087498528204</c:v>
                </c:pt>
                <c:pt idx="8822">
                  <c:v>482.20619301373193</c:v>
                </c:pt>
                <c:pt idx="8823">
                  <c:v>482.18266912212022</c:v>
                </c:pt>
                <c:pt idx="8824">
                  <c:v>482.16776906042725</c:v>
                </c:pt>
                <c:pt idx="8825">
                  <c:v>482.15852239834771</c:v>
                </c:pt>
                <c:pt idx="8826">
                  <c:v>482.14711977878846</c:v>
                </c:pt>
                <c:pt idx="8827">
                  <c:v>482.14117891817773</c:v>
                </c:pt>
                <c:pt idx="8828">
                  <c:v>482.15459376471807</c:v>
                </c:pt>
                <c:pt idx="8829">
                  <c:v>482.1660922046097</c:v>
                </c:pt>
                <c:pt idx="8830">
                  <c:v>482.15430630372077</c:v>
                </c:pt>
                <c:pt idx="8831">
                  <c:v>482.13844803870347</c:v>
                </c:pt>
                <c:pt idx="8832">
                  <c:v>482.12766825130501</c:v>
                </c:pt>
                <c:pt idx="8833">
                  <c:v>482.11621772157957</c:v>
                </c:pt>
                <c:pt idx="8834">
                  <c:v>482.11703219440523</c:v>
                </c:pt>
                <c:pt idx="8835">
                  <c:v>482.12790780213612</c:v>
                </c:pt>
                <c:pt idx="8836">
                  <c:v>482.13231553742793</c:v>
                </c:pt>
                <c:pt idx="8837">
                  <c:v>482.14026862501964</c:v>
                </c:pt>
                <c:pt idx="8838">
                  <c:v>482.12891391562664</c:v>
                </c:pt>
                <c:pt idx="8839">
                  <c:v>482.11818203839442</c:v>
                </c:pt>
                <c:pt idx="8840">
                  <c:v>482.1091270169797</c:v>
                </c:pt>
                <c:pt idx="8841">
                  <c:v>482.10946238814324</c:v>
                </c:pt>
                <c:pt idx="8842">
                  <c:v>482.10328197670145</c:v>
                </c:pt>
                <c:pt idx="8843">
                  <c:v>482.10304242587034</c:v>
                </c:pt>
                <c:pt idx="8844">
                  <c:v>482.11243281844855</c:v>
                </c:pt>
                <c:pt idx="8845">
                  <c:v>482.11262445911342</c:v>
                </c:pt>
                <c:pt idx="8846">
                  <c:v>482.09729320592453</c:v>
                </c:pt>
                <c:pt idx="8847">
                  <c:v>482.09149607581247</c:v>
                </c:pt>
                <c:pt idx="8848">
                  <c:v>482.10299451570415</c:v>
                </c:pt>
                <c:pt idx="8849">
                  <c:v>482.09341248246108</c:v>
                </c:pt>
                <c:pt idx="8850">
                  <c:v>482.09015459115847</c:v>
                </c:pt>
                <c:pt idx="8851">
                  <c:v>482.10639613750544</c:v>
                </c:pt>
                <c:pt idx="8852">
                  <c:v>482.11784666723088</c:v>
                </c:pt>
                <c:pt idx="8853">
                  <c:v>482.10534211384868</c:v>
                </c:pt>
                <c:pt idx="8854">
                  <c:v>482.09096906398412</c:v>
                </c:pt>
                <c:pt idx="8855">
                  <c:v>482.08172240190453</c:v>
                </c:pt>
                <c:pt idx="8856">
                  <c:v>482.07769794794245</c:v>
                </c:pt>
                <c:pt idx="8857">
                  <c:v>482.06169595242653</c:v>
                </c:pt>
                <c:pt idx="8858">
                  <c:v>482.06380399974</c:v>
                </c:pt>
                <c:pt idx="8859">
                  <c:v>482.08009345625322</c:v>
                </c:pt>
                <c:pt idx="8860">
                  <c:v>482.07261947032362</c:v>
                </c:pt>
                <c:pt idx="8861">
                  <c:v>482.0555155409848</c:v>
                </c:pt>
                <c:pt idx="8862">
                  <c:v>482.0549406189902</c:v>
                </c:pt>
                <c:pt idx="8863">
                  <c:v>482.05934835428201</c:v>
                </c:pt>
                <c:pt idx="8864">
                  <c:v>482.05508434948882</c:v>
                </c:pt>
                <c:pt idx="8865">
                  <c:v>482.06926575868857</c:v>
                </c:pt>
                <c:pt idx="8866">
                  <c:v>482.07798540893975</c:v>
                </c:pt>
                <c:pt idx="8867">
                  <c:v>482.08330343738965</c:v>
                </c:pt>
                <c:pt idx="8868">
                  <c:v>482.062462515086</c:v>
                </c:pt>
                <c:pt idx="8869">
                  <c:v>482.03841161164593</c:v>
                </c:pt>
                <c:pt idx="8870">
                  <c:v>482.04085503012288</c:v>
                </c:pt>
                <c:pt idx="8871">
                  <c:v>482.04277143677149</c:v>
                </c:pt>
                <c:pt idx="8872">
                  <c:v>482.04042383862696</c:v>
                </c:pt>
                <c:pt idx="8873">
                  <c:v>482.05575509181585</c:v>
                </c:pt>
                <c:pt idx="8874">
                  <c:v>482.07961435459106</c:v>
                </c:pt>
                <c:pt idx="8875">
                  <c:v>482.0763085531222</c:v>
                </c:pt>
                <c:pt idx="8876">
                  <c:v>482.0640914607373</c:v>
                </c:pt>
                <c:pt idx="8877">
                  <c:v>482.05470106815909</c:v>
                </c:pt>
                <c:pt idx="8878">
                  <c:v>482.04626887890521</c:v>
                </c:pt>
                <c:pt idx="8879">
                  <c:v>482.04257979610662</c:v>
                </c:pt>
                <c:pt idx="8880">
                  <c:v>482.03821997098106</c:v>
                </c:pt>
                <c:pt idx="8881">
                  <c:v>482.04943094987544</c:v>
                </c:pt>
                <c:pt idx="8882">
                  <c:v>482.06519339456025</c:v>
                </c:pt>
                <c:pt idx="8883">
                  <c:v>482.06389982007244</c:v>
                </c:pt>
                <c:pt idx="8884">
                  <c:v>482.04358590959714</c:v>
                </c:pt>
                <c:pt idx="8885">
                  <c:v>482.03845952181211</c:v>
                </c:pt>
                <c:pt idx="8886">
                  <c:v>482.04195696394584</c:v>
                </c:pt>
                <c:pt idx="8887">
                  <c:v>482.03251866120144</c:v>
                </c:pt>
                <c:pt idx="8888">
                  <c:v>482.03146463754467</c:v>
                </c:pt>
                <c:pt idx="8889">
                  <c:v>482.05072452436326</c:v>
                </c:pt>
                <c:pt idx="8890">
                  <c:v>482.05901298311846</c:v>
                </c:pt>
                <c:pt idx="8891">
                  <c:v>482.03711803715811</c:v>
                </c:pt>
                <c:pt idx="8892">
                  <c:v>482.02451766344348</c:v>
                </c:pt>
                <c:pt idx="8893">
                  <c:v>482.02379901095026</c:v>
                </c:pt>
                <c:pt idx="8894">
                  <c:v>482.01689994701525</c:v>
                </c:pt>
                <c:pt idx="8895">
                  <c:v>482.00530568679113</c:v>
                </c:pt>
                <c:pt idx="8896">
                  <c:v>482.01306713371798</c:v>
                </c:pt>
                <c:pt idx="8897">
                  <c:v>482.02322408895566</c:v>
                </c:pt>
                <c:pt idx="8898">
                  <c:v>482.01162982873154</c:v>
                </c:pt>
                <c:pt idx="8899">
                  <c:v>481.9921303910819</c:v>
                </c:pt>
                <c:pt idx="8900">
                  <c:v>481.98245253750645</c:v>
                </c:pt>
                <c:pt idx="8901">
                  <c:v>481.98379402216045</c:v>
                </c:pt>
                <c:pt idx="8902">
                  <c:v>481.97411616858494</c:v>
                </c:pt>
                <c:pt idx="8903">
                  <c:v>481.98216507650915</c:v>
                </c:pt>
                <c:pt idx="8904">
                  <c:v>481.99366351640083</c:v>
                </c:pt>
                <c:pt idx="8905">
                  <c:v>482.00032302950473</c:v>
                </c:pt>
                <c:pt idx="8906">
                  <c:v>481.98542296781176</c:v>
                </c:pt>
                <c:pt idx="8907">
                  <c:v>481.97133737894444</c:v>
                </c:pt>
                <c:pt idx="8908">
                  <c:v>481.96544442850001</c:v>
                </c:pt>
                <c:pt idx="8909">
                  <c:v>481.97282259409712</c:v>
                </c:pt>
                <c:pt idx="8910">
                  <c:v>481.97459527024711</c:v>
                </c:pt>
                <c:pt idx="8911">
                  <c:v>481.98633326096984</c:v>
                </c:pt>
                <c:pt idx="8912">
                  <c:v>482.00707836294112</c:v>
                </c:pt>
                <c:pt idx="8913">
                  <c:v>482.00755746460322</c:v>
                </c:pt>
                <c:pt idx="8914">
                  <c:v>481.97670331756058</c:v>
                </c:pt>
                <c:pt idx="8915">
                  <c:v>481.96065341187847</c:v>
                </c:pt>
                <c:pt idx="8916">
                  <c:v>481.95658104775015</c:v>
                </c:pt>
                <c:pt idx="8917">
                  <c:v>481.94953825331652</c:v>
                </c:pt>
                <c:pt idx="8918">
                  <c:v>481.95346688694616</c:v>
                </c:pt>
                <c:pt idx="8919">
                  <c:v>481.98317118999967</c:v>
                </c:pt>
                <c:pt idx="8920">
                  <c:v>481.99375933673321</c:v>
                </c:pt>
                <c:pt idx="8921">
                  <c:v>481.98748310495904</c:v>
                </c:pt>
                <c:pt idx="8922">
                  <c:v>481.97737405988761</c:v>
                </c:pt>
                <c:pt idx="8923">
                  <c:v>481.97282259409712</c:v>
                </c:pt>
                <c:pt idx="8924">
                  <c:v>481.96654636232296</c:v>
                </c:pt>
                <c:pt idx="8925">
                  <c:v>481.96601935049455</c:v>
                </c:pt>
                <c:pt idx="8926">
                  <c:v>481.97028335528773</c:v>
                </c:pt>
                <c:pt idx="8927">
                  <c:v>481.97718241922274</c:v>
                </c:pt>
                <c:pt idx="8928">
                  <c:v>481.9777094310511</c:v>
                </c:pt>
                <c:pt idx="8929">
                  <c:v>481.9546167309353</c:v>
                </c:pt>
                <c:pt idx="8930">
                  <c:v>481.92735584635881</c:v>
                </c:pt>
                <c:pt idx="8931">
                  <c:v>481.92409795505614</c:v>
                </c:pt>
                <c:pt idx="8932">
                  <c:v>481.92611018203723</c:v>
                </c:pt>
                <c:pt idx="8933">
                  <c:v>481.92189408741024</c:v>
                </c:pt>
                <c:pt idx="8934">
                  <c:v>481.93712952026675</c:v>
                </c:pt>
                <c:pt idx="8935">
                  <c:v>481.9693251519634</c:v>
                </c:pt>
                <c:pt idx="8936">
                  <c:v>481.95888073572848</c:v>
                </c:pt>
                <c:pt idx="8937">
                  <c:v>481.94398067403552</c:v>
                </c:pt>
                <c:pt idx="8938">
                  <c:v>481.93262596464251</c:v>
                </c:pt>
                <c:pt idx="8939">
                  <c:v>481.93612340677623</c:v>
                </c:pt>
                <c:pt idx="8940">
                  <c:v>481.9179654537806</c:v>
                </c:pt>
                <c:pt idx="8941">
                  <c:v>481.92558317020882</c:v>
                </c:pt>
                <c:pt idx="8942">
                  <c:v>481.93928547774641</c:v>
                </c:pt>
                <c:pt idx="8943">
                  <c:v>481.94800512799759</c:v>
                </c:pt>
                <c:pt idx="8944">
                  <c:v>481.92443332621968</c:v>
                </c:pt>
                <c:pt idx="8945">
                  <c:v>481.91643232846172</c:v>
                </c:pt>
                <c:pt idx="8946">
                  <c:v>481.91657605896035</c:v>
                </c:pt>
                <c:pt idx="8947">
                  <c:v>481.91413264048339</c:v>
                </c:pt>
                <c:pt idx="8948">
                  <c:v>481.9123599643334</c:v>
                </c:pt>
                <c:pt idx="8949">
                  <c:v>481.92634973286829</c:v>
                </c:pt>
                <c:pt idx="8950">
                  <c:v>481.94081860306534</c:v>
                </c:pt>
                <c:pt idx="8951">
                  <c:v>481.9238104940589</c:v>
                </c:pt>
                <c:pt idx="8952">
                  <c:v>481.90105316510659</c:v>
                </c:pt>
                <c:pt idx="8953">
                  <c:v>481.88854861172439</c:v>
                </c:pt>
                <c:pt idx="8954">
                  <c:v>481.88950681504872</c:v>
                </c:pt>
                <c:pt idx="8955">
                  <c:v>481.88102671562859</c:v>
                </c:pt>
                <c:pt idx="8956">
                  <c:v>481.89118367086627</c:v>
                </c:pt>
                <c:pt idx="8957">
                  <c:v>481.90914998319698</c:v>
                </c:pt>
                <c:pt idx="8958">
                  <c:v>481.91010818652131</c:v>
                </c:pt>
                <c:pt idx="8959">
                  <c:v>481.88778204906498</c:v>
                </c:pt>
                <c:pt idx="8960">
                  <c:v>481.86646202509917</c:v>
                </c:pt>
                <c:pt idx="8961">
                  <c:v>481.85256807689672</c:v>
                </c:pt>
                <c:pt idx="8962">
                  <c:v>481.84590856379276</c:v>
                </c:pt>
                <c:pt idx="8963">
                  <c:v>481.8401114336807</c:v>
                </c:pt>
                <c:pt idx="8964">
                  <c:v>481.83896158969156</c:v>
                </c:pt>
                <c:pt idx="8965">
                  <c:v>481.8579340155128</c:v>
                </c:pt>
                <c:pt idx="8966">
                  <c:v>481.85812565617766</c:v>
                </c:pt>
                <c:pt idx="8967">
                  <c:v>481.83278117824977</c:v>
                </c:pt>
                <c:pt idx="8968">
                  <c:v>481.81471904558663</c:v>
                </c:pt>
                <c:pt idx="8969">
                  <c:v>481.8165396319028</c:v>
                </c:pt>
                <c:pt idx="8970">
                  <c:v>481.80178330070845</c:v>
                </c:pt>
                <c:pt idx="8971">
                  <c:v>481.80456209034895</c:v>
                </c:pt>
                <c:pt idx="8972">
                  <c:v>481.82085154686217</c:v>
                </c:pt>
                <c:pt idx="8973">
                  <c:v>481.84193201999688</c:v>
                </c:pt>
                <c:pt idx="8974">
                  <c:v>481.83972815235097</c:v>
                </c:pt>
                <c:pt idx="8975">
                  <c:v>481.83378729174029</c:v>
                </c:pt>
                <c:pt idx="8976">
                  <c:v>481.83129596309709</c:v>
                </c:pt>
                <c:pt idx="8977">
                  <c:v>481.83881785919289</c:v>
                </c:pt>
                <c:pt idx="8978">
                  <c:v>481.82914000561743</c:v>
                </c:pt>
                <c:pt idx="8979">
                  <c:v>481.83230207658761</c:v>
                </c:pt>
                <c:pt idx="8980">
                  <c:v>481.85108286174403</c:v>
                </c:pt>
                <c:pt idx="8981">
                  <c:v>481.83781174570237</c:v>
                </c:pt>
                <c:pt idx="8982">
                  <c:v>481.81907887071219</c:v>
                </c:pt>
                <c:pt idx="8983">
                  <c:v>481.82482809065806</c:v>
                </c:pt>
                <c:pt idx="8984">
                  <c:v>481.83594324922001</c:v>
                </c:pt>
                <c:pt idx="8985">
                  <c:v>481.83508086622811</c:v>
                </c:pt>
                <c:pt idx="8986">
                  <c:v>481.85549059703584</c:v>
                </c:pt>
                <c:pt idx="8987">
                  <c:v>481.86684530642884</c:v>
                </c:pt>
                <c:pt idx="8988">
                  <c:v>481.86842634191396</c:v>
                </c:pt>
                <c:pt idx="8989">
                  <c:v>481.85060376008187</c:v>
                </c:pt>
                <c:pt idx="8990">
                  <c:v>481.82640912614312</c:v>
                </c:pt>
                <c:pt idx="8991">
                  <c:v>481.82233676201486</c:v>
                </c:pt>
                <c:pt idx="8992">
                  <c:v>481.82272004334459</c:v>
                </c:pt>
                <c:pt idx="8993">
                  <c:v>481.81716246406359</c:v>
                </c:pt>
                <c:pt idx="8994">
                  <c:v>481.82018080453514</c:v>
                </c:pt>
                <c:pt idx="8995">
                  <c:v>481.84245903182529</c:v>
                </c:pt>
                <c:pt idx="8996">
                  <c:v>481.83043358010525</c:v>
                </c:pt>
                <c:pt idx="8997">
                  <c:v>481.81443158458933</c:v>
                </c:pt>
                <c:pt idx="8998">
                  <c:v>481.80767625115294</c:v>
                </c:pt>
                <c:pt idx="8999">
                  <c:v>481.80575984450434</c:v>
                </c:pt>
                <c:pt idx="9000">
                  <c:v>481.79775884674638</c:v>
                </c:pt>
                <c:pt idx="9001">
                  <c:v>481.8059514851692</c:v>
                </c:pt>
                <c:pt idx="9002">
                  <c:v>481.81419203375822</c:v>
                </c:pt>
                <c:pt idx="9003">
                  <c:v>481.82233676201486</c:v>
                </c:pt>
                <c:pt idx="9004">
                  <c:v>481.81797693688924</c:v>
                </c:pt>
                <c:pt idx="9005">
                  <c:v>481.80499328184487</c:v>
                </c:pt>
                <c:pt idx="9006">
                  <c:v>481.79675273325586</c:v>
                </c:pt>
                <c:pt idx="9007">
                  <c:v>481.80029808555577</c:v>
                </c:pt>
                <c:pt idx="9008">
                  <c:v>481.79406976394779</c:v>
                </c:pt>
                <c:pt idx="9009">
                  <c:v>481.79689646375448</c:v>
                </c:pt>
                <c:pt idx="9010">
                  <c:v>481.80920937647187</c:v>
                </c:pt>
                <c:pt idx="9011">
                  <c:v>481.8109820526218</c:v>
                </c:pt>
                <c:pt idx="9012">
                  <c:v>481.78578130519253</c:v>
                </c:pt>
                <c:pt idx="9013">
                  <c:v>481.77375585347249</c:v>
                </c:pt>
                <c:pt idx="9014">
                  <c:v>481.76508411338756</c:v>
                </c:pt>
                <c:pt idx="9015">
                  <c:v>481.75554999031067</c:v>
                </c:pt>
                <c:pt idx="9016">
                  <c:v>481.74448274191496</c:v>
                </c:pt>
                <c:pt idx="9017">
                  <c:v>481.75234000917425</c:v>
                </c:pt>
                <c:pt idx="9018">
                  <c:v>481.75449596665396</c:v>
                </c:pt>
                <c:pt idx="9019">
                  <c:v>481.75181299734589</c:v>
                </c:pt>
                <c:pt idx="9020">
                  <c:v>481.73921262363126</c:v>
                </c:pt>
                <c:pt idx="9021">
                  <c:v>481.73547563066649</c:v>
                </c:pt>
                <c:pt idx="9022">
                  <c:v>481.74798018404869</c:v>
                </c:pt>
                <c:pt idx="9023">
                  <c:v>481.74994450086348</c:v>
                </c:pt>
                <c:pt idx="9024">
                  <c:v>481.75847251044985</c:v>
                </c:pt>
                <c:pt idx="9025">
                  <c:v>481.77538479912386</c:v>
                </c:pt>
                <c:pt idx="9026">
                  <c:v>481.77485778729545</c:v>
                </c:pt>
                <c:pt idx="9027">
                  <c:v>481.75047151269189</c:v>
                </c:pt>
                <c:pt idx="9028">
                  <c:v>481.73475697817327</c:v>
                </c:pt>
                <c:pt idx="9029">
                  <c:v>481.72757045324096</c:v>
                </c:pt>
                <c:pt idx="9030">
                  <c:v>481.72527076526262</c:v>
                </c:pt>
                <c:pt idx="9031">
                  <c:v>481.73039715304765</c:v>
                </c:pt>
                <c:pt idx="9032">
                  <c:v>481.74285379626366</c:v>
                </c:pt>
                <c:pt idx="9033">
                  <c:v>481.76455710155915</c:v>
                </c:pt>
                <c:pt idx="9034">
                  <c:v>481.76465292189158</c:v>
                </c:pt>
                <c:pt idx="9035">
                  <c:v>481.75027987202702</c:v>
                </c:pt>
                <c:pt idx="9036">
                  <c:v>481.75080688385538</c:v>
                </c:pt>
                <c:pt idx="9037">
                  <c:v>481.75027987202702</c:v>
                </c:pt>
                <c:pt idx="9038">
                  <c:v>481.74644705872976</c:v>
                </c:pt>
                <c:pt idx="9039">
                  <c:v>481.74630332823114</c:v>
                </c:pt>
                <c:pt idx="9040">
                  <c:v>481.74582422656897</c:v>
                </c:pt>
                <c:pt idx="9041">
                  <c:v>481.73878143213534</c:v>
                </c:pt>
                <c:pt idx="9042">
                  <c:v>481.72095885030325</c:v>
                </c:pt>
                <c:pt idx="9043">
                  <c:v>481.69743495869153</c:v>
                </c:pt>
                <c:pt idx="9044">
                  <c:v>481.68569696796874</c:v>
                </c:pt>
                <c:pt idx="9045">
                  <c:v>481.6889548592714</c:v>
                </c:pt>
                <c:pt idx="9046">
                  <c:v>481.67961237685944</c:v>
                </c:pt>
                <c:pt idx="9047">
                  <c:v>481.68330145965797</c:v>
                </c:pt>
                <c:pt idx="9048">
                  <c:v>481.70112404149012</c:v>
                </c:pt>
                <c:pt idx="9049">
                  <c:v>481.69920763484146</c:v>
                </c:pt>
                <c:pt idx="9050">
                  <c:v>481.68382847148638</c:v>
                </c:pt>
                <c:pt idx="9051">
                  <c:v>481.67750432954597</c:v>
                </c:pt>
                <c:pt idx="9052">
                  <c:v>481.68325354949178</c:v>
                </c:pt>
                <c:pt idx="9053">
                  <c:v>481.67439016874192</c:v>
                </c:pt>
                <c:pt idx="9054">
                  <c:v>481.66864094879611</c:v>
                </c:pt>
                <c:pt idx="9055">
                  <c:v>481.68172042417291</c:v>
                </c:pt>
                <c:pt idx="9056">
                  <c:v>481.69312304373216</c:v>
                </c:pt>
                <c:pt idx="9057">
                  <c:v>481.6748213602379</c:v>
                </c:pt>
                <c:pt idx="9058">
                  <c:v>481.65335760577341</c:v>
                </c:pt>
                <c:pt idx="9059">
                  <c:v>481.65225567195046</c:v>
                </c:pt>
                <c:pt idx="9060">
                  <c:v>481.63692441876157</c:v>
                </c:pt>
                <c:pt idx="9061">
                  <c:v>481.62341375188885</c:v>
                </c:pt>
                <c:pt idx="9062">
                  <c:v>481.62504269754015</c:v>
                </c:pt>
                <c:pt idx="9063">
                  <c:v>481.6395115677372</c:v>
                </c:pt>
                <c:pt idx="9064">
                  <c:v>481.63294787496568</c:v>
                </c:pt>
                <c:pt idx="9065">
                  <c:v>481.62298256039293</c:v>
                </c:pt>
                <c:pt idx="9066">
                  <c:v>481.61431082030794</c:v>
                </c:pt>
                <c:pt idx="9067">
                  <c:v>481.6128735153215</c:v>
                </c:pt>
                <c:pt idx="9068">
                  <c:v>481.60520788872702</c:v>
                </c:pt>
                <c:pt idx="9069">
                  <c:v>481.60295611091493</c:v>
                </c:pt>
                <c:pt idx="9070">
                  <c:v>481.59816509429339</c:v>
                </c:pt>
                <c:pt idx="9071">
                  <c:v>481.59763808246504</c:v>
                </c:pt>
                <c:pt idx="9072">
                  <c:v>481.58503770875041</c:v>
                </c:pt>
                <c:pt idx="9073">
                  <c:v>481.55825592583602</c:v>
                </c:pt>
                <c:pt idx="9074">
                  <c:v>481.54867389259294</c:v>
                </c:pt>
                <c:pt idx="9075">
                  <c:v>481.55720190217932</c:v>
                </c:pt>
                <c:pt idx="9076">
                  <c:v>481.55983696132114</c:v>
                </c:pt>
                <c:pt idx="9077">
                  <c:v>481.56386141528321</c:v>
                </c:pt>
                <c:pt idx="9078">
                  <c:v>481.59164931168812</c:v>
                </c:pt>
                <c:pt idx="9079">
                  <c:v>481.60266864991763</c:v>
                </c:pt>
                <c:pt idx="9080">
                  <c:v>481.58872679154899</c:v>
                </c:pt>
                <c:pt idx="9081">
                  <c:v>481.57847401597888</c:v>
                </c:pt>
                <c:pt idx="9082">
                  <c:v>481.57128749104658</c:v>
                </c:pt>
                <c:pt idx="9083">
                  <c:v>481.56649647442504</c:v>
                </c:pt>
                <c:pt idx="9084">
                  <c:v>481.57066465888579</c:v>
                </c:pt>
                <c:pt idx="9085">
                  <c:v>481.57962385996808</c:v>
                </c:pt>
                <c:pt idx="9086">
                  <c:v>481.59653614864209</c:v>
                </c:pt>
                <c:pt idx="9087">
                  <c:v>481.60247700925277</c:v>
                </c:pt>
                <c:pt idx="9088">
                  <c:v>481.58489397825173</c:v>
                </c:pt>
                <c:pt idx="9089">
                  <c:v>481.57080838938441</c:v>
                </c:pt>
                <c:pt idx="9090">
                  <c:v>481.57943221930321</c:v>
                </c:pt>
                <c:pt idx="9091">
                  <c:v>481.56434051694538</c:v>
                </c:pt>
                <c:pt idx="9092">
                  <c:v>481.56937108439797</c:v>
                </c:pt>
                <c:pt idx="9093">
                  <c:v>481.58302548176937</c:v>
                </c:pt>
                <c:pt idx="9094">
                  <c:v>481.591409760857</c:v>
                </c:pt>
                <c:pt idx="9095">
                  <c:v>481.57315598752899</c:v>
                </c:pt>
                <c:pt idx="9096">
                  <c:v>481.56266366112783</c:v>
                </c:pt>
                <c:pt idx="9097">
                  <c:v>481.55624369885498</c:v>
                </c:pt>
                <c:pt idx="9098">
                  <c:v>481.55408774137527</c:v>
                </c:pt>
                <c:pt idx="9099">
                  <c:v>481.54517645045922</c:v>
                </c:pt>
                <c:pt idx="9100">
                  <c:v>481.55020701791187</c:v>
                </c:pt>
                <c:pt idx="9101">
                  <c:v>481.57411419085327</c:v>
                </c:pt>
                <c:pt idx="9102">
                  <c:v>481.57387464002221</c:v>
                </c:pt>
                <c:pt idx="9103">
                  <c:v>481.55729772251169</c:v>
                </c:pt>
                <c:pt idx="9104">
                  <c:v>481.54862598242676</c:v>
                </c:pt>
                <c:pt idx="9105">
                  <c:v>481.54958418575103</c:v>
                </c:pt>
                <c:pt idx="9106">
                  <c:v>481.53295935807432</c:v>
                </c:pt>
                <c:pt idx="9107">
                  <c:v>481.53784619502829</c:v>
                </c:pt>
                <c:pt idx="9108">
                  <c:v>481.54742822827137</c:v>
                </c:pt>
                <c:pt idx="9109">
                  <c:v>481.55456684303743</c:v>
                </c:pt>
                <c:pt idx="9110">
                  <c:v>481.53540277655134</c:v>
                </c:pt>
                <c:pt idx="9111">
                  <c:v>481.51604706940032</c:v>
                </c:pt>
                <c:pt idx="9112">
                  <c:v>481.50014089421683</c:v>
                </c:pt>
                <c:pt idx="9113">
                  <c:v>481.4933855607805</c:v>
                </c:pt>
                <c:pt idx="9114">
                  <c:v>481.48710932900627</c:v>
                </c:pt>
                <c:pt idx="9115">
                  <c:v>481.49482286576693</c:v>
                </c:pt>
                <c:pt idx="9116">
                  <c:v>481.52682685679878</c:v>
                </c:pt>
                <c:pt idx="9117">
                  <c:v>481.53137832258921</c:v>
                </c:pt>
                <c:pt idx="9118">
                  <c:v>481.51508886607604</c:v>
                </c:pt>
                <c:pt idx="9119">
                  <c:v>481.50914800546531</c:v>
                </c:pt>
                <c:pt idx="9120">
                  <c:v>481.51207052560449</c:v>
                </c:pt>
                <c:pt idx="9121">
                  <c:v>481.50622548532618</c:v>
                </c:pt>
                <c:pt idx="9122">
                  <c:v>481.50009298405064</c:v>
                </c:pt>
                <c:pt idx="9123">
                  <c:v>481.50670458698835</c:v>
                </c:pt>
                <c:pt idx="9124">
                  <c:v>481.49602061992232</c:v>
                </c:pt>
                <c:pt idx="9125">
                  <c:v>481.48461800036307</c:v>
                </c:pt>
                <c:pt idx="9126">
                  <c:v>481.44494838273681</c:v>
                </c:pt>
                <c:pt idx="9127">
                  <c:v>481.4227659757791</c:v>
                </c:pt>
                <c:pt idx="9128">
                  <c:v>481.42789236356413</c:v>
                </c:pt>
                <c:pt idx="9129">
                  <c:v>481.43704320531128</c:v>
                </c:pt>
                <c:pt idx="9130">
                  <c:v>481.44231332359499</c:v>
                </c:pt>
                <c:pt idx="9131">
                  <c:v>481.4733591113025</c:v>
                </c:pt>
                <c:pt idx="9132">
                  <c:v>481.48811544249679</c:v>
                </c:pt>
                <c:pt idx="9133">
                  <c:v>481.47110733349035</c:v>
                </c:pt>
                <c:pt idx="9134">
                  <c:v>481.46272305440266</c:v>
                </c:pt>
                <c:pt idx="9135">
                  <c:v>481.45716547512171</c:v>
                </c:pt>
                <c:pt idx="9136">
                  <c:v>481.44221750326255</c:v>
                </c:pt>
                <c:pt idx="9137">
                  <c:v>481.44269660492466</c:v>
                </c:pt>
                <c:pt idx="9138">
                  <c:v>481.45151207550828</c:v>
                </c:pt>
                <c:pt idx="9139">
                  <c:v>481.4583632292771</c:v>
                </c:pt>
                <c:pt idx="9140">
                  <c:v>481.45208699750287</c:v>
                </c:pt>
                <c:pt idx="9141">
                  <c:v>481.44346316758413</c:v>
                </c:pt>
                <c:pt idx="9142">
                  <c:v>481.43622873248563</c:v>
                </c:pt>
                <c:pt idx="9143">
                  <c:v>481.4374743968072</c:v>
                </c:pt>
                <c:pt idx="9144">
                  <c:v>481.42894638722089</c:v>
                </c:pt>
                <c:pt idx="9145">
                  <c:v>481.43440814616946</c:v>
                </c:pt>
                <c:pt idx="9146">
                  <c:v>481.44729598088134</c:v>
                </c:pt>
                <c:pt idx="9147">
                  <c:v>481.44504420306924</c:v>
                </c:pt>
                <c:pt idx="9148">
                  <c:v>481.42070583863187</c:v>
                </c:pt>
                <c:pt idx="9149">
                  <c:v>481.40762636325508</c:v>
                </c:pt>
                <c:pt idx="9150">
                  <c:v>481.3955530013688</c:v>
                </c:pt>
                <c:pt idx="9151">
                  <c:v>481.38376710047987</c:v>
                </c:pt>
                <c:pt idx="9152">
                  <c:v>481.3810841311718</c:v>
                </c:pt>
                <c:pt idx="9153">
                  <c:v>481.40422474145379</c:v>
                </c:pt>
                <c:pt idx="9154">
                  <c:v>481.41289648153878</c:v>
                </c:pt>
                <c:pt idx="9155">
                  <c:v>481.40369772962543</c:v>
                </c:pt>
                <c:pt idx="9156">
                  <c:v>481.3883185662703</c:v>
                </c:pt>
                <c:pt idx="9157">
                  <c:v>481.38022174817991</c:v>
                </c:pt>
                <c:pt idx="9158">
                  <c:v>481.37155000809497</c:v>
                </c:pt>
                <c:pt idx="9159">
                  <c:v>481.36100977152756</c:v>
                </c:pt>
                <c:pt idx="9160">
                  <c:v>481.36503422548964</c:v>
                </c:pt>
                <c:pt idx="9161">
                  <c:v>481.37931145502182</c:v>
                </c:pt>
                <c:pt idx="9162">
                  <c:v>481.38544395629737</c:v>
                </c:pt>
                <c:pt idx="9163">
                  <c:v>481.36709436263692</c:v>
                </c:pt>
                <c:pt idx="9164">
                  <c:v>481.35765605989252</c:v>
                </c:pt>
                <c:pt idx="9165">
                  <c:v>481.35454189908853</c:v>
                </c:pt>
                <c:pt idx="9166">
                  <c:v>481.35094863662238</c:v>
                </c:pt>
                <c:pt idx="9167">
                  <c:v>481.35046953496021</c:v>
                </c:pt>
                <c:pt idx="9168">
                  <c:v>481.36345319000458</c:v>
                </c:pt>
                <c:pt idx="9169">
                  <c:v>481.38252143615824</c:v>
                </c:pt>
                <c:pt idx="9170">
                  <c:v>481.38381501064606</c:v>
                </c:pt>
                <c:pt idx="9171">
                  <c:v>481.35823098188706</c:v>
                </c:pt>
                <c:pt idx="9172">
                  <c:v>481.34610970983459</c:v>
                </c:pt>
                <c:pt idx="9173">
                  <c:v>481.34112705254825</c:v>
                </c:pt>
                <c:pt idx="9174">
                  <c:v>481.33317396495647</c:v>
                </c:pt>
                <c:pt idx="9175">
                  <c:v>481.32354402154721</c:v>
                </c:pt>
                <c:pt idx="9176">
                  <c:v>481.34146242371173</c:v>
                </c:pt>
                <c:pt idx="9177">
                  <c:v>481.34438494385086</c:v>
                </c:pt>
                <c:pt idx="9178">
                  <c:v>481.3338447072835</c:v>
                </c:pt>
                <c:pt idx="9179">
                  <c:v>481.31151856982717</c:v>
                </c:pt>
                <c:pt idx="9180">
                  <c:v>481.31199767148928</c:v>
                </c:pt>
                <c:pt idx="9181">
                  <c:v>481.30121788409087</c:v>
                </c:pt>
                <c:pt idx="9182">
                  <c:v>481.29973266893819</c:v>
                </c:pt>
                <c:pt idx="9183">
                  <c:v>481.30246354841245</c:v>
                </c:pt>
                <c:pt idx="9184">
                  <c:v>481.31573466445411</c:v>
                </c:pt>
                <c:pt idx="9185">
                  <c:v>481.31539929329057</c:v>
                </c:pt>
                <c:pt idx="9186">
                  <c:v>481.31108737833119</c:v>
                </c:pt>
                <c:pt idx="9187">
                  <c:v>481.29795999278821</c:v>
                </c:pt>
                <c:pt idx="9188">
                  <c:v>481.30059505193009</c:v>
                </c:pt>
                <c:pt idx="9189">
                  <c:v>481.30121788409087</c:v>
                </c:pt>
                <c:pt idx="9190">
                  <c:v>481.30620054137728</c:v>
                </c:pt>
                <c:pt idx="9191">
                  <c:v>481.32426267404043</c:v>
                </c:pt>
                <c:pt idx="9192">
                  <c:v>481.33834826290774</c:v>
                </c:pt>
                <c:pt idx="9193">
                  <c:v>481.3257957993593</c:v>
                </c:pt>
                <c:pt idx="9194">
                  <c:v>481.30366130256783</c:v>
                </c:pt>
                <c:pt idx="9195">
                  <c:v>481.28919243237084</c:v>
                </c:pt>
                <c:pt idx="9196">
                  <c:v>481.27520266383596</c:v>
                </c:pt>
                <c:pt idx="9197">
                  <c:v>481.26164408679699</c:v>
                </c:pt>
                <c:pt idx="9198">
                  <c:v>481.26380004427671</c:v>
                </c:pt>
                <c:pt idx="9199">
                  <c:v>481.27870010596968</c:v>
                </c:pt>
                <c:pt idx="9200">
                  <c:v>481.27256760469413</c:v>
                </c:pt>
                <c:pt idx="9201">
                  <c:v>481.25172668239043</c:v>
                </c:pt>
                <c:pt idx="9202">
                  <c:v>481.24267166097576</c:v>
                </c:pt>
                <c:pt idx="9203">
                  <c:v>481.24521089978515</c:v>
                </c:pt>
                <c:pt idx="9204">
                  <c:v>481.24156972715281</c:v>
                </c:pt>
                <c:pt idx="9205">
                  <c:v>481.23673080036502</c:v>
                </c:pt>
                <c:pt idx="9206">
                  <c:v>481.24741476743105</c:v>
                </c:pt>
                <c:pt idx="9207">
                  <c:v>481.24947490457834</c:v>
                </c:pt>
                <c:pt idx="9208">
                  <c:v>481.23927003917447</c:v>
                </c:pt>
                <c:pt idx="9209">
                  <c:v>481.21929149986266</c:v>
                </c:pt>
                <c:pt idx="9210">
                  <c:v>481.2174230033803</c:v>
                </c:pt>
                <c:pt idx="9211">
                  <c:v>481.21426093241007</c:v>
                </c:pt>
                <c:pt idx="9212">
                  <c:v>481.21847702703701</c:v>
                </c:pt>
                <c:pt idx="9213">
                  <c:v>481.22183073867211</c:v>
                </c:pt>
                <c:pt idx="9214">
                  <c:v>481.24473179812298</c:v>
                </c:pt>
                <c:pt idx="9215">
                  <c:v>481.25651769901197</c:v>
                </c:pt>
                <c:pt idx="9216">
                  <c:v>481.24458806762436</c:v>
                </c:pt>
                <c:pt idx="9217">
                  <c:v>481.23304171756649</c:v>
                </c:pt>
                <c:pt idx="9218">
                  <c:v>481.22489698930985</c:v>
                </c:pt>
                <c:pt idx="9219">
                  <c:v>481.2099490174507</c:v>
                </c:pt>
                <c:pt idx="9220">
                  <c:v>481.20855962263045</c:v>
                </c:pt>
                <c:pt idx="9221">
                  <c:v>481.22326804365855</c:v>
                </c:pt>
                <c:pt idx="9222">
                  <c:v>481.23141277191513</c:v>
                </c:pt>
                <c:pt idx="9223">
                  <c:v>481.22734040778687</c:v>
                </c:pt>
                <c:pt idx="9224">
                  <c:v>481.21133841227095</c:v>
                </c:pt>
                <c:pt idx="9225">
                  <c:v>481.19442612359694</c:v>
                </c:pt>
                <c:pt idx="9226">
                  <c:v>481.19059331029968</c:v>
                </c:pt>
                <c:pt idx="9227">
                  <c:v>481.17665145193104</c:v>
                </c:pt>
                <c:pt idx="9228">
                  <c:v>481.17928651107286</c:v>
                </c:pt>
                <c:pt idx="9229">
                  <c:v>481.19413866259964</c:v>
                </c:pt>
                <c:pt idx="9230">
                  <c:v>481.19754028440093</c:v>
                </c:pt>
                <c:pt idx="9231">
                  <c:v>481.17200416580818</c:v>
                </c:pt>
                <c:pt idx="9232">
                  <c:v>481.15365457214767</c:v>
                </c:pt>
                <c:pt idx="9233">
                  <c:v>481.13219081768324</c:v>
                </c:pt>
                <c:pt idx="9234">
                  <c:v>481.12299206576989</c:v>
                </c:pt>
                <c:pt idx="9235">
                  <c:v>481.1182489593146</c:v>
                </c:pt>
                <c:pt idx="9236">
                  <c:v>481.12663323840223</c:v>
                </c:pt>
                <c:pt idx="9237">
                  <c:v>481.14756998103837</c:v>
                </c:pt>
                <c:pt idx="9238">
                  <c:v>481.16122437840971</c:v>
                </c:pt>
                <c:pt idx="9239">
                  <c:v>481.15346293148281</c:v>
                </c:pt>
                <c:pt idx="9240">
                  <c:v>481.14000017477633</c:v>
                </c:pt>
                <c:pt idx="9241">
                  <c:v>481.14167703059388</c:v>
                </c:pt>
                <c:pt idx="9242">
                  <c:v>481.13314902100751</c:v>
                </c:pt>
                <c:pt idx="9243">
                  <c:v>481.13060978219812</c:v>
                </c:pt>
                <c:pt idx="9244">
                  <c:v>481.14469537106544</c:v>
                </c:pt>
                <c:pt idx="9245">
                  <c:v>481.15657709228685</c:v>
                </c:pt>
                <c:pt idx="9246">
                  <c:v>481.14843236403021</c:v>
                </c:pt>
                <c:pt idx="9247">
                  <c:v>481.13540079881966</c:v>
                </c:pt>
                <c:pt idx="9248">
                  <c:v>481.1301785907022</c:v>
                </c:pt>
                <c:pt idx="9249">
                  <c:v>481.12366280809692</c:v>
                </c:pt>
                <c:pt idx="9250">
                  <c:v>481.11537434934166</c:v>
                </c:pt>
                <c:pt idx="9251">
                  <c:v>481.11111034454848</c:v>
                </c:pt>
                <c:pt idx="9252">
                  <c:v>481.12323161660095</c:v>
                </c:pt>
                <c:pt idx="9253">
                  <c:v>481.12074028795774</c:v>
                </c:pt>
                <c:pt idx="9254">
                  <c:v>481.09611446252308</c:v>
                </c:pt>
                <c:pt idx="9255">
                  <c:v>481.08212469398825</c:v>
                </c:pt>
                <c:pt idx="9256">
                  <c:v>481.08504721412737</c:v>
                </c:pt>
                <c:pt idx="9257">
                  <c:v>481.07790859936131</c:v>
                </c:pt>
                <c:pt idx="9258">
                  <c:v>481.06808701528712</c:v>
                </c:pt>
                <c:pt idx="9259">
                  <c:v>481.07920217384907</c:v>
                </c:pt>
                <c:pt idx="9260">
                  <c:v>481.09290448138665</c:v>
                </c:pt>
                <c:pt idx="9261">
                  <c:v>481.08983823074891</c:v>
                </c:pt>
                <c:pt idx="9262">
                  <c:v>481.07168027775327</c:v>
                </c:pt>
                <c:pt idx="9263">
                  <c:v>481.07249475057893</c:v>
                </c:pt>
                <c:pt idx="9264">
                  <c:v>481.07805232985993</c:v>
                </c:pt>
                <c:pt idx="9265">
                  <c:v>481.07383623523299</c:v>
                </c:pt>
                <c:pt idx="9266">
                  <c:v>481.07316549290596</c:v>
                </c:pt>
                <c:pt idx="9267">
                  <c:v>481.09482088803526</c:v>
                </c:pt>
                <c:pt idx="9268">
                  <c:v>481.10128876047435</c:v>
                </c:pt>
                <c:pt idx="9269">
                  <c:v>481.0795854551788</c:v>
                </c:pt>
                <c:pt idx="9270">
                  <c:v>481.06875775761415</c:v>
                </c:pt>
                <c:pt idx="9271">
                  <c:v>481.06535613581286</c:v>
                </c:pt>
                <c:pt idx="9272">
                  <c:v>481.05400142641986</c:v>
                </c:pt>
                <c:pt idx="9273">
                  <c:v>481.0420717950322</c:v>
                </c:pt>
                <c:pt idx="9274">
                  <c:v>481.05893617354002</c:v>
                </c:pt>
                <c:pt idx="9275">
                  <c:v>481.06938058977494</c:v>
                </c:pt>
                <c:pt idx="9276">
                  <c:v>481.07153654725465</c:v>
                </c:pt>
                <c:pt idx="9277">
                  <c:v>481.0545763484144</c:v>
                </c:pt>
                <c:pt idx="9278">
                  <c:v>481.05433679758335</c:v>
                </c:pt>
                <c:pt idx="9279">
                  <c:v>481.04911458946589</c:v>
                </c:pt>
                <c:pt idx="9280">
                  <c:v>481.04614415916052</c:v>
                </c:pt>
                <c:pt idx="9281">
                  <c:v>481.04317372885515</c:v>
                </c:pt>
                <c:pt idx="9282">
                  <c:v>481.06118795135211</c:v>
                </c:pt>
                <c:pt idx="9283">
                  <c:v>481.0476293743132</c:v>
                </c:pt>
                <c:pt idx="9284">
                  <c:v>481.02515950635819</c:v>
                </c:pt>
                <c:pt idx="9285">
                  <c:v>480.99741952011954</c:v>
                </c:pt>
                <c:pt idx="9286">
                  <c:v>480.97605158598753</c:v>
                </c:pt>
                <c:pt idx="9287">
                  <c:v>480.96234927844995</c:v>
                </c:pt>
                <c:pt idx="9288">
                  <c:v>480.96302002077698</c:v>
                </c:pt>
                <c:pt idx="9289">
                  <c:v>480.96766730689984</c:v>
                </c:pt>
                <c:pt idx="9290">
                  <c:v>480.98946643252782</c:v>
                </c:pt>
                <c:pt idx="9291">
                  <c:v>480.99013717485485</c:v>
                </c:pt>
                <c:pt idx="9292">
                  <c:v>480.97466219116728</c:v>
                </c:pt>
                <c:pt idx="9293">
                  <c:v>480.95362962819877</c:v>
                </c:pt>
                <c:pt idx="9294">
                  <c:v>480.96234927844995</c:v>
                </c:pt>
                <c:pt idx="9295">
                  <c:v>480.95070710805965</c:v>
                </c:pt>
                <c:pt idx="9296">
                  <c:v>480.9509466588907</c:v>
                </c:pt>
                <c:pt idx="9297">
                  <c:v>480.96546343925394</c:v>
                </c:pt>
                <c:pt idx="9298">
                  <c:v>480.98371721258195</c:v>
                </c:pt>
                <c:pt idx="9299">
                  <c:v>480.96263673944725</c:v>
                </c:pt>
                <c:pt idx="9300">
                  <c:v>480.94198745780841</c:v>
                </c:pt>
                <c:pt idx="9301">
                  <c:v>480.93494466337478</c:v>
                </c:pt>
                <c:pt idx="9302">
                  <c:v>480.93666942935852</c:v>
                </c:pt>
                <c:pt idx="9303">
                  <c:v>480.93283661606131</c:v>
                </c:pt>
                <c:pt idx="9304">
                  <c:v>480.94313730179761</c:v>
                </c:pt>
                <c:pt idx="9305">
                  <c:v>480.95727080083111</c:v>
                </c:pt>
                <c:pt idx="9306">
                  <c:v>480.95746244149598</c:v>
                </c:pt>
                <c:pt idx="9307">
                  <c:v>480.92502725896821</c:v>
                </c:pt>
                <c:pt idx="9308">
                  <c:v>480.91616387821836</c:v>
                </c:pt>
                <c:pt idx="9309">
                  <c:v>480.90212619951728</c:v>
                </c:pt>
                <c:pt idx="9310">
                  <c:v>480.88938209530403</c:v>
                </c:pt>
                <c:pt idx="9311">
                  <c:v>480.89359818993097</c:v>
                </c:pt>
                <c:pt idx="9312">
                  <c:v>480.91980505085075</c:v>
                </c:pt>
                <c:pt idx="9313">
                  <c:v>480.92368577431421</c:v>
                </c:pt>
                <c:pt idx="9314">
                  <c:v>480.91501403422922</c:v>
                </c:pt>
                <c:pt idx="9315">
                  <c:v>480.91017510744149</c:v>
                </c:pt>
                <c:pt idx="9316">
                  <c:v>480.89546668641339</c:v>
                </c:pt>
                <c:pt idx="9317">
                  <c:v>480.88602838366893</c:v>
                </c:pt>
                <c:pt idx="9318">
                  <c:v>480.88109363654877</c:v>
                </c:pt>
                <c:pt idx="9319">
                  <c:v>480.89858084721737</c:v>
                </c:pt>
                <c:pt idx="9320">
                  <c:v>480.91376836990759</c:v>
                </c:pt>
                <c:pt idx="9321">
                  <c:v>480.92076325417503</c:v>
                </c:pt>
                <c:pt idx="9322">
                  <c:v>480.90423424683075</c:v>
                </c:pt>
                <c:pt idx="9323">
                  <c:v>480.89158596294993</c:v>
                </c:pt>
                <c:pt idx="9324">
                  <c:v>480.87778783507991</c:v>
                </c:pt>
                <c:pt idx="9325">
                  <c:v>480.86432507837338</c:v>
                </c:pt>
                <c:pt idx="9326">
                  <c:v>480.85800093643297</c:v>
                </c:pt>
                <c:pt idx="9327">
                  <c:v>480.8664810358531</c:v>
                </c:pt>
                <c:pt idx="9328">
                  <c:v>480.88550137184058</c:v>
                </c:pt>
                <c:pt idx="9329">
                  <c:v>480.88291422286494</c:v>
                </c:pt>
                <c:pt idx="9330">
                  <c:v>480.87021802881787</c:v>
                </c:pt>
                <c:pt idx="9331">
                  <c:v>480.86240867172478</c:v>
                </c:pt>
                <c:pt idx="9332">
                  <c:v>480.86106718707077</c:v>
                </c:pt>
                <c:pt idx="9333">
                  <c:v>480.84305296457381</c:v>
                </c:pt>
                <c:pt idx="9334">
                  <c:v>480.83596225997394</c:v>
                </c:pt>
                <c:pt idx="9335">
                  <c:v>480.84770025069668</c:v>
                </c:pt>
                <c:pt idx="9336">
                  <c:v>480.84779607102911</c:v>
                </c:pt>
                <c:pt idx="9337">
                  <c:v>480.82546993357278</c:v>
                </c:pt>
                <c:pt idx="9338">
                  <c:v>480.80376662827723</c:v>
                </c:pt>
                <c:pt idx="9339">
                  <c:v>480.79878397099088</c:v>
                </c:pt>
                <c:pt idx="9340">
                  <c:v>480.79063924273424</c:v>
                </c:pt>
                <c:pt idx="9341">
                  <c:v>480.78048228749662</c:v>
                </c:pt>
                <c:pt idx="9342">
                  <c:v>480.79725084567195</c:v>
                </c:pt>
                <c:pt idx="9343">
                  <c:v>480.82729051988895</c:v>
                </c:pt>
                <c:pt idx="9344">
                  <c:v>480.82968602819972</c:v>
                </c:pt>
                <c:pt idx="9345">
                  <c:v>480.80937211772442</c:v>
                </c:pt>
                <c:pt idx="9346">
                  <c:v>480.80659332808398</c:v>
                </c:pt>
                <c:pt idx="9347">
                  <c:v>480.80098783863679</c:v>
                </c:pt>
                <c:pt idx="9348">
                  <c:v>480.7864231481073</c:v>
                </c:pt>
                <c:pt idx="9349">
                  <c:v>480.78268615514253</c:v>
                </c:pt>
                <c:pt idx="9350">
                  <c:v>480.79710711517333</c:v>
                </c:pt>
                <c:pt idx="9351">
                  <c:v>480.80036500647594</c:v>
                </c:pt>
                <c:pt idx="9352">
                  <c:v>480.78206332298168</c:v>
                </c:pt>
                <c:pt idx="9353">
                  <c:v>480.76270761583072</c:v>
                </c:pt>
                <c:pt idx="9354">
                  <c:v>480.75676675522004</c:v>
                </c:pt>
                <c:pt idx="9355">
                  <c:v>480.7461306983202</c:v>
                </c:pt>
                <c:pt idx="9356">
                  <c:v>480.73688403624067</c:v>
                </c:pt>
                <c:pt idx="9357">
                  <c:v>480.74387892050811</c:v>
                </c:pt>
                <c:pt idx="9358">
                  <c:v>480.75705421621734</c:v>
                </c:pt>
                <c:pt idx="9359">
                  <c:v>480.75058634377825</c:v>
                </c:pt>
                <c:pt idx="9360">
                  <c:v>480.73190137895426</c:v>
                </c:pt>
                <c:pt idx="9361">
                  <c:v>480.71930100523963</c:v>
                </c:pt>
                <c:pt idx="9362">
                  <c:v>480.71839071208154</c:v>
                </c:pt>
                <c:pt idx="9363">
                  <c:v>480.72217561521256</c:v>
                </c:pt>
                <c:pt idx="9364">
                  <c:v>480.72035502889639</c:v>
                </c:pt>
                <c:pt idx="9365">
                  <c:v>480.73990237671222</c:v>
                </c:pt>
                <c:pt idx="9366">
                  <c:v>480.75063425394444</c:v>
                </c:pt>
                <c:pt idx="9367">
                  <c:v>480.74929276929043</c:v>
                </c:pt>
                <c:pt idx="9368">
                  <c:v>480.72337336936795</c:v>
                </c:pt>
                <c:pt idx="9369">
                  <c:v>480.71733668842484</c:v>
                </c:pt>
                <c:pt idx="9370">
                  <c:v>480.72102577122342</c:v>
                </c:pt>
                <c:pt idx="9371">
                  <c:v>480.71973219673561</c:v>
                </c:pt>
                <c:pt idx="9372">
                  <c:v>480.71158746847897</c:v>
                </c:pt>
                <c:pt idx="9373">
                  <c:v>480.7344885279299</c:v>
                </c:pt>
                <c:pt idx="9374">
                  <c:v>480.7439268306743</c:v>
                </c:pt>
                <c:pt idx="9375">
                  <c:v>480.72035502889639</c:v>
                </c:pt>
                <c:pt idx="9376">
                  <c:v>480.71149164814653</c:v>
                </c:pt>
                <c:pt idx="9377">
                  <c:v>480.71886981374371</c:v>
                </c:pt>
                <c:pt idx="9378">
                  <c:v>480.70717973318716</c:v>
                </c:pt>
                <c:pt idx="9379">
                  <c:v>480.69098609700637</c:v>
                </c:pt>
                <c:pt idx="9380">
                  <c:v>480.70123887257648</c:v>
                </c:pt>
                <c:pt idx="9381">
                  <c:v>480.70392184188455</c:v>
                </c:pt>
                <c:pt idx="9382">
                  <c:v>480.69275877315636</c:v>
                </c:pt>
                <c:pt idx="9383">
                  <c:v>480.67273232367836</c:v>
                </c:pt>
                <c:pt idx="9384">
                  <c:v>480.66506669708389</c:v>
                </c:pt>
                <c:pt idx="9385">
                  <c:v>480.64494442727346</c:v>
                </c:pt>
                <c:pt idx="9386">
                  <c:v>480.63564985502774</c:v>
                </c:pt>
                <c:pt idx="9387">
                  <c:v>480.61950412901314</c:v>
                </c:pt>
                <c:pt idx="9388">
                  <c:v>480.62539707945763</c:v>
                </c:pt>
                <c:pt idx="9389">
                  <c:v>480.63023600624535</c:v>
                </c:pt>
                <c:pt idx="9390">
                  <c:v>480.6174919020321</c:v>
                </c:pt>
                <c:pt idx="9391">
                  <c:v>480.60431660632287</c:v>
                </c:pt>
                <c:pt idx="9392">
                  <c:v>480.60503525881614</c:v>
                </c:pt>
                <c:pt idx="9393">
                  <c:v>480.60455615715398</c:v>
                </c:pt>
                <c:pt idx="9394">
                  <c:v>480.59708217122437</c:v>
                </c:pt>
                <c:pt idx="9395">
                  <c:v>480.60992209577006</c:v>
                </c:pt>
                <c:pt idx="9396">
                  <c:v>480.61600668687942</c:v>
                </c:pt>
                <c:pt idx="9397">
                  <c:v>480.60695166546475</c:v>
                </c:pt>
                <c:pt idx="9398">
                  <c:v>480.58773968881241</c:v>
                </c:pt>
                <c:pt idx="9399">
                  <c:v>480.57854093689906</c:v>
                </c:pt>
                <c:pt idx="9400">
                  <c:v>480.58529627033539</c:v>
                </c:pt>
                <c:pt idx="9401">
                  <c:v>480.58175091803548</c:v>
                </c:pt>
                <c:pt idx="9402">
                  <c:v>480.58587119232999</c:v>
                </c:pt>
                <c:pt idx="9403">
                  <c:v>480.60340631316478</c:v>
                </c:pt>
                <c:pt idx="9404">
                  <c:v>480.61667742920645</c:v>
                </c:pt>
                <c:pt idx="9405">
                  <c:v>480.60072334385677</c:v>
                </c:pt>
                <c:pt idx="9406">
                  <c:v>480.59310562742849</c:v>
                </c:pt>
                <c:pt idx="9407">
                  <c:v>480.58989564629206</c:v>
                </c:pt>
                <c:pt idx="9408">
                  <c:v>480.58314031285573</c:v>
                </c:pt>
                <c:pt idx="9409">
                  <c:v>480.57576214725856</c:v>
                </c:pt>
                <c:pt idx="9410">
                  <c:v>480.5858232821638</c:v>
                </c:pt>
                <c:pt idx="9411">
                  <c:v>480.58658984482321</c:v>
                </c:pt>
                <c:pt idx="9412">
                  <c:v>480.5861107431611</c:v>
                </c:pt>
                <c:pt idx="9413">
                  <c:v>480.5702524781438</c:v>
                </c:pt>
                <c:pt idx="9414">
                  <c:v>480.54931573550772</c:v>
                </c:pt>
                <c:pt idx="9415">
                  <c:v>480.5349426856431</c:v>
                </c:pt>
                <c:pt idx="9416">
                  <c:v>480.53752983461874</c:v>
                </c:pt>
                <c:pt idx="9417">
                  <c:v>480.52526483206765</c:v>
                </c:pt>
                <c:pt idx="9418">
                  <c:v>480.52718123871625</c:v>
                </c:pt>
                <c:pt idx="9419">
                  <c:v>480.54212921057541</c:v>
                </c:pt>
                <c:pt idx="9420">
                  <c:v>480.53154106384181</c:v>
                </c:pt>
                <c:pt idx="9421">
                  <c:v>480.51026895004225</c:v>
                </c:pt>
                <c:pt idx="9422">
                  <c:v>480.51002939921113</c:v>
                </c:pt>
                <c:pt idx="9423">
                  <c:v>480.51252072785434</c:v>
                </c:pt>
                <c:pt idx="9424">
                  <c:v>480.50250750311534</c:v>
                </c:pt>
                <c:pt idx="9425">
                  <c:v>480.51026895004225</c:v>
                </c:pt>
                <c:pt idx="9426">
                  <c:v>480.5233005152528</c:v>
                </c:pt>
                <c:pt idx="9427">
                  <c:v>480.51764711563942</c:v>
                </c:pt>
                <c:pt idx="9428">
                  <c:v>480.49929752197892</c:v>
                </c:pt>
                <c:pt idx="9429">
                  <c:v>480.48593058560488</c:v>
                </c:pt>
                <c:pt idx="9430">
                  <c:v>480.49052996156155</c:v>
                </c:pt>
                <c:pt idx="9431">
                  <c:v>480.47562989986858</c:v>
                </c:pt>
                <c:pt idx="9432">
                  <c:v>480.47265946956321</c:v>
                </c:pt>
                <c:pt idx="9433">
                  <c:v>480.48224150280629</c:v>
                </c:pt>
                <c:pt idx="9434">
                  <c:v>480.48976339890208</c:v>
                </c:pt>
                <c:pt idx="9435">
                  <c:v>480.46676651911872</c:v>
                </c:pt>
                <c:pt idx="9436">
                  <c:v>480.45109989476634</c:v>
                </c:pt>
                <c:pt idx="9437">
                  <c:v>480.44065547853137</c:v>
                </c:pt>
                <c:pt idx="9438">
                  <c:v>480.43864325155033</c:v>
                </c:pt>
                <c:pt idx="9439">
                  <c:v>480.44084711919623</c:v>
                </c:pt>
                <c:pt idx="9440">
                  <c:v>480.45507643856217</c:v>
                </c:pt>
                <c:pt idx="9441">
                  <c:v>480.47649228286042</c:v>
                </c:pt>
                <c:pt idx="9442">
                  <c:v>480.48890101591019</c:v>
                </c:pt>
                <c:pt idx="9443">
                  <c:v>480.47203663740243</c:v>
                </c:pt>
                <c:pt idx="9444">
                  <c:v>480.4488481169542</c:v>
                </c:pt>
                <c:pt idx="9445">
                  <c:v>480.43399596542747</c:v>
                </c:pt>
                <c:pt idx="9446">
                  <c:v>480.41722740725208</c:v>
                </c:pt>
                <c:pt idx="9447">
                  <c:v>480.40060257957538</c:v>
                </c:pt>
                <c:pt idx="9448">
                  <c:v>480.39470962913089</c:v>
                </c:pt>
                <c:pt idx="9449">
                  <c:v>480.40414793187529</c:v>
                </c:pt>
                <c:pt idx="9450">
                  <c:v>480.40026720841189</c:v>
                </c:pt>
                <c:pt idx="9451">
                  <c:v>480.38982279217691</c:v>
                </c:pt>
                <c:pt idx="9452">
                  <c:v>480.37957001660686</c:v>
                </c:pt>
                <c:pt idx="9453">
                  <c:v>480.38426521289597</c:v>
                </c:pt>
                <c:pt idx="9454">
                  <c:v>480.37362915599618</c:v>
                </c:pt>
                <c:pt idx="9455">
                  <c:v>480.37075454602325</c:v>
                </c:pt>
                <c:pt idx="9456">
                  <c:v>480.38115105209198</c:v>
                </c:pt>
                <c:pt idx="9457">
                  <c:v>480.39058935483638</c:v>
                </c:pt>
                <c:pt idx="9458">
                  <c:v>480.37918673527713</c:v>
                </c:pt>
                <c:pt idx="9459">
                  <c:v>480.36792784621656</c:v>
                </c:pt>
                <c:pt idx="9460">
                  <c:v>480.36524487690849</c:v>
                </c:pt>
                <c:pt idx="9461">
                  <c:v>480.3574355198154</c:v>
                </c:pt>
                <c:pt idx="9462">
                  <c:v>480.35206958119926</c:v>
                </c:pt>
                <c:pt idx="9463">
                  <c:v>480.35590239449647</c:v>
                </c:pt>
                <c:pt idx="9464">
                  <c:v>480.36807157671518</c:v>
                </c:pt>
                <c:pt idx="9465">
                  <c:v>480.35015317455066</c:v>
                </c:pt>
                <c:pt idx="9466">
                  <c:v>480.32538361861731</c:v>
                </c:pt>
                <c:pt idx="9467">
                  <c:v>480.31345398722971</c:v>
                </c:pt>
                <c:pt idx="9468">
                  <c:v>480.30861506044198</c:v>
                </c:pt>
                <c:pt idx="9469">
                  <c:v>480.30617164196497</c:v>
                </c:pt>
                <c:pt idx="9470">
                  <c:v>480.31436428038779</c:v>
                </c:pt>
                <c:pt idx="9471">
                  <c:v>480.33578012468604</c:v>
                </c:pt>
                <c:pt idx="9472">
                  <c:v>480.34287082928591</c:v>
                </c:pt>
                <c:pt idx="9473">
                  <c:v>480.32409004412955</c:v>
                </c:pt>
                <c:pt idx="9474">
                  <c:v>480.30348867265695</c:v>
                </c:pt>
                <c:pt idx="9475">
                  <c:v>480.29692497988543</c:v>
                </c:pt>
                <c:pt idx="9476">
                  <c:v>480.28513907899645</c:v>
                </c:pt>
                <c:pt idx="9477">
                  <c:v>480.26808305982382</c:v>
                </c:pt>
                <c:pt idx="9478">
                  <c:v>480.27047856813459</c:v>
                </c:pt>
                <c:pt idx="9479">
                  <c:v>480.27158050195754</c:v>
                </c:pt>
                <c:pt idx="9480">
                  <c:v>480.27038274780216</c:v>
                </c:pt>
                <c:pt idx="9481">
                  <c:v>480.25677626059701</c:v>
                </c:pt>
                <c:pt idx="9482">
                  <c:v>480.24733795785261</c:v>
                </c:pt>
                <c:pt idx="9483">
                  <c:v>480.25634506910109</c:v>
                </c:pt>
                <c:pt idx="9484">
                  <c:v>480.26990364613999</c:v>
                </c:pt>
                <c:pt idx="9485">
                  <c:v>480.26242966021039</c:v>
                </c:pt>
                <c:pt idx="9486">
                  <c:v>480.27316153744266</c:v>
                </c:pt>
                <c:pt idx="9487">
                  <c:v>480.28782204830452</c:v>
                </c:pt>
                <c:pt idx="9488">
                  <c:v>480.27110140029538</c:v>
                </c:pt>
                <c:pt idx="9489">
                  <c:v>480.24470289871073</c:v>
                </c:pt>
                <c:pt idx="9490">
                  <c:v>480.2407263549149</c:v>
                </c:pt>
                <c:pt idx="9491">
                  <c:v>480.23555205696363</c:v>
                </c:pt>
                <c:pt idx="9492">
                  <c:v>480.23018611834749</c:v>
                </c:pt>
                <c:pt idx="9493">
                  <c:v>480.24000770242162</c:v>
                </c:pt>
                <c:pt idx="9494">
                  <c:v>480.2529434472998</c:v>
                </c:pt>
                <c:pt idx="9495">
                  <c:v>480.25260807613626</c:v>
                </c:pt>
                <c:pt idx="9496">
                  <c:v>480.22721568804218</c:v>
                </c:pt>
                <c:pt idx="9497">
                  <c:v>480.20508119125066</c:v>
                </c:pt>
                <c:pt idx="9498">
                  <c:v>480.18946247706447</c:v>
                </c:pt>
                <c:pt idx="9499">
                  <c:v>480.17173571556481</c:v>
                </c:pt>
                <c:pt idx="9500">
                  <c:v>480.15142180508951</c:v>
                </c:pt>
                <c:pt idx="9501">
                  <c:v>480.15645237254216</c:v>
                </c:pt>
                <c:pt idx="9502">
                  <c:v>480.15836877919077</c:v>
                </c:pt>
                <c:pt idx="9503">
                  <c:v>480.14514557331535</c:v>
                </c:pt>
                <c:pt idx="9504">
                  <c:v>480.1362342823993</c:v>
                </c:pt>
                <c:pt idx="9505">
                  <c:v>480.14083365835592</c:v>
                </c:pt>
                <c:pt idx="9506">
                  <c:v>480.15214045758273</c:v>
                </c:pt>
                <c:pt idx="9507">
                  <c:v>480.1698193089162</c:v>
                </c:pt>
                <c:pt idx="9508">
                  <c:v>480.18725860941856</c:v>
                </c:pt>
                <c:pt idx="9509">
                  <c:v>480.2076204300601</c:v>
                </c:pt>
                <c:pt idx="9510">
                  <c:v>480.214279943164</c:v>
                </c:pt>
                <c:pt idx="9511">
                  <c:v>480.19214544637254</c:v>
                </c:pt>
                <c:pt idx="9512">
                  <c:v>480.16450128046631</c:v>
                </c:pt>
                <c:pt idx="9513">
                  <c:v>480.1623453229866</c:v>
                </c:pt>
                <c:pt idx="9514">
                  <c:v>480.15338612190436</c:v>
                </c:pt>
                <c:pt idx="9515">
                  <c:v>480.15094270342735</c:v>
                </c:pt>
                <c:pt idx="9516">
                  <c:v>480.16660932777978</c:v>
                </c:pt>
                <c:pt idx="9517">
                  <c:v>480.18495892144023</c:v>
                </c:pt>
                <c:pt idx="9518">
                  <c:v>480.17518524753234</c:v>
                </c:pt>
                <c:pt idx="9519">
                  <c:v>480.15985399434345</c:v>
                </c:pt>
                <c:pt idx="9520">
                  <c:v>480.15075106276254</c:v>
                </c:pt>
                <c:pt idx="9521">
                  <c:v>480.15343403207055</c:v>
                </c:pt>
                <c:pt idx="9522">
                  <c:v>480.14112111935322</c:v>
                </c:pt>
                <c:pt idx="9523">
                  <c:v>480.13776740771817</c:v>
                </c:pt>
                <c:pt idx="9524">
                  <c:v>480.1445227411545</c:v>
                </c:pt>
                <c:pt idx="9525">
                  <c:v>480.13800695854923</c:v>
                </c:pt>
                <c:pt idx="9526">
                  <c:v>480.10202642372155</c:v>
                </c:pt>
                <c:pt idx="9527">
                  <c:v>480.07586747296796</c:v>
                </c:pt>
                <c:pt idx="9528">
                  <c:v>480.05617639465351</c:v>
                </c:pt>
                <c:pt idx="9529">
                  <c:v>480.04223453628481</c:v>
                </c:pt>
                <c:pt idx="9530">
                  <c:v>480.03830590265517</c:v>
                </c:pt>
                <c:pt idx="9531">
                  <c:v>480.04501332592531</c:v>
                </c:pt>
                <c:pt idx="9532">
                  <c:v>480.05943428595612</c:v>
                </c:pt>
                <c:pt idx="9533">
                  <c:v>480.05809280130211</c:v>
                </c:pt>
                <c:pt idx="9534">
                  <c:v>480.04846285789284</c:v>
                </c:pt>
                <c:pt idx="9535">
                  <c:v>480.03226922171206</c:v>
                </c:pt>
                <c:pt idx="9536">
                  <c:v>480.0392641059795</c:v>
                </c:pt>
                <c:pt idx="9537">
                  <c:v>480.03380234703093</c:v>
                </c:pt>
                <c:pt idx="9538">
                  <c:v>480.03437726902553</c:v>
                </c:pt>
                <c:pt idx="9539">
                  <c:v>480.05047508487388</c:v>
                </c:pt>
                <c:pt idx="9540">
                  <c:v>480.06882467853433</c:v>
                </c:pt>
                <c:pt idx="9541">
                  <c:v>480.05746996914132</c:v>
                </c:pt>
                <c:pt idx="9542">
                  <c:v>480.04362393110506</c:v>
                </c:pt>
                <c:pt idx="9543">
                  <c:v>480.0361978553417</c:v>
                </c:pt>
                <c:pt idx="9544">
                  <c:v>480.02000421916091</c:v>
                </c:pt>
                <c:pt idx="9545">
                  <c:v>480.00103179333968</c:v>
                </c:pt>
                <c:pt idx="9546">
                  <c:v>479.99264751425198</c:v>
                </c:pt>
                <c:pt idx="9547">
                  <c:v>479.99949866802075</c:v>
                </c:pt>
                <c:pt idx="9548">
                  <c:v>479.99135393976417</c:v>
                </c:pt>
                <c:pt idx="9549">
                  <c:v>479.96457215684978</c:v>
                </c:pt>
                <c:pt idx="9550">
                  <c:v>479.95005537648655</c:v>
                </c:pt>
                <c:pt idx="9551">
                  <c:v>479.9420064685624</c:v>
                </c:pt>
                <c:pt idx="9552">
                  <c:v>479.92633984420996</c:v>
                </c:pt>
                <c:pt idx="9553">
                  <c:v>479.91771601429122</c:v>
                </c:pt>
                <c:pt idx="9554">
                  <c:v>479.928352071191</c:v>
                </c:pt>
                <c:pt idx="9555">
                  <c:v>479.93213697432202</c:v>
                </c:pt>
                <c:pt idx="9556">
                  <c:v>479.92106972592632</c:v>
                </c:pt>
                <c:pt idx="9557">
                  <c:v>479.90961919620082</c:v>
                </c:pt>
                <c:pt idx="9558">
                  <c:v>479.90046835445372</c:v>
                </c:pt>
                <c:pt idx="9559">
                  <c:v>479.90003716295774</c:v>
                </c:pt>
                <c:pt idx="9560">
                  <c:v>479.89285063802549</c:v>
                </c:pt>
                <c:pt idx="9561">
                  <c:v>479.8953419666687</c:v>
                </c:pt>
                <c:pt idx="9562">
                  <c:v>479.90971501653326</c:v>
                </c:pt>
                <c:pt idx="9563">
                  <c:v>479.92087808526145</c:v>
                </c:pt>
                <c:pt idx="9564">
                  <c:v>479.90109118661451</c:v>
                </c:pt>
                <c:pt idx="9565">
                  <c:v>479.8875326095756</c:v>
                </c:pt>
                <c:pt idx="9566">
                  <c:v>479.88767634007422</c:v>
                </c:pt>
                <c:pt idx="9567">
                  <c:v>479.8728241885475</c:v>
                </c:pt>
                <c:pt idx="9568">
                  <c:v>479.86884764475161</c:v>
                </c:pt>
                <c:pt idx="9569">
                  <c:v>479.88015444397843</c:v>
                </c:pt>
                <c:pt idx="9570">
                  <c:v>479.89323391935523</c:v>
                </c:pt>
                <c:pt idx="9571">
                  <c:v>479.88652649608503</c:v>
                </c:pt>
                <c:pt idx="9572">
                  <c:v>479.87483641552853</c:v>
                </c:pt>
                <c:pt idx="9573">
                  <c:v>479.85969680300445</c:v>
                </c:pt>
                <c:pt idx="9574">
                  <c:v>479.85543279821133</c:v>
                </c:pt>
                <c:pt idx="9575">
                  <c:v>479.850018949429</c:v>
                </c:pt>
                <c:pt idx="9576">
                  <c:v>479.84834209361145</c:v>
                </c:pt>
                <c:pt idx="9577">
                  <c:v>479.85691801336401</c:v>
                </c:pt>
                <c:pt idx="9578">
                  <c:v>479.86573348394762</c:v>
                </c:pt>
                <c:pt idx="9579">
                  <c:v>479.84939611726816</c:v>
                </c:pt>
                <c:pt idx="9580">
                  <c:v>479.84187422117236</c:v>
                </c:pt>
                <c:pt idx="9581">
                  <c:v>479.83382531324821</c:v>
                </c:pt>
                <c:pt idx="9582">
                  <c:v>479.82534521382809</c:v>
                </c:pt>
                <c:pt idx="9583">
                  <c:v>479.81293648077832</c:v>
                </c:pt>
                <c:pt idx="9584">
                  <c:v>479.82108120903496</c:v>
                </c:pt>
                <c:pt idx="9585">
                  <c:v>479.82788445263753</c:v>
                </c:pt>
                <c:pt idx="9586">
                  <c:v>479.82788445263753</c:v>
                </c:pt>
                <c:pt idx="9587">
                  <c:v>479.81820659906202</c:v>
                </c:pt>
                <c:pt idx="9588">
                  <c:v>479.82314134618218</c:v>
                </c:pt>
                <c:pt idx="9589">
                  <c:v>479.81648183307829</c:v>
                </c:pt>
                <c:pt idx="9590">
                  <c:v>479.80680397950277</c:v>
                </c:pt>
                <c:pt idx="9591">
                  <c:v>479.81102007412971</c:v>
                </c:pt>
                <c:pt idx="9592">
                  <c:v>479.82548894432676</c:v>
                </c:pt>
                <c:pt idx="9593">
                  <c:v>479.81595482124987</c:v>
                </c:pt>
                <c:pt idx="9594">
                  <c:v>479.80991814030676</c:v>
                </c:pt>
                <c:pt idx="9595">
                  <c:v>479.79324540246381</c:v>
                </c:pt>
                <c:pt idx="9596">
                  <c:v>479.78562768603558</c:v>
                </c:pt>
                <c:pt idx="9597">
                  <c:v>479.77087135484129</c:v>
                </c:pt>
                <c:pt idx="9598">
                  <c:v>479.76905076852512</c:v>
                </c:pt>
                <c:pt idx="9599">
                  <c:v>479.76713436187651</c:v>
                </c:pt>
                <c:pt idx="9600">
                  <c:v>479.76881121769401</c:v>
                </c:pt>
                <c:pt idx="9601">
                  <c:v>479.75649830497667</c:v>
                </c:pt>
                <c:pt idx="9602">
                  <c:v>479.741885704281</c:v>
                </c:pt>
                <c:pt idx="9603">
                  <c:v>479.72679400192317</c:v>
                </c:pt>
                <c:pt idx="9604">
                  <c:v>479.72511714610567</c:v>
                </c:pt>
                <c:pt idx="9605">
                  <c:v>479.72516505627186</c:v>
                </c:pt>
                <c:pt idx="9606">
                  <c:v>479.70916306075594</c:v>
                </c:pt>
                <c:pt idx="9607">
                  <c:v>479.7168765975166</c:v>
                </c:pt>
                <c:pt idx="9608">
                  <c:v>479.71793062117337</c:v>
                </c:pt>
                <c:pt idx="9609">
                  <c:v>479.71050454541</c:v>
                </c:pt>
                <c:pt idx="9610">
                  <c:v>479.68841795878473</c:v>
                </c:pt>
                <c:pt idx="9611">
                  <c:v>479.69570030404947</c:v>
                </c:pt>
                <c:pt idx="9612">
                  <c:v>479.68932825194281</c:v>
                </c:pt>
                <c:pt idx="9613">
                  <c:v>479.68774721645769</c:v>
                </c:pt>
                <c:pt idx="9614">
                  <c:v>479.68324366083345</c:v>
                </c:pt>
                <c:pt idx="9615">
                  <c:v>479.70202444598988</c:v>
                </c:pt>
                <c:pt idx="9616">
                  <c:v>479.70667173211274</c:v>
                </c:pt>
                <c:pt idx="9617">
                  <c:v>479.69162793992115</c:v>
                </c:pt>
                <c:pt idx="9618">
                  <c:v>479.69071764676306</c:v>
                </c:pt>
                <c:pt idx="9619">
                  <c:v>479.69598776504677</c:v>
                </c:pt>
                <c:pt idx="9620">
                  <c:v>479.6979999920278</c:v>
                </c:pt>
                <c:pt idx="9621">
                  <c:v>479.68568707931047</c:v>
                </c:pt>
                <c:pt idx="9622">
                  <c:v>479.70446786446684</c:v>
                </c:pt>
                <c:pt idx="9623">
                  <c:v>479.70322220014526</c:v>
                </c:pt>
                <c:pt idx="9624">
                  <c:v>479.68381858282805</c:v>
                </c:pt>
                <c:pt idx="9625">
                  <c:v>479.66187572670145</c:v>
                </c:pt>
                <c:pt idx="9626">
                  <c:v>479.64927535298682</c:v>
                </c:pt>
                <c:pt idx="9627">
                  <c:v>479.64026824173834</c:v>
                </c:pt>
                <c:pt idx="9628">
                  <c:v>479.64012451123966</c:v>
                </c:pt>
                <c:pt idx="9629">
                  <c:v>479.64438851603285</c:v>
                </c:pt>
                <c:pt idx="9630">
                  <c:v>479.64735894633822</c:v>
                </c:pt>
                <c:pt idx="9631">
                  <c:v>479.65617441692183</c:v>
                </c:pt>
                <c:pt idx="9632">
                  <c:v>479.63969331974374</c:v>
                </c:pt>
                <c:pt idx="9633">
                  <c:v>479.61899612793871</c:v>
                </c:pt>
                <c:pt idx="9634">
                  <c:v>479.62072089392251</c:v>
                </c:pt>
                <c:pt idx="9635">
                  <c:v>479.62503280888188</c:v>
                </c:pt>
                <c:pt idx="9636">
                  <c:v>479.62187073791165</c:v>
                </c:pt>
                <c:pt idx="9637">
                  <c:v>479.62445788688728</c:v>
                </c:pt>
                <c:pt idx="9638">
                  <c:v>479.63566886578167</c:v>
                </c:pt>
                <c:pt idx="9639">
                  <c:v>479.6141092909848</c:v>
                </c:pt>
                <c:pt idx="9640">
                  <c:v>479.59125614170006</c:v>
                </c:pt>
                <c:pt idx="9641">
                  <c:v>479.574104302195</c:v>
                </c:pt>
                <c:pt idx="9642">
                  <c:v>479.57242744637745</c:v>
                </c:pt>
                <c:pt idx="9643">
                  <c:v>479.55791066601421</c:v>
                </c:pt>
                <c:pt idx="9644">
                  <c:v>479.56356406562765</c:v>
                </c:pt>
                <c:pt idx="9645">
                  <c:v>479.56495346044784</c:v>
                </c:pt>
                <c:pt idx="9646">
                  <c:v>479.56749269925729</c:v>
                </c:pt>
                <c:pt idx="9647">
                  <c:v>479.53683019287945</c:v>
                </c:pt>
                <c:pt idx="9648">
                  <c:v>479.52403817850001</c:v>
                </c:pt>
                <c:pt idx="9649">
                  <c:v>479.51776194672578</c:v>
                </c:pt>
                <c:pt idx="9650">
                  <c:v>479.51517479775015</c:v>
                </c:pt>
                <c:pt idx="9651">
                  <c:v>479.51105452345564</c:v>
                </c:pt>
                <c:pt idx="9652">
                  <c:v>479.52868546462287</c:v>
                </c:pt>
                <c:pt idx="9653">
                  <c:v>479.53409931340519</c:v>
                </c:pt>
                <c:pt idx="9654">
                  <c:v>479.5193429822109</c:v>
                </c:pt>
                <c:pt idx="9655">
                  <c:v>479.49845414974101</c:v>
                </c:pt>
                <c:pt idx="9656">
                  <c:v>479.48273961522239</c:v>
                </c:pt>
                <c:pt idx="9657">
                  <c:v>479.47363668364147</c:v>
                </c:pt>
                <c:pt idx="9658">
                  <c:v>479.46630642821054</c:v>
                </c:pt>
                <c:pt idx="9659">
                  <c:v>479.45634111363773</c:v>
                </c:pt>
                <c:pt idx="9660">
                  <c:v>479.46156332175519</c:v>
                </c:pt>
                <c:pt idx="9661">
                  <c:v>479.46664179937403</c:v>
                </c:pt>
                <c:pt idx="9662">
                  <c:v>479.44009956729076</c:v>
                </c:pt>
                <c:pt idx="9663">
                  <c:v>479.42213325495999</c:v>
                </c:pt>
                <c:pt idx="9664">
                  <c:v>479.41983356698165</c:v>
                </c:pt>
                <c:pt idx="9665">
                  <c:v>479.41825253149659</c:v>
                </c:pt>
                <c:pt idx="9666">
                  <c:v>479.40445440362657</c:v>
                </c:pt>
                <c:pt idx="9667">
                  <c:v>479.4242892124397</c:v>
                </c:pt>
                <c:pt idx="9668">
                  <c:v>479.43554810150027</c:v>
                </c:pt>
                <c:pt idx="9669">
                  <c:v>479.43190692886793</c:v>
                </c:pt>
                <c:pt idx="9670">
                  <c:v>479.40752065426432</c:v>
                </c:pt>
                <c:pt idx="9671">
                  <c:v>479.39089582658761</c:v>
                </c:pt>
                <c:pt idx="9672">
                  <c:v>479.37494174123793</c:v>
                </c:pt>
                <c:pt idx="9673">
                  <c:v>479.36416195383947</c:v>
                </c:pt>
                <c:pt idx="9674">
                  <c:v>479.36191017602738</c:v>
                </c:pt>
                <c:pt idx="9675">
                  <c:v>479.38054723068512</c:v>
                </c:pt>
                <c:pt idx="9676">
                  <c:v>479.4017714343185</c:v>
                </c:pt>
                <c:pt idx="9677">
                  <c:v>479.39525565171323</c:v>
                </c:pt>
                <c:pt idx="9678">
                  <c:v>479.37728933938246</c:v>
                </c:pt>
                <c:pt idx="9679">
                  <c:v>479.36464105550164</c:v>
                </c:pt>
                <c:pt idx="9680">
                  <c:v>479.35419663926672</c:v>
                </c:pt>
                <c:pt idx="9681">
                  <c:v>479.34365640269931</c:v>
                </c:pt>
                <c:pt idx="9682">
                  <c:v>479.34974099380867</c:v>
                </c:pt>
                <c:pt idx="9683">
                  <c:v>479.362053906526</c:v>
                </c:pt>
                <c:pt idx="9684">
                  <c:v>479.36296419968409</c:v>
                </c:pt>
                <c:pt idx="9685">
                  <c:v>479.34509370768581</c:v>
                </c:pt>
                <c:pt idx="9686">
                  <c:v>479.33028946632527</c:v>
                </c:pt>
                <c:pt idx="9687">
                  <c:v>479.32358204305513</c:v>
                </c:pt>
                <c:pt idx="9688">
                  <c:v>479.31711417061604</c:v>
                </c:pt>
                <c:pt idx="9689">
                  <c:v>479.30643020355001</c:v>
                </c:pt>
                <c:pt idx="9690">
                  <c:v>479.31141286083641</c:v>
                </c:pt>
                <c:pt idx="9691">
                  <c:v>479.32286339056185</c:v>
                </c:pt>
                <c:pt idx="9692">
                  <c:v>479.3131855369864</c:v>
                </c:pt>
                <c:pt idx="9693">
                  <c:v>479.28669121506931</c:v>
                </c:pt>
                <c:pt idx="9694">
                  <c:v>479.28659539473688</c:v>
                </c:pt>
                <c:pt idx="9695">
                  <c:v>479.28405615592749</c:v>
                </c:pt>
                <c:pt idx="9696">
                  <c:v>479.26129882697518</c:v>
                </c:pt>
                <c:pt idx="9697">
                  <c:v>479.25487886470233</c:v>
                </c:pt>
                <c:pt idx="9698">
                  <c:v>479.26426925728055</c:v>
                </c:pt>
                <c:pt idx="9699">
                  <c:v>479.26455671827784</c:v>
                </c:pt>
                <c:pt idx="9700">
                  <c:v>479.25114187173756</c:v>
                </c:pt>
                <c:pt idx="9701">
                  <c:v>479.24960874641869</c:v>
                </c:pt>
                <c:pt idx="9702">
                  <c:v>479.25425603254155</c:v>
                </c:pt>
                <c:pt idx="9703">
                  <c:v>479.26077181514682</c:v>
                </c:pt>
                <c:pt idx="9704">
                  <c:v>479.25516632569963</c:v>
                </c:pt>
                <c:pt idx="9705">
                  <c:v>479.25588497819285</c:v>
                </c:pt>
                <c:pt idx="9706">
                  <c:v>479.25794511534014</c:v>
                </c:pt>
                <c:pt idx="9707">
                  <c:v>479.2356189778838</c:v>
                </c:pt>
                <c:pt idx="9708">
                  <c:v>479.21147225411124</c:v>
                </c:pt>
                <c:pt idx="9709">
                  <c:v>479.20280051402631</c:v>
                </c:pt>
                <c:pt idx="9710">
                  <c:v>479.19738666524398</c:v>
                </c:pt>
                <c:pt idx="9711">
                  <c:v>479.19441623493861</c:v>
                </c:pt>
                <c:pt idx="9712">
                  <c:v>479.19968635322232</c:v>
                </c:pt>
                <c:pt idx="9713">
                  <c:v>479.20831018314107</c:v>
                </c:pt>
                <c:pt idx="9714">
                  <c:v>479.21113688294776</c:v>
                </c:pt>
                <c:pt idx="9715">
                  <c:v>479.1931226604508</c:v>
                </c:pt>
                <c:pt idx="9716">
                  <c:v>479.1678260926891</c:v>
                </c:pt>
                <c:pt idx="9717">
                  <c:v>479.15786077811634</c:v>
                </c:pt>
                <c:pt idx="9718">
                  <c:v>479.14554786539901</c:v>
                </c:pt>
                <c:pt idx="9719">
                  <c:v>479.12461112276293</c:v>
                </c:pt>
                <c:pt idx="9720">
                  <c:v>479.12719827173851</c:v>
                </c:pt>
                <c:pt idx="9721">
                  <c:v>479.13448061700325</c:v>
                </c:pt>
                <c:pt idx="9722">
                  <c:v>479.12537768542234</c:v>
                </c:pt>
                <c:pt idx="9723">
                  <c:v>479.10439303262007</c:v>
                </c:pt>
                <c:pt idx="9724">
                  <c:v>479.09332578422431</c:v>
                </c:pt>
                <c:pt idx="9725">
                  <c:v>479.09433189771482</c:v>
                </c:pt>
                <c:pt idx="9726">
                  <c:v>479.09016371325407</c:v>
                </c:pt>
                <c:pt idx="9727">
                  <c:v>479.08685791178522</c:v>
                </c:pt>
                <c:pt idx="9728">
                  <c:v>479.09821262117828</c:v>
                </c:pt>
                <c:pt idx="9729">
                  <c:v>479.11301686253881</c:v>
                </c:pt>
                <c:pt idx="9730">
                  <c:v>479.10156633281332</c:v>
                </c:pt>
                <c:pt idx="9731">
                  <c:v>479.08566015762983</c:v>
                </c:pt>
                <c:pt idx="9732">
                  <c:v>479.086139259292</c:v>
                </c:pt>
                <c:pt idx="9733">
                  <c:v>479.0867141812866</c:v>
                </c:pt>
                <c:pt idx="9734">
                  <c:v>479.07636558538411</c:v>
                </c:pt>
                <c:pt idx="9735">
                  <c:v>479.07564693289083</c:v>
                </c:pt>
                <c:pt idx="9736">
                  <c:v>479.07722796837595</c:v>
                </c:pt>
                <c:pt idx="9737">
                  <c:v>479.06913115028556</c:v>
                </c:pt>
                <c:pt idx="9738">
                  <c:v>479.04349921136037</c:v>
                </c:pt>
                <c:pt idx="9739">
                  <c:v>479.02514961769992</c:v>
                </c:pt>
                <c:pt idx="9740">
                  <c:v>479.01350744730956</c:v>
                </c:pt>
                <c:pt idx="9741">
                  <c:v>479.0169569792771</c:v>
                </c:pt>
                <c:pt idx="9742">
                  <c:v>479.01029746617314</c:v>
                </c:pt>
                <c:pt idx="9743">
                  <c:v>479.02481424653638</c:v>
                </c:pt>
                <c:pt idx="9744">
                  <c:v>479.03089883764574</c:v>
                </c:pt>
                <c:pt idx="9745">
                  <c:v>479.0219396365635</c:v>
                </c:pt>
                <c:pt idx="9746">
                  <c:v>479.00220064808275</c:v>
                </c:pt>
                <c:pt idx="9747">
                  <c:v>479.00320676157332</c:v>
                </c:pt>
                <c:pt idx="9748">
                  <c:v>478.99525367398155</c:v>
                </c:pt>
                <c:pt idx="9749">
                  <c:v>478.99079802852356</c:v>
                </c:pt>
                <c:pt idx="9750">
                  <c:v>479.00172154642064</c:v>
                </c:pt>
                <c:pt idx="9751">
                  <c:v>479.00076334309631</c:v>
                </c:pt>
                <c:pt idx="9752">
                  <c:v>478.99731381112883</c:v>
                </c:pt>
                <c:pt idx="9753">
                  <c:v>478.97613751766164</c:v>
                </c:pt>
                <c:pt idx="9754">
                  <c:v>478.95615897834983</c:v>
                </c:pt>
                <c:pt idx="9755">
                  <c:v>478.93373702056107</c:v>
                </c:pt>
                <c:pt idx="9756">
                  <c:v>478.92865854294229</c:v>
                </c:pt>
                <c:pt idx="9757">
                  <c:v>478.91529160656819</c:v>
                </c:pt>
                <c:pt idx="9758">
                  <c:v>478.91902859953296</c:v>
                </c:pt>
                <c:pt idx="9759">
                  <c:v>478.9322038952422</c:v>
                </c:pt>
                <c:pt idx="9760">
                  <c:v>478.93071868008951</c:v>
                </c:pt>
                <c:pt idx="9761">
                  <c:v>478.9118899847669</c:v>
                </c:pt>
                <c:pt idx="9762">
                  <c:v>478.89449859443073</c:v>
                </c:pt>
                <c:pt idx="9763">
                  <c:v>478.89085742179839</c:v>
                </c:pt>
                <c:pt idx="9764">
                  <c:v>478.87562198894193</c:v>
                </c:pt>
                <c:pt idx="9765">
                  <c:v>478.87519079744595</c:v>
                </c:pt>
                <c:pt idx="9766">
                  <c:v>478.88094001739182</c:v>
                </c:pt>
                <c:pt idx="9767">
                  <c:v>478.87955062257157</c:v>
                </c:pt>
                <c:pt idx="9768">
                  <c:v>478.85583509029499</c:v>
                </c:pt>
                <c:pt idx="9769">
                  <c:v>478.83518580865621</c:v>
                </c:pt>
                <c:pt idx="9770">
                  <c:v>478.815782191339</c:v>
                </c:pt>
                <c:pt idx="9771">
                  <c:v>478.81396160502283</c:v>
                </c:pt>
                <c:pt idx="9772">
                  <c:v>478.81228474920528</c:v>
                </c:pt>
                <c:pt idx="9773">
                  <c:v>478.82205842311322</c:v>
                </c:pt>
                <c:pt idx="9774">
                  <c:v>478.83154463602381</c:v>
                </c:pt>
                <c:pt idx="9775">
                  <c:v>478.82843047521982</c:v>
                </c:pt>
                <c:pt idx="9776">
                  <c:v>478.81127863571476</c:v>
                </c:pt>
                <c:pt idx="9777">
                  <c:v>478.80361300912028</c:v>
                </c:pt>
                <c:pt idx="9778">
                  <c:v>478.80639179876079</c:v>
                </c:pt>
                <c:pt idx="9779">
                  <c:v>478.80653552925941</c:v>
                </c:pt>
                <c:pt idx="9780">
                  <c:v>478.80993715106069</c:v>
                </c:pt>
                <c:pt idx="9781">
                  <c:v>478.82694526006713</c:v>
                </c:pt>
                <c:pt idx="9782">
                  <c:v>478.83973727444663</c:v>
                </c:pt>
                <c:pt idx="9783">
                  <c:v>478.8255079550807</c:v>
                </c:pt>
                <c:pt idx="9784">
                  <c:v>478.81669248449708</c:v>
                </c:pt>
                <c:pt idx="9785">
                  <c:v>478.8107516238864</c:v>
                </c:pt>
                <c:pt idx="9786">
                  <c:v>478.80174451263792</c:v>
                </c:pt>
                <c:pt idx="9787">
                  <c:v>478.78861712709488</c:v>
                </c:pt>
                <c:pt idx="9788">
                  <c:v>478.79149173706782</c:v>
                </c:pt>
                <c:pt idx="9789">
                  <c:v>478.79700140618257</c:v>
                </c:pt>
                <c:pt idx="9790">
                  <c:v>478.78186179365855</c:v>
                </c:pt>
                <c:pt idx="9791">
                  <c:v>478.75263659226721</c:v>
                </c:pt>
                <c:pt idx="9792">
                  <c:v>478.73960502705665</c:v>
                </c:pt>
                <c:pt idx="9793">
                  <c:v>478.7213033435624</c:v>
                </c:pt>
                <c:pt idx="9794">
                  <c:v>478.70463060571944</c:v>
                </c:pt>
                <c:pt idx="9795">
                  <c:v>478.70491806671674</c:v>
                </c:pt>
                <c:pt idx="9796">
                  <c:v>478.7179496319273</c:v>
                </c:pt>
                <c:pt idx="9797">
                  <c:v>478.71009236466801</c:v>
                </c:pt>
                <c:pt idx="9798">
                  <c:v>478.70386404306004</c:v>
                </c:pt>
                <c:pt idx="9799">
                  <c:v>478.6887723407022</c:v>
                </c:pt>
                <c:pt idx="9800">
                  <c:v>478.6784716549659</c:v>
                </c:pt>
                <c:pt idx="9801">
                  <c:v>478.67487839249975</c:v>
                </c:pt>
                <c:pt idx="9802">
                  <c:v>478.67430347050515</c:v>
                </c:pt>
                <c:pt idx="9803">
                  <c:v>478.67507003316462</c:v>
                </c:pt>
                <c:pt idx="9804">
                  <c:v>478.67995687011859</c:v>
                </c:pt>
                <c:pt idx="9805">
                  <c:v>478.68235237842936</c:v>
                </c:pt>
                <c:pt idx="9806">
                  <c:v>478.65672043950417</c:v>
                </c:pt>
                <c:pt idx="9807">
                  <c:v>478.63554414603698</c:v>
                </c:pt>
                <c:pt idx="9808">
                  <c:v>478.6315196920749</c:v>
                </c:pt>
                <c:pt idx="9809">
                  <c:v>478.6309447700803</c:v>
                </c:pt>
                <c:pt idx="9810">
                  <c:v>478.62648912462225</c:v>
                </c:pt>
                <c:pt idx="9811">
                  <c:v>478.63899367800445</c:v>
                </c:pt>
                <c:pt idx="9812">
                  <c:v>478.65312717703802</c:v>
                </c:pt>
                <c:pt idx="9813">
                  <c:v>478.6359753375329</c:v>
                </c:pt>
                <c:pt idx="9814">
                  <c:v>478.61206816459145</c:v>
                </c:pt>
                <c:pt idx="9815">
                  <c:v>478.59850958755254</c:v>
                </c:pt>
                <c:pt idx="9816">
                  <c:v>478.58509474101226</c:v>
                </c:pt>
                <c:pt idx="9817">
                  <c:v>478.56712842868149</c:v>
                </c:pt>
                <c:pt idx="9818">
                  <c:v>478.56439754920723</c:v>
                </c:pt>
                <c:pt idx="9819">
                  <c:v>478.57350048078814</c:v>
                </c:pt>
                <c:pt idx="9820">
                  <c:v>478.57498569594082</c:v>
                </c:pt>
                <c:pt idx="9821">
                  <c:v>478.55424059396961</c:v>
                </c:pt>
                <c:pt idx="9822">
                  <c:v>478.54432318956299</c:v>
                </c:pt>
                <c:pt idx="9823">
                  <c:v>478.53435787499023</c:v>
                </c:pt>
                <c:pt idx="9824">
                  <c:v>478.51634365249328</c:v>
                </c:pt>
                <c:pt idx="9825">
                  <c:v>478.50235388395839</c:v>
                </c:pt>
                <c:pt idx="9826">
                  <c:v>478.51385232385007</c:v>
                </c:pt>
                <c:pt idx="9827">
                  <c:v>478.5295668583687</c:v>
                </c:pt>
                <c:pt idx="9828">
                  <c:v>478.52295525543099</c:v>
                </c:pt>
                <c:pt idx="9829">
                  <c:v>478.51524171867032</c:v>
                </c:pt>
                <c:pt idx="9830">
                  <c:v>478.5120317375339</c:v>
                </c:pt>
                <c:pt idx="9831">
                  <c:v>478.51251083919607</c:v>
                </c:pt>
                <c:pt idx="9832">
                  <c:v>478.50053329764222</c:v>
                </c:pt>
                <c:pt idx="9833">
                  <c:v>478.50771982257453</c:v>
                </c:pt>
                <c:pt idx="9834">
                  <c:v>478.51658320332433</c:v>
                </c:pt>
                <c:pt idx="9835">
                  <c:v>478.52127839961344</c:v>
                </c:pt>
                <c:pt idx="9836">
                  <c:v>478.49626929284904</c:v>
                </c:pt>
                <c:pt idx="9837">
                  <c:v>478.46666081012796</c:v>
                </c:pt>
                <c:pt idx="9838">
                  <c:v>478.45889936320111</c:v>
                </c:pt>
                <c:pt idx="9839">
                  <c:v>478.4470176419797</c:v>
                </c:pt>
                <c:pt idx="9840">
                  <c:v>478.42962625164353</c:v>
                </c:pt>
                <c:pt idx="9841">
                  <c:v>478.43321951410968</c:v>
                </c:pt>
                <c:pt idx="9842">
                  <c:v>478.4492215096256</c:v>
                </c:pt>
                <c:pt idx="9843">
                  <c:v>478.43695650707451</c:v>
                </c:pt>
                <c:pt idx="9844">
                  <c:v>478.4156364831087</c:v>
                </c:pt>
                <c:pt idx="9845">
                  <c:v>478.40658146169397</c:v>
                </c:pt>
                <c:pt idx="9846">
                  <c:v>478.41410335778977</c:v>
                </c:pt>
                <c:pt idx="9847">
                  <c:v>478.42066705056129</c:v>
                </c:pt>
                <c:pt idx="9848">
                  <c:v>478.42890759915031</c:v>
                </c:pt>
                <c:pt idx="9849">
                  <c:v>478.45085045527696</c:v>
                </c:pt>
                <c:pt idx="9850">
                  <c:v>478.45818071070789</c:v>
                </c:pt>
                <c:pt idx="9851">
                  <c:v>478.43973529671496</c:v>
                </c:pt>
                <c:pt idx="9852">
                  <c:v>478.41094128681959</c:v>
                </c:pt>
                <c:pt idx="9853">
                  <c:v>478.39426854897664</c:v>
                </c:pt>
                <c:pt idx="9854">
                  <c:v>478.38238682775523</c:v>
                </c:pt>
                <c:pt idx="9855">
                  <c:v>478.37294852501083</c:v>
                </c:pt>
                <c:pt idx="9856">
                  <c:v>478.36940317271092</c:v>
                </c:pt>
                <c:pt idx="9857">
                  <c:v>478.38435114457008</c:v>
                </c:pt>
                <c:pt idx="9858">
                  <c:v>478.38305757008226</c:v>
                </c:pt>
                <c:pt idx="9859">
                  <c:v>478.36288739010564</c:v>
                </c:pt>
                <c:pt idx="9860">
                  <c:v>478.35023910622476</c:v>
                </c:pt>
                <c:pt idx="9861">
                  <c:v>478.34798732841267</c:v>
                </c:pt>
                <c:pt idx="9862">
                  <c:v>478.34214228813437</c:v>
                </c:pt>
                <c:pt idx="9863">
                  <c:v>478.34051334248306</c:v>
                </c:pt>
                <c:pt idx="9864">
                  <c:v>478.34492107777487</c:v>
                </c:pt>
                <c:pt idx="9865">
                  <c:v>478.33658470885342</c:v>
                </c:pt>
                <c:pt idx="9866">
                  <c:v>478.31569587638353</c:v>
                </c:pt>
                <c:pt idx="9867">
                  <c:v>478.27823012640317</c:v>
                </c:pt>
                <c:pt idx="9868">
                  <c:v>478.25552070761711</c:v>
                </c:pt>
                <c:pt idx="9869">
                  <c:v>478.24622613537133</c:v>
                </c:pt>
                <c:pt idx="9870">
                  <c:v>478.23721902412285</c:v>
                </c:pt>
                <c:pt idx="9871">
                  <c:v>478.23214054650401</c:v>
                </c:pt>
                <c:pt idx="9872">
                  <c:v>478.24105183742006</c:v>
                </c:pt>
                <c:pt idx="9873">
                  <c:v>478.23314665999453</c:v>
                </c:pt>
                <c:pt idx="9874">
                  <c:v>478.20497548225995</c:v>
                </c:pt>
                <c:pt idx="9875">
                  <c:v>478.18423038028874</c:v>
                </c:pt>
                <c:pt idx="9876">
                  <c:v>478.17781041801584</c:v>
                </c:pt>
                <c:pt idx="9877">
                  <c:v>478.17733131635373</c:v>
                </c:pt>
                <c:pt idx="9878">
                  <c:v>478.17436088604836</c:v>
                </c:pt>
                <c:pt idx="9879">
                  <c:v>478.1894525884062</c:v>
                </c:pt>
                <c:pt idx="9880">
                  <c:v>478.2041610094343</c:v>
                </c:pt>
                <c:pt idx="9881">
                  <c:v>478.19505807785339</c:v>
                </c:pt>
                <c:pt idx="9882">
                  <c:v>478.15740068720811</c:v>
                </c:pt>
                <c:pt idx="9883">
                  <c:v>478.15145982659743</c:v>
                </c:pt>
                <c:pt idx="9884">
                  <c:v>478.14475240332729</c:v>
                </c:pt>
                <c:pt idx="9885">
                  <c:v>478.13263113127482</c:v>
                </c:pt>
                <c:pt idx="9886">
                  <c:v>478.12946906030459</c:v>
                </c:pt>
                <c:pt idx="9887">
                  <c:v>478.14499195415834</c:v>
                </c:pt>
                <c:pt idx="9888">
                  <c:v>478.13550574124775</c:v>
                </c:pt>
                <c:pt idx="9889">
                  <c:v>478.10982589215632</c:v>
                </c:pt>
                <c:pt idx="9890">
                  <c:v>478.09233868148772</c:v>
                </c:pt>
                <c:pt idx="9891">
                  <c:v>478.08587080904869</c:v>
                </c:pt>
                <c:pt idx="9892">
                  <c:v>478.08759557503242</c:v>
                </c:pt>
                <c:pt idx="9893">
                  <c:v>478.08069651109741</c:v>
                </c:pt>
                <c:pt idx="9894">
                  <c:v>478.0913325679972</c:v>
                </c:pt>
                <c:pt idx="9895">
                  <c:v>478.11135901747519</c:v>
                </c:pt>
                <c:pt idx="9896">
                  <c:v>478.10934679049416</c:v>
                </c:pt>
                <c:pt idx="9897">
                  <c:v>478.08357112107035</c:v>
                </c:pt>
                <c:pt idx="9898">
                  <c:v>478.07533057248128</c:v>
                </c:pt>
                <c:pt idx="9899">
                  <c:v>478.07149775918407</c:v>
                </c:pt>
                <c:pt idx="9900">
                  <c:v>478.04509925759942</c:v>
                </c:pt>
                <c:pt idx="9901">
                  <c:v>478.03724199034014</c:v>
                </c:pt>
                <c:pt idx="9902">
                  <c:v>478.03839183432927</c:v>
                </c:pt>
                <c:pt idx="9903">
                  <c:v>478.04519507793185</c:v>
                </c:pt>
                <c:pt idx="9904">
                  <c:v>478.02674966393897</c:v>
                </c:pt>
                <c:pt idx="9905">
                  <c:v>478.01573032570946</c:v>
                </c:pt>
                <c:pt idx="9906">
                  <c:v>478.0087833516082</c:v>
                </c:pt>
                <c:pt idx="9907">
                  <c:v>478.01726345102833</c:v>
                </c:pt>
                <c:pt idx="9908">
                  <c:v>478.00399233498672</c:v>
                </c:pt>
                <c:pt idx="9909">
                  <c:v>478.00691485512584</c:v>
                </c:pt>
                <c:pt idx="9910">
                  <c:v>478.02478534712412</c:v>
                </c:pt>
                <c:pt idx="9911">
                  <c:v>478.01697599003103</c:v>
                </c:pt>
                <c:pt idx="9912">
                  <c:v>477.98640930398568</c:v>
                </c:pt>
                <c:pt idx="9913">
                  <c:v>477.97222789478593</c:v>
                </c:pt>
                <c:pt idx="9914">
                  <c:v>477.96935328481305</c:v>
                </c:pt>
                <c:pt idx="9915">
                  <c:v>477.95363875029437</c:v>
                </c:pt>
                <c:pt idx="9916">
                  <c:v>477.94506283054187</c:v>
                </c:pt>
                <c:pt idx="9917">
                  <c:v>477.95282427746872</c:v>
                </c:pt>
                <c:pt idx="9918">
                  <c:v>477.96010662273346</c:v>
                </c:pt>
                <c:pt idx="9919">
                  <c:v>477.93222290599618</c:v>
                </c:pt>
                <c:pt idx="9920">
                  <c:v>477.90304561477103</c:v>
                </c:pt>
                <c:pt idx="9921">
                  <c:v>477.88924748690101</c:v>
                </c:pt>
                <c:pt idx="9922">
                  <c:v>477.8873789904186</c:v>
                </c:pt>
                <c:pt idx="9923">
                  <c:v>477.87180818639865</c:v>
                </c:pt>
                <c:pt idx="9924">
                  <c:v>477.88047992648359</c:v>
                </c:pt>
                <c:pt idx="9925">
                  <c:v>477.8917867257104</c:v>
                </c:pt>
                <c:pt idx="9926">
                  <c:v>477.88910375640239</c:v>
                </c:pt>
                <c:pt idx="9927">
                  <c:v>477.8626573446515</c:v>
                </c:pt>
                <c:pt idx="9928">
                  <c:v>477.8448347628194</c:v>
                </c:pt>
                <c:pt idx="9929">
                  <c:v>477.83975628520062</c:v>
                </c:pt>
                <c:pt idx="9930">
                  <c:v>477.83314468226291</c:v>
                </c:pt>
                <c:pt idx="9931">
                  <c:v>477.83175528744266</c:v>
                </c:pt>
                <c:pt idx="9932">
                  <c:v>477.83659421423039</c:v>
                </c:pt>
                <c:pt idx="9933">
                  <c:v>477.83630675323309</c:v>
                </c:pt>
                <c:pt idx="9934">
                  <c:v>477.81086645497277</c:v>
                </c:pt>
                <c:pt idx="9935">
                  <c:v>477.78964225133939</c:v>
                </c:pt>
                <c:pt idx="9936">
                  <c:v>477.7665016410574</c:v>
                </c:pt>
                <c:pt idx="9937">
                  <c:v>477.76060869061291</c:v>
                </c:pt>
                <c:pt idx="9938">
                  <c:v>477.75452409950356</c:v>
                </c:pt>
                <c:pt idx="9939">
                  <c:v>477.76310001925611</c:v>
                </c:pt>
                <c:pt idx="9940">
                  <c:v>477.77076564585053</c:v>
                </c:pt>
                <c:pt idx="9941">
                  <c:v>477.78087469092196</c:v>
                </c:pt>
                <c:pt idx="9942">
                  <c:v>477.76578298856413</c:v>
                </c:pt>
                <c:pt idx="9943">
                  <c:v>477.75553021299407</c:v>
                </c:pt>
                <c:pt idx="9944">
                  <c:v>477.75203277086035</c:v>
                </c:pt>
                <c:pt idx="9945">
                  <c:v>477.75107456753608</c:v>
                </c:pt>
                <c:pt idx="9946">
                  <c:v>477.74005522930651</c:v>
                </c:pt>
                <c:pt idx="9947">
                  <c:v>477.75184113019549</c:v>
                </c:pt>
                <c:pt idx="9948">
                  <c:v>477.75945884662372</c:v>
                </c:pt>
                <c:pt idx="9949">
                  <c:v>477.7462356407483</c:v>
                </c:pt>
                <c:pt idx="9950">
                  <c:v>477.72299921013388</c:v>
                </c:pt>
                <c:pt idx="9951">
                  <c:v>477.71571686486914</c:v>
                </c:pt>
                <c:pt idx="9952">
                  <c:v>477.70637438245717</c:v>
                </c:pt>
                <c:pt idx="9953">
                  <c:v>477.69516340356279</c:v>
                </c:pt>
                <c:pt idx="9954">
                  <c:v>477.69291162575064</c:v>
                </c:pt>
                <c:pt idx="9955">
                  <c:v>477.70143963533701</c:v>
                </c:pt>
                <c:pt idx="9956">
                  <c:v>477.69971486935322</c:v>
                </c:pt>
                <c:pt idx="9957">
                  <c:v>477.67791574372529</c:v>
                </c:pt>
                <c:pt idx="9958">
                  <c:v>477.65439185211352</c:v>
                </c:pt>
                <c:pt idx="9959">
                  <c:v>477.6495050151596</c:v>
                </c:pt>
                <c:pt idx="9960">
                  <c:v>477.6345091331342</c:v>
                </c:pt>
                <c:pt idx="9961">
                  <c:v>477.62152547808984</c:v>
                </c:pt>
                <c:pt idx="9962">
                  <c:v>477.61520133614943</c:v>
                </c:pt>
                <c:pt idx="9963">
                  <c:v>477.62406471689923</c:v>
                </c:pt>
                <c:pt idx="9964">
                  <c:v>477.60245723193617</c:v>
                </c:pt>
                <c:pt idx="9965">
                  <c:v>477.57275292888266</c:v>
                </c:pt>
                <c:pt idx="9966">
                  <c:v>477.55037888126009</c:v>
                </c:pt>
                <c:pt idx="9967">
                  <c:v>477.54462966131427</c:v>
                </c:pt>
                <c:pt idx="9968">
                  <c:v>477.52685498964837</c:v>
                </c:pt>
                <c:pt idx="9969">
                  <c:v>477.52498649316595</c:v>
                </c:pt>
                <c:pt idx="9970">
                  <c:v>477.54285698516429</c:v>
                </c:pt>
                <c:pt idx="9971">
                  <c:v>477.55095380325469</c:v>
                </c:pt>
                <c:pt idx="9972">
                  <c:v>477.54256952416699</c:v>
                </c:pt>
                <c:pt idx="9973">
                  <c:v>477.52920258779295</c:v>
                </c:pt>
                <c:pt idx="9974">
                  <c:v>477.52211188319308</c:v>
                </c:pt>
                <c:pt idx="9975">
                  <c:v>477.50769092316227</c:v>
                </c:pt>
                <c:pt idx="9976">
                  <c:v>477.49734232725973</c:v>
                </c:pt>
                <c:pt idx="9977">
                  <c:v>477.48359210955596</c:v>
                </c:pt>
                <c:pt idx="9978">
                  <c:v>477.49509054944764</c:v>
                </c:pt>
                <c:pt idx="9979">
                  <c:v>477.49504263928139</c:v>
                </c:pt>
                <c:pt idx="9980">
                  <c:v>477.48186734357222</c:v>
                </c:pt>
                <c:pt idx="9981">
                  <c:v>477.46423640240494</c:v>
                </c:pt>
                <c:pt idx="9982">
                  <c:v>477.46576952772386</c:v>
                </c:pt>
                <c:pt idx="9983">
                  <c:v>477.44794694589177</c:v>
                </c:pt>
                <c:pt idx="9984">
                  <c:v>477.42753721508404</c:v>
                </c:pt>
                <c:pt idx="9985">
                  <c:v>477.42178799513817</c:v>
                </c:pt>
                <c:pt idx="9986">
                  <c:v>477.42902243023673</c:v>
                </c:pt>
                <c:pt idx="9987">
                  <c:v>477.41206223139648</c:v>
                </c:pt>
                <c:pt idx="9988">
                  <c:v>477.40401332347233</c:v>
                </c:pt>
                <c:pt idx="9989">
                  <c:v>477.40396541330608</c:v>
                </c:pt>
                <c:pt idx="9990">
                  <c:v>477.41028955524649</c:v>
                </c:pt>
                <c:pt idx="9991">
                  <c:v>477.40482779629798</c:v>
                </c:pt>
                <c:pt idx="9992">
                  <c:v>477.41321207538567</c:v>
                </c:pt>
                <c:pt idx="9993">
                  <c:v>477.41302043472081</c:v>
                </c:pt>
                <c:pt idx="9994">
                  <c:v>477.40051588133861</c:v>
                </c:pt>
                <c:pt idx="9995">
                  <c:v>477.36271476019471</c:v>
                </c:pt>
                <c:pt idx="9996">
                  <c:v>477.34656903418016</c:v>
                </c:pt>
                <c:pt idx="9997">
                  <c:v>477.32951301500748</c:v>
                </c:pt>
                <c:pt idx="9998">
                  <c:v>477.32836317101834</c:v>
                </c:pt>
                <c:pt idx="9999">
                  <c:v>477.32941719467505</c:v>
                </c:pt>
                <c:pt idx="10000">
                  <c:v>477.35500122343404</c:v>
                </c:pt>
                <c:pt idx="10001">
                  <c:v>477.35634270808805</c:v>
                </c:pt>
                <c:pt idx="10002">
                  <c:v>477.35064139830843</c:v>
                </c:pt>
                <c:pt idx="10003">
                  <c:v>477.32381170522785</c:v>
                </c:pt>
                <c:pt idx="10004">
                  <c:v>477.31317564832807</c:v>
                </c:pt>
                <c:pt idx="10005">
                  <c:v>477.30757015888088</c:v>
                </c:pt>
                <c:pt idx="10006">
                  <c:v>477.29861095779864</c:v>
                </c:pt>
                <c:pt idx="10007">
                  <c:v>477.29655082065136</c:v>
                </c:pt>
                <c:pt idx="10008">
                  <c:v>477.30704314705253</c:v>
                </c:pt>
                <c:pt idx="10009">
                  <c:v>477.29099324137036</c:v>
                </c:pt>
                <c:pt idx="10010">
                  <c:v>477.25525225737374</c:v>
                </c:pt>
                <c:pt idx="10011">
                  <c:v>477.22832674396074</c:v>
                </c:pt>
                <c:pt idx="10012">
                  <c:v>477.21112699428943</c:v>
                </c:pt>
                <c:pt idx="10013">
                  <c:v>477.19387933445194</c:v>
                </c:pt>
                <c:pt idx="10014">
                  <c:v>477.18995070082229</c:v>
                </c:pt>
                <c:pt idx="10015">
                  <c:v>477.19958064423156</c:v>
                </c:pt>
                <c:pt idx="10016">
                  <c:v>477.21285176027322</c:v>
                </c:pt>
                <c:pt idx="10017">
                  <c:v>477.20413211002204</c:v>
                </c:pt>
                <c:pt idx="10018">
                  <c:v>477.1815664217346</c:v>
                </c:pt>
                <c:pt idx="10019">
                  <c:v>477.1674329227011</c:v>
                </c:pt>
                <c:pt idx="10020">
                  <c:v>477.15775506912559</c:v>
                </c:pt>
                <c:pt idx="10021">
                  <c:v>477.13878264330435</c:v>
                </c:pt>
                <c:pt idx="10022">
                  <c:v>477.13700996715437</c:v>
                </c:pt>
                <c:pt idx="10023">
                  <c:v>477.14841258671362</c:v>
                </c:pt>
                <c:pt idx="10024">
                  <c:v>477.14735856305686</c:v>
                </c:pt>
                <c:pt idx="10025">
                  <c:v>477.12139125296818</c:v>
                </c:pt>
                <c:pt idx="10026">
                  <c:v>477.10414359313069</c:v>
                </c:pt>
                <c:pt idx="10027">
                  <c:v>477.09020173476199</c:v>
                </c:pt>
                <c:pt idx="10028">
                  <c:v>477.08344640132566</c:v>
                </c:pt>
                <c:pt idx="10029">
                  <c:v>477.07338526642042</c:v>
                </c:pt>
                <c:pt idx="10030">
                  <c:v>477.07213960209884</c:v>
                </c:pt>
                <c:pt idx="10031">
                  <c:v>477.07673897805552</c:v>
                </c:pt>
                <c:pt idx="10032">
                  <c:v>477.06040161137605</c:v>
                </c:pt>
                <c:pt idx="10033">
                  <c:v>477.01536605513365</c:v>
                </c:pt>
                <c:pt idx="10034">
                  <c:v>476.99768720380024</c:v>
                </c:pt>
                <c:pt idx="10035">
                  <c:v>476.99505214465836</c:v>
                </c:pt>
                <c:pt idx="10036">
                  <c:v>476.98427235725995</c:v>
                </c:pt>
                <c:pt idx="10037">
                  <c:v>476.9928961871787</c:v>
                </c:pt>
                <c:pt idx="10038">
                  <c:v>477.0123477146621</c:v>
                </c:pt>
                <c:pt idx="10039">
                  <c:v>477.01220398416348</c:v>
                </c:pt>
                <c:pt idx="10040">
                  <c:v>477.00003480194476</c:v>
                </c:pt>
                <c:pt idx="10041">
                  <c:v>476.97861895764652</c:v>
                </c:pt>
                <c:pt idx="10042">
                  <c:v>476.94901047492544</c:v>
                </c:pt>
                <c:pt idx="10043">
                  <c:v>476.95001658841602</c:v>
                </c:pt>
                <c:pt idx="10044">
                  <c:v>476.94426736847015</c:v>
                </c:pt>
                <c:pt idx="10045">
                  <c:v>476.93712875370409</c:v>
                </c:pt>
                <c:pt idx="10046">
                  <c:v>476.94939375625518</c:v>
                </c:pt>
                <c:pt idx="10047">
                  <c:v>476.9501124087484</c:v>
                </c:pt>
                <c:pt idx="10048">
                  <c:v>476.91801259738418</c:v>
                </c:pt>
                <c:pt idx="10049">
                  <c:v>476.90359163735337</c:v>
                </c:pt>
                <c:pt idx="10050">
                  <c:v>476.90052538671557</c:v>
                </c:pt>
                <c:pt idx="10051">
                  <c:v>476.89094335347249</c:v>
                </c:pt>
                <c:pt idx="10052">
                  <c:v>476.88768546216988</c:v>
                </c:pt>
                <c:pt idx="10053">
                  <c:v>476.90454984067765</c:v>
                </c:pt>
                <c:pt idx="10054">
                  <c:v>476.90819101331005</c:v>
                </c:pt>
                <c:pt idx="10055">
                  <c:v>476.8981298784048</c:v>
                </c:pt>
                <c:pt idx="10056">
                  <c:v>476.87221047848232</c:v>
                </c:pt>
                <c:pt idx="10057">
                  <c:v>476.85750205745421</c:v>
                </c:pt>
                <c:pt idx="10058">
                  <c:v>476.84044603828158</c:v>
                </c:pt>
                <c:pt idx="10059">
                  <c:v>476.8161555840104</c:v>
                </c:pt>
                <c:pt idx="10060">
                  <c:v>476.80154298331473</c:v>
                </c:pt>
                <c:pt idx="10061">
                  <c:v>476.81213113004833</c:v>
                </c:pt>
                <c:pt idx="10062">
                  <c:v>476.80441759328767</c:v>
                </c:pt>
                <c:pt idx="10063">
                  <c:v>476.77912102552597</c:v>
                </c:pt>
                <c:pt idx="10064">
                  <c:v>476.77241360225582</c:v>
                </c:pt>
                <c:pt idx="10065">
                  <c:v>476.77351553607878</c:v>
                </c:pt>
                <c:pt idx="10066">
                  <c:v>476.76307111984386</c:v>
                </c:pt>
                <c:pt idx="10067">
                  <c:v>476.76623319081403</c:v>
                </c:pt>
                <c:pt idx="10068">
                  <c:v>476.78089370167595</c:v>
                </c:pt>
                <c:pt idx="10069">
                  <c:v>476.78966126209332</c:v>
                </c:pt>
                <c:pt idx="10070">
                  <c:v>476.7675746754681</c:v>
                </c:pt>
                <c:pt idx="10071">
                  <c:v>476.74711703449412</c:v>
                </c:pt>
                <c:pt idx="10072">
                  <c:v>476.72517417836752</c:v>
                </c:pt>
                <c:pt idx="10073">
                  <c:v>476.7144902113015</c:v>
                </c:pt>
                <c:pt idx="10074">
                  <c:v>476.70078790376391</c:v>
                </c:pt>
                <c:pt idx="10075">
                  <c:v>476.70706413553813</c:v>
                </c:pt>
                <c:pt idx="10076">
                  <c:v>476.70706413553813</c:v>
                </c:pt>
                <c:pt idx="10077">
                  <c:v>476.70131491559232</c:v>
                </c:pt>
                <c:pt idx="10078">
                  <c:v>476.67170643287125</c:v>
                </c:pt>
                <c:pt idx="10079">
                  <c:v>476.64137929765695</c:v>
                </c:pt>
                <c:pt idx="10080">
                  <c:v>476.6252814818086</c:v>
                </c:pt>
                <c:pt idx="10081">
                  <c:v>476.61847823820602</c:v>
                </c:pt>
                <c:pt idx="10082">
                  <c:v>476.60741098981026</c:v>
                </c:pt>
                <c:pt idx="10083">
                  <c:v>476.61426214357908</c:v>
                </c:pt>
                <c:pt idx="10084">
                  <c:v>476.62762907995312</c:v>
                </c:pt>
                <c:pt idx="10085">
                  <c:v>476.60918366596024</c:v>
                </c:pt>
                <c:pt idx="10086">
                  <c:v>476.57938354257431</c:v>
                </c:pt>
                <c:pt idx="10087">
                  <c:v>476.56616033669889</c:v>
                </c:pt>
                <c:pt idx="10088">
                  <c:v>476.5599799252571</c:v>
                </c:pt>
                <c:pt idx="10089">
                  <c:v>476.54555896522629</c:v>
                </c:pt>
                <c:pt idx="10090">
                  <c:v>476.53200038818738</c:v>
                </c:pt>
                <c:pt idx="10091">
                  <c:v>476.53506663882513</c:v>
                </c:pt>
                <c:pt idx="10092">
                  <c:v>476.53626439298051</c:v>
                </c:pt>
                <c:pt idx="10093">
                  <c:v>476.51120737604992</c:v>
                </c:pt>
                <c:pt idx="10094">
                  <c:v>476.48619826928552</c:v>
                </c:pt>
                <c:pt idx="10095">
                  <c:v>476.49036645374628</c:v>
                </c:pt>
                <c:pt idx="10096">
                  <c:v>476.48600662862066</c:v>
                </c:pt>
                <c:pt idx="10097">
                  <c:v>476.46866314845073</c:v>
                </c:pt>
                <c:pt idx="10098">
                  <c:v>476.47441236839654</c:v>
                </c:pt>
                <c:pt idx="10099">
                  <c:v>476.48720438277604</c:v>
                </c:pt>
                <c:pt idx="10100">
                  <c:v>476.47762234953296</c:v>
                </c:pt>
                <c:pt idx="10101">
                  <c:v>476.45970394736844</c:v>
                </c:pt>
                <c:pt idx="10102">
                  <c:v>476.45462546974966</c:v>
                </c:pt>
                <c:pt idx="10103">
                  <c:v>476.44648074149302</c:v>
                </c:pt>
                <c:pt idx="10104">
                  <c:v>476.43416782877568</c:v>
                </c:pt>
                <c:pt idx="10105">
                  <c:v>476.42578354968799</c:v>
                </c:pt>
                <c:pt idx="10106">
                  <c:v>476.42587937002043</c:v>
                </c:pt>
                <c:pt idx="10107">
                  <c:v>476.41433301996256</c:v>
                </c:pt>
                <c:pt idx="10108">
                  <c:v>476.39013838602381</c:v>
                </c:pt>
                <c:pt idx="10109">
                  <c:v>476.3659916622513</c:v>
                </c:pt>
                <c:pt idx="10110">
                  <c:v>476.35109160055833</c:v>
                </c:pt>
                <c:pt idx="10111">
                  <c:v>476.34016808266125</c:v>
                </c:pt>
                <c:pt idx="10112">
                  <c:v>476.3365748201951</c:v>
                </c:pt>
                <c:pt idx="10113">
                  <c:v>476.33705392185726</c:v>
                </c:pt>
                <c:pt idx="10114">
                  <c:v>476.33734138285456</c:v>
                </c:pt>
                <c:pt idx="10115">
                  <c:v>476.33590407786807</c:v>
                </c:pt>
                <c:pt idx="10116">
                  <c:v>476.31199690492667</c:v>
                </c:pt>
                <c:pt idx="10117">
                  <c:v>476.29733639406476</c:v>
                </c:pt>
                <c:pt idx="10118">
                  <c:v>476.28852092348114</c:v>
                </c:pt>
                <c:pt idx="10119">
                  <c:v>476.28981449796896</c:v>
                </c:pt>
                <c:pt idx="10120">
                  <c:v>476.29249746727703</c:v>
                </c:pt>
                <c:pt idx="10121">
                  <c:v>476.30394799700247</c:v>
                </c:pt>
                <c:pt idx="10122">
                  <c:v>476.30509784099166</c:v>
                </c:pt>
                <c:pt idx="10123">
                  <c:v>476.29393477226347</c:v>
                </c:pt>
                <c:pt idx="10124">
                  <c:v>476.25105517350079</c:v>
                </c:pt>
                <c:pt idx="10125">
                  <c:v>476.21933864346624</c:v>
                </c:pt>
                <c:pt idx="10126">
                  <c:v>476.20501350376787</c:v>
                </c:pt>
                <c:pt idx="10127">
                  <c:v>476.18048349866564</c:v>
                </c:pt>
                <c:pt idx="10128">
                  <c:v>476.17243459074143</c:v>
                </c:pt>
                <c:pt idx="10129">
                  <c:v>476.18556197628442</c:v>
                </c:pt>
                <c:pt idx="10130">
                  <c:v>476.1773214276954</c:v>
                </c:pt>
                <c:pt idx="10131">
                  <c:v>476.15901974420115</c:v>
                </c:pt>
                <c:pt idx="10132">
                  <c:v>476.14594026882435</c:v>
                </c:pt>
                <c:pt idx="10133">
                  <c:v>476.13286079344761</c:v>
                </c:pt>
                <c:pt idx="10134">
                  <c:v>476.12869260898685</c:v>
                </c:pt>
                <c:pt idx="10135">
                  <c:v>476.12442860419367</c:v>
                </c:pt>
                <c:pt idx="10136">
                  <c:v>476.11906266557759</c:v>
                </c:pt>
                <c:pt idx="10137">
                  <c:v>476.12715948366798</c:v>
                </c:pt>
                <c:pt idx="10138">
                  <c:v>476.11058256615746</c:v>
                </c:pt>
                <c:pt idx="10139">
                  <c:v>476.07867439545805</c:v>
                </c:pt>
                <c:pt idx="10140">
                  <c:v>476.05543796484363</c:v>
                </c:pt>
                <c:pt idx="10141">
                  <c:v>476.0500720262275</c:v>
                </c:pt>
                <c:pt idx="10142">
                  <c:v>476.0303330377468</c:v>
                </c:pt>
                <c:pt idx="10143">
                  <c:v>476.02012817234294</c:v>
                </c:pt>
                <c:pt idx="10144">
                  <c:v>476.02889573276036</c:v>
                </c:pt>
                <c:pt idx="10145">
                  <c:v>476.03474077303861</c:v>
                </c:pt>
                <c:pt idx="10146">
                  <c:v>476.01605580821467</c:v>
                </c:pt>
                <c:pt idx="10147">
                  <c:v>475.99195699460836</c:v>
                </c:pt>
                <c:pt idx="10148">
                  <c:v>475.99507115541235</c:v>
                </c:pt>
                <c:pt idx="10149">
                  <c:v>475.9883637321422</c:v>
                </c:pt>
                <c:pt idx="10150">
                  <c:v>475.97552380759652</c:v>
                </c:pt>
                <c:pt idx="10151">
                  <c:v>475.97408650261002</c:v>
                </c:pt>
                <c:pt idx="10152">
                  <c:v>475.99976635170145</c:v>
                </c:pt>
                <c:pt idx="10153">
                  <c:v>475.98841164230839</c:v>
                </c:pt>
                <c:pt idx="10154">
                  <c:v>475.96210896105623</c:v>
                </c:pt>
                <c:pt idx="10155">
                  <c:v>475.94280116407145</c:v>
                </c:pt>
                <c:pt idx="10156">
                  <c:v>475.93403360365403</c:v>
                </c:pt>
                <c:pt idx="10157">
                  <c:v>475.90279617528165</c:v>
                </c:pt>
                <c:pt idx="10158">
                  <c:v>475.88933341857512</c:v>
                </c:pt>
                <c:pt idx="10159">
                  <c:v>475.89177683705213</c:v>
                </c:pt>
                <c:pt idx="10160">
                  <c:v>475.89599293167907</c:v>
                </c:pt>
                <c:pt idx="10161">
                  <c:v>475.87122337574573</c:v>
                </c:pt>
                <c:pt idx="10162">
                  <c:v>475.85670659538249</c:v>
                </c:pt>
                <c:pt idx="10163">
                  <c:v>475.84678919097593</c:v>
                </c:pt>
                <c:pt idx="10164">
                  <c:v>475.84218981501925</c:v>
                </c:pt>
                <c:pt idx="10165">
                  <c:v>475.83615313407614</c:v>
                </c:pt>
                <c:pt idx="10166">
                  <c:v>475.84314801834358</c:v>
                </c:pt>
                <c:pt idx="10167">
                  <c:v>475.8486097772921</c:v>
                </c:pt>
                <c:pt idx="10168">
                  <c:v>475.83284733260729</c:v>
                </c:pt>
                <c:pt idx="10169">
                  <c:v>475.81459355927927</c:v>
                </c:pt>
                <c:pt idx="10170">
                  <c:v>475.79466293013365</c:v>
                </c:pt>
                <c:pt idx="10171">
                  <c:v>475.78302075974335</c:v>
                </c:pt>
                <c:pt idx="10172">
                  <c:v>475.76831233871525</c:v>
                </c:pt>
                <c:pt idx="10173">
                  <c:v>475.76634802190046</c:v>
                </c:pt>
                <c:pt idx="10174">
                  <c:v>475.76687503372881</c:v>
                </c:pt>
                <c:pt idx="10175">
                  <c:v>475.7630422204316</c:v>
                </c:pt>
                <c:pt idx="10176">
                  <c:v>475.74857335023455</c:v>
                </c:pt>
                <c:pt idx="10177">
                  <c:v>475.72193529781885</c:v>
                </c:pt>
                <c:pt idx="10178">
                  <c:v>475.71460504238792</c:v>
                </c:pt>
                <c:pt idx="10179">
                  <c:v>475.70286705166512</c:v>
                </c:pt>
                <c:pt idx="10180">
                  <c:v>475.69357247941934</c:v>
                </c:pt>
                <c:pt idx="10181">
                  <c:v>475.68681714598301</c:v>
                </c:pt>
                <c:pt idx="10182">
                  <c:v>475.70061527385303</c:v>
                </c:pt>
                <c:pt idx="10183">
                  <c:v>475.69366829975178</c:v>
                </c:pt>
                <c:pt idx="10184">
                  <c:v>475.6674135286658</c:v>
                </c:pt>
                <c:pt idx="10185">
                  <c:v>475.64532694204053</c:v>
                </c:pt>
                <c:pt idx="10186">
                  <c:v>475.62975613802058</c:v>
                </c:pt>
                <c:pt idx="10187">
                  <c:v>475.61083162236554</c:v>
                </c:pt>
                <c:pt idx="10188">
                  <c:v>475.5876910120835</c:v>
                </c:pt>
                <c:pt idx="10189">
                  <c:v>475.58749937141869</c:v>
                </c:pt>
                <c:pt idx="10190">
                  <c:v>475.58840966457677</c:v>
                </c:pt>
                <c:pt idx="10191">
                  <c:v>475.57341378255137</c:v>
                </c:pt>
                <c:pt idx="10192">
                  <c:v>475.54418858116003</c:v>
                </c:pt>
                <c:pt idx="10193">
                  <c:v>475.53532520041017</c:v>
                </c:pt>
                <c:pt idx="10194">
                  <c:v>475.53446281741833</c:v>
                </c:pt>
                <c:pt idx="10195">
                  <c:v>475.52353929952119</c:v>
                </c:pt>
                <c:pt idx="10196">
                  <c:v>475.52210199453475</c:v>
                </c:pt>
                <c:pt idx="10197">
                  <c:v>475.53489400891425</c:v>
                </c:pt>
                <c:pt idx="10198">
                  <c:v>475.52991135162785</c:v>
                </c:pt>
                <c:pt idx="10199">
                  <c:v>475.4987697435879</c:v>
                </c:pt>
                <c:pt idx="10200">
                  <c:v>475.48573817837735</c:v>
                </c:pt>
                <c:pt idx="10201">
                  <c:v>475.48842114768541</c:v>
                </c:pt>
                <c:pt idx="10202">
                  <c:v>475.47313780466271</c:v>
                </c:pt>
                <c:pt idx="10203">
                  <c:v>475.4543091093401</c:v>
                </c:pt>
                <c:pt idx="10204">
                  <c:v>475.45526731266438</c:v>
                </c:pt>
                <c:pt idx="10205">
                  <c:v>475.45296762468604</c:v>
                </c:pt>
                <c:pt idx="10206">
                  <c:v>475.42292795046905</c:v>
                </c:pt>
                <c:pt idx="10207">
                  <c:v>475.39523587439658</c:v>
                </c:pt>
                <c:pt idx="10208">
                  <c:v>475.38771397830078</c:v>
                </c:pt>
                <c:pt idx="10209">
                  <c:v>475.38646831397921</c:v>
                </c:pt>
                <c:pt idx="10210">
                  <c:v>475.36629813400253</c:v>
                </c:pt>
                <c:pt idx="10211">
                  <c:v>475.35556625677032</c:v>
                </c:pt>
                <c:pt idx="10212">
                  <c:v>475.37027467779842</c:v>
                </c:pt>
                <c:pt idx="10213">
                  <c:v>475.37405958092944</c:v>
                </c:pt>
                <c:pt idx="10214">
                  <c:v>475.35360193995547</c:v>
                </c:pt>
                <c:pt idx="10215">
                  <c:v>475.3373124834423</c:v>
                </c:pt>
                <c:pt idx="10216">
                  <c:v>475.33530025646127</c:v>
                </c:pt>
                <c:pt idx="10217">
                  <c:v>475.32547867238708</c:v>
                </c:pt>
                <c:pt idx="10218">
                  <c:v>475.31163263435087</c:v>
                </c:pt>
                <c:pt idx="10219">
                  <c:v>475.29965509279702</c:v>
                </c:pt>
                <c:pt idx="10220">
                  <c:v>475.30487730091454</c:v>
                </c:pt>
                <c:pt idx="10221">
                  <c:v>475.29213319670123</c:v>
                </c:pt>
                <c:pt idx="10222">
                  <c:v>475.24872658611019</c:v>
                </c:pt>
                <c:pt idx="10223">
                  <c:v>475.22002839654721</c:v>
                </c:pt>
                <c:pt idx="10224">
                  <c:v>475.20508042468799</c:v>
                </c:pt>
                <c:pt idx="10225">
                  <c:v>475.19185721881257</c:v>
                </c:pt>
                <c:pt idx="10226">
                  <c:v>475.17575940296427</c:v>
                </c:pt>
                <c:pt idx="10227">
                  <c:v>475.18922215967075</c:v>
                </c:pt>
                <c:pt idx="10228">
                  <c:v>475.18788067501674</c:v>
                </c:pt>
                <c:pt idx="10229">
                  <c:v>475.16756676454145</c:v>
                </c:pt>
                <c:pt idx="10230">
                  <c:v>475.133646366861</c:v>
                </c:pt>
                <c:pt idx="10231">
                  <c:v>475.12808878758</c:v>
                </c:pt>
                <c:pt idx="10232">
                  <c:v>475.12109390331256</c:v>
                </c:pt>
                <c:pt idx="10233">
                  <c:v>475.11730900018154</c:v>
                </c:pt>
                <c:pt idx="10234">
                  <c:v>475.11764437134508</c:v>
                </c:pt>
                <c:pt idx="10235">
                  <c:v>475.12770550625027</c:v>
                </c:pt>
                <c:pt idx="10236">
                  <c:v>475.11199097173164</c:v>
                </c:pt>
                <c:pt idx="10237">
                  <c:v>475.06973420512975</c:v>
                </c:pt>
                <c:pt idx="10238">
                  <c:v>475.03950289024789</c:v>
                </c:pt>
                <c:pt idx="10239">
                  <c:v>475.02901056384673</c:v>
                </c:pt>
                <c:pt idx="10240">
                  <c:v>475.01885360860911</c:v>
                </c:pt>
                <c:pt idx="10241">
                  <c:v>475.01099634134977</c:v>
                </c:pt>
                <c:pt idx="10242">
                  <c:v>475.02690251653326</c:v>
                </c:pt>
                <c:pt idx="10243">
                  <c:v>475.02508193021708</c:v>
                </c:pt>
                <c:pt idx="10244">
                  <c:v>475.00553458240125</c:v>
                </c:pt>
                <c:pt idx="10245">
                  <c:v>474.97190164571811</c:v>
                </c:pt>
                <c:pt idx="10246">
                  <c:v>474.95211474707116</c:v>
                </c:pt>
                <c:pt idx="10247">
                  <c:v>474.93826870903496</c:v>
                </c:pt>
                <c:pt idx="10248">
                  <c:v>474.92346446767442</c:v>
                </c:pt>
                <c:pt idx="10249">
                  <c:v>474.91167856678544</c:v>
                </c:pt>
                <c:pt idx="10250">
                  <c:v>474.90391711985853</c:v>
                </c:pt>
                <c:pt idx="10251">
                  <c:v>474.89102928514666</c:v>
                </c:pt>
                <c:pt idx="10252">
                  <c:v>474.85940857544455</c:v>
                </c:pt>
                <c:pt idx="10253">
                  <c:v>474.83483066017607</c:v>
                </c:pt>
                <c:pt idx="10254">
                  <c:v>474.83722616848684</c:v>
                </c:pt>
                <c:pt idx="10255">
                  <c:v>474.83516603133955</c:v>
                </c:pt>
                <c:pt idx="10256">
                  <c:v>474.8349264805085</c:v>
                </c:pt>
                <c:pt idx="10257">
                  <c:v>474.84661656106505</c:v>
                </c:pt>
                <c:pt idx="10258">
                  <c:v>474.85198249968113</c:v>
                </c:pt>
                <c:pt idx="10259">
                  <c:v>474.82347595078306</c:v>
                </c:pt>
                <c:pt idx="10260">
                  <c:v>474.79851475418485</c:v>
                </c:pt>
                <c:pt idx="10261">
                  <c:v>474.77762592171496</c:v>
                </c:pt>
                <c:pt idx="10262">
                  <c:v>474.76119273470312</c:v>
                </c:pt>
                <c:pt idx="10263">
                  <c:v>474.7473946068331</c:v>
                </c:pt>
                <c:pt idx="10264">
                  <c:v>474.75846185522886</c:v>
                </c:pt>
                <c:pt idx="10265">
                  <c:v>474.76914582229489</c:v>
                </c:pt>
                <c:pt idx="10266">
                  <c:v>474.76540882933006</c:v>
                </c:pt>
                <c:pt idx="10267">
                  <c:v>474.74840072032362</c:v>
                </c:pt>
                <c:pt idx="10268">
                  <c:v>474.72755979801997</c:v>
                </c:pt>
                <c:pt idx="10269">
                  <c:v>474.70949766535682</c:v>
                </c:pt>
                <c:pt idx="10270">
                  <c:v>474.68779436006128</c:v>
                </c:pt>
                <c:pt idx="10271">
                  <c:v>474.67361295086152</c:v>
                </c:pt>
                <c:pt idx="10272">
                  <c:v>474.66369554645496</c:v>
                </c:pt>
                <c:pt idx="10273">
                  <c:v>474.66398300745226</c:v>
                </c:pt>
                <c:pt idx="10274">
                  <c:v>474.64093821750271</c:v>
                </c:pt>
                <c:pt idx="10275">
                  <c:v>474.618755810545</c:v>
                </c:pt>
                <c:pt idx="10276">
                  <c:v>474.59480072743736</c:v>
                </c:pt>
                <c:pt idx="10277">
                  <c:v>474.58263154521865</c:v>
                </c:pt>
                <c:pt idx="10278">
                  <c:v>474.57223503914992</c:v>
                </c:pt>
                <c:pt idx="10279">
                  <c:v>474.5637070295636</c:v>
                </c:pt>
                <c:pt idx="10280">
                  <c:v>474.57664277444172</c:v>
                </c:pt>
                <c:pt idx="10281">
                  <c:v>474.5809546894011</c:v>
                </c:pt>
                <c:pt idx="10282">
                  <c:v>474.55714333679208</c:v>
                </c:pt>
                <c:pt idx="10283">
                  <c:v>474.52638501008187</c:v>
                </c:pt>
                <c:pt idx="10284">
                  <c:v>474.51445537869427</c:v>
                </c:pt>
                <c:pt idx="10285">
                  <c:v>474.49184178024063</c:v>
                </c:pt>
                <c:pt idx="10286">
                  <c:v>474.4786664845314</c:v>
                </c:pt>
                <c:pt idx="10287">
                  <c:v>474.48235556732999</c:v>
                </c:pt>
                <c:pt idx="10288">
                  <c:v>474.48963791259473</c:v>
                </c:pt>
                <c:pt idx="10289">
                  <c:v>474.47904976586113</c:v>
                </c:pt>
                <c:pt idx="10290">
                  <c:v>474.44853098998198</c:v>
                </c:pt>
                <c:pt idx="10291">
                  <c:v>474.42031190208115</c:v>
                </c:pt>
                <c:pt idx="10292">
                  <c:v>474.40938838418407</c:v>
                </c:pt>
                <c:pt idx="10293">
                  <c:v>474.39309892767085</c:v>
                </c:pt>
                <c:pt idx="10294">
                  <c:v>474.37944453029951</c:v>
                </c:pt>
                <c:pt idx="10295">
                  <c:v>474.38160048777917</c:v>
                </c:pt>
                <c:pt idx="10296">
                  <c:v>474.37613872883065</c:v>
                </c:pt>
                <c:pt idx="10297">
                  <c:v>474.35649556068239</c:v>
                </c:pt>
                <c:pt idx="10298">
                  <c:v>474.33177391491529</c:v>
                </c:pt>
                <c:pt idx="10299">
                  <c:v>474.31577191939937</c:v>
                </c:pt>
                <c:pt idx="10300">
                  <c:v>474.30159051019962</c:v>
                </c:pt>
                <c:pt idx="10301">
                  <c:v>474.29076281263497</c:v>
                </c:pt>
                <c:pt idx="10302">
                  <c:v>474.27715632542981</c:v>
                </c:pt>
                <c:pt idx="10303">
                  <c:v>474.27260485963933</c:v>
                </c:pt>
                <c:pt idx="10304">
                  <c:v>474.27126337498532</c:v>
                </c:pt>
                <c:pt idx="10305">
                  <c:v>474.24280473625345</c:v>
                </c:pt>
                <c:pt idx="10306">
                  <c:v>474.21736443799307</c:v>
                </c:pt>
                <c:pt idx="10307">
                  <c:v>474.20164990347445</c:v>
                </c:pt>
                <c:pt idx="10308">
                  <c:v>474.19015146358282</c:v>
                </c:pt>
                <c:pt idx="10309">
                  <c:v>474.16586100931164</c:v>
                </c:pt>
                <c:pt idx="10310">
                  <c:v>474.17525140188985</c:v>
                </c:pt>
                <c:pt idx="10311">
                  <c:v>474.18339613014643</c:v>
                </c:pt>
                <c:pt idx="10312">
                  <c:v>474.18215046582486</c:v>
                </c:pt>
                <c:pt idx="10313">
                  <c:v>474.1680169667913</c:v>
                </c:pt>
                <c:pt idx="10314">
                  <c:v>474.16154909435227</c:v>
                </c:pt>
                <c:pt idx="10315">
                  <c:v>474.15833911321585</c:v>
                </c:pt>
                <c:pt idx="10316">
                  <c:v>474.14602620049851</c:v>
                </c:pt>
                <c:pt idx="10317">
                  <c:v>474.13251553362579</c:v>
                </c:pt>
                <c:pt idx="10318">
                  <c:v>474.13112613880554</c:v>
                </c:pt>
                <c:pt idx="10319">
                  <c:v>474.11929232775037</c:v>
                </c:pt>
                <c:pt idx="10320">
                  <c:v>474.09112115001574</c:v>
                </c:pt>
                <c:pt idx="10321">
                  <c:v>474.06577667208785</c:v>
                </c:pt>
                <c:pt idx="10322">
                  <c:v>474.0510203408935</c:v>
                </c:pt>
                <c:pt idx="10323">
                  <c:v>474.03310193872898</c:v>
                </c:pt>
                <c:pt idx="10324">
                  <c:v>474.02251379199544</c:v>
                </c:pt>
                <c:pt idx="10325">
                  <c:v>474.01690830254825</c:v>
                </c:pt>
                <c:pt idx="10326">
                  <c:v>474.02289707332511</c:v>
                </c:pt>
                <c:pt idx="10327">
                  <c:v>474.00622433548222</c:v>
                </c:pt>
                <c:pt idx="10328">
                  <c:v>473.97623257143141</c:v>
                </c:pt>
                <c:pt idx="10329">
                  <c:v>473.95112764433458</c:v>
                </c:pt>
                <c:pt idx="10330">
                  <c:v>473.93910219261454</c:v>
                </c:pt>
                <c:pt idx="10331">
                  <c:v>473.92190244294324</c:v>
                </c:pt>
                <c:pt idx="10332">
                  <c:v>473.90882296756649</c:v>
                </c:pt>
                <c:pt idx="10333">
                  <c:v>473.92099214978515</c:v>
                </c:pt>
                <c:pt idx="10334">
                  <c:v>473.92314810726486</c:v>
                </c:pt>
                <c:pt idx="10335">
                  <c:v>473.90149271213551</c:v>
                </c:pt>
                <c:pt idx="10336">
                  <c:v>473.87854374251839</c:v>
                </c:pt>
                <c:pt idx="10337">
                  <c:v>473.86508098581191</c:v>
                </c:pt>
                <c:pt idx="10338">
                  <c:v>473.84371305167986</c:v>
                </c:pt>
                <c:pt idx="10339">
                  <c:v>473.81903931607894</c:v>
                </c:pt>
                <c:pt idx="10340">
                  <c:v>473.80720550502377</c:v>
                </c:pt>
                <c:pt idx="10341">
                  <c:v>473.80634312203193</c:v>
                </c:pt>
                <c:pt idx="10342">
                  <c:v>473.79939614793068</c:v>
                </c:pt>
                <c:pt idx="10343">
                  <c:v>473.77548897498923</c:v>
                </c:pt>
                <c:pt idx="10344">
                  <c:v>473.75963070997199</c:v>
                </c:pt>
                <c:pt idx="10345">
                  <c:v>473.76025354213277</c:v>
                </c:pt>
                <c:pt idx="10346">
                  <c:v>473.74084992481556</c:v>
                </c:pt>
                <c:pt idx="10347">
                  <c:v>473.72226078032401</c:v>
                </c:pt>
                <c:pt idx="10348">
                  <c:v>473.72302734298347</c:v>
                </c:pt>
                <c:pt idx="10349">
                  <c:v>473.71296620807829</c:v>
                </c:pt>
                <c:pt idx="10350">
                  <c:v>473.66630170618453</c:v>
                </c:pt>
                <c:pt idx="10351">
                  <c:v>473.63544755914188</c:v>
                </c:pt>
                <c:pt idx="10352">
                  <c:v>473.62284718542725</c:v>
                </c:pt>
                <c:pt idx="10353">
                  <c:v>473.60167089196011</c:v>
                </c:pt>
                <c:pt idx="10354">
                  <c:v>473.58518979478202</c:v>
                </c:pt>
                <c:pt idx="10355">
                  <c:v>473.58974126057245</c:v>
                </c:pt>
                <c:pt idx="10356">
                  <c:v>473.58744157259412</c:v>
                </c:pt>
                <c:pt idx="10357">
                  <c:v>473.56525916563646</c:v>
                </c:pt>
                <c:pt idx="10358">
                  <c:v>473.53804619122616</c:v>
                </c:pt>
                <c:pt idx="10359">
                  <c:v>473.52094226188728</c:v>
                </c:pt>
                <c:pt idx="10360">
                  <c:v>473.50412579354571</c:v>
                </c:pt>
                <c:pt idx="10361">
                  <c:v>473.4958852449567</c:v>
                </c:pt>
                <c:pt idx="10362">
                  <c:v>473.49526241279585</c:v>
                </c:pt>
                <c:pt idx="10363">
                  <c:v>473.49746628044176</c:v>
                </c:pt>
                <c:pt idx="10364">
                  <c:v>473.49037557584194</c:v>
                </c:pt>
                <c:pt idx="10365">
                  <c:v>473.47025330603145</c:v>
                </c:pt>
                <c:pt idx="10366">
                  <c:v>473.43412904070516</c:v>
                </c:pt>
                <c:pt idx="10367">
                  <c:v>473.40624532396782</c:v>
                </c:pt>
                <c:pt idx="10368">
                  <c:v>473.38415873734255</c:v>
                </c:pt>
                <c:pt idx="10369">
                  <c:v>473.36959404681312</c:v>
                </c:pt>
                <c:pt idx="10370">
                  <c:v>473.366671526674</c:v>
                </c:pt>
                <c:pt idx="10371">
                  <c:v>473.37045642980496</c:v>
                </c:pt>
                <c:pt idx="10372">
                  <c:v>473.35335250046609</c:v>
                </c:pt>
                <c:pt idx="10373">
                  <c:v>473.33294276965836</c:v>
                </c:pt>
                <c:pt idx="10374">
                  <c:v>473.30462786142516</c:v>
                </c:pt>
                <c:pt idx="10375">
                  <c:v>473.28527215427414</c:v>
                </c:pt>
                <c:pt idx="10376">
                  <c:v>473.27065955357847</c:v>
                </c:pt>
                <c:pt idx="10377">
                  <c:v>473.26639554878534</c:v>
                </c:pt>
                <c:pt idx="10378">
                  <c:v>473.26845568593257</c:v>
                </c:pt>
                <c:pt idx="10379">
                  <c:v>473.26629972845291</c:v>
                </c:pt>
                <c:pt idx="10380">
                  <c:v>473.24612954847623</c:v>
                </c:pt>
                <c:pt idx="10381">
                  <c:v>473.2121612406296</c:v>
                </c:pt>
                <c:pt idx="10382">
                  <c:v>473.19012256417051</c:v>
                </c:pt>
                <c:pt idx="10383">
                  <c:v>473.17637234646674</c:v>
                </c:pt>
                <c:pt idx="10384">
                  <c:v>473.15926841712786</c:v>
                </c:pt>
                <c:pt idx="10385">
                  <c:v>473.15006966521452</c:v>
                </c:pt>
                <c:pt idx="10386">
                  <c:v>473.15548351399684</c:v>
                </c:pt>
                <c:pt idx="10387">
                  <c:v>473.14594939092001</c:v>
                </c:pt>
                <c:pt idx="10388">
                  <c:v>473.11198108307337</c:v>
                </c:pt>
                <c:pt idx="10389">
                  <c:v>473.09377521991155</c:v>
                </c:pt>
                <c:pt idx="10390">
                  <c:v>473.08170185802527</c:v>
                </c:pt>
                <c:pt idx="10391">
                  <c:v>473.06627478450395</c:v>
                </c:pt>
                <c:pt idx="10392">
                  <c:v>473.05664484109468</c:v>
                </c:pt>
                <c:pt idx="10393">
                  <c:v>473.0595673612338</c:v>
                </c:pt>
                <c:pt idx="10394">
                  <c:v>473.06081302555538</c:v>
                </c:pt>
                <c:pt idx="10395">
                  <c:v>473.03498944596532</c:v>
                </c:pt>
                <c:pt idx="10396">
                  <c:v>473.00576424457398</c:v>
                </c:pt>
                <c:pt idx="10397">
                  <c:v>472.97543710935969</c:v>
                </c:pt>
                <c:pt idx="10398">
                  <c:v>472.95143411608586</c:v>
                </c:pt>
                <c:pt idx="10399">
                  <c:v>472.92493979416878</c:v>
                </c:pt>
                <c:pt idx="10400">
                  <c:v>472.91578895242162</c:v>
                </c:pt>
                <c:pt idx="10401">
                  <c:v>472.90984809181094</c:v>
                </c:pt>
                <c:pt idx="10402">
                  <c:v>472.90405096169889</c:v>
                </c:pt>
                <c:pt idx="10403">
                  <c:v>472.86687267271583</c:v>
                </c:pt>
                <c:pt idx="10404">
                  <c:v>472.83736001032719</c:v>
                </c:pt>
                <c:pt idx="10405">
                  <c:v>472.80827853943447</c:v>
                </c:pt>
                <c:pt idx="10406">
                  <c:v>472.77972408037016</c:v>
                </c:pt>
                <c:pt idx="10407">
                  <c:v>472.75735003274758</c:v>
                </c:pt>
                <c:pt idx="10408">
                  <c:v>472.75155290263552</c:v>
                </c:pt>
                <c:pt idx="10409">
                  <c:v>472.74738471817483</c:v>
                </c:pt>
                <c:pt idx="10410">
                  <c:v>472.74158758806277</c:v>
                </c:pt>
                <c:pt idx="10411">
                  <c:v>472.72175277924964</c:v>
                </c:pt>
                <c:pt idx="10412">
                  <c:v>472.69128191353667</c:v>
                </c:pt>
                <c:pt idx="10413">
                  <c:v>472.68941341705425</c:v>
                </c:pt>
                <c:pt idx="10414">
                  <c:v>472.67202202671814</c:v>
                </c:pt>
                <c:pt idx="10415">
                  <c:v>472.66335028663315</c:v>
                </c:pt>
                <c:pt idx="10416">
                  <c:v>472.65894255134134</c:v>
                </c:pt>
                <c:pt idx="10417">
                  <c:v>472.66550624411286</c:v>
                </c:pt>
                <c:pt idx="10418">
                  <c:v>472.63417299540805</c:v>
                </c:pt>
                <c:pt idx="10419">
                  <c:v>472.60753494299229</c:v>
                </c:pt>
                <c:pt idx="10420">
                  <c:v>472.58415478187925</c:v>
                </c:pt>
                <c:pt idx="10421">
                  <c:v>472.56580518821875</c:v>
                </c:pt>
                <c:pt idx="10422">
                  <c:v>472.547168133561</c:v>
                </c:pt>
                <c:pt idx="10423">
                  <c:v>472.54812633688533</c:v>
                </c:pt>
                <c:pt idx="10424">
                  <c:v>472.55033020453124</c:v>
                </c:pt>
                <c:pt idx="10425">
                  <c:v>472.54108354245164</c:v>
                </c:pt>
                <c:pt idx="10426">
                  <c:v>472.52972883305864</c:v>
                </c:pt>
                <c:pt idx="10427">
                  <c:v>472.51008566491038</c:v>
                </c:pt>
                <c:pt idx="10428">
                  <c:v>472.49312546607013</c:v>
                </c:pt>
                <c:pt idx="10429">
                  <c:v>472.47027231678544</c:v>
                </c:pt>
                <c:pt idx="10430">
                  <c:v>472.44349053387106</c:v>
                </c:pt>
                <c:pt idx="10431">
                  <c:v>472.433237758301</c:v>
                </c:pt>
                <c:pt idx="10432">
                  <c:v>472.42034992358907</c:v>
                </c:pt>
                <c:pt idx="10433">
                  <c:v>472.38341118543707</c:v>
                </c:pt>
                <c:pt idx="10434">
                  <c:v>472.3612766886456</c:v>
                </c:pt>
                <c:pt idx="10435">
                  <c:v>472.35389852304843</c:v>
                </c:pt>
                <c:pt idx="10436">
                  <c:v>472.33952547318381</c:v>
                </c:pt>
                <c:pt idx="10437">
                  <c:v>472.32644599780707</c:v>
                </c:pt>
                <c:pt idx="10438">
                  <c:v>472.32936851794619</c:v>
                </c:pt>
                <c:pt idx="10439">
                  <c:v>472.33717787503929</c:v>
                </c:pt>
                <c:pt idx="10440">
                  <c:v>472.3212716998558</c:v>
                </c:pt>
                <c:pt idx="10441">
                  <c:v>472.29271724079149</c:v>
                </c:pt>
                <c:pt idx="10442">
                  <c:v>472.27523003012288</c:v>
                </c:pt>
                <c:pt idx="10443">
                  <c:v>472.24883152853823</c:v>
                </c:pt>
                <c:pt idx="10444">
                  <c:v>472.21510277152265</c:v>
                </c:pt>
                <c:pt idx="10445">
                  <c:v>472.19344737639335</c:v>
                </c:pt>
                <c:pt idx="10446">
                  <c:v>472.18458399564349</c:v>
                </c:pt>
                <c:pt idx="10447">
                  <c:v>472.16494082749523</c:v>
                </c:pt>
                <c:pt idx="10448">
                  <c:v>472.14951375397391</c:v>
                </c:pt>
                <c:pt idx="10449">
                  <c:v>472.11683902061503</c:v>
                </c:pt>
                <c:pt idx="10450">
                  <c:v>472.09719585246677</c:v>
                </c:pt>
                <c:pt idx="10451">
                  <c:v>472.08124176711709</c:v>
                </c:pt>
                <c:pt idx="10452">
                  <c:v>472.06250889212691</c:v>
                </c:pt>
                <c:pt idx="10453">
                  <c:v>472.05010015907715</c:v>
                </c:pt>
                <c:pt idx="10454">
                  <c:v>472.05134582339872</c:v>
                </c:pt>
                <c:pt idx="10455">
                  <c:v>472.04114095799486</c:v>
                </c:pt>
                <c:pt idx="10456">
                  <c:v>472.0028128250226</c:v>
                </c:pt>
                <c:pt idx="10457">
                  <c:v>471.9789535622474</c:v>
                </c:pt>
                <c:pt idx="10458">
                  <c:v>471.95931039409908</c:v>
                </c:pt>
                <c:pt idx="10459">
                  <c:v>471.93890066329141</c:v>
                </c:pt>
                <c:pt idx="10460">
                  <c:v>471.91925749514309</c:v>
                </c:pt>
                <c:pt idx="10461">
                  <c:v>471.91125649738512</c:v>
                </c:pt>
                <c:pt idx="10462">
                  <c:v>471.8994705964962</c:v>
                </c:pt>
                <c:pt idx="10463">
                  <c:v>471.88193547566135</c:v>
                </c:pt>
                <c:pt idx="10464">
                  <c:v>471.83704364991763</c:v>
                </c:pt>
                <c:pt idx="10465">
                  <c:v>471.80518338938441</c:v>
                </c:pt>
                <c:pt idx="10466">
                  <c:v>471.78544440090371</c:v>
                </c:pt>
                <c:pt idx="10467">
                  <c:v>471.77418551184314</c:v>
                </c:pt>
                <c:pt idx="10468">
                  <c:v>471.74706835776527</c:v>
                </c:pt>
                <c:pt idx="10469">
                  <c:v>471.74491240028556</c:v>
                </c:pt>
                <c:pt idx="10470">
                  <c:v>471.73374933155742</c:v>
                </c:pt>
                <c:pt idx="10471">
                  <c:v>471.70984215861597</c:v>
                </c:pt>
                <c:pt idx="10472">
                  <c:v>471.6802336758949</c:v>
                </c:pt>
                <c:pt idx="10473">
                  <c:v>471.67093910364912</c:v>
                </c:pt>
                <c:pt idx="10474">
                  <c:v>471.66356093805194</c:v>
                </c:pt>
                <c:pt idx="10475">
                  <c:v>471.64870878652522</c:v>
                </c:pt>
                <c:pt idx="10476">
                  <c:v>471.65005027117923</c:v>
                </c:pt>
                <c:pt idx="10477">
                  <c:v>471.63309007233903</c:v>
                </c:pt>
                <c:pt idx="10478">
                  <c:v>471.60745813341384</c:v>
                </c:pt>
                <c:pt idx="10479">
                  <c:v>471.56673449213082</c:v>
                </c:pt>
                <c:pt idx="10480">
                  <c:v>471.54713923414874</c:v>
                </c:pt>
                <c:pt idx="10481">
                  <c:v>471.52189057655329</c:v>
                </c:pt>
                <c:pt idx="10482">
                  <c:v>471.50900274184136</c:v>
                </c:pt>
                <c:pt idx="10483">
                  <c:v>471.49429432081325</c:v>
                </c:pt>
                <c:pt idx="10484">
                  <c:v>471.50124129491451</c:v>
                </c:pt>
                <c:pt idx="10485">
                  <c:v>471.48868883136606</c:v>
                </c:pt>
                <c:pt idx="10486">
                  <c:v>471.46530867025297</c:v>
                </c:pt>
                <c:pt idx="10487">
                  <c:v>471.445952963102</c:v>
                </c:pt>
                <c:pt idx="10488">
                  <c:v>471.43752077384812</c:v>
                </c:pt>
                <c:pt idx="10489">
                  <c:v>471.41730268370526</c:v>
                </c:pt>
                <c:pt idx="10490">
                  <c:v>471.39559937840971</c:v>
                </c:pt>
                <c:pt idx="10491">
                  <c:v>471.38299900469508</c:v>
                </c:pt>
                <c:pt idx="10492">
                  <c:v>471.37308160028851</c:v>
                </c:pt>
                <c:pt idx="10493">
                  <c:v>471.34285028540666</c:v>
                </c:pt>
                <c:pt idx="10494">
                  <c:v>471.30557617609111</c:v>
                </c:pt>
                <c:pt idx="10495">
                  <c:v>471.27817156101599</c:v>
                </c:pt>
                <c:pt idx="10496">
                  <c:v>471.2569952675488</c:v>
                </c:pt>
                <c:pt idx="10497">
                  <c:v>471.23165078962091</c:v>
                </c:pt>
                <c:pt idx="10498">
                  <c:v>471.22067936155759</c:v>
                </c:pt>
                <c:pt idx="10499">
                  <c:v>471.21804430241576</c:v>
                </c:pt>
                <c:pt idx="10500">
                  <c:v>471.21378029762258</c:v>
                </c:pt>
                <c:pt idx="10501">
                  <c:v>471.19087923817165</c:v>
                </c:pt>
                <c:pt idx="10502">
                  <c:v>471.15135335104407</c:v>
                </c:pt>
                <c:pt idx="10503">
                  <c:v>471.11934936001222</c:v>
                </c:pt>
                <c:pt idx="10504">
                  <c:v>471.10684480663002</c:v>
                </c:pt>
                <c:pt idx="10505">
                  <c:v>471.08260226252509</c:v>
                </c:pt>
                <c:pt idx="10506">
                  <c:v>471.06238417238222</c:v>
                </c:pt>
                <c:pt idx="10507">
                  <c:v>471.06808548216185</c:v>
                </c:pt>
                <c:pt idx="10508">
                  <c:v>471.06367774686998</c:v>
                </c:pt>
                <c:pt idx="10509">
                  <c:v>471.02697855954909</c:v>
                </c:pt>
                <c:pt idx="10510">
                  <c:v>470.99047101289301</c:v>
                </c:pt>
                <c:pt idx="10511">
                  <c:v>470.96910307876101</c:v>
                </c:pt>
                <c:pt idx="10512">
                  <c:v>470.9341286574238</c:v>
                </c:pt>
                <c:pt idx="10513">
                  <c:v>470.89575261428536</c:v>
                </c:pt>
                <c:pt idx="10514">
                  <c:v>470.88262522874231</c:v>
                </c:pt>
                <c:pt idx="10515">
                  <c:v>470.87419303948843</c:v>
                </c:pt>
                <c:pt idx="10516">
                  <c:v>470.84161412646205</c:v>
                </c:pt>
                <c:pt idx="10517">
                  <c:v>470.80558568146813</c:v>
                </c:pt>
                <c:pt idx="10518">
                  <c:v>470.77866016805513</c:v>
                </c:pt>
                <c:pt idx="10519">
                  <c:v>470.75408225278665</c:v>
                </c:pt>
                <c:pt idx="10520">
                  <c:v>470.72931269685336</c:v>
                </c:pt>
                <c:pt idx="10521">
                  <c:v>470.72835449352903</c:v>
                </c:pt>
                <c:pt idx="10522">
                  <c:v>470.72610271571693</c:v>
                </c:pt>
                <c:pt idx="10523">
                  <c:v>470.72480914122912</c:v>
                </c:pt>
                <c:pt idx="10524">
                  <c:v>470.69208649770405</c:v>
                </c:pt>
                <c:pt idx="10525">
                  <c:v>470.6612802608276</c:v>
                </c:pt>
                <c:pt idx="10526">
                  <c:v>470.63727726755371</c:v>
                </c:pt>
                <c:pt idx="10527">
                  <c:v>470.6187360332284</c:v>
                </c:pt>
                <c:pt idx="10528">
                  <c:v>470.59760764992745</c:v>
                </c:pt>
                <c:pt idx="10529">
                  <c:v>470.59497259078557</c:v>
                </c:pt>
                <c:pt idx="10530">
                  <c:v>470.60072181073144</c:v>
                </c:pt>
                <c:pt idx="10531">
                  <c:v>470.58103073241693</c:v>
                </c:pt>
                <c:pt idx="10532">
                  <c:v>470.55276373434992</c:v>
                </c:pt>
                <c:pt idx="10533">
                  <c:v>470.52008900099105</c:v>
                </c:pt>
                <c:pt idx="10534">
                  <c:v>470.494265421401</c:v>
                </c:pt>
                <c:pt idx="10535">
                  <c:v>470.46753154865286</c:v>
                </c:pt>
                <c:pt idx="10536">
                  <c:v>470.45363760045041</c:v>
                </c:pt>
                <c:pt idx="10537">
                  <c:v>470.4595305508949</c:v>
                </c:pt>
                <c:pt idx="10538">
                  <c:v>470.45555400709901</c:v>
                </c:pt>
                <c:pt idx="10539">
                  <c:v>470.42915550551436</c:v>
                </c:pt>
                <c:pt idx="10540">
                  <c:v>470.38876723539488</c:v>
                </c:pt>
                <c:pt idx="10541">
                  <c:v>470.3575298070225</c:v>
                </c:pt>
                <c:pt idx="10542">
                  <c:v>470.31939331471511</c:v>
                </c:pt>
                <c:pt idx="10543">
                  <c:v>470.28815588634274</c:v>
                </c:pt>
                <c:pt idx="10544">
                  <c:v>470.27665744645105</c:v>
                </c:pt>
                <c:pt idx="10545">
                  <c:v>470.27742400911046</c:v>
                </c:pt>
                <c:pt idx="10546">
                  <c:v>470.26678795221068</c:v>
                </c:pt>
                <c:pt idx="10547">
                  <c:v>470.23780230165045</c:v>
                </c:pt>
                <c:pt idx="10548">
                  <c:v>470.21336811688059</c:v>
                </c:pt>
                <c:pt idx="10549">
                  <c:v>470.19521016388501</c:v>
                </c:pt>
                <c:pt idx="10550">
                  <c:v>470.17398596025163</c:v>
                </c:pt>
                <c:pt idx="10551">
                  <c:v>470.14370673520352</c:v>
                </c:pt>
                <c:pt idx="10552">
                  <c:v>470.13038770899567</c:v>
                </c:pt>
                <c:pt idx="10553">
                  <c:v>470.11462526431086</c:v>
                </c:pt>
                <c:pt idx="10554">
                  <c:v>470.08616662557893</c:v>
                </c:pt>
                <c:pt idx="10555">
                  <c:v>470.05703724452002</c:v>
                </c:pt>
                <c:pt idx="10556">
                  <c:v>470.03499856806098</c:v>
                </c:pt>
                <c:pt idx="10557">
                  <c:v>470.03073456326786</c:v>
                </c:pt>
                <c:pt idx="10558">
                  <c:v>470.02177536218556</c:v>
                </c:pt>
                <c:pt idx="10559">
                  <c:v>470.01204959844387</c:v>
                </c:pt>
                <c:pt idx="10560">
                  <c:v>470.00457561251426</c:v>
                </c:pt>
                <c:pt idx="10561">
                  <c:v>469.98483662403356</c:v>
                </c:pt>
                <c:pt idx="10562">
                  <c:v>469.93304573435478</c:v>
                </c:pt>
                <c:pt idx="10563">
                  <c:v>469.89011822542591</c:v>
                </c:pt>
                <c:pt idx="10564">
                  <c:v>469.8570602107373</c:v>
                </c:pt>
                <c:pt idx="10565">
                  <c:v>469.81897162859616</c:v>
                </c:pt>
                <c:pt idx="10566">
                  <c:v>469.79008179836831</c:v>
                </c:pt>
                <c:pt idx="10567">
                  <c:v>469.77714605349018</c:v>
                </c:pt>
                <c:pt idx="10568">
                  <c:v>469.7634437459526</c:v>
                </c:pt>
                <c:pt idx="10569">
                  <c:v>469.72971498893702</c:v>
                </c:pt>
                <c:pt idx="10570">
                  <c:v>469.70480170250505</c:v>
                </c:pt>
                <c:pt idx="10571">
                  <c:v>469.68209228371899</c:v>
                </c:pt>
                <c:pt idx="10572">
                  <c:v>469.6595265954316</c:v>
                </c:pt>
                <c:pt idx="10573">
                  <c:v>469.64299758808727</c:v>
                </c:pt>
                <c:pt idx="10574">
                  <c:v>469.63068467536993</c:v>
                </c:pt>
                <c:pt idx="10575">
                  <c:v>469.60917301073926</c:v>
                </c:pt>
                <c:pt idx="10576">
                  <c:v>469.59355429655307</c:v>
                </c:pt>
                <c:pt idx="10577">
                  <c:v>469.56265223934423</c:v>
                </c:pt>
                <c:pt idx="10578">
                  <c:v>469.5278215485057</c:v>
                </c:pt>
                <c:pt idx="10579">
                  <c:v>469.51464625279647</c:v>
                </c:pt>
                <c:pt idx="10580">
                  <c:v>469.50846584135468</c:v>
                </c:pt>
                <c:pt idx="10581">
                  <c:v>469.49160146284692</c:v>
                </c:pt>
                <c:pt idx="10582">
                  <c:v>469.48997251719555</c:v>
                </c:pt>
                <c:pt idx="10583">
                  <c:v>469.48934968503477</c:v>
                </c:pt>
                <c:pt idx="10584">
                  <c:v>469.4652987815947</c:v>
                </c:pt>
                <c:pt idx="10585">
                  <c:v>469.42883914510486</c:v>
                </c:pt>
                <c:pt idx="10586">
                  <c:v>469.40287183501613</c:v>
                </c:pt>
                <c:pt idx="10587">
                  <c:v>469.3758025911045</c:v>
                </c:pt>
                <c:pt idx="10588">
                  <c:v>469.34485262372937</c:v>
                </c:pt>
                <c:pt idx="10589">
                  <c:v>469.33052748403099</c:v>
                </c:pt>
                <c:pt idx="10590">
                  <c:v>469.31941232546905</c:v>
                </c:pt>
                <c:pt idx="10591">
                  <c:v>469.30149392330452</c:v>
                </c:pt>
                <c:pt idx="10592">
                  <c:v>469.27293946424021</c:v>
                </c:pt>
                <c:pt idx="10593">
                  <c:v>469.24170203586783</c:v>
                </c:pt>
                <c:pt idx="10594">
                  <c:v>469.21846560525341</c:v>
                </c:pt>
                <c:pt idx="10595">
                  <c:v>469.19532499497137</c:v>
                </c:pt>
                <c:pt idx="10596">
                  <c:v>469.1679203798962</c:v>
                </c:pt>
                <c:pt idx="10597">
                  <c:v>469.15043316922765</c:v>
                </c:pt>
                <c:pt idx="10598">
                  <c:v>469.1346228143766</c:v>
                </c:pt>
                <c:pt idx="10599">
                  <c:v>469.09754034572592</c:v>
                </c:pt>
                <c:pt idx="10600">
                  <c:v>469.05111539466327</c:v>
                </c:pt>
                <c:pt idx="10601">
                  <c:v>469.02538763540565</c:v>
                </c:pt>
                <c:pt idx="10602">
                  <c:v>469.00473835376687</c:v>
                </c:pt>
                <c:pt idx="10603">
                  <c:v>468.9826038569754</c:v>
                </c:pt>
                <c:pt idx="10604">
                  <c:v>468.95941533652717</c:v>
                </c:pt>
                <c:pt idx="10605">
                  <c:v>468.9545284995732</c:v>
                </c:pt>
                <c:pt idx="10606">
                  <c:v>468.93306474510877</c:v>
                </c:pt>
                <c:pt idx="10607">
                  <c:v>468.8886999311934</c:v>
                </c:pt>
                <c:pt idx="10608">
                  <c:v>468.84572451209823</c:v>
                </c:pt>
                <c:pt idx="10609">
                  <c:v>468.82277554248111</c:v>
                </c:pt>
                <c:pt idx="10610">
                  <c:v>468.80327610483147</c:v>
                </c:pt>
                <c:pt idx="10611">
                  <c:v>468.77802744723601</c:v>
                </c:pt>
                <c:pt idx="10612">
                  <c:v>468.7680621326632</c:v>
                </c:pt>
                <c:pt idx="10613">
                  <c:v>468.7594862129107</c:v>
                </c:pt>
                <c:pt idx="10614">
                  <c:v>468.73294398082737</c:v>
                </c:pt>
                <c:pt idx="10615">
                  <c:v>468.69317854286868</c:v>
                </c:pt>
                <c:pt idx="10616">
                  <c:v>468.6644324431395</c:v>
                </c:pt>
                <c:pt idx="10617">
                  <c:v>468.63741110939407</c:v>
                </c:pt>
                <c:pt idx="10618">
                  <c:v>468.61728883958364</c:v>
                </c:pt>
                <c:pt idx="10619">
                  <c:v>468.58494947738831</c:v>
                </c:pt>
                <c:pt idx="10620">
                  <c:v>468.56329408225895</c:v>
                </c:pt>
                <c:pt idx="10621">
                  <c:v>468.54599851225521</c:v>
                </c:pt>
                <c:pt idx="10622">
                  <c:v>468.51346750939501</c:v>
                </c:pt>
                <c:pt idx="10623">
                  <c:v>468.46512615168376</c:v>
                </c:pt>
                <c:pt idx="10624">
                  <c:v>468.43470319613704</c:v>
                </c:pt>
                <c:pt idx="10625">
                  <c:v>468.40883170638079</c:v>
                </c:pt>
                <c:pt idx="10626">
                  <c:v>468.37491130870035</c:v>
                </c:pt>
                <c:pt idx="10627">
                  <c:v>468.35991542667495</c:v>
                </c:pt>
                <c:pt idx="10628">
                  <c:v>468.35330382373724</c:v>
                </c:pt>
                <c:pt idx="10629">
                  <c:v>468.34693177163058</c:v>
                </c:pt>
                <c:pt idx="10630">
                  <c:v>468.31607762458793</c:v>
                </c:pt>
                <c:pt idx="10631">
                  <c:v>468.27770158144949</c:v>
                </c:pt>
                <c:pt idx="10632">
                  <c:v>468.24742235640139</c:v>
                </c:pt>
                <c:pt idx="10633">
                  <c:v>468.2270605357599</c:v>
                </c:pt>
                <c:pt idx="10634">
                  <c:v>468.19438580240103</c:v>
                </c:pt>
                <c:pt idx="10635">
                  <c:v>468.18758255879845</c:v>
                </c:pt>
                <c:pt idx="10636">
                  <c:v>468.17790470522294</c:v>
                </c:pt>
                <c:pt idx="10637">
                  <c:v>468.15160202397078</c:v>
                </c:pt>
                <c:pt idx="10638">
                  <c:v>468.09856546997042</c:v>
                </c:pt>
                <c:pt idx="10639">
                  <c:v>468.06526790445076</c:v>
                </c:pt>
                <c:pt idx="10640">
                  <c:v>468.02693977147851</c:v>
                </c:pt>
                <c:pt idx="10641">
                  <c:v>467.99814576158309</c:v>
                </c:pt>
                <c:pt idx="10642">
                  <c:v>467.96939966185391</c:v>
                </c:pt>
                <c:pt idx="10643">
                  <c:v>467.97208263116198</c:v>
                </c:pt>
                <c:pt idx="10644">
                  <c:v>467.95675137797309</c:v>
                </c:pt>
                <c:pt idx="10645">
                  <c:v>467.91602773669007</c:v>
                </c:pt>
                <c:pt idx="10646">
                  <c:v>467.87008188728959</c:v>
                </c:pt>
                <c:pt idx="10647">
                  <c:v>467.83788625559288</c:v>
                </c:pt>
                <c:pt idx="10648">
                  <c:v>467.79735425497472</c:v>
                </c:pt>
                <c:pt idx="10649">
                  <c:v>467.7749802073522</c:v>
                </c:pt>
                <c:pt idx="10650">
                  <c:v>467.76357758779295</c:v>
                </c:pt>
                <c:pt idx="10651">
                  <c:v>467.76659592826451</c:v>
                </c:pt>
                <c:pt idx="10652">
                  <c:v>467.75183959707016</c:v>
                </c:pt>
                <c:pt idx="10653">
                  <c:v>467.72778869363009</c:v>
                </c:pt>
                <c:pt idx="10654">
                  <c:v>467.69420366711313</c:v>
                </c:pt>
                <c:pt idx="10655">
                  <c:v>467.66459518439211</c:v>
                </c:pt>
                <c:pt idx="10656">
                  <c:v>467.63383685768184</c:v>
                </c:pt>
                <c:pt idx="10657">
                  <c:v>467.59929362784061</c:v>
                </c:pt>
                <c:pt idx="10658">
                  <c:v>467.57835688520453</c:v>
                </c:pt>
                <c:pt idx="10659">
                  <c:v>467.55296449711039</c:v>
                </c:pt>
                <c:pt idx="10660">
                  <c:v>467.52062513491506</c:v>
                </c:pt>
                <c:pt idx="10661">
                  <c:v>467.47027155022278</c:v>
                </c:pt>
                <c:pt idx="10662">
                  <c:v>467.44305857581247</c:v>
                </c:pt>
                <c:pt idx="10663">
                  <c:v>467.41052757295228</c:v>
                </c:pt>
                <c:pt idx="10664">
                  <c:v>467.3781403005907</c:v>
                </c:pt>
                <c:pt idx="10665">
                  <c:v>467.36932483000709</c:v>
                </c:pt>
                <c:pt idx="10666">
                  <c:v>467.36146756274781</c:v>
                </c:pt>
                <c:pt idx="10667">
                  <c:v>467.3367459169807</c:v>
                </c:pt>
                <c:pt idx="10668">
                  <c:v>467.30287342946644</c:v>
                </c:pt>
                <c:pt idx="10669">
                  <c:v>467.26459320666044</c:v>
                </c:pt>
                <c:pt idx="10670">
                  <c:v>467.21869526742614</c:v>
                </c:pt>
                <c:pt idx="10671">
                  <c:v>467.1866912763943</c:v>
                </c:pt>
                <c:pt idx="10672">
                  <c:v>467.14132034898842</c:v>
                </c:pt>
                <c:pt idx="10673">
                  <c:v>467.11324499158627</c:v>
                </c:pt>
                <c:pt idx="10674">
                  <c:v>467.09048766263396</c:v>
                </c:pt>
                <c:pt idx="10675">
                  <c:v>467.04818298586588</c:v>
                </c:pt>
                <c:pt idx="10676">
                  <c:v>467.00674069208958</c:v>
                </c:pt>
                <c:pt idx="10677">
                  <c:v>466.98379172247246</c:v>
                </c:pt>
                <c:pt idx="10678">
                  <c:v>466.95288966526357</c:v>
                </c:pt>
                <c:pt idx="10679">
                  <c:v>466.92088567423178</c:v>
                </c:pt>
                <c:pt idx="10680">
                  <c:v>466.90152996708076</c:v>
                </c:pt>
                <c:pt idx="10681">
                  <c:v>466.88375529541491</c:v>
                </c:pt>
                <c:pt idx="10682">
                  <c:v>466.85026608923039</c:v>
                </c:pt>
                <c:pt idx="10683">
                  <c:v>466.79885848088134</c:v>
                </c:pt>
                <c:pt idx="10684">
                  <c:v>466.76096153940506</c:v>
                </c:pt>
                <c:pt idx="10685">
                  <c:v>466.73451512765416</c:v>
                </c:pt>
                <c:pt idx="10686">
                  <c:v>466.70931438022495</c:v>
                </c:pt>
                <c:pt idx="10687">
                  <c:v>466.68732361393211</c:v>
                </c:pt>
                <c:pt idx="10688">
                  <c:v>466.67515443171339</c:v>
                </c:pt>
                <c:pt idx="10689">
                  <c:v>466.66111675301232</c:v>
                </c:pt>
                <c:pt idx="10690">
                  <c:v>466.62216578787928</c:v>
                </c:pt>
                <c:pt idx="10691">
                  <c:v>466.57061444903161</c:v>
                </c:pt>
                <c:pt idx="10692">
                  <c:v>466.53022617891207</c:v>
                </c:pt>
                <c:pt idx="10693">
                  <c:v>466.50718138896252</c:v>
                </c:pt>
                <c:pt idx="10694">
                  <c:v>466.46947608815105</c:v>
                </c:pt>
                <c:pt idx="10695">
                  <c:v>466.44164028157996</c:v>
                </c:pt>
                <c:pt idx="10696">
                  <c:v>466.4239135200803</c:v>
                </c:pt>
                <c:pt idx="10697">
                  <c:v>466.4042224417658</c:v>
                </c:pt>
                <c:pt idx="10698">
                  <c:v>466.36900846959753</c:v>
                </c:pt>
                <c:pt idx="10699">
                  <c:v>466.32608096066861</c:v>
                </c:pt>
                <c:pt idx="10700">
                  <c:v>466.29987409974888</c:v>
                </c:pt>
                <c:pt idx="10701">
                  <c:v>466.27467335231961</c:v>
                </c:pt>
                <c:pt idx="10702">
                  <c:v>466.23212912472042</c:v>
                </c:pt>
                <c:pt idx="10703">
                  <c:v>466.20228109116823</c:v>
                </c:pt>
                <c:pt idx="10704">
                  <c:v>466.18944116662254</c:v>
                </c:pt>
                <c:pt idx="10705">
                  <c:v>466.1574371755907</c:v>
                </c:pt>
                <c:pt idx="10706">
                  <c:v>466.1016218319499</c:v>
                </c:pt>
                <c:pt idx="10707">
                  <c:v>466.07488795920176</c:v>
                </c:pt>
                <c:pt idx="10708">
                  <c:v>466.04053637002534</c:v>
                </c:pt>
                <c:pt idx="10709">
                  <c:v>466.00446001486523</c:v>
                </c:pt>
                <c:pt idx="10710">
                  <c:v>465.96641934289028</c:v>
                </c:pt>
                <c:pt idx="10711">
                  <c:v>465.95314822684861</c:v>
                </c:pt>
                <c:pt idx="10712">
                  <c:v>465.92775583875448</c:v>
                </c:pt>
                <c:pt idx="10713">
                  <c:v>465.8843013179972</c:v>
                </c:pt>
                <c:pt idx="10714">
                  <c:v>465.84788959167355</c:v>
                </c:pt>
                <c:pt idx="10715">
                  <c:v>465.82666538804017</c:v>
                </c:pt>
                <c:pt idx="10716">
                  <c:v>465.80702221989191</c:v>
                </c:pt>
                <c:pt idx="10717">
                  <c:v>465.78292340628559</c:v>
                </c:pt>
                <c:pt idx="10718">
                  <c:v>465.76831080558992</c:v>
                </c:pt>
                <c:pt idx="10719">
                  <c:v>465.74794898494844</c:v>
                </c:pt>
                <c:pt idx="10720">
                  <c:v>465.71738229890303</c:v>
                </c:pt>
                <c:pt idx="10721">
                  <c:v>465.6600338299433</c:v>
                </c:pt>
                <c:pt idx="10722">
                  <c:v>465.61509409403334</c:v>
                </c:pt>
                <c:pt idx="10723">
                  <c:v>465.57839490671245</c:v>
                </c:pt>
                <c:pt idx="10724">
                  <c:v>465.54701374784139</c:v>
                </c:pt>
                <c:pt idx="10725">
                  <c:v>465.52104643775272</c:v>
                </c:pt>
                <c:pt idx="10726">
                  <c:v>465.50791905220973</c:v>
                </c:pt>
                <c:pt idx="10727">
                  <c:v>465.48679066890872</c:v>
                </c:pt>
                <c:pt idx="10728">
                  <c:v>465.44175511266633</c:v>
                </c:pt>
                <c:pt idx="10729">
                  <c:v>465.39212018046732</c:v>
                </c:pt>
                <c:pt idx="10730">
                  <c:v>465.34248524826825</c:v>
                </c:pt>
                <c:pt idx="10731">
                  <c:v>465.30650471344052</c:v>
                </c:pt>
                <c:pt idx="10732">
                  <c:v>465.26405630617376</c:v>
                </c:pt>
                <c:pt idx="10733">
                  <c:v>465.2469044666687</c:v>
                </c:pt>
                <c:pt idx="10734">
                  <c:v>465.22218282090159</c:v>
                </c:pt>
                <c:pt idx="10735">
                  <c:v>465.18227365244422</c:v>
                </c:pt>
                <c:pt idx="10736">
                  <c:v>465.12454190215476</c:v>
                </c:pt>
                <c:pt idx="10737">
                  <c:v>465.0798896272421</c:v>
                </c:pt>
                <c:pt idx="10738">
                  <c:v>465.04338208058601</c:v>
                </c:pt>
                <c:pt idx="10739">
                  <c:v>465.01434851985954</c:v>
                </c:pt>
                <c:pt idx="10740">
                  <c:v>464.98435675580873</c:v>
                </c:pt>
                <c:pt idx="10741">
                  <c:v>464.9720438430914</c:v>
                </c:pt>
                <c:pt idx="10742">
                  <c:v>464.95652094923764</c:v>
                </c:pt>
                <c:pt idx="10743">
                  <c:v>464.92192980923016</c:v>
                </c:pt>
                <c:pt idx="10744">
                  <c:v>464.87085757204466</c:v>
                </c:pt>
                <c:pt idx="10745">
                  <c:v>464.84220729264791</c:v>
                </c:pt>
                <c:pt idx="10746">
                  <c:v>464.82328277699287</c:v>
                </c:pt>
                <c:pt idx="10747">
                  <c:v>464.79017685213807</c:v>
                </c:pt>
                <c:pt idx="10748">
                  <c:v>464.76842563667634</c:v>
                </c:pt>
                <c:pt idx="10749">
                  <c:v>464.76387417088586</c:v>
                </c:pt>
                <c:pt idx="10750">
                  <c:v>464.74839918719834</c:v>
                </c:pt>
                <c:pt idx="10751">
                  <c:v>464.69632083652226</c:v>
                </c:pt>
                <c:pt idx="10752">
                  <c:v>464.65598047656897</c:v>
                </c:pt>
                <c:pt idx="10753">
                  <c:v>464.62359320420745</c:v>
                </c:pt>
                <c:pt idx="10754">
                  <c:v>464.59216413517021</c:v>
                </c:pt>
                <c:pt idx="10755">
                  <c:v>464.55230287687903</c:v>
                </c:pt>
                <c:pt idx="10756">
                  <c:v>464.53031211058624</c:v>
                </c:pt>
                <c:pt idx="10757">
                  <c:v>464.50793806296366</c:v>
                </c:pt>
                <c:pt idx="10758">
                  <c:v>464.46601666752525</c:v>
                </c:pt>
                <c:pt idx="10759">
                  <c:v>464.40924312056012</c:v>
                </c:pt>
                <c:pt idx="10760">
                  <c:v>464.36717799462309</c:v>
                </c:pt>
                <c:pt idx="10761">
                  <c:v>464.33076626829944</c:v>
                </c:pt>
                <c:pt idx="10762">
                  <c:v>464.29157575233529</c:v>
                </c:pt>
                <c:pt idx="10763">
                  <c:v>464.26076951545883</c:v>
                </c:pt>
                <c:pt idx="10764">
                  <c:v>464.24218037096733</c:v>
                </c:pt>
                <c:pt idx="10765">
                  <c:v>464.2095535477747</c:v>
                </c:pt>
                <c:pt idx="10766">
                  <c:v>464.16236203405259</c:v>
                </c:pt>
                <c:pt idx="10767">
                  <c:v>464.11416440683996</c:v>
                </c:pt>
                <c:pt idx="10768">
                  <c:v>464.07277002322996</c:v>
                </c:pt>
                <c:pt idx="10769">
                  <c:v>464.03463353092258</c:v>
                </c:pt>
                <c:pt idx="10770">
                  <c:v>464.00833084967036</c:v>
                </c:pt>
                <c:pt idx="10771">
                  <c:v>463.99218512365582</c:v>
                </c:pt>
                <c:pt idx="10772">
                  <c:v>463.97460209265478</c:v>
                </c:pt>
                <c:pt idx="10773">
                  <c:v>463.93325561921097</c:v>
                </c:pt>
                <c:pt idx="10774">
                  <c:v>463.87878176022417</c:v>
                </c:pt>
                <c:pt idx="10775">
                  <c:v>463.83575843096281</c:v>
                </c:pt>
                <c:pt idx="10776">
                  <c:v>463.79422031685414</c:v>
                </c:pt>
                <c:pt idx="10777">
                  <c:v>463.76216841565605</c:v>
                </c:pt>
                <c:pt idx="10778">
                  <c:v>463.73629692589981</c:v>
                </c:pt>
                <c:pt idx="10779">
                  <c:v>463.72221133703249</c:v>
                </c:pt>
                <c:pt idx="10780">
                  <c:v>463.69097390866011</c:v>
                </c:pt>
                <c:pt idx="10781">
                  <c:v>463.64445313726503</c:v>
                </c:pt>
                <c:pt idx="10782">
                  <c:v>463.57977441287437</c:v>
                </c:pt>
                <c:pt idx="10783">
                  <c:v>463.53454721596711</c:v>
                </c:pt>
                <c:pt idx="10784">
                  <c:v>463.49008658171931</c:v>
                </c:pt>
                <c:pt idx="10785">
                  <c:v>463.44327834932693</c:v>
                </c:pt>
                <c:pt idx="10786">
                  <c:v>463.40897467031675</c:v>
                </c:pt>
                <c:pt idx="10787">
                  <c:v>463.39488908144949</c:v>
                </c:pt>
                <c:pt idx="10788">
                  <c:v>463.35215321318543</c:v>
                </c:pt>
                <c:pt idx="10789">
                  <c:v>463.30012277267559</c:v>
                </c:pt>
                <c:pt idx="10790">
                  <c:v>463.25628497058858</c:v>
                </c:pt>
                <c:pt idx="10791">
                  <c:v>463.21532177847445</c:v>
                </c:pt>
                <c:pt idx="10792">
                  <c:v>463.17651454384009</c:v>
                </c:pt>
                <c:pt idx="10793">
                  <c:v>463.15370930472159</c:v>
                </c:pt>
                <c:pt idx="10794">
                  <c:v>463.13823432103402</c:v>
                </c:pt>
                <c:pt idx="10795">
                  <c:v>463.1283648267937</c:v>
                </c:pt>
                <c:pt idx="10796">
                  <c:v>463.09530681210509</c:v>
                </c:pt>
                <c:pt idx="10797">
                  <c:v>463.04974424403434</c:v>
                </c:pt>
                <c:pt idx="10798">
                  <c:v>463.01074536873506</c:v>
                </c:pt>
                <c:pt idx="10799">
                  <c:v>462.96743457847646</c:v>
                </c:pt>
                <c:pt idx="10800">
                  <c:v>462.90960700785456</c:v>
                </c:pt>
                <c:pt idx="10801">
                  <c:v>462.87458467635116</c:v>
                </c:pt>
                <c:pt idx="10802">
                  <c:v>462.84181412265986</c:v>
                </c:pt>
                <c:pt idx="10803">
                  <c:v>462.79452678860537</c:v>
                </c:pt>
                <c:pt idx="10804">
                  <c:v>462.74201724643336</c:v>
                </c:pt>
                <c:pt idx="10805">
                  <c:v>462.6967900495261</c:v>
                </c:pt>
                <c:pt idx="10806">
                  <c:v>462.6492631646405</c:v>
                </c:pt>
                <c:pt idx="10807">
                  <c:v>462.60312567457515</c:v>
                </c:pt>
                <c:pt idx="10808">
                  <c:v>462.57021139038528</c:v>
                </c:pt>
                <c:pt idx="10809">
                  <c:v>462.53983634500474</c:v>
                </c:pt>
                <c:pt idx="10810">
                  <c:v>462.5017477628636</c:v>
                </c:pt>
                <c:pt idx="10811">
                  <c:v>462.45786205061034</c:v>
                </c:pt>
                <c:pt idx="10812">
                  <c:v>462.40999979456126</c:v>
                </c:pt>
                <c:pt idx="10813">
                  <c:v>462.35777771338655</c:v>
                </c:pt>
                <c:pt idx="10814">
                  <c:v>462.32764221883713</c:v>
                </c:pt>
                <c:pt idx="10815">
                  <c:v>462.29103885184861</c:v>
                </c:pt>
                <c:pt idx="10816">
                  <c:v>462.27340791068139</c:v>
                </c:pt>
                <c:pt idx="10817">
                  <c:v>462.25103386305881</c:v>
                </c:pt>
                <c:pt idx="10818">
                  <c:v>462.22233567349588</c:v>
                </c:pt>
                <c:pt idx="10819">
                  <c:v>462.16431646220911</c:v>
                </c:pt>
                <c:pt idx="10820">
                  <c:v>462.12349700059366</c:v>
                </c:pt>
                <c:pt idx="10821">
                  <c:v>462.07606593604049</c:v>
                </c:pt>
                <c:pt idx="10822">
                  <c:v>462.03361752877373</c:v>
                </c:pt>
                <c:pt idx="10823">
                  <c:v>461.99169613333532</c:v>
                </c:pt>
                <c:pt idx="10824">
                  <c:v>461.97339444984107</c:v>
                </c:pt>
                <c:pt idx="10825">
                  <c:v>461.94651684659431</c:v>
                </c:pt>
                <c:pt idx="10826">
                  <c:v>461.89439058575203</c:v>
                </c:pt>
                <c:pt idx="10827">
                  <c:v>461.83498197964502</c:v>
                </c:pt>
                <c:pt idx="10828">
                  <c:v>461.7973245889998</c:v>
                </c:pt>
                <c:pt idx="10829">
                  <c:v>461.74745010596968</c:v>
                </c:pt>
                <c:pt idx="10830">
                  <c:v>461.69412609097202</c:v>
                </c:pt>
                <c:pt idx="10831">
                  <c:v>461.65000082788771</c:v>
                </c:pt>
                <c:pt idx="10832">
                  <c:v>461.623362775472</c:v>
                </c:pt>
                <c:pt idx="10833">
                  <c:v>461.57727319557284</c:v>
                </c:pt>
                <c:pt idx="10834">
                  <c:v>461.51791249963208</c:v>
                </c:pt>
                <c:pt idx="10835">
                  <c:v>461.45759360036703</c:v>
                </c:pt>
                <c:pt idx="10836">
                  <c:v>461.41586384559349</c:v>
                </c:pt>
                <c:pt idx="10837">
                  <c:v>461.37576303647126</c:v>
                </c:pt>
                <c:pt idx="10838">
                  <c:v>461.32857152274914</c:v>
                </c:pt>
                <c:pt idx="10839">
                  <c:v>461.3007836263443</c:v>
                </c:pt>
                <c:pt idx="10840">
                  <c:v>461.27984688370822</c:v>
                </c:pt>
                <c:pt idx="10841">
                  <c:v>461.24113546940623</c:v>
                </c:pt>
                <c:pt idx="10842">
                  <c:v>461.18330789878434</c:v>
                </c:pt>
                <c:pt idx="10843">
                  <c:v>461.14632125046609</c:v>
                </c:pt>
                <c:pt idx="10844">
                  <c:v>461.10861594965468</c:v>
                </c:pt>
                <c:pt idx="10845">
                  <c:v>461.06789230837165</c:v>
                </c:pt>
                <c:pt idx="10846">
                  <c:v>461.03996068146813</c:v>
                </c:pt>
                <c:pt idx="10847">
                  <c:v>461.01447247304156</c:v>
                </c:pt>
                <c:pt idx="10848">
                  <c:v>460.98285176333945</c:v>
                </c:pt>
                <c:pt idx="10849">
                  <c:v>460.92713224003103</c:v>
                </c:pt>
                <c:pt idx="10850">
                  <c:v>460.86714871192947</c:v>
                </c:pt>
                <c:pt idx="10851">
                  <c:v>460.81157291911973</c:v>
                </c:pt>
                <c:pt idx="10852">
                  <c:v>460.77152002016368</c:v>
                </c:pt>
                <c:pt idx="10853">
                  <c:v>460.72317866245243</c:v>
                </c:pt>
                <c:pt idx="10854">
                  <c:v>460.68643156496529</c:v>
                </c:pt>
                <c:pt idx="10855">
                  <c:v>460.66846525263458</c:v>
                </c:pt>
                <c:pt idx="10856">
                  <c:v>460.63047249082581</c:v>
                </c:pt>
                <c:pt idx="10857">
                  <c:v>460.56416482078384</c:v>
                </c:pt>
                <c:pt idx="10858">
                  <c:v>460.51175109894427</c:v>
                </c:pt>
                <c:pt idx="10859">
                  <c:v>460.46959015267481</c:v>
                </c:pt>
                <c:pt idx="10860">
                  <c:v>460.42584817092023</c:v>
                </c:pt>
                <c:pt idx="10861">
                  <c:v>460.37779427420622</c:v>
                </c:pt>
                <c:pt idx="10862">
                  <c:v>460.35978005170927</c:v>
                </c:pt>
                <c:pt idx="10863">
                  <c:v>460.3304111198193</c:v>
                </c:pt>
                <c:pt idx="10864">
                  <c:v>460.28360288742692</c:v>
                </c:pt>
                <c:pt idx="10865">
                  <c:v>460.21739103771739</c:v>
                </c:pt>
                <c:pt idx="10866">
                  <c:v>460.17719440826272</c:v>
                </c:pt>
                <c:pt idx="10867">
                  <c:v>460.13072154703389</c:v>
                </c:pt>
                <c:pt idx="10868">
                  <c:v>460.08860851093061</c:v>
                </c:pt>
                <c:pt idx="10869">
                  <c:v>460.05071156945428</c:v>
                </c:pt>
                <c:pt idx="10870">
                  <c:v>460.02493590003047</c:v>
                </c:pt>
                <c:pt idx="10871">
                  <c:v>459.98057108611505</c:v>
                </c:pt>
                <c:pt idx="10872">
                  <c:v>459.92878019643632</c:v>
                </c:pt>
                <c:pt idx="10873">
                  <c:v>459.87406678661841</c:v>
                </c:pt>
                <c:pt idx="10874">
                  <c:v>459.83559492314754</c:v>
                </c:pt>
                <c:pt idx="10875">
                  <c:v>459.80589062009403</c:v>
                </c:pt>
                <c:pt idx="10876">
                  <c:v>459.7660772719691</c:v>
                </c:pt>
                <c:pt idx="10877">
                  <c:v>459.73373790977377</c:v>
                </c:pt>
                <c:pt idx="10878">
                  <c:v>459.69282262782588</c:v>
                </c:pt>
                <c:pt idx="10879">
                  <c:v>459.6409838279809</c:v>
                </c:pt>
                <c:pt idx="10880">
                  <c:v>459.56279443671752</c:v>
                </c:pt>
                <c:pt idx="10881">
                  <c:v>459.50702700324291</c:v>
                </c:pt>
                <c:pt idx="10882">
                  <c:v>459.44618109214946</c:v>
                </c:pt>
                <c:pt idx="10883">
                  <c:v>459.3956358667923</c:v>
                </c:pt>
                <c:pt idx="10884">
                  <c:v>459.35428939334849</c:v>
                </c:pt>
                <c:pt idx="10885">
                  <c:v>459.32971147808001</c:v>
                </c:pt>
                <c:pt idx="10886">
                  <c:v>459.29612645156311</c:v>
                </c:pt>
                <c:pt idx="10887">
                  <c:v>459.24165259257626</c:v>
                </c:pt>
                <c:pt idx="10888">
                  <c:v>459.19273631287047</c:v>
                </c:pt>
                <c:pt idx="10889">
                  <c:v>459.13807081321875</c:v>
                </c:pt>
                <c:pt idx="10890">
                  <c:v>459.08680693536837</c:v>
                </c:pt>
                <c:pt idx="10891">
                  <c:v>459.03913631998415</c:v>
                </c:pt>
                <c:pt idx="10892">
                  <c:v>459.01479795554678</c:v>
                </c:pt>
                <c:pt idx="10893">
                  <c:v>458.97661355307315</c:v>
                </c:pt>
                <c:pt idx="10894">
                  <c:v>458.93933944375766</c:v>
                </c:pt>
                <c:pt idx="10895">
                  <c:v>458.88548841693165</c:v>
                </c:pt>
                <c:pt idx="10896">
                  <c:v>458.83058336644888</c:v>
                </c:pt>
                <c:pt idx="10897">
                  <c:v>458.79048255732664</c:v>
                </c:pt>
                <c:pt idx="10898">
                  <c:v>458.74381805543294</c:v>
                </c:pt>
                <c:pt idx="10899">
                  <c:v>458.69911787035403</c:v>
                </c:pt>
                <c:pt idx="10900">
                  <c:v>458.66960520796545</c:v>
                </c:pt>
                <c:pt idx="10901">
                  <c:v>458.63798449826334</c:v>
                </c:pt>
                <c:pt idx="10902">
                  <c:v>458.57455143819425</c:v>
                </c:pt>
                <c:pt idx="10903">
                  <c:v>458.52017339953983</c:v>
                </c:pt>
                <c:pt idx="10904">
                  <c:v>458.4739400891421</c:v>
                </c:pt>
                <c:pt idx="10905">
                  <c:v>458.42296367228897</c:v>
                </c:pt>
                <c:pt idx="10906">
                  <c:v>458.36767534047652</c:v>
                </c:pt>
                <c:pt idx="10907">
                  <c:v>458.33514433761633</c:v>
                </c:pt>
                <c:pt idx="10908">
                  <c:v>458.31334521198835</c:v>
                </c:pt>
                <c:pt idx="10909">
                  <c:v>458.25594883286237</c:v>
                </c:pt>
                <c:pt idx="10910">
                  <c:v>458.19309069478788</c:v>
                </c:pt>
                <c:pt idx="10911">
                  <c:v>458.13957503912542</c:v>
                </c:pt>
                <c:pt idx="10912">
                  <c:v>458.08850280193985</c:v>
                </c:pt>
                <c:pt idx="10913">
                  <c:v>458.02114110824112</c:v>
                </c:pt>
                <c:pt idx="10914">
                  <c:v>457.9829087956013</c:v>
                </c:pt>
                <c:pt idx="10915">
                  <c:v>457.95852252099775</c:v>
                </c:pt>
                <c:pt idx="10916">
                  <c:v>457.92436257248619</c:v>
                </c:pt>
                <c:pt idx="10917">
                  <c:v>457.86955334233591</c:v>
                </c:pt>
                <c:pt idx="10918">
                  <c:v>457.81522321384773</c:v>
                </c:pt>
                <c:pt idx="10919">
                  <c:v>457.76506126982031</c:v>
                </c:pt>
                <c:pt idx="10920">
                  <c:v>457.71044368033483</c:v>
                </c:pt>
                <c:pt idx="10921">
                  <c:v>457.66330007677897</c:v>
                </c:pt>
                <c:pt idx="10922">
                  <c:v>457.62003719668655</c:v>
                </c:pt>
                <c:pt idx="10923">
                  <c:v>457.59042871396548</c:v>
                </c:pt>
                <c:pt idx="10924">
                  <c:v>457.53993139877451</c:v>
                </c:pt>
                <c:pt idx="10925">
                  <c:v>457.47908548768106</c:v>
                </c:pt>
                <c:pt idx="10926">
                  <c:v>457.41225080581069</c:v>
                </c:pt>
                <c:pt idx="10927">
                  <c:v>457.35849559931711</c:v>
                </c:pt>
                <c:pt idx="10928">
                  <c:v>457.29913490337634</c:v>
                </c:pt>
                <c:pt idx="10929">
                  <c:v>457.25079354566509</c:v>
                </c:pt>
                <c:pt idx="10930">
                  <c:v>457.20561425892407</c:v>
                </c:pt>
                <c:pt idx="10931">
                  <c:v>457.16230346866541</c:v>
                </c:pt>
                <c:pt idx="10932">
                  <c:v>457.10030771358282</c:v>
                </c:pt>
                <c:pt idx="10933">
                  <c:v>457.03366467237731</c:v>
                </c:pt>
                <c:pt idx="10934">
                  <c:v>456.97095026480144</c:v>
                </c:pt>
                <c:pt idx="10935">
                  <c:v>456.92256099692401</c:v>
                </c:pt>
                <c:pt idx="10936">
                  <c:v>456.87335725622086</c:v>
                </c:pt>
                <c:pt idx="10937">
                  <c:v>456.83368763859454</c:v>
                </c:pt>
                <c:pt idx="10938">
                  <c:v>456.80623511335318</c:v>
                </c:pt>
                <c:pt idx="10939">
                  <c:v>456.76958383619848</c:v>
                </c:pt>
                <c:pt idx="10940">
                  <c:v>456.71348103156032</c:v>
                </c:pt>
                <c:pt idx="10941">
                  <c:v>456.65814478958168</c:v>
                </c:pt>
                <c:pt idx="10942">
                  <c:v>456.61421116716224</c:v>
                </c:pt>
                <c:pt idx="10943">
                  <c:v>456.564097133301</c:v>
                </c:pt>
                <c:pt idx="10944">
                  <c:v>456.51134804029795</c:v>
                </c:pt>
                <c:pt idx="10945">
                  <c:v>456.47148678200676</c:v>
                </c:pt>
                <c:pt idx="10946">
                  <c:v>456.43033194922782</c:v>
                </c:pt>
                <c:pt idx="10947">
                  <c:v>456.36742590098714</c:v>
                </c:pt>
                <c:pt idx="10948">
                  <c:v>456.28602652858729</c:v>
                </c:pt>
                <c:pt idx="10949">
                  <c:v>456.22374331250739</c:v>
                </c:pt>
                <c:pt idx="10950">
                  <c:v>456.16002279144101</c:v>
                </c:pt>
                <c:pt idx="10951">
                  <c:v>456.1098129372474</c:v>
                </c:pt>
                <c:pt idx="10952">
                  <c:v>456.06070501687668</c:v>
                </c:pt>
                <c:pt idx="10953">
                  <c:v>456.0361271016082</c:v>
                </c:pt>
                <c:pt idx="10954">
                  <c:v>455.99305586218065</c:v>
                </c:pt>
                <c:pt idx="10955">
                  <c:v>455.92952698177913</c:v>
                </c:pt>
                <c:pt idx="10956">
                  <c:v>455.86824987918976</c:v>
                </c:pt>
                <c:pt idx="10957">
                  <c:v>455.82441207710275</c:v>
                </c:pt>
                <c:pt idx="10958">
                  <c:v>455.76783017080248</c:v>
                </c:pt>
                <c:pt idx="10959">
                  <c:v>455.71877016059796</c:v>
                </c:pt>
                <c:pt idx="10960">
                  <c:v>455.68968868970529</c:v>
                </c:pt>
                <c:pt idx="10961">
                  <c:v>455.64446149279803</c:v>
                </c:pt>
                <c:pt idx="10962">
                  <c:v>455.58275319871268</c:v>
                </c:pt>
                <c:pt idx="10963">
                  <c:v>455.51529568468152</c:v>
                </c:pt>
                <c:pt idx="10964">
                  <c:v>455.45837840721777</c:v>
                </c:pt>
                <c:pt idx="10965">
                  <c:v>455.40898302584975</c:v>
                </c:pt>
                <c:pt idx="10966">
                  <c:v>455.35115545522785</c:v>
                </c:pt>
                <c:pt idx="10967">
                  <c:v>455.30693437181117</c:v>
                </c:pt>
                <c:pt idx="10968">
                  <c:v>455.26769594568077</c:v>
                </c:pt>
                <c:pt idx="10969">
                  <c:v>455.21715072032362</c:v>
                </c:pt>
                <c:pt idx="10970">
                  <c:v>455.14399189651283</c:v>
                </c:pt>
                <c:pt idx="10971">
                  <c:v>455.08223569226129</c:v>
                </c:pt>
                <c:pt idx="10972">
                  <c:v>455.02186888283001</c:v>
                </c:pt>
                <c:pt idx="10973">
                  <c:v>454.97304842345659</c:v>
                </c:pt>
                <c:pt idx="10974">
                  <c:v>454.92235946760081</c:v>
                </c:pt>
                <c:pt idx="10975">
                  <c:v>454.88235447881101</c:v>
                </c:pt>
                <c:pt idx="10976">
                  <c:v>454.84354724417659</c:v>
                </c:pt>
                <c:pt idx="10977">
                  <c:v>454.79079815117353</c:v>
                </c:pt>
                <c:pt idx="10978">
                  <c:v>454.71912454251543</c:v>
                </c:pt>
                <c:pt idx="10979">
                  <c:v>454.65674550610311</c:v>
                </c:pt>
                <c:pt idx="10980">
                  <c:v>454.60188836578658</c:v>
                </c:pt>
                <c:pt idx="10981">
                  <c:v>454.54942673378082</c:v>
                </c:pt>
                <c:pt idx="10982">
                  <c:v>454.50290596238574</c:v>
                </c:pt>
                <c:pt idx="10983">
                  <c:v>454.46836273254451</c:v>
                </c:pt>
                <c:pt idx="10984">
                  <c:v>454.42035674599674</c:v>
                </c:pt>
                <c:pt idx="10985">
                  <c:v>454.35400116578853</c:v>
                </c:pt>
                <c:pt idx="10986">
                  <c:v>454.28141726397234</c:v>
                </c:pt>
                <c:pt idx="10987">
                  <c:v>454.21103722980206</c:v>
                </c:pt>
                <c:pt idx="10988">
                  <c:v>454.1552218861612</c:v>
                </c:pt>
                <c:pt idx="10989">
                  <c:v>454.09456761573261</c:v>
                </c:pt>
                <c:pt idx="10990">
                  <c:v>454.04316000738356</c:v>
                </c:pt>
                <c:pt idx="10991">
                  <c:v>453.99841191213847</c:v>
                </c:pt>
                <c:pt idx="10992">
                  <c:v>453.94264447866385</c:v>
                </c:pt>
                <c:pt idx="10993">
                  <c:v>453.86455090773291</c:v>
                </c:pt>
                <c:pt idx="10994">
                  <c:v>453.79340431090316</c:v>
                </c:pt>
                <c:pt idx="10995">
                  <c:v>453.73615166227586</c:v>
                </c:pt>
                <c:pt idx="10996">
                  <c:v>453.66831086691496</c:v>
                </c:pt>
                <c:pt idx="10997">
                  <c:v>453.6127829842714</c:v>
                </c:pt>
                <c:pt idx="10998">
                  <c:v>453.56262104024398</c:v>
                </c:pt>
                <c:pt idx="10999">
                  <c:v>453.51571698751917</c:v>
                </c:pt>
                <c:pt idx="11000">
                  <c:v>453.44615142617454</c:v>
                </c:pt>
                <c:pt idx="11001">
                  <c:v>453.37548393100695</c:v>
                </c:pt>
                <c:pt idx="11002">
                  <c:v>453.30634956115824</c:v>
                </c:pt>
                <c:pt idx="11003">
                  <c:v>453.25455867147951</c:v>
                </c:pt>
                <c:pt idx="11004">
                  <c:v>453.1998931718278</c:v>
                </c:pt>
                <c:pt idx="11005">
                  <c:v>453.16233160151501</c:v>
                </c:pt>
                <c:pt idx="11006">
                  <c:v>453.13545399826825</c:v>
                </c:pt>
                <c:pt idx="11007">
                  <c:v>453.09257439950551</c:v>
                </c:pt>
                <c:pt idx="11008">
                  <c:v>453.03172848841206</c:v>
                </c:pt>
                <c:pt idx="11009">
                  <c:v>452.96652275219304</c:v>
                </c:pt>
                <c:pt idx="11010">
                  <c:v>452.9086472714049</c:v>
                </c:pt>
                <c:pt idx="11011">
                  <c:v>452.84981358729249</c:v>
                </c:pt>
                <c:pt idx="11012">
                  <c:v>452.79380660298682</c:v>
                </c:pt>
                <c:pt idx="11013">
                  <c:v>452.73981184566213</c:v>
                </c:pt>
                <c:pt idx="11014">
                  <c:v>452.70196281435204</c:v>
                </c:pt>
                <c:pt idx="11015">
                  <c:v>452.6357988748087</c:v>
                </c:pt>
                <c:pt idx="11016">
                  <c:v>452.56053200368444</c:v>
                </c:pt>
                <c:pt idx="11017">
                  <c:v>452.48660661721419</c:v>
                </c:pt>
                <c:pt idx="11018">
                  <c:v>452.42647935861402</c:v>
                </c:pt>
                <c:pt idx="11019">
                  <c:v>452.36405241203545</c:v>
                </c:pt>
                <c:pt idx="11020">
                  <c:v>452.30852452939189</c:v>
                </c:pt>
                <c:pt idx="11021">
                  <c:v>452.25797930403473</c:v>
                </c:pt>
                <c:pt idx="11022">
                  <c:v>452.21902833890169</c:v>
                </c:pt>
                <c:pt idx="11023">
                  <c:v>452.15947600229606</c:v>
                </c:pt>
                <c:pt idx="11024">
                  <c:v>452.08186153302722</c:v>
                </c:pt>
                <c:pt idx="11025">
                  <c:v>452.00486989591923</c:v>
                </c:pt>
                <c:pt idx="11026">
                  <c:v>451.93904132753937</c:v>
                </c:pt>
                <c:pt idx="11027">
                  <c:v>451.86693652738535</c:v>
                </c:pt>
                <c:pt idx="11028">
                  <c:v>451.8033118266514</c:v>
                </c:pt>
                <c:pt idx="11029">
                  <c:v>451.75056273364834</c:v>
                </c:pt>
                <c:pt idx="11030">
                  <c:v>451.69532231200208</c:v>
                </c:pt>
                <c:pt idx="11031">
                  <c:v>451.62724196581013</c:v>
                </c:pt>
                <c:pt idx="11032">
                  <c:v>451.56332980407888</c:v>
                </c:pt>
                <c:pt idx="11033">
                  <c:v>451.50200479132326</c:v>
                </c:pt>
                <c:pt idx="11034">
                  <c:v>451.44072768873389</c:v>
                </c:pt>
                <c:pt idx="11035">
                  <c:v>451.38572681791874</c:v>
                </c:pt>
                <c:pt idx="11036">
                  <c:v>451.34289512932224</c:v>
                </c:pt>
                <c:pt idx="11037">
                  <c:v>451.28770261784217</c:v>
                </c:pt>
                <c:pt idx="11038">
                  <c:v>451.22163449863126</c:v>
                </c:pt>
                <c:pt idx="11039">
                  <c:v>451.1538895236028</c:v>
                </c:pt>
                <c:pt idx="11040">
                  <c:v>451.09428927683098</c:v>
                </c:pt>
                <c:pt idx="11041">
                  <c:v>451.02793369662277</c:v>
                </c:pt>
                <c:pt idx="11042">
                  <c:v>450.96224885874153</c:v>
                </c:pt>
                <c:pt idx="11043">
                  <c:v>450.89694730219009</c:v>
                </c:pt>
                <c:pt idx="11044">
                  <c:v>450.8384968994074</c:v>
                </c:pt>
                <c:pt idx="11045">
                  <c:v>450.77041655321545</c:v>
                </c:pt>
                <c:pt idx="11046">
                  <c:v>450.68638212167377</c:v>
                </c:pt>
                <c:pt idx="11047">
                  <c:v>450.61207345387379</c:v>
                </c:pt>
                <c:pt idx="11048">
                  <c:v>450.5509400817831</c:v>
                </c:pt>
                <c:pt idx="11049">
                  <c:v>450.48482405240594</c:v>
                </c:pt>
                <c:pt idx="11050">
                  <c:v>450.41870802302878</c:v>
                </c:pt>
                <c:pt idx="11051">
                  <c:v>450.36744414517841</c:v>
                </c:pt>
                <c:pt idx="11052">
                  <c:v>450.31589280633074</c:v>
                </c:pt>
                <c:pt idx="11053">
                  <c:v>450.2419195096943</c:v>
                </c:pt>
                <c:pt idx="11054">
                  <c:v>450.169096057047</c:v>
                </c:pt>
                <c:pt idx="11055">
                  <c:v>450.10484852415226</c:v>
                </c:pt>
                <c:pt idx="11056">
                  <c:v>450.05827984259099</c:v>
                </c:pt>
                <c:pt idx="11057">
                  <c:v>449.99738602133135</c:v>
                </c:pt>
                <c:pt idx="11058">
                  <c:v>449.94861347212412</c:v>
                </c:pt>
                <c:pt idx="11059">
                  <c:v>449.90376955654659</c:v>
                </c:pt>
                <c:pt idx="11060">
                  <c:v>449.8523619481976</c:v>
                </c:pt>
                <c:pt idx="11061">
                  <c:v>449.76971691147617</c:v>
                </c:pt>
                <c:pt idx="11062">
                  <c:v>449.69569570467348</c:v>
                </c:pt>
                <c:pt idx="11063">
                  <c:v>449.63432278175168</c:v>
                </c:pt>
                <c:pt idx="11064">
                  <c:v>449.57194374533935</c:v>
                </c:pt>
                <c:pt idx="11065">
                  <c:v>449.51196021723774</c:v>
                </c:pt>
                <c:pt idx="11066">
                  <c:v>449.46084006988605</c:v>
                </c:pt>
                <c:pt idx="11067">
                  <c:v>449.41676271696792</c:v>
                </c:pt>
                <c:pt idx="11068">
                  <c:v>449.35318592640022</c:v>
                </c:pt>
                <c:pt idx="11069">
                  <c:v>449.27236147599496</c:v>
                </c:pt>
                <c:pt idx="11070">
                  <c:v>449.19656759304235</c:v>
                </c:pt>
                <c:pt idx="11071">
                  <c:v>449.13313453297326</c:v>
                </c:pt>
                <c:pt idx="11072">
                  <c:v>449.05820303301255</c:v>
                </c:pt>
                <c:pt idx="11073">
                  <c:v>448.99242237479888</c:v>
                </c:pt>
                <c:pt idx="11074">
                  <c:v>448.94446429841736</c:v>
                </c:pt>
                <c:pt idx="11075">
                  <c:v>448.88040840618748</c:v>
                </c:pt>
                <c:pt idx="11076">
                  <c:v>448.79646979497824</c:v>
                </c:pt>
                <c:pt idx="11077">
                  <c:v>448.72091546285668</c:v>
                </c:pt>
                <c:pt idx="11078">
                  <c:v>448.65297884716341</c:v>
                </c:pt>
                <c:pt idx="11079">
                  <c:v>448.57335215091354</c:v>
                </c:pt>
                <c:pt idx="11080">
                  <c:v>448.49789363912441</c:v>
                </c:pt>
                <c:pt idx="11081">
                  <c:v>448.44078472099574</c:v>
                </c:pt>
                <c:pt idx="11082">
                  <c:v>448.38554429934948</c:v>
                </c:pt>
                <c:pt idx="11083">
                  <c:v>448.3076423690834</c:v>
                </c:pt>
                <c:pt idx="11084">
                  <c:v>448.22614717635116</c:v>
                </c:pt>
                <c:pt idx="11085">
                  <c:v>448.15686907600383</c:v>
                </c:pt>
                <c:pt idx="11086">
                  <c:v>448.08735142482539</c:v>
                </c:pt>
                <c:pt idx="11087">
                  <c:v>448.0050417592675</c:v>
                </c:pt>
                <c:pt idx="11088">
                  <c:v>447.94170451953084</c:v>
                </c:pt>
                <c:pt idx="11089">
                  <c:v>447.89513583796952</c:v>
                </c:pt>
                <c:pt idx="11090">
                  <c:v>447.83864975200169</c:v>
                </c:pt>
                <c:pt idx="11091">
                  <c:v>447.76079573190179</c:v>
                </c:pt>
                <c:pt idx="11092">
                  <c:v>447.69022405706664</c:v>
                </c:pt>
                <c:pt idx="11093">
                  <c:v>447.62065849572201</c:v>
                </c:pt>
                <c:pt idx="11094">
                  <c:v>447.54821832440444</c:v>
                </c:pt>
                <c:pt idx="11095">
                  <c:v>447.46921446031541</c:v>
                </c:pt>
                <c:pt idx="11096">
                  <c:v>447.40630841207468</c:v>
                </c:pt>
                <c:pt idx="11097">
                  <c:v>447.34071939452593</c:v>
                </c:pt>
                <c:pt idx="11098">
                  <c:v>447.26454223024359</c:v>
                </c:pt>
                <c:pt idx="11099">
                  <c:v>447.16982383163588</c:v>
                </c:pt>
                <c:pt idx="11100">
                  <c:v>447.09096369804547</c:v>
                </c:pt>
                <c:pt idx="11101">
                  <c:v>447.0196733707171</c:v>
                </c:pt>
                <c:pt idx="11102">
                  <c:v>446.95245540751699</c:v>
                </c:pt>
                <c:pt idx="11103">
                  <c:v>446.88633937813989</c:v>
                </c:pt>
                <c:pt idx="11104">
                  <c:v>446.83239253098145</c:v>
                </c:pt>
                <c:pt idx="11105">
                  <c:v>446.76555784911108</c:v>
                </c:pt>
                <c:pt idx="11106">
                  <c:v>446.69172828297326</c:v>
                </c:pt>
                <c:pt idx="11107">
                  <c:v>446.60726265993566</c:v>
                </c:pt>
                <c:pt idx="11108">
                  <c:v>446.5197786964265</c:v>
                </c:pt>
                <c:pt idx="11109">
                  <c:v>446.45351893655072</c:v>
                </c:pt>
                <c:pt idx="11110">
                  <c:v>446.38471993786555</c:v>
                </c:pt>
                <c:pt idx="11111">
                  <c:v>446.31357334103581</c:v>
                </c:pt>
                <c:pt idx="11112">
                  <c:v>446.25593741107878</c:v>
                </c:pt>
                <c:pt idx="11113">
                  <c:v>446.19753491846228</c:v>
                </c:pt>
                <c:pt idx="11114">
                  <c:v>446.10957185329096</c:v>
                </c:pt>
                <c:pt idx="11115">
                  <c:v>446.03588601765182</c:v>
                </c:pt>
                <c:pt idx="11116">
                  <c:v>445.97197385592062</c:v>
                </c:pt>
                <c:pt idx="11117">
                  <c:v>445.90374977923</c:v>
                </c:pt>
                <c:pt idx="11118">
                  <c:v>445.83269900273268</c:v>
                </c:pt>
                <c:pt idx="11119">
                  <c:v>445.77621291676485</c:v>
                </c:pt>
                <c:pt idx="11120">
                  <c:v>445.71239657536603</c:v>
                </c:pt>
                <c:pt idx="11121">
                  <c:v>445.61901966141238</c:v>
                </c:pt>
                <c:pt idx="11122">
                  <c:v>445.52339096964658</c:v>
                </c:pt>
                <c:pt idx="11123">
                  <c:v>445.43442179098474</c:v>
                </c:pt>
                <c:pt idx="11124">
                  <c:v>445.36202952983342</c:v>
                </c:pt>
                <c:pt idx="11125">
                  <c:v>445.28321730640926</c:v>
                </c:pt>
                <c:pt idx="11126">
                  <c:v>445.22289840714416</c:v>
                </c:pt>
                <c:pt idx="11127">
                  <c:v>445.16540620768581</c:v>
                </c:pt>
                <c:pt idx="11128">
                  <c:v>445.10681207440444</c:v>
                </c:pt>
                <c:pt idx="11129">
                  <c:v>445.01434545360888</c:v>
                </c:pt>
                <c:pt idx="11130">
                  <c:v>444.92595119694164</c:v>
                </c:pt>
                <c:pt idx="11131">
                  <c:v>444.84483928553914</c:v>
                </c:pt>
                <c:pt idx="11132">
                  <c:v>444.76521258928926</c:v>
                </c:pt>
                <c:pt idx="11133">
                  <c:v>444.69363480096359</c:v>
                </c:pt>
                <c:pt idx="11134">
                  <c:v>444.63710080482952</c:v>
                </c:pt>
                <c:pt idx="11135">
                  <c:v>444.57980024603597</c:v>
                </c:pt>
                <c:pt idx="11136">
                  <c:v>444.50529993757118</c:v>
                </c:pt>
                <c:pt idx="11137">
                  <c:v>444.42270281101599</c:v>
                </c:pt>
                <c:pt idx="11138">
                  <c:v>444.33641660166217</c:v>
                </c:pt>
                <c:pt idx="11139">
                  <c:v>444.25228634978811</c:v>
                </c:pt>
                <c:pt idx="11140">
                  <c:v>444.17055160622476</c:v>
                </c:pt>
                <c:pt idx="11141">
                  <c:v>444.09217057429652</c:v>
                </c:pt>
                <c:pt idx="11142">
                  <c:v>444.03003108871525</c:v>
                </c:pt>
                <c:pt idx="11143">
                  <c:v>443.96784369296779</c:v>
                </c:pt>
                <c:pt idx="11144">
                  <c:v>443.87935361596811</c:v>
                </c:pt>
                <c:pt idx="11145">
                  <c:v>443.78899504248602</c:v>
                </c:pt>
                <c:pt idx="11146">
                  <c:v>443.7116201240483</c:v>
                </c:pt>
                <c:pt idx="11147">
                  <c:v>443.62873553649575</c:v>
                </c:pt>
                <c:pt idx="11148">
                  <c:v>443.54412618295953</c:v>
                </c:pt>
                <c:pt idx="11149">
                  <c:v>443.47724359092297</c:v>
                </c:pt>
                <c:pt idx="11150">
                  <c:v>443.41040890905259</c:v>
                </c:pt>
                <c:pt idx="11151">
                  <c:v>443.32881789598792</c:v>
                </c:pt>
                <c:pt idx="11152">
                  <c:v>443.23256637206134</c:v>
                </c:pt>
                <c:pt idx="11153">
                  <c:v>443.13641066846719</c:v>
                </c:pt>
                <c:pt idx="11154">
                  <c:v>443.05769426537546</c:v>
                </c:pt>
                <c:pt idx="11155">
                  <c:v>442.97720518613374</c:v>
                </c:pt>
                <c:pt idx="11156">
                  <c:v>442.89858460337439</c:v>
                </c:pt>
                <c:pt idx="11157">
                  <c:v>442.83385796881748</c:v>
                </c:pt>
                <c:pt idx="11158">
                  <c:v>442.760986606004</c:v>
                </c:pt>
                <c:pt idx="11159">
                  <c:v>442.65917750279647</c:v>
                </c:pt>
                <c:pt idx="11160">
                  <c:v>442.56263851787259</c:v>
                </c:pt>
                <c:pt idx="11161">
                  <c:v>442.4766876796823</c:v>
                </c:pt>
                <c:pt idx="11162">
                  <c:v>442.38958699750287</c:v>
                </c:pt>
                <c:pt idx="11163">
                  <c:v>442.31130178590706</c:v>
                </c:pt>
                <c:pt idx="11164">
                  <c:v>442.24154458389756</c:v>
                </c:pt>
                <c:pt idx="11165">
                  <c:v>442.17480572235962</c:v>
                </c:pt>
                <c:pt idx="11166">
                  <c:v>442.10025750372859</c:v>
                </c:pt>
                <c:pt idx="11167">
                  <c:v>442.01095295390326</c:v>
                </c:pt>
                <c:pt idx="11168">
                  <c:v>441.93156580848449</c:v>
                </c:pt>
                <c:pt idx="11169">
                  <c:v>441.85994010999258</c:v>
                </c:pt>
                <c:pt idx="11170">
                  <c:v>441.77830118676167</c:v>
                </c:pt>
                <c:pt idx="11171">
                  <c:v>441.69455421621734</c:v>
                </c:pt>
                <c:pt idx="11172">
                  <c:v>441.63351666445902</c:v>
                </c:pt>
                <c:pt idx="11173">
                  <c:v>441.55532727319559</c:v>
                </c:pt>
                <c:pt idx="11174">
                  <c:v>441.46377094555817</c:v>
                </c:pt>
                <c:pt idx="11175">
                  <c:v>441.36483645232352</c:v>
                </c:pt>
                <c:pt idx="11176">
                  <c:v>441.27730457864811</c:v>
                </c:pt>
                <c:pt idx="11177">
                  <c:v>441.19509073342266</c:v>
                </c:pt>
                <c:pt idx="11178">
                  <c:v>441.10890034440132</c:v>
                </c:pt>
                <c:pt idx="11179">
                  <c:v>441.03114214463386</c:v>
                </c:pt>
                <c:pt idx="11180">
                  <c:v>440.96406791193243</c:v>
                </c:pt>
                <c:pt idx="11181">
                  <c:v>440.88870522047574</c:v>
                </c:pt>
                <c:pt idx="11182">
                  <c:v>440.78507553095199</c:v>
                </c:pt>
                <c:pt idx="11183">
                  <c:v>440.69730410644553</c:v>
                </c:pt>
                <c:pt idx="11184">
                  <c:v>440.61111371742419</c:v>
                </c:pt>
                <c:pt idx="11185">
                  <c:v>440.52760629771092</c:v>
                </c:pt>
                <c:pt idx="11186">
                  <c:v>440.44026606470038</c:v>
                </c:pt>
                <c:pt idx="11187">
                  <c:v>440.37050886269088</c:v>
                </c:pt>
                <c:pt idx="11188">
                  <c:v>440.28781591580326</c:v>
                </c:pt>
                <c:pt idx="11189">
                  <c:v>440.2025837301062</c:v>
                </c:pt>
                <c:pt idx="11190">
                  <c:v>440.09986433374058</c:v>
                </c:pt>
                <c:pt idx="11191">
                  <c:v>440.00524175546531</c:v>
                </c:pt>
                <c:pt idx="11192">
                  <c:v>439.91397288882513</c:v>
                </c:pt>
                <c:pt idx="11193">
                  <c:v>439.82447669833493</c:v>
                </c:pt>
                <c:pt idx="11194">
                  <c:v>439.73459722651501</c:v>
                </c:pt>
                <c:pt idx="11195">
                  <c:v>439.66507957533656</c:v>
                </c:pt>
                <c:pt idx="11196">
                  <c:v>439.57165475121673</c:v>
                </c:pt>
                <c:pt idx="11197">
                  <c:v>439.46883953451868</c:v>
                </c:pt>
                <c:pt idx="11198">
                  <c:v>439.37009668194889</c:v>
                </c:pt>
                <c:pt idx="11199">
                  <c:v>439.28534359791399</c:v>
                </c:pt>
                <c:pt idx="11200">
                  <c:v>439.19982395121968</c:v>
                </c:pt>
                <c:pt idx="11201">
                  <c:v>439.12326350560761</c:v>
                </c:pt>
                <c:pt idx="11202">
                  <c:v>439.04823618531441</c:v>
                </c:pt>
                <c:pt idx="11203">
                  <c:v>438.97057380587938</c:v>
                </c:pt>
                <c:pt idx="11204">
                  <c:v>438.87686152076225</c:v>
                </c:pt>
                <c:pt idx="11205">
                  <c:v>438.76192503201167</c:v>
                </c:pt>
                <c:pt idx="11206">
                  <c:v>438.66854811805803</c:v>
                </c:pt>
                <c:pt idx="11207">
                  <c:v>438.58341175269345</c:v>
                </c:pt>
                <c:pt idx="11208">
                  <c:v>438.49310108937755</c:v>
                </c:pt>
                <c:pt idx="11209">
                  <c:v>438.39651419428748</c:v>
                </c:pt>
                <c:pt idx="11210">
                  <c:v>438.33145218856708</c:v>
                </c:pt>
                <c:pt idx="11211">
                  <c:v>438.24698656552948</c:v>
                </c:pt>
                <c:pt idx="11212">
                  <c:v>438.1296545684682</c:v>
                </c:pt>
                <c:pt idx="11213">
                  <c:v>438.01390360689197</c:v>
                </c:pt>
                <c:pt idx="11214">
                  <c:v>437.92014341160859</c:v>
                </c:pt>
                <c:pt idx="11215">
                  <c:v>437.80918346665396</c:v>
                </c:pt>
                <c:pt idx="11216">
                  <c:v>437.69597174388718</c:v>
                </c:pt>
                <c:pt idx="11217">
                  <c:v>437.61294342583602</c:v>
                </c:pt>
                <c:pt idx="11218">
                  <c:v>437.53532895656718</c:v>
                </c:pt>
                <c:pt idx="11219">
                  <c:v>437.43534043967583</c:v>
                </c:pt>
                <c:pt idx="11220">
                  <c:v>437.32418885405633</c:v>
                </c:pt>
                <c:pt idx="11221">
                  <c:v>437.23426147207016</c:v>
                </c:pt>
                <c:pt idx="11222">
                  <c:v>437.13724338548417</c:v>
                </c:pt>
                <c:pt idx="11223">
                  <c:v>437.04482467485479</c:v>
                </c:pt>
                <c:pt idx="11224">
                  <c:v>436.95398699971059</c:v>
                </c:pt>
                <c:pt idx="11225">
                  <c:v>436.86995256816891</c:v>
                </c:pt>
                <c:pt idx="11226">
                  <c:v>436.77480297806528</c:v>
                </c:pt>
                <c:pt idx="11227">
                  <c:v>436.67927010663198</c:v>
                </c:pt>
                <c:pt idx="11228">
                  <c:v>436.57640697976768</c:v>
                </c:pt>
                <c:pt idx="11229">
                  <c:v>436.48231141332082</c:v>
                </c:pt>
                <c:pt idx="11230">
                  <c:v>436.39731877845486</c:v>
                </c:pt>
                <c:pt idx="11231">
                  <c:v>436.3042772356647</c:v>
                </c:pt>
                <c:pt idx="11232">
                  <c:v>436.21085241154486</c:v>
                </c:pt>
                <c:pt idx="11233">
                  <c:v>436.12494948352077</c:v>
                </c:pt>
                <c:pt idx="11234">
                  <c:v>436.02735647494018</c:v>
                </c:pt>
                <c:pt idx="11235">
                  <c:v>435.90734150857082</c:v>
                </c:pt>
                <c:pt idx="11236">
                  <c:v>435.80098093957281</c:v>
                </c:pt>
                <c:pt idx="11237">
                  <c:v>435.69763871104641</c:v>
                </c:pt>
                <c:pt idx="11238">
                  <c:v>435.58696622708902</c:v>
                </c:pt>
                <c:pt idx="11239">
                  <c:v>435.47624583296545</c:v>
                </c:pt>
                <c:pt idx="11240">
                  <c:v>435.39427153857099</c:v>
                </c:pt>
                <c:pt idx="11241">
                  <c:v>435.30530235990921</c:v>
                </c:pt>
                <c:pt idx="11242">
                  <c:v>435.19577971994096</c:v>
                </c:pt>
                <c:pt idx="11243">
                  <c:v>435.08319082933497</c:v>
                </c:pt>
                <c:pt idx="11244">
                  <c:v>434.99340717784747</c:v>
                </c:pt>
                <c:pt idx="11245">
                  <c:v>434.88857973416839</c:v>
                </c:pt>
                <c:pt idx="11246">
                  <c:v>434.78427930231766</c:v>
                </c:pt>
                <c:pt idx="11247">
                  <c:v>434.70302366041648</c:v>
                </c:pt>
                <c:pt idx="11248">
                  <c:v>434.62478635898685</c:v>
                </c:pt>
                <c:pt idx="11249">
                  <c:v>434.52767245206843</c:v>
                </c:pt>
                <c:pt idx="11250">
                  <c:v>434.42361157104875</c:v>
                </c:pt>
                <c:pt idx="11251">
                  <c:v>434.319981881525</c:v>
                </c:pt>
                <c:pt idx="11252">
                  <c:v>434.21390877352434</c:v>
                </c:pt>
                <c:pt idx="11253">
                  <c:v>434.10448195388852</c:v>
                </c:pt>
                <c:pt idx="11254">
                  <c:v>433.99807347472432</c:v>
                </c:pt>
                <c:pt idx="11255">
                  <c:v>433.90182195079774</c:v>
                </c:pt>
                <c:pt idx="11256">
                  <c:v>433.79953374592804</c:v>
                </c:pt>
                <c:pt idx="11257">
                  <c:v>433.68177055737084</c:v>
                </c:pt>
                <c:pt idx="11258">
                  <c:v>433.56319289598792</c:v>
                </c:pt>
                <c:pt idx="11259">
                  <c:v>433.45261623236297</c:v>
                </c:pt>
                <c:pt idx="11260">
                  <c:v>433.35008847666217</c:v>
                </c:pt>
                <c:pt idx="11261">
                  <c:v>433.2496208581087</c:v>
                </c:pt>
                <c:pt idx="11262">
                  <c:v>433.15518992049829</c:v>
                </c:pt>
                <c:pt idx="11263">
                  <c:v>433.06990982463503</c:v>
                </c:pt>
                <c:pt idx="11264">
                  <c:v>432.96723833843561</c:v>
                </c:pt>
                <c:pt idx="11265">
                  <c:v>432.85000216170675</c:v>
                </c:pt>
                <c:pt idx="11266">
                  <c:v>432.72581901087665</c:v>
                </c:pt>
                <c:pt idx="11267">
                  <c:v>432.60508539201408</c:v>
                </c:pt>
                <c:pt idx="11268">
                  <c:v>432.48401640198796</c:v>
                </c:pt>
                <c:pt idx="11269">
                  <c:v>432.37272108586978</c:v>
                </c:pt>
                <c:pt idx="11270">
                  <c:v>432.26794155235689</c:v>
                </c:pt>
                <c:pt idx="11271">
                  <c:v>432.1697736217817</c:v>
                </c:pt>
                <c:pt idx="11272">
                  <c:v>432.06978510489034</c:v>
                </c:pt>
                <c:pt idx="11273">
                  <c:v>431.9463685167197</c:v>
                </c:pt>
                <c:pt idx="11274">
                  <c:v>431.83675005641902</c:v>
                </c:pt>
                <c:pt idx="11275">
                  <c:v>431.73058112808593</c:v>
                </c:pt>
                <c:pt idx="11276">
                  <c:v>431.63394632282962</c:v>
                </c:pt>
                <c:pt idx="11277">
                  <c:v>431.52399249136545</c:v>
                </c:pt>
                <c:pt idx="11278">
                  <c:v>431.44513235777509</c:v>
                </c:pt>
                <c:pt idx="11279">
                  <c:v>431.34049655476082</c:v>
                </c:pt>
                <c:pt idx="11280">
                  <c:v>431.22235008487388</c:v>
                </c:pt>
                <c:pt idx="11281">
                  <c:v>431.09141160060739</c:v>
                </c:pt>
                <c:pt idx="11282">
                  <c:v>430.986296695931</c:v>
                </c:pt>
                <c:pt idx="11283">
                  <c:v>430.86609008889678</c:v>
                </c:pt>
                <c:pt idx="11284">
                  <c:v>430.75666326926103</c:v>
                </c:pt>
                <c:pt idx="11285">
                  <c:v>430.65217119674537</c:v>
                </c:pt>
                <c:pt idx="11286">
                  <c:v>430.54873314788654</c:v>
                </c:pt>
                <c:pt idx="11287">
                  <c:v>430.43264681514682</c:v>
                </c:pt>
                <c:pt idx="11288">
                  <c:v>430.29912118190475</c:v>
                </c:pt>
                <c:pt idx="11289">
                  <c:v>430.17426728874761</c:v>
                </c:pt>
                <c:pt idx="11290">
                  <c:v>430.06311570312812</c:v>
                </c:pt>
                <c:pt idx="11291">
                  <c:v>429.95402425465585</c:v>
                </c:pt>
                <c:pt idx="11292">
                  <c:v>429.83846493374449</c:v>
                </c:pt>
                <c:pt idx="11293">
                  <c:v>429.74384235546927</c:v>
                </c:pt>
                <c:pt idx="11294">
                  <c:v>429.6408354981063</c:v>
                </c:pt>
                <c:pt idx="11295">
                  <c:v>429.50850761901961</c:v>
                </c:pt>
                <c:pt idx="11296">
                  <c:v>429.37081380131679</c:v>
                </c:pt>
                <c:pt idx="11297">
                  <c:v>429.25190076877038</c:v>
                </c:pt>
                <c:pt idx="11298">
                  <c:v>429.1373475613496</c:v>
                </c:pt>
                <c:pt idx="11299">
                  <c:v>429.01694931365051</c:v>
                </c:pt>
                <c:pt idx="11300">
                  <c:v>428.91092411581599</c:v>
                </c:pt>
                <c:pt idx="11301">
                  <c:v>428.81218126324626</c:v>
                </c:pt>
                <c:pt idx="11302">
                  <c:v>428.69949655230783</c:v>
                </c:pt>
                <c:pt idx="11303">
                  <c:v>428.56985164252916</c:v>
                </c:pt>
                <c:pt idx="11304">
                  <c:v>428.44873474233685</c:v>
                </c:pt>
                <c:pt idx="11305">
                  <c:v>428.33269631976339</c:v>
                </c:pt>
                <c:pt idx="11306">
                  <c:v>428.21119613824135</c:v>
                </c:pt>
                <c:pt idx="11307">
                  <c:v>428.08835447206525</c:v>
                </c:pt>
                <c:pt idx="11308">
                  <c:v>427.98309583689024</c:v>
                </c:pt>
                <c:pt idx="11309">
                  <c:v>427.8754896035706</c:v>
                </c:pt>
                <c:pt idx="11310">
                  <c:v>427.75039615958246</c:v>
                </c:pt>
                <c:pt idx="11311">
                  <c:v>427.62108662096733</c:v>
                </c:pt>
                <c:pt idx="11312">
                  <c:v>427.4959452668129</c:v>
                </c:pt>
                <c:pt idx="11313">
                  <c:v>427.3758823902773</c:v>
                </c:pt>
                <c:pt idx="11314">
                  <c:v>427.24686031265946</c:v>
                </c:pt>
                <c:pt idx="11315">
                  <c:v>427.12253343133074</c:v>
                </c:pt>
                <c:pt idx="11316">
                  <c:v>427.00625545792616</c:v>
                </c:pt>
                <c:pt idx="11317">
                  <c:v>426.88480318657037</c:v>
                </c:pt>
                <c:pt idx="11318">
                  <c:v>426.73091573268675</c:v>
                </c:pt>
                <c:pt idx="11319">
                  <c:v>426.58287331908144</c:v>
                </c:pt>
                <c:pt idx="11320">
                  <c:v>426.45955255124323</c:v>
                </c:pt>
                <c:pt idx="11321">
                  <c:v>426.33249479044019</c:v>
                </c:pt>
                <c:pt idx="11322">
                  <c:v>426.20649105329392</c:v>
                </c:pt>
                <c:pt idx="11323">
                  <c:v>426.10482568058501</c:v>
                </c:pt>
                <c:pt idx="11324">
                  <c:v>425.99865675225192</c:v>
                </c:pt>
                <c:pt idx="11325">
                  <c:v>425.86714334599083</c:v>
                </c:pt>
                <c:pt idx="11326">
                  <c:v>425.74113960884455</c:v>
                </c:pt>
                <c:pt idx="11327">
                  <c:v>425.61954360699013</c:v>
                </c:pt>
                <c:pt idx="11328">
                  <c:v>425.49401897150597</c:v>
                </c:pt>
                <c:pt idx="11329">
                  <c:v>425.38147799106622</c:v>
                </c:pt>
                <c:pt idx="11330">
                  <c:v>425.2759798050601</c:v>
                </c:pt>
                <c:pt idx="11331">
                  <c:v>425.16324718395543</c:v>
                </c:pt>
                <c:pt idx="11332">
                  <c:v>425.04141163126991</c:v>
                </c:pt>
                <c:pt idx="11333">
                  <c:v>424.90687988453732</c:v>
                </c:pt>
                <c:pt idx="11334">
                  <c:v>424.75969985392385</c:v>
                </c:pt>
                <c:pt idx="11335">
                  <c:v>424.62507228685882</c:v>
                </c:pt>
                <c:pt idx="11336">
                  <c:v>424.49030098929512</c:v>
                </c:pt>
                <c:pt idx="11337">
                  <c:v>424.35663162555443</c:v>
                </c:pt>
                <c:pt idx="11338">
                  <c:v>424.23297548655268</c:v>
                </c:pt>
                <c:pt idx="11339">
                  <c:v>424.10831323406046</c:v>
                </c:pt>
                <c:pt idx="11340">
                  <c:v>423.9649660167442</c:v>
                </c:pt>
                <c:pt idx="11341">
                  <c:v>423.81419272366463</c:v>
                </c:pt>
                <c:pt idx="11342">
                  <c:v>423.66835417770523</c:v>
                </c:pt>
                <c:pt idx="11343">
                  <c:v>423.54081731524002</c:v>
                </c:pt>
                <c:pt idx="11344">
                  <c:v>423.41452611709644</c:v>
                </c:pt>
                <c:pt idx="11345">
                  <c:v>423.28809118845425</c:v>
                </c:pt>
                <c:pt idx="11346">
                  <c:v>423.17789780615902</c:v>
                </c:pt>
                <c:pt idx="11347">
                  <c:v>423.06185938358556</c:v>
                </c:pt>
                <c:pt idx="11348">
                  <c:v>422.90380374524119</c:v>
                </c:pt>
                <c:pt idx="11349">
                  <c:v>422.74991629135764</c:v>
                </c:pt>
                <c:pt idx="11350">
                  <c:v>422.60786264852919</c:v>
                </c:pt>
                <c:pt idx="11351">
                  <c:v>422.46164082124005</c:v>
                </c:pt>
                <c:pt idx="11352">
                  <c:v>422.32064120206843</c:v>
                </c:pt>
                <c:pt idx="11353">
                  <c:v>422.20766903013271</c:v>
                </c:pt>
                <c:pt idx="11354">
                  <c:v>422.08382125046609</c:v>
                </c:pt>
                <c:pt idx="11355">
                  <c:v>421.95422425085366</c:v>
                </c:pt>
                <c:pt idx="11356">
                  <c:v>421.80105544946332</c:v>
                </c:pt>
                <c:pt idx="11357">
                  <c:v>421.65315676635663</c:v>
                </c:pt>
                <c:pt idx="11358">
                  <c:v>421.50846806438642</c:v>
                </c:pt>
                <c:pt idx="11359">
                  <c:v>421.3743195989835</c:v>
                </c:pt>
                <c:pt idx="11360">
                  <c:v>421.23054119017138</c:v>
                </c:pt>
                <c:pt idx="11361">
                  <c:v>421.11167606779117</c:v>
                </c:pt>
                <c:pt idx="11362">
                  <c:v>420.98461830698812</c:v>
                </c:pt>
                <c:pt idx="11363">
                  <c:v>420.83034757177484</c:v>
                </c:pt>
                <c:pt idx="11364">
                  <c:v>420.66443466617119</c:v>
                </c:pt>
                <c:pt idx="11365">
                  <c:v>420.51586524073753</c:v>
                </c:pt>
                <c:pt idx="11366">
                  <c:v>420.36432538499849</c:v>
                </c:pt>
                <c:pt idx="11367">
                  <c:v>420.21149195477159</c:v>
                </c:pt>
                <c:pt idx="11368">
                  <c:v>420.07581036404986</c:v>
                </c:pt>
                <c:pt idx="11369">
                  <c:v>419.94884842357925</c:v>
                </c:pt>
                <c:pt idx="11370">
                  <c:v>419.81148997703997</c:v>
                </c:pt>
                <c:pt idx="11371">
                  <c:v>419.66038131279686</c:v>
                </c:pt>
                <c:pt idx="11372">
                  <c:v>419.50922473838756</c:v>
                </c:pt>
                <c:pt idx="11373">
                  <c:v>419.36146978577949</c:v>
                </c:pt>
                <c:pt idx="11374">
                  <c:v>419.21769137696737</c:v>
                </c:pt>
                <c:pt idx="11375">
                  <c:v>419.07055925652008</c:v>
                </c:pt>
                <c:pt idx="11376">
                  <c:v>418.94134553823739</c:v>
                </c:pt>
                <c:pt idx="11377">
                  <c:v>418.80738871349939</c:v>
                </c:pt>
                <c:pt idx="11378">
                  <c:v>418.65824436607113</c:v>
                </c:pt>
                <c:pt idx="11379">
                  <c:v>418.49501442977555</c:v>
                </c:pt>
                <c:pt idx="11380">
                  <c:v>418.3402645929001</c:v>
                </c:pt>
                <c:pt idx="11381">
                  <c:v>418.18484401369761</c:v>
                </c:pt>
                <c:pt idx="11382">
                  <c:v>418.02899224299915</c:v>
                </c:pt>
                <c:pt idx="11383">
                  <c:v>417.86902019800624</c:v>
                </c:pt>
                <c:pt idx="11384">
                  <c:v>417.7347280021047</c:v>
                </c:pt>
                <c:pt idx="11385">
                  <c:v>417.59535732858438</c:v>
                </c:pt>
                <c:pt idx="11386">
                  <c:v>417.42862995015508</c:v>
                </c:pt>
                <c:pt idx="11387">
                  <c:v>417.26587911552167</c:v>
                </c:pt>
                <c:pt idx="11388">
                  <c:v>417.13278467377552</c:v>
                </c:pt>
                <c:pt idx="11389">
                  <c:v>416.98062198587564</c:v>
                </c:pt>
                <c:pt idx="11390">
                  <c:v>416.8196917375584</c:v>
                </c:pt>
                <c:pt idx="11391">
                  <c:v>416.68027315387184</c:v>
                </c:pt>
                <c:pt idx="11392">
                  <c:v>416.54281888700012</c:v>
                </c:pt>
                <c:pt idx="11393">
                  <c:v>416.38145744718696</c:v>
                </c:pt>
                <c:pt idx="11394">
                  <c:v>416.20735190316049</c:v>
                </c:pt>
                <c:pt idx="11395">
                  <c:v>416.05020655797426</c:v>
                </c:pt>
                <c:pt idx="11396">
                  <c:v>415.89478597877178</c:v>
                </c:pt>
                <c:pt idx="11397">
                  <c:v>415.73888629790713</c:v>
                </c:pt>
                <c:pt idx="11398">
                  <c:v>415.57441069728998</c:v>
                </c:pt>
                <c:pt idx="11399">
                  <c:v>415.43939984889522</c:v>
                </c:pt>
                <c:pt idx="11400">
                  <c:v>415.28589567634134</c:v>
                </c:pt>
                <c:pt idx="11401">
                  <c:v>415.11337116779998</c:v>
                </c:pt>
                <c:pt idx="11402">
                  <c:v>414.94343380823426</c:v>
                </c:pt>
                <c:pt idx="11403">
                  <c:v>414.8040152245477</c:v>
                </c:pt>
                <c:pt idx="11404">
                  <c:v>414.63513188863874</c:v>
                </c:pt>
                <c:pt idx="11405">
                  <c:v>414.4786093756133</c:v>
                </c:pt>
                <c:pt idx="11406">
                  <c:v>414.33233963815792</c:v>
                </c:pt>
                <c:pt idx="11407">
                  <c:v>414.17782935211352</c:v>
                </c:pt>
                <c:pt idx="11408">
                  <c:v>413.99505206800211</c:v>
                </c:pt>
                <c:pt idx="11409">
                  <c:v>413.81514939386363</c:v>
                </c:pt>
                <c:pt idx="11410">
                  <c:v>413.63510298922648</c:v>
                </c:pt>
                <c:pt idx="11411">
                  <c:v>413.45510449475552</c:v>
                </c:pt>
                <c:pt idx="11412">
                  <c:v>413.28344236920606</c:v>
                </c:pt>
                <c:pt idx="11413">
                  <c:v>413.11997288207942</c:v>
                </c:pt>
                <c:pt idx="11414">
                  <c:v>412.96325872838912</c:v>
                </c:pt>
                <c:pt idx="11415">
                  <c:v>412.8005558039219</c:v>
                </c:pt>
                <c:pt idx="11416">
                  <c:v>412.62218625510229</c:v>
                </c:pt>
                <c:pt idx="11417">
                  <c:v>412.44022344381654</c:v>
                </c:pt>
                <c:pt idx="11418">
                  <c:v>412.26209344582799</c:v>
                </c:pt>
                <c:pt idx="11419">
                  <c:v>412.10427735831473</c:v>
                </c:pt>
                <c:pt idx="11420">
                  <c:v>411.92576407899645</c:v>
                </c:pt>
                <c:pt idx="11421">
                  <c:v>411.7615759393766</c:v>
                </c:pt>
                <c:pt idx="11422">
                  <c:v>411.59652541676485</c:v>
                </c:pt>
                <c:pt idx="11423">
                  <c:v>411.43037296033009</c:v>
                </c:pt>
                <c:pt idx="11424">
                  <c:v>411.22967727405415</c:v>
                </c:pt>
                <c:pt idx="11425">
                  <c:v>411.04948713891838</c:v>
                </c:pt>
                <c:pt idx="11426">
                  <c:v>410.88467616713768</c:v>
                </c:pt>
                <c:pt idx="11427">
                  <c:v>410.71291822125579</c:v>
                </c:pt>
                <c:pt idx="11428">
                  <c:v>410.52673931534304</c:v>
                </c:pt>
                <c:pt idx="11429">
                  <c:v>410.3626949062218</c:v>
                </c:pt>
                <c:pt idx="11430">
                  <c:v>410.20459135771131</c:v>
                </c:pt>
                <c:pt idx="11431">
                  <c:v>410.01855618229723</c:v>
                </c:pt>
                <c:pt idx="11432">
                  <c:v>409.82902356474943</c:v>
                </c:pt>
                <c:pt idx="11433">
                  <c:v>409.65678651720538</c:v>
                </c:pt>
                <c:pt idx="11434">
                  <c:v>409.48459737982756</c:v>
                </c:pt>
                <c:pt idx="11435">
                  <c:v>409.30273038887418</c:v>
                </c:pt>
                <c:pt idx="11436">
                  <c:v>409.13145154465445</c:v>
                </c:pt>
                <c:pt idx="11437">
                  <c:v>408.97325217581147</c:v>
                </c:pt>
                <c:pt idx="11438">
                  <c:v>408.80163796042825</c:v>
                </c:pt>
                <c:pt idx="11439">
                  <c:v>408.60554165010893</c:v>
                </c:pt>
                <c:pt idx="11440">
                  <c:v>408.41639231389087</c:v>
                </c:pt>
                <c:pt idx="11441">
                  <c:v>408.23720829224561</c:v>
                </c:pt>
                <c:pt idx="11442">
                  <c:v>408.04322002923982</c:v>
                </c:pt>
                <c:pt idx="11443">
                  <c:v>407.85440606418524</c:v>
                </c:pt>
                <c:pt idx="11444">
                  <c:v>407.6859539197722</c:v>
                </c:pt>
                <c:pt idx="11445">
                  <c:v>407.50705735912419</c:v>
                </c:pt>
                <c:pt idx="11446">
                  <c:v>407.31096104880493</c:v>
                </c:pt>
                <c:pt idx="11447">
                  <c:v>407.10724702205744</c:v>
                </c:pt>
                <c:pt idx="11448">
                  <c:v>406.90520985112744</c:v>
                </c:pt>
                <c:pt idx="11449">
                  <c:v>406.70561609867445</c:v>
                </c:pt>
                <c:pt idx="11450">
                  <c:v>406.51153201533617</c:v>
                </c:pt>
                <c:pt idx="11451">
                  <c:v>406.31893314715063</c:v>
                </c:pt>
                <c:pt idx="11452">
                  <c:v>406.13170021758117</c:v>
                </c:pt>
                <c:pt idx="11453">
                  <c:v>405.94585668283196</c:v>
                </c:pt>
                <c:pt idx="11454">
                  <c:v>405.74525681688846</c:v>
                </c:pt>
                <c:pt idx="11455">
                  <c:v>405.53862027000179</c:v>
                </c:pt>
                <c:pt idx="11456">
                  <c:v>405.34434454599869</c:v>
                </c:pt>
                <c:pt idx="11457">
                  <c:v>405.15902802307784</c:v>
                </c:pt>
                <c:pt idx="11458">
                  <c:v>404.96144649760589</c:v>
                </c:pt>
                <c:pt idx="11459">
                  <c:v>404.77339909521078</c:v>
                </c:pt>
                <c:pt idx="11460">
                  <c:v>404.57998575419958</c:v>
                </c:pt>
                <c:pt idx="11461">
                  <c:v>404.3673125263698</c:v>
                </c:pt>
                <c:pt idx="11462">
                  <c:v>404.14218265532401</c:v>
                </c:pt>
                <c:pt idx="11463">
                  <c:v>403.92414348887814</c:v>
                </c:pt>
                <c:pt idx="11464">
                  <c:v>403.71549471501044</c:v>
                </c:pt>
                <c:pt idx="11465">
                  <c:v>403.50837906646166</c:v>
                </c:pt>
                <c:pt idx="11466">
                  <c:v>403.3014071484115</c:v>
                </c:pt>
                <c:pt idx="11467">
                  <c:v>403.10708351424216</c:v>
                </c:pt>
                <c:pt idx="11468">
                  <c:v>402.91505956805116</c:v>
                </c:pt>
                <c:pt idx="11469">
                  <c:v>402.69208565448508</c:v>
                </c:pt>
                <c:pt idx="11470">
                  <c:v>402.4669078732731</c:v>
                </c:pt>
                <c:pt idx="11471">
                  <c:v>402.26467906167829</c:v>
                </c:pt>
                <c:pt idx="11472">
                  <c:v>402.05545536581599</c:v>
                </c:pt>
                <c:pt idx="11473">
                  <c:v>401.83969193226534</c:v>
                </c:pt>
                <c:pt idx="11474">
                  <c:v>401.63355844212396</c:v>
                </c:pt>
                <c:pt idx="11475">
                  <c:v>401.44036069686069</c:v>
                </c:pt>
                <c:pt idx="11476">
                  <c:v>401.22430980231275</c:v>
                </c:pt>
                <c:pt idx="11477">
                  <c:v>401.0008567870845</c:v>
                </c:pt>
                <c:pt idx="11478">
                  <c:v>400.76549809555178</c:v>
                </c:pt>
                <c:pt idx="11479">
                  <c:v>400.5569451420165</c:v>
                </c:pt>
                <c:pt idx="11480">
                  <c:v>400.33744471550102</c:v>
                </c:pt>
                <c:pt idx="11481">
                  <c:v>400.12378932926384</c:v>
                </c:pt>
                <c:pt idx="11482">
                  <c:v>399.91224199034014</c:v>
                </c:pt>
                <c:pt idx="11483">
                  <c:v>399.72005035856739</c:v>
                </c:pt>
                <c:pt idx="11484">
                  <c:v>399.48081094357121</c:v>
                </c:pt>
                <c:pt idx="11485">
                  <c:v>399.2384094576048</c:v>
                </c:pt>
                <c:pt idx="11486">
                  <c:v>399.01668120836035</c:v>
                </c:pt>
                <c:pt idx="11487">
                  <c:v>398.80223530438059</c:v>
                </c:pt>
                <c:pt idx="11488">
                  <c:v>398.56874510933028</c:v>
                </c:pt>
                <c:pt idx="11489">
                  <c:v>398.36495921733342</c:v>
                </c:pt>
                <c:pt idx="11490">
                  <c:v>398.15877781702579</c:v>
                </c:pt>
                <c:pt idx="11491">
                  <c:v>397.92921625560513</c:v>
                </c:pt>
                <c:pt idx="11492">
                  <c:v>397.6825028546794</c:v>
                </c:pt>
                <c:pt idx="11493">
                  <c:v>397.43674765707794</c:v>
                </c:pt>
                <c:pt idx="11494">
                  <c:v>397.20610811691739</c:v>
                </c:pt>
                <c:pt idx="11495">
                  <c:v>396.96849764757252</c:v>
                </c:pt>
                <c:pt idx="11496">
                  <c:v>396.73294731537493</c:v>
                </c:pt>
                <c:pt idx="11497">
                  <c:v>396.51428531676828</c:v>
                </c:pt>
                <c:pt idx="11498">
                  <c:v>396.30817578170996</c:v>
                </c:pt>
                <c:pt idx="11499">
                  <c:v>396.06026462662885</c:v>
                </c:pt>
                <c:pt idx="11500">
                  <c:v>395.81580300351516</c:v>
                </c:pt>
                <c:pt idx="11501">
                  <c:v>395.57469509203662</c:v>
                </c:pt>
                <c:pt idx="11502">
                  <c:v>395.33543172195732</c:v>
                </c:pt>
                <c:pt idx="11503">
                  <c:v>395.08392730441005</c:v>
                </c:pt>
                <c:pt idx="11504">
                  <c:v>394.84976636703271</c:v>
                </c:pt>
                <c:pt idx="11505">
                  <c:v>394.61426394500131</c:v>
                </c:pt>
                <c:pt idx="11506">
                  <c:v>394.37382677584975</c:v>
                </c:pt>
                <c:pt idx="11507">
                  <c:v>394.10976989475404</c:v>
                </c:pt>
                <c:pt idx="11508">
                  <c:v>393.8543607986602</c:v>
                </c:pt>
                <c:pt idx="11509">
                  <c:v>393.6063059130804</c:v>
                </c:pt>
                <c:pt idx="11510">
                  <c:v>393.35894572491077</c:v>
                </c:pt>
                <c:pt idx="11511">
                  <c:v>393.10732153194789</c:v>
                </c:pt>
                <c:pt idx="11512">
                  <c:v>392.87351992081716</c:v>
                </c:pt>
                <c:pt idx="11513">
                  <c:v>392.63039978235759</c:v>
                </c:pt>
                <c:pt idx="11514">
                  <c:v>392.36212680663493</c:v>
                </c:pt>
                <c:pt idx="11515">
                  <c:v>392.10269325657896</c:v>
                </c:pt>
                <c:pt idx="11516">
                  <c:v>391.83866033056637</c:v>
                </c:pt>
                <c:pt idx="11517">
                  <c:v>391.58401779713199</c:v>
                </c:pt>
                <c:pt idx="11518">
                  <c:v>391.31943390420793</c:v>
                </c:pt>
                <c:pt idx="11519">
                  <c:v>391.07276841344839</c:v>
                </c:pt>
                <c:pt idx="11520">
                  <c:v>390.81860498167612</c:v>
                </c:pt>
                <c:pt idx="11521">
                  <c:v>390.5577341266337</c:v>
                </c:pt>
                <c:pt idx="11522">
                  <c:v>390.26634449571219</c:v>
                </c:pt>
                <c:pt idx="11523">
                  <c:v>389.99105268063897</c:v>
                </c:pt>
                <c:pt idx="11524">
                  <c:v>389.72414514465345</c:v>
                </c:pt>
                <c:pt idx="11525">
                  <c:v>389.45304546912411</c:v>
                </c:pt>
                <c:pt idx="11526">
                  <c:v>389.1849401789832</c:v>
                </c:pt>
                <c:pt idx="11527">
                  <c:v>388.92102702838616</c:v>
                </c:pt>
                <c:pt idx="11528">
                  <c:v>388.65246659166621</c:v>
                </c:pt>
                <c:pt idx="11529">
                  <c:v>388.35247708590902</c:v>
                </c:pt>
                <c:pt idx="11530">
                  <c:v>388.03727610237848</c:v>
                </c:pt>
                <c:pt idx="11531">
                  <c:v>387.72923768869708</c:v>
                </c:pt>
                <c:pt idx="11532">
                  <c:v>387.42443321123528</c:v>
                </c:pt>
                <c:pt idx="11533">
                  <c:v>387.11066953269119</c:v>
                </c:pt>
                <c:pt idx="11534">
                  <c:v>386.81082375743262</c:v>
                </c:pt>
                <c:pt idx="11535">
                  <c:v>386.52060792558336</c:v>
                </c:pt>
                <c:pt idx="11536">
                  <c:v>386.22854755233482</c:v>
                </c:pt>
                <c:pt idx="11537">
                  <c:v>385.91181344348536</c:v>
                </c:pt>
                <c:pt idx="11538">
                  <c:v>385.60027758767029</c:v>
                </c:pt>
                <c:pt idx="11539">
                  <c:v>385.28277691616137</c:v>
                </c:pt>
                <c:pt idx="11540">
                  <c:v>384.96510855907076</c:v>
                </c:pt>
                <c:pt idx="11541">
                  <c:v>384.63294737669997</c:v>
                </c:pt>
                <c:pt idx="11542">
                  <c:v>384.31901601257414</c:v>
                </c:pt>
                <c:pt idx="11543">
                  <c:v>383.99394553480323</c:v>
                </c:pt>
                <c:pt idx="11544">
                  <c:v>383.6516513522779</c:v>
                </c:pt>
                <c:pt idx="11545">
                  <c:v>383.28504276039831</c:v>
                </c:pt>
                <c:pt idx="11546">
                  <c:v>382.90981033859998</c:v>
                </c:pt>
                <c:pt idx="11547">
                  <c:v>382.53278128556855</c:v>
                </c:pt>
                <c:pt idx="11548">
                  <c:v>382.13675585163276</c:v>
                </c:pt>
                <c:pt idx="11549">
                  <c:v>381.71198431796779</c:v>
                </c:pt>
                <c:pt idx="11550">
                  <c:v>381.281918710936</c:v>
                </c:pt>
                <c:pt idx="11551">
                  <c:v>380.81812434688862</c:v>
                </c:pt>
                <c:pt idx="11552">
                  <c:v>380.29168744051475</c:v>
                </c:pt>
                <c:pt idx="11553">
                  <c:v>379.71743618825803</c:v>
                </c:pt>
                <c:pt idx="11554">
                  <c:v>379.13527975857573</c:v>
                </c:pt>
                <c:pt idx="11555">
                  <c:v>378.52591035448313</c:v>
                </c:pt>
                <c:pt idx="11556">
                  <c:v>377.90063477520704</c:v>
                </c:pt>
                <c:pt idx="11557">
                  <c:v>377.26484291444672</c:v>
                </c:pt>
                <c:pt idx="11558">
                  <c:v>376.6205469991832</c:v>
                </c:pt>
                <c:pt idx="11559">
                  <c:v>375.93622214004677</c:v>
                </c:pt>
                <c:pt idx="11560">
                  <c:v>375.19198561805803</c:v>
                </c:pt>
                <c:pt idx="11561">
                  <c:v>374.41629607194898</c:v>
                </c:pt>
                <c:pt idx="11562">
                  <c:v>373.60771619673312</c:v>
                </c:pt>
                <c:pt idx="11563">
                  <c:v>372.77137238019549</c:v>
                </c:pt>
                <c:pt idx="11564">
                  <c:v>371.90745626300094</c:v>
                </c:pt>
                <c:pt idx="11565">
                  <c:v>371.01596784514948</c:v>
                </c:pt>
                <c:pt idx="11566">
                  <c:v>370.04027731017459</c:v>
                </c:pt>
                <c:pt idx="11567">
                  <c:v>368.94016407353854</c:v>
                </c:pt>
                <c:pt idx="11568">
                  <c:v>367.72489875240399</c:v>
                </c:pt>
                <c:pt idx="11569">
                  <c:v>366.3297307571309</c:v>
                </c:pt>
                <c:pt idx="11570">
                  <c:v>364.6698590935182</c:v>
                </c:pt>
                <c:pt idx="11571">
                  <c:v>362.4829995566202</c:v>
                </c:pt>
                <c:pt idx="11572">
                  <c:v>359.10609940109998</c:v>
                </c:pt>
                <c:pt idx="11573">
                  <c:v>354.79545406112635</c:v>
                </c:pt>
                <c:pt idx="11574">
                  <c:v>349.54897944446901</c:v>
                </c:pt>
                <c:pt idx="11575">
                  <c:v>344.0003354094917</c:v>
                </c:pt>
                <c:pt idx="11576">
                  <c:v>338.73131905963004</c:v>
                </c:pt>
                <c:pt idx="11577">
                  <c:v>334.57127932715423</c:v>
                </c:pt>
                <c:pt idx="11578">
                  <c:v>331.3232335636701</c:v>
                </c:pt>
                <c:pt idx="11579">
                  <c:v>329.07593535209145</c:v>
                </c:pt>
                <c:pt idx="11580">
                  <c:v>327.30110324464511</c:v>
                </c:pt>
                <c:pt idx="11581">
                  <c:v>325.70993475938519</c:v>
                </c:pt>
                <c:pt idx="11582">
                  <c:v>324.18289403160446</c:v>
                </c:pt>
                <c:pt idx="11583">
                  <c:v>322.52148924267294</c:v>
                </c:pt>
                <c:pt idx="11584">
                  <c:v>320.66791677705174</c:v>
                </c:pt>
                <c:pt idx="11585">
                  <c:v>318.7169189884317</c:v>
                </c:pt>
                <c:pt idx="11586">
                  <c:v>316.7003800924291</c:v>
                </c:pt>
                <c:pt idx="11587">
                  <c:v>314.66446153419241</c:v>
                </c:pt>
                <c:pt idx="11588">
                  <c:v>312.76611701824299</c:v>
                </c:pt>
                <c:pt idx="11589">
                  <c:v>311.07131884345932</c:v>
                </c:pt>
                <c:pt idx="11590">
                  <c:v>309.50039240342539</c:v>
                </c:pt>
                <c:pt idx="11591">
                  <c:v>308.0179081302249</c:v>
                </c:pt>
                <c:pt idx="11592">
                  <c:v>306.58867600677274</c:v>
                </c:pt>
                <c:pt idx="11593">
                  <c:v>305.1625819992077</c:v>
                </c:pt>
                <c:pt idx="11594">
                  <c:v>303.71830608356396</c:v>
                </c:pt>
                <c:pt idx="11595">
                  <c:v>302.23165362590271</c:v>
                </c:pt>
                <c:pt idx="11596">
                  <c:v>300.71757259808328</c:v>
                </c:pt>
                <c:pt idx="11597">
                  <c:v>299.18873523906944</c:v>
                </c:pt>
                <c:pt idx="11598">
                  <c:v>297.68636824688963</c:v>
                </c:pt>
                <c:pt idx="11599">
                  <c:v>296.24527835729918</c:v>
                </c:pt>
                <c:pt idx="11600">
                  <c:v>294.85650636921588</c:v>
                </c:pt>
                <c:pt idx="11601">
                  <c:v>293.48471853505583</c:v>
                </c:pt>
                <c:pt idx="11602">
                  <c:v>292.11400867963573</c:v>
                </c:pt>
                <c:pt idx="11603">
                  <c:v>290.74480799445132</c:v>
                </c:pt>
                <c:pt idx="11604">
                  <c:v>289.36370163296249</c:v>
                </c:pt>
                <c:pt idx="11605">
                  <c:v>287.99042858364982</c:v>
                </c:pt>
                <c:pt idx="11606">
                  <c:v>286.67419258721645</c:v>
                </c:pt>
                <c:pt idx="11607">
                  <c:v>285.43432539573035</c:v>
                </c:pt>
                <c:pt idx="11608">
                  <c:v>284.26383212492397</c:v>
                </c:pt>
                <c:pt idx="11609">
                  <c:v>283.11010741229302</c:v>
                </c:pt>
                <c:pt idx="11610">
                  <c:v>281.96407228133955</c:v>
                </c:pt>
                <c:pt idx="11611">
                  <c:v>280.79068044547716</c:v>
                </c:pt>
                <c:pt idx="11612">
                  <c:v>279.59714238472128</c:v>
                </c:pt>
                <c:pt idx="11613">
                  <c:v>278.33068505098566</c:v>
                </c:pt>
                <c:pt idx="11614">
                  <c:v>276.9897274087852</c:v>
                </c:pt>
                <c:pt idx="11615">
                  <c:v>275.65895067690553</c:v>
                </c:pt>
                <c:pt idx="11616">
                  <c:v>274.34130133056885</c:v>
                </c:pt>
                <c:pt idx="11617">
                  <c:v>273.01258473583641</c:v>
                </c:pt>
                <c:pt idx="11618">
                  <c:v>271.71014686727307</c:v>
                </c:pt>
                <c:pt idx="11619">
                  <c:v>270.4829998249171</c:v>
                </c:pt>
                <c:pt idx="11620">
                  <c:v>269.2557569622287</c:v>
                </c:pt>
                <c:pt idx="11621">
                  <c:v>268.06700991809436</c:v>
                </c:pt>
                <c:pt idx="11622">
                  <c:v>266.92756243499554</c:v>
                </c:pt>
                <c:pt idx="11623">
                  <c:v>265.84084008981665</c:v>
                </c:pt>
                <c:pt idx="11624">
                  <c:v>264.78394182310677</c:v>
                </c:pt>
                <c:pt idx="11625">
                  <c:v>263.76120350490845</c:v>
                </c:pt>
                <c:pt idx="11626">
                  <c:v>262.70981490731339</c:v>
                </c:pt>
                <c:pt idx="11627">
                  <c:v>261.56270179762015</c:v>
                </c:pt>
                <c:pt idx="11628">
                  <c:v>260.34341202252347</c:v>
                </c:pt>
                <c:pt idx="11629">
                  <c:v>259.09434607912402</c:v>
                </c:pt>
                <c:pt idx="11630">
                  <c:v>257.8256848777425</c:v>
                </c:pt>
                <c:pt idx="11631">
                  <c:v>256.56044925324534</c:v>
                </c:pt>
                <c:pt idx="11632">
                  <c:v>255.33009222975295</c:v>
                </c:pt>
                <c:pt idx="11633">
                  <c:v>254.13875803664294</c:v>
                </c:pt>
                <c:pt idx="11634">
                  <c:v>252.93254773692308</c:v>
                </c:pt>
                <c:pt idx="11635">
                  <c:v>251.68060718355068</c:v>
                </c:pt>
                <c:pt idx="11636">
                  <c:v>250.36909033848957</c:v>
                </c:pt>
                <c:pt idx="11637">
                  <c:v>248.96932296725981</c:v>
                </c:pt>
                <c:pt idx="11638">
                  <c:v>247.45528984960657</c:v>
                </c:pt>
                <c:pt idx="11639">
                  <c:v>245.8993113814318</c:v>
                </c:pt>
                <c:pt idx="11640">
                  <c:v>244.34196747351987</c:v>
                </c:pt>
                <c:pt idx="11641">
                  <c:v>242.83121620225236</c:v>
                </c:pt>
                <c:pt idx="11642">
                  <c:v>241.41762674806952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658-4F74-B3F1-14D12CC00722}"/>
            </c:ext>
          </c:extLst>
        </c:ser>
        <c:ser>
          <c:idx val="1"/>
          <c:order val="1"/>
          <c:tx>
            <c:v>Base material</c:v>
          </c:tx>
          <c:marker>
            <c:symbol val="none"/>
          </c:marker>
          <c:xVal>
            <c:numRef>
              <c:f>Sheet2!$O$5:$O$12870</c:f>
              <c:numCache>
                <c:formatCode>General</c:formatCode>
                <c:ptCount val="12866"/>
                <c:pt idx="0">
                  <c:v>0</c:v>
                </c:pt>
                <c:pt idx="1">
                  <c:v>2.9170567878671653E-6</c:v>
                </c:pt>
                <c:pt idx="2">
                  <c:v>-5.7984055144645803E-6</c:v>
                </c:pt>
                <c:pt idx="3">
                  <c:v>-1.4865453132577905E-5</c:v>
                </c:pt>
                <c:pt idx="4">
                  <c:v>-2.2476719355576537E-5</c:v>
                </c:pt>
                <c:pt idx="5">
                  <c:v>-2.8986534224324195E-5</c:v>
                </c:pt>
                <c:pt idx="6">
                  <c:v>-3.4029583600516033E-5</c:v>
                </c:pt>
                <c:pt idx="7">
                  <c:v>-3.184316353456649E-5</c:v>
                </c:pt>
                <c:pt idx="8">
                  <c:v>-3.2458436700315876E-5</c:v>
                </c:pt>
                <c:pt idx="9">
                  <c:v>-4.3258688882425691E-5</c:v>
                </c:pt>
                <c:pt idx="10">
                  <c:v>-5.0142064407866981E-5</c:v>
                </c:pt>
                <c:pt idx="11">
                  <c:v>-4.1487029583160097E-5</c:v>
                </c:pt>
                <c:pt idx="12">
                  <c:v>-3.2197494874708354E-5</c:v>
                </c:pt>
                <c:pt idx="13">
                  <c:v>-2.9192542569944635E-5</c:v>
                </c:pt>
                <c:pt idx="14">
                  <c:v>-2.2704701093191814E-5</c:v>
                </c:pt>
                <c:pt idx="15">
                  <c:v>-1.4821505049310091E-5</c:v>
                </c:pt>
                <c:pt idx="16">
                  <c:v>-2.5682184709044771E-6</c:v>
                </c:pt>
                <c:pt idx="17">
                  <c:v>5.4303401546868761E-6</c:v>
                </c:pt>
                <c:pt idx="18">
                  <c:v>6.1582315018832948E-6</c:v>
                </c:pt>
                <c:pt idx="19">
                  <c:v>8.1194165042169119E-6</c:v>
                </c:pt>
                <c:pt idx="20">
                  <c:v>4.5164940404772225E-5</c:v>
                </c:pt>
                <c:pt idx="21">
                  <c:v>1.474102568213961E-4</c:v>
                </c:pt>
                <c:pt idx="22">
                  <c:v>3.3145125988604765E-4</c:v>
                </c:pt>
                <c:pt idx="23">
                  <c:v>5.8427107952801246E-4</c:v>
                </c:pt>
                <c:pt idx="24">
                  <c:v>9.0536711338375293E-4</c:v>
                </c:pt>
                <c:pt idx="25">
                  <c:v>1.2940827790381654E-3</c:v>
                </c:pt>
                <c:pt idx="26">
                  <c:v>1.7699201790882008E-3</c:v>
                </c:pt>
                <c:pt idx="27">
                  <c:v>2.3133385859962019E-3</c:v>
                </c:pt>
                <c:pt idx="28">
                  <c:v>2.9354023614100045E-3</c:v>
                </c:pt>
                <c:pt idx="29">
                  <c:v>3.6115937733224458E-3</c:v>
                </c:pt>
                <c:pt idx="30">
                  <c:v>4.3748352410537851E-3</c:v>
                </c:pt>
                <c:pt idx="31">
                  <c:v>5.1883701235055923E-3</c:v>
                </c:pt>
                <c:pt idx="32">
                  <c:v>6.0911084126148906E-3</c:v>
                </c:pt>
                <c:pt idx="33">
                  <c:v>7.0603790559938973E-3</c:v>
                </c:pt>
                <c:pt idx="34">
                  <c:v>8.0943107604980469E-3</c:v>
                </c:pt>
                <c:pt idx="35">
                  <c:v>9.2006527951785499E-3</c:v>
                </c:pt>
                <c:pt idx="36">
                  <c:v>1.0387713222631385E-2</c:v>
                </c:pt>
                <c:pt idx="37">
                  <c:v>1.1649258168680328E-2</c:v>
                </c:pt>
                <c:pt idx="38">
                  <c:v>1.2967488063233239E-2</c:v>
                </c:pt>
                <c:pt idx="39">
                  <c:v>1.4358838754040855E-2</c:v>
                </c:pt>
                <c:pt idx="40">
                  <c:v>1.5824676624366214E-2</c:v>
                </c:pt>
                <c:pt idx="41">
                  <c:v>1.7368408984371593E-2</c:v>
                </c:pt>
                <c:pt idx="42">
                  <c:v>1.8973224131124358E-2</c:v>
                </c:pt>
                <c:pt idx="43">
                  <c:v>2.06550197409732E-2</c:v>
                </c:pt>
                <c:pt idx="44">
                  <c:v>2.2412945649453571E-2</c:v>
                </c:pt>
                <c:pt idx="45">
                  <c:v>2.4228194462401525E-2</c:v>
                </c:pt>
                <c:pt idx="46">
                  <c:v>2.6127094669001441E-2</c:v>
                </c:pt>
                <c:pt idx="47">
                  <c:v>2.8095013861145293E-2</c:v>
                </c:pt>
                <c:pt idx="48">
                  <c:v>3.0135847628116608E-2</c:v>
                </c:pt>
                <c:pt idx="49">
                  <c:v>3.2243036798068454E-2</c:v>
                </c:pt>
                <c:pt idx="50">
                  <c:v>3.440790144460542E-2</c:v>
                </c:pt>
                <c:pt idx="51">
                  <c:v>3.6671201565435955E-2</c:v>
                </c:pt>
                <c:pt idx="52">
                  <c:v>3.8992829088653834E-2</c:v>
                </c:pt>
                <c:pt idx="53">
                  <c:v>4.1361546942165921E-2</c:v>
                </c:pt>
                <c:pt idx="54">
                  <c:v>4.3725815734692981E-2</c:v>
                </c:pt>
                <c:pt idx="55">
                  <c:v>4.6119445136615207E-2</c:v>
                </c:pt>
                <c:pt idx="56">
                  <c:v>4.8492423125675747E-2</c:v>
                </c:pt>
                <c:pt idx="57">
                  <c:v>5.0869844853878021E-2</c:v>
                </c:pt>
                <c:pt idx="58">
                  <c:v>5.3244307637214661E-2</c:v>
                </c:pt>
                <c:pt idx="59">
                  <c:v>5.5635821606431685E-2</c:v>
                </c:pt>
                <c:pt idx="60">
                  <c:v>5.8021220777715952E-2</c:v>
                </c:pt>
                <c:pt idx="61">
                  <c:v>6.0391362224306376E-2</c:v>
                </c:pt>
                <c:pt idx="62">
                  <c:v>6.2766751008374352E-2</c:v>
                </c:pt>
                <c:pt idx="63">
                  <c:v>6.5158089356763024E-2</c:v>
                </c:pt>
                <c:pt idx="64">
                  <c:v>6.7529348390442986E-2</c:v>
                </c:pt>
                <c:pt idx="65">
                  <c:v>6.9915391504764557E-2</c:v>
                </c:pt>
                <c:pt idx="66">
                  <c:v>7.2290338575839996E-2</c:v>
                </c:pt>
                <c:pt idx="67">
                  <c:v>7.4682501809937615E-2</c:v>
                </c:pt>
                <c:pt idx="68">
                  <c:v>7.7058050249304094E-2</c:v>
                </c:pt>
                <c:pt idx="69">
                  <c:v>7.9434349068573537E-2</c:v>
                </c:pt>
                <c:pt idx="70">
                  <c:v>8.1812664866447449E-2</c:v>
                </c:pt>
                <c:pt idx="71">
                  <c:v>8.4204546042851033E-2</c:v>
                </c:pt>
                <c:pt idx="72">
                  <c:v>8.6586720177105489E-2</c:v>
                </c:pt>
                <c:pt idx="73">
                  <c:v>8.8954530656337738E-2</c:v>
                </c:pt>
                <c:pt idx="74">
                  <c:v>9.1342968600136895E-2</c:v>
                </c:pt>
                <c:pt idx="75">
                  <c:v>9.373114577361516E-2</c:v>
                </c:pt>
                <c:pt idx="76">
                  <c:v>9.6098131367138448E-2</c:v>
                </c:pt>
                <c:pt idx="77">
                  <c:v>9.8495068294661384E-2</c:v>
                </c:pt>
                <c:pt idx="78">
                  <c:v>0.1008761887039457</c:v>
                </c:pt>
                <c:pt idx="79">
                  <c:v>0.10326217327799116</c:v>
                </c:pt>
                <c:pt idx="80">
                  <c:v>0.10562954204423086</c:v>
                </c:pt>
                <c:pt idx="81">
                  <c:v>0.10801484542233603</c:v>
                </c:pt>
                <c:pt idx="82">
                  <c:v>0.11039241084030696</c:v>
                </c:pt>
                <c:pt idx="83">
                  <c:v>0.11278550539697919</c:v>
                </c:pt>
                <c:pt idx="84">
                  <c:v>0.11515008551733834</c:v>
                </c:pt>
                <c:pt idx="85">
                  <c:v>0.11753736862114497</c:v>
                </c:pt>
                <c:pt idx="86">
                  <c:v>0.11991491275174276</c:v>
                </c:pt>
                <c:pt idx="87">
                  <c:v>0.12229106255940028</c:v>
                </c:pt>
                <c:pt idx="88">
                  <c:v>0.12466572225093842</c:v>
                </c:pt>
                <c:pt idx="89">
                  <c:v>0.12705848685332707</c:v>
                </c:pt>
                <c:pt idx="90">
                  <c:v>0.12944348156452179</c:v>
                </c:pt>
                <c:pt idx="91">
                  <c:v>0.13181506523064204</c:v>
                </c:pt>
                <c:pt idx="92">
                  <c:v>0.13419860175677709</c:v>
                </c:pt>
                <c:pt idx="93">
                  <c:v>0.13658565069947923</c:v>
                </c:pt>
                <c:pt idx="94">
                  <c:v>0.1389682080064501</c:v>
                </c:pt>
                <c:pt idx="95">
                  <c:v>0.14134639075824193</c:v>
                </c:pt>
                <c:pt idx="96">
                  <c:v>0.14371985835688456</c:v>
                </c:pt>
                <c:pt idx="97">
                  <c:v>0.14611118606158666</c:v>
                </c:pt>
                <c:pt idx="98">
                  <c:v>0.1484888366290501</c:v>
                </c:pt>
                <c:pt idx="99">
                  <c:v>0.15086793473788671</c:v>
                </c:pt>
                <c:pt idx="100">
                  <c:v>0.15324213675090245</c:v>
                </c:pt>
                <c:pt idx="101">
                  <c:v>0.15563364539827618</c:v>
                </c:pt>
                <c:pt idx="102">
                  <c:v>0.15801600047520228</c:v>
                </c:pt>
                <c:pt idx="103">
                  <c:v>0.16039146908691951</c:v>
                </c:pt>
                <c:pt idx="104">
                  <c:v>0.16277399446283067</c:v>
                </c:pt>
                <c:pt idx="105">
                  <c:v>0.16516486448901041</c:v>
                </c:pt>
                <c:pt idx="106">
                  <c:v>0.16754442027636937</c:v>
                </c:pt>
                <c:pt idx="107">
                  <c:v>0.16991708959851945</c:v>
                </c:pt>
                <c:pt idx="108">
                  <c:v>0.17230585217475891</c:v>
                </c:pt>
                <c:pt idx="109">
                  <c:v>0.17468153366020747</c:v>
                </c:pt>
                <c:pt idx="110">
                  <c:v>0.17705751316887991</c:v>
                </c:pt>
                <c:pt idx="111">
                  <c:v>0.17942494579723903</c:v>
                </c:pt>
                <c:pt idx="112">
                  <c:v>0.18182013716016496</c:v>
                </c:pt>
                <c:pt idx="113">
                  <c:v>0.18420419522694179</c:v>
                </c:pt>
                <c:pt idx="114">
                  <c:v>0.18657729029655457</c:v>
                </c:pt>
                <c:pt idx="115">
                  <c:v>0.18896471176828655</c:v>
                </c:pt>
                <c:pt idx="116">
                  <c:v>0.19134868468557084</c:v>
                </c:pt>
                <c:pt idx="117">
                  <c:v>0.19372171589306422</c:v>
                </c:pt>
                <c:pt idx="118">
                  <c:v>0.19609911101205008</c:v>
                </c:pt>
                <c:pt idx="119">
                  <c:v>0.19848236015864781</c:v>
                </c:pt>
                <c:pt idx="120">
                  <c:v>0.20087271928787231</c:v>
                </c:pt>
                <c:pt idx="121">
                  <c:v>0.20325137036187307</c:v>
                </c:pt>
                <c:pt idx="122">
                  <c:v>0.20562853131975445</c:v>
                </c:pt>
                <c:pt idx="123">
                  <c:v>0.20800758685384477</c:v>
                </c:pt>
                <c:pt idx="124">
                  <c:v>0.21039370979581559</c:v>
                </c:pt>
                <c:pt idx="125">
                  <c:v>0.21277093461581639</c:v>
                </c:pt>
                <c:pt idx="126">
                  <c:v>0.21515277879578726</c:v>
                </c:pt>
                <c:pt idx="127">
                  <c:v>0.21753475069999695</c:v>
                </c:pt>
                <c:pt idx="128">
                  <c:v>0.21992236375808716</c:v>
                </c:pt>
                <c:pt idx="129">
                  <c:v>0.22230346287999833</c:v>
                </c:pt>
                <c:pt idx="130">
                  <c:v>0.22468147533280508</c:v>
                </c:pt>
                <c:pt idx="131">
                  <c:v>0.2270625957420894</c:v>
                </c:pt>
                <c:pt idx="132">
                  <c:v>0.22944920829364232</c:v>
                </c:pt>
                <c:pt idx="133">
                  <c:v>0.23181602358818054</c:v>
                </c:pt>
                <c:pt idx="134">
                  <c:v>0.23419663310050964</c:v>
                </c:pt>
                <c:pt idx="135">
                  <c:v>0.23658580013683864</c:v>
                </c:pt>
                <c:pt idx="136">
                  <c:v>0.23896000214985438</c:v>
                </c:pt>
                <c:pt idx="137">
                  <c:v>0.24133982402937751</c:v>
                </c:pt>
                <c:pt idx="138">
                  <c:v>0.24372477616582597</c:v>
                </c:pt>
                <c:pt idx="139">
                  <c:v>0.24610787630081177</c:v>
                </c:pt>
                <c:pt idx="140">
                  <c:v>0.24848948631967815</c:v>
                </c:pt>
                <c:pt idx="141">
                  <c:v>0.25086166603224619</c:v>
                </c:pt>
                <c:pt idx="142">
                  <c:v>0.25324627757072449</c:v>
                </c:pt>
                <c:pt idx="143">
                  <c:v>0.2556353381701878</c:v>
                </c:pt>
                <c:pt idx="144">
                  <c:v>0.25801377637045725</c:v>
                </c:pt>
                <c:pt idx="145">
                  <c:v>0.26038589222090586</c:v>
                </c:pt>
                <c:pt idx="146">
                  <c:v>0.26278406381607056</c:v>
                </c:pt>
                <c:pt idx="147">
                  <c:v>0.26515062366213116</c:v>
                </c:pt>
                <c:pt idx="148">
                  <c:v>0.26753291487693787</c:v>
                </c:pt>
                <c:pt idx="149">
                  <c:v>0.26991096990449087</c:v>
                </c:pt>
                <c:pt idx="150">
                  <c:v>0.27230254241398399</c:v>
                </c:pt>
                <c:pt idx="151">
                  <c:v>0.27468423758234295</c:v>
                </c:pt>
                <c:pt idx="152">
                  <c:v>0.27706546442849295</c:v>
                </c:pt>
                <c:pt idx="153">
                  <c:v>0.2794376015663147</c:v>
                </c:pt>
                <c:pt idx="154">
                  <c:v>0.28183232460703167</c:v>
                </c:pt>
                <c:pt idx="155">
                  <c:v>0.28420388698577881</c:v>
                </c:pt>
                <c:pt idx="156">
                  <c:v>0.28658358114106314</c:v>
                </c:pt>
                <c:pt idx="157">
                  <c:v>0.28896485056195942</c:v>
                </c:pt>
                <c:pt idx="158">
                  <c:v>0.29135229332106455</c:v>
                </c:pt>
                <c:pt idx="159">
                  <c:v>0.29372219528470722</c:v>
                </c:pt>
                <c:pt idx="160">
                  <c:v>0.29610246419906616</c:v>
                </c:pt>
                <c:pt idx="161">
                  <c:v>0.29848271182605196</c:v>
                </c:pt>
                <c:pt idx="162">
                  <c:v>0.30087824378694805</c:v>
                </c:pt>
                <c:pt idx="163">
                  <c:v>0.30324393085071016</c:v>
                </c:pt>
                <c:pt idx="164">
                  <c:v>0.3056286914008004</c:v>
                </c:pt>
                <c:pt idx="165">
                  <c:v>0.30801072716712952</c:v>
                </c:pt>
                <c:pt idx="166">
                  <c:v>0.3104003412382943</c:v>
                </c:pt>
                <c:pt idx="167">
                  <c:v>0.31276281390871319</c:v>
                </c:pt>
                <c:pt idx="168">
                  <c:v>0.31515881419181824</c:v>
                </c:pt>
                <c:pt idx="169">
                  <c:v>0.31753769942692345</c:v>
                </c:pt>
                <c:pt idx="170">
                  <c:v>0.31991864953722271</c:v>
                </c:pt>
                <c:pt idx="171">
                  <c:v>0.32228467719895498</c:v>
                </c:pt>
                <c:pt idx="172">
                  <c:v>0.324677973985672</c:v>
                </c:pt>
                <c:pt idx="173">
                  <c:v>0.32706128699438913</c:v>
                </c:pt>
                <c:pt idx="174">
                  <c:v>0.3294440252440316</c:v>
                </c:pt>
                <c:pt idx="175">
                  <c:v>0.33181729061262949</c:v>
                </c:pt>
                <c:pt idx="176">
                  <c:v>0.33421316317149569</c:v>
                </c:pt>
                <c:pt idx="177">
                  <c:v>0.33658672656331745</c:v>
                </c:pt>
                <c:pt idx="178">
                  <c:v>0.33896501575197491</c:v>
                </c:pt>
                <c:pt idx="179">
                  <c:v>0.3413377915109907</c:v>
                </c:pt>
                <c:pt idx="180">
                  <c:v>0.34373225910323008</c:v>
                </c:pt>
                <c:pt idx="181">
                  <c:v>0.34611501864024569</c:v>
                </c:pt>
                <c:pt idx="182">
                  <c:v>0.34848647458212717</c:v>
                </c:pt>
                <c:pt idx="183">
                  <c:v>0.35086263503347126</c:v>
                </c:pt>
                <c:pt idx="184">
                  <c:v>0.35325386694499422</c:v>
                </c:pt>
                <c:pt idx="185">
                  <c:v>0.35562423723084585</c:v>
                </c:pt>
                <c:pt idx="186">
                  <c:v>0.35800772053854807</c:v>
                </c:pt>
                <c:pt idx="187">
                  <c:v>0.36038530724389212</c:v>
                </c:pt>
                <c:pt idx="188">
                  <c:v>0.36278183971132549</c:v>
                </c:pt>
                <c:pt idx="189">
                  <c:v>0.36515619073595318</c:v>
                </c:pt>
                <c:pt idx="190">
                  <c:v>0.36753215960093905</c:v>
                </c:pt>
                <c:pt idx="191">
                  <c:v>0.3699096185820443</c:v>
                </c:pt>
                <c:pt idx="192">
                  <c:v>0.37230291536876131</c:v>
                </c:pt>
                <c:pt idx="193">
                  <c:v>0.37468578134264263</c:v>
                </c:pt>
                <c:pt idx="194">
                  <c:v>0.37705136196953909</c:v>
                </c:pt>
                <c:pt idx="195">
                  <c:v>0.37943925176348003</c:v>
                </c:pt>
                <c:pt idx="196">
                  <c:v>0.3818268435341971</c:v>
                </c:pt>
                <c:pt idx="197">
                  <c:v>0.3841943825994219</c:v>
                </c:pt>
                <c:pt idx="198">
                  <c:v>0.3865907447678702</c:v>
                </c:pt>
                <c:pt idx="199">
                  <c:v>0.38897084338324411</c:v>
                </c:pt>
                <c:pt idx="200">
                  <c:v>0.39135698761258803</c:v>
                </c:pt>
                <c:pt idx="201">
                  <c:v>0.39372235536575317</c:v>
                </c:pt>
                <c:pt idx="202">
                  <c:v>0.39610871246882845</c:v>
                </c:pt>
                <c:pt idx="203">
                  <c:v>0.398489705153874</c:v>
                </c:pt>
                <c:pt idx="204">
                  <c:v>0.40088300194059096</c:v>
                </c:pt>
                <c:pt idx="205">
                  <c:v>0.40324841226850233</c:v>
                </c:pt>
                <c:pt idx="206">
                  <c:v>0.40563660008566721</c:v>
                </c:pt>
                <c:pt idx="207">
                  <c:v>0.40801256895065308</c:v>
                </c:pt>
                <c:pt idx="208">
                  <c:v>0.41038947446005686</c:v>
                </c:pt>
                <c:pt idx="209">
                  <c:v>0.4127633145877293</c:v>
                </c:pt>
                <c:pt idx="210">
                  <c:v>0.4151567816734314</c:v>
                </c:pt>
                <c:pt idx="211">
                  <c:v>0.41753900902611868</c:v>
                </c:pt>
                <c:pt idx="212">
                  <c:v>0.41990978377205984</c:v>
                </c:pt>
                <c:pt idx="213">
                  <c:v>0.42229422501155306</c:v>
                </c:pt>
                <c:pt idx="214">
                  <c:v>0.42468317917415072</c:v>
                </c:pt>
                <c:pt idx="215">
                  <c:v>0.42706208569662912</c:v>
                </c:pt>
                <c:pt idx="216">
                  <c:v>0.42944052389689852</c:v>
                </c:pt>
                <c:pt idx="217">
                  <c:v>0.43181419372558594</c:v>
                </c:pt>
                <c:pt idx="218">
                  <c:v>0.434205915246691</c:v>
                </c:pt>
                <c:pt idx="219">
                  <c:v>0.43658678020749769</c:v>
                </c:pt>
                <c:pt idx="220">
                  <c:v>0.43896215302603586</c:v>
                </c:pt>
                <c:pt idx="221">
                  <c:v>0.44133560998099192</c:v>
                </c:pt>
                <c:pt idx="222">
                  <c:v>0.44372865131923128</c:v>
                </c:pt>
                <c:pt idx="223">
                  <c:v>0.44611096382141113</c:v>
                </c:pt>
                <c:pt idx="224">
                  <c:v>0.44849144560950144</c:v>
                </c:pt>
                <c:pt idx="225">
                  <c:v>0.45087030955723351</c:v>
                </c:pt>
                <c:pt idx="226">
                  <c:v>0.45326211622783114</c:v>
                </c:pt>
                <c:pt idx="227">
                  <c:v>0.4556366375514439</c:v>
                </c:pt>
                <c:pt idx="228">
                  <c:v>0.45801000935690744</c:v>
                </c:pt>
                <c:pt idx="229">
                  <c:v>0.46040134770529612</c:v>
                </c:pt>
                <c:pt idx="230">
                  <c:v>0.46277523040771484</c:v>
                </c:pt>
                <c:pt idx="231">
                  <c:v>0.46515115669795443</c:v>
                </c:pt>
                <c:pt idx="232">
                  <c:v>0.46751980270658217</c:v>
                </c:pt>
                <c:pt idx="233">
                  <c:v>0.46991352524076185</c:v>
                </c:pt>
                <c:pt idx="234">
                  <c:v>0.47229924372264315</c:v>
                </c:pt>
                <c:pt idx="235">
                  <c:v>0.47467184918267386</c:v>
                </c:pt>
                <c:pt idx="236">
                  <c:v>0.47705769538879395</c:v>
                </c:pt>
                <c:pt idx="237">
                  <c:v>0.47944303069795879</c:v>
                </c:pt>
                <c:pt idx="238">
                  <c:v>0.48182163919721327</c:v>
                </c:pt>
                <c:pt idx="239">
                  <c:v>0.4841952664511544</c:v>
                </c:pt>
                <c:pt idx="240">
                  <c:v>0.48658013343811035</c:v>
                </c:pt>
                <c:pt idx="241">
                  <c:v>0.48897270645414076</c:v>
                </c:pt>
                <c:pt idx="242">
                  <c:v>0.49134978226252962</c:v>
                </c:pt>
                <c:pt idx="243">
                  <c:v>0.49372600657599314</c:v>
                </c:pt>
                <c:pt idx="244">
                  <c:v>0.49610640321459087</c:v>
                </c:pt>
                <c:pt idx="245">
                  <c:v>0.49848995038441246</c:v>
                </c:pt>
                <c:pt idx="246">
                  <c:v>0.50086826086044312</c:v>
                </c:pt>
                <c:pt idx="247">
                  <c:v>0.50324772085462299</c:v>
                </c:pt>
                <c:pt idx="248">
                  <c:v>0.5056302462305341</c:v>
                </c:pt>
                <c:pt idx="249">
                  <c:v>0.50802013703754967</c:v>
                </c:pt>
                <c:pt idx="250">
                  <c:v>0.51039734057017738</c:v>
                </c:pt>
                <c:pt idx="251">
                  <c:v>0.51277471440179001</c:v>
                </c:pt>
                <c:pt idx="252">
                  <c:v>0.51515872989382061</c:v>
                </c:pt>
                <c:pt idx="253">
                  <c:v>0.51754572561808998</c:v>
                </c:pt>
                <c:pt idx="254">
                  <c:v>0.51991624491555344</c:v>
                </c:pt>
                <c:pt idx="255">
                  <c:v>0.52229642868041992</c:v>
                </c:pt>
                <c:pt idx="256">
                  <c:v>0.52468453134809223</c:v>
                </c:pt>
                <c:pt idx="257">
                  <c:v>0.52705952099391395</c:v>
                </c:pt>
                <c:pt idx="258">
                  <c:v>0.52943608590534752</c:v>
                </c:pt>
                <c:pt idx="259">
                  <c:v>0.53182389054979595</c:v>
                </c:pt>
                <c:pt idx="260">
                  <c:v>0.5342034356934684</c:v>
                </c:pt>
                <c:pt idx="261">
                  <c:v>0.53658430065427509</c:v>
                </c:pt>
                <c:pt idx="262">
                  <c:v>0.53895711898803711</c:v>
                </c:pt>
                <c:pt idx="263">
                  <c:v>0.54134079388209755</c:v>
                </c:pt>
                <c:pt idx="264">
                  <c:v>0.54373081241335186</c:v>
                </c:pt>
                <c:pt idx="265">
                  <c:v>0.54610746247427799</c:v>
                </c:pt>
                <c:pt idx="266">
                  <c:v>0.548482494694846</c:v>
                </c:pt>
                <c:pt idx="267">
                  <c:v>0.55087872913905556</c:v>
                </c:pt>
                <c:pt idx="268">
                  <c:v>0.55324643850326538</c:v>
                </c:pt>
                <c:pt idx="269">
                  <c:v>0.55563049657004215</c:v>
                </c:pt>
                <c:pt idx="270">
                  <c:v>0.55800752980368473</c:v>
                </c:pt>
                <c:pt idx="271">
                  <c:v>0.56039963449750629</c:v>
                </c:pt>
                <c:pt idx="272">
                  <c:v>0.56278109550476074</c:v>
                </c:pt>
                <c:pt idx="273">
                  <c:v>0.56516221591404503</c:v>
                </c:pt>
                <c:pt idx="274">
                  <c:v>0.56753520454679218</c:v>
                </c:pt>
                <c:pt idx="275">
                  <c:v>0.56992713894162861</c:v>
                </c:pt>
                <c:pt idx="276">
                  <c:v>0.5722988077572414</c:v>
                </c:pt>
                <c:pt idx="277">
                  <c:v>0.57467733110700336</c:v>
                </c:pt>
                <c:pt idx="278">
                  <c:v>0.57705713169915329</c:v>
                </c:pt>
                <c:pt idx="279">
                  <c:v>0.57944591556276592</c:v>
                </c:pt>
                <c:pt idx="280">
                  <c:v>0.58181605168751305</c:v>
                </c:pt>
                <c:pt idx="281">
                  <c:v>0.58419546910694664</c:v>
                </c:pt>
                <c:pt idx="282">
                  <c:v>0.58657727071217125</c:v>
                </c:pt>
                <c:pt idx="283">
                  <c:v>0.58897171701703754</c:v>
                </c:pt>
                <c:pt idx="284">
                  <c:v>0.59133878776005333</c:v>
                </c:pt>
                <c:pt idx="285">
                  <c:v>0.59372459139142719</c:v>
                </c:pt>
                <c:pt idx="286">
                  <c:v>0.59610583952495033</c:v>
                </c:pt>
                <c:pt idx="287">
                  <c:v>0.59849696499960758</c:v>
                </c:pt>
                <c:pt idx="288">
                  <c:v>0.60085888419832501</c:v>
                </c:pt>
                <c:pt idx="289">
                  <c:v>0.60325554438999718</c:v>
                </c:pt>
                <c:pt idx="290">
                  <c:v>0.60563611132758</c:v>
                </c:pt>
                <c:pt idx="291">
                  <c:v>0.60801425150462562</c:v>
                </c:pt>
                <c:pt idx="292">
                  <c:v>0.61038119452340256</c:v>
                </c:pt>
                <c:pt idx="293">
                  <c:v>0.61277449131011963</c:v>
                </c:pt>
                <c:pt idx="294">
                  <c:v>0.61515727213450844</c:v>
                </c:pt>
                <c:pt idx="295">
                  <c:v>0.61753834996904644</c:v>
                </c:pt>
                <c:pt idx="296">
                  <c:v>0.61991338218961445</c:v>
                </c:pt>
                <c:pt idx="297">
                  <c:v>0.62230876513889855</c:v>
                </c:pt>
                <c:pt idx="298">
                  <c:v>0.62468132802418297</c:v>
                </c:pt>
                <c:pt idx="299">
                  <c:v>0.62705968107495991</c:v>
                </c:pt>
                <c:pt idx="300">
                  <c:v>0.62943318060466225</c:v>
                </c:pt>
                <c:pt idx="301">
                  <c:v>0.63182911702564781</c:v>
                </c:pt>
                <c:pt idx="302">
                  <c:v>0.63421206814902165</c:v>
                </c:pt>
                <c:pt idx="303">
                  <c:v>0.63658467360905235</c:v>
                </c:pt>
                <c:pt idx="304">
                  <c:v>0.63895804541451584</c:v>
                </c:pt>
                <c:pt idx="305">
                  <c:v>0.64135244914463585</c:v>
                </c:pt>
                <c:pt idx="306">
                  <c:v>0.64372113772800987</c:v>
                </c:pt>
                <c:pt idx="307">
                  <c:v>0.64610753740583149</c:v>
                </c:pt>
                <c:pt idx="308">
                  <c:v>0.64848278250013081</c:v>
                </c:pt>
                <c:pt idx="309">
                  <c:v>0.65087676048278809</c:v>
                </c:pt>
                <c:pt idx="310">
                  <c:v>0.65325111150741577</c:v>
                </c:pt>
                <c:pt idx="311">
                  <c:v>0.65562954970768517</c:v>
                </c:pt>
                <c:pt idx="312">
                  <c:v>0.65800487995147705</c:v>
                </c:pt>
                <c:pt idx="313">
                  <c:v>0.6603965163230896</c:v>
                </c:pt>
                <c:pt idx="314">
                  <c:v>0.6627785733767918</c:v>
                </c:pt>
                <c:pt idx="315">
                  <c:v>0.66514496292386738</c:v>
                </c:pt>
                <c:pt idx="316">
                  <c:v>0.66753438540867394</c:v>
                </c:pt>
                <c:pt idx="317">
                  <c:v>0.66992470196315224</c:v>
                </c:pt>
                <c:pt idx="318">
                  <c:v>0.67229151725769043</c:v>
                </c:pt>
                <c:pt idx="319">
                  <c:v>0.67468728337969097</c:v>
                </c:pt>
                <c:pt idx="320">
                  <c:v>0.67706963845661705</c:v>
                </c:pt>
                <c:pt idx="321">
                  <c:v>0.67945527178900578</c:v>
                </c:pt>
                <c:pt idx="322">
                  <c:v>0.68181927715029034</c:v>
                </c:pt>
                <c:pt idx="323">
                  <c:v>0.68420610257557457</c:v>
                </c:pt>
                <c:pt idx="324">
                  <c:v>0.68658420017787392</c:v>
                </c:pt>
                <c:pt idx="325">
                  <c:v>0.68897690091814312</c:v>
                </c:pt>
                <c:pt idx="326">
                  <c:v>0.69134226867130821</c:v>
                </c:pt>
                <c:pt idx="327">
                  <c:v>0.69372960499354774</c:v>
                </c:pt>
                <c:pt idx="328">
                  <c:v>0.69610523326056339</c:v>
                </c:pt>
                <c:pt idx="329">
                  <c:v>0.6984792862619672</c:v>
                </c:pt>
                <c:pt idx="330">
                  <c:v>0.70085666009357994</c:v>
                </c:pt>
                <c:pt idx="331">
                  <c:v>0.70324884993689396</c:v>
                </c:pt>
                <c:pt idx="332">
                  <c:v>0.70563243968146183</c:v>
                </c:pt>
                <c:pt idx="333">
                  <c:v>0.7080049174172538</c:v>
                </c:pt>
                <c:pt idx="334">
                  <c:v>0.71038880518504555</c:v>
                </c:pt>
                <c:pt idx="335">
                  <c:v>0.71277639695576256</c:v>
                </c:pt>
                <c:pt idx="336">
                  <c:v>0.71515585694994244</c:v>
                </c:pt>
                <c:pt idx="337">
                  <c:v>0.71753748825618202</c:v>
                </c:pt>
                <c:pt idx="338">
                  <c:v>0.71991068976266037</c:v>
                </c:pt>
                <c:pt idx="339">
                  <c:v>0.72230202811104904</c:v>
                </c:pt>
                <c:pt idx="340">
                  <c:v>0.7246800831386021</c:v>
                </c:pt>
                <c:pt idx="341">
                  <c:v>0.72705711637224468</c:v>
                </c:pt>
                <c:pt idx="342">
                  <c:v>0.72943116937364849</c:v>
                </c:pt>
                <c:pt idx="343">
                  <c:v>0.73182608400072369</c:v>
                </c:pt>
                <c:pt idx="344">
                  <c:v>0.73420396872929161</c:v>
                </c:pt>
                <c:pt idx="345">
                  <c:v>0.73658244950430729</c:v>
                </c:pt>
                <c:pt idx="346">
                  <c:v>0.73896552835191998</c:v>
                </c:pt>
                <c:pt idx="347">
                  <c:v>0.74135661125183105</c:v>
                </c:pt>
                <c:pt idx="348">
                  <c:v>0.74373236724308556</c:v>
                </c:pt>
                <c:pt idx="349">
                  <c:v>0.74610522815159386</c:v>
                </c:pt>
                <c:pt idx="350">
                  <c:v>0.74849784374237061</c:v>
                </c:pt>
                <c:pt idx="351">
                  <c:v>0.75087249279022217</c:v>
                </c:pt>
                <c:pt idx="352">
                  <c:v>0.75324875967843186</c:v>
                </c:pt>
                <c:pt idx="353">
                  <c:v>0.75561932155064171</c:v>
                </c:pt>
                <c:pt idx="354">
                  <c:v>0.75801219258989605</c:v>
                </c:pt>
                <c:pt idx="355">
                  <c:v>0.76039740017482216</c:v>
                </c:pt>
                <c:pt idx="356">
                  <c:v>0.76276915413992741</c:v>
                </c:pt>
                <c:pt idx="357">
                  <c:v>0.76515589441571918</c:v>
                </c:pt>
                <c:pt idx="358">
                  <c:v>0.7675386326653616</c:v>
                </c:pt>
                <c:pt idx="359">
                  <c:v>0.7699148995535714</c:v>
                </c:pt>
                <c:pt idx="360">
                  <c:v>0.77229005949837815</c:v>
                </c:pt>
                <c:pt idx="361">
                  <c:v>0.77467364924294602</c:v>
                </c:pt>
                <c:pt idx="362">
                  <c:v>0.77706575393676758</c:v>
                </c:pt>
                <c:pt idx="363">
                  <c:v>0.77944500105721604</c:v>
                </c:pt>
                <c:pt idx="364">
                  <c:v>0.78181947980608257</c:v>
                </c:pt>
                <c:pt idx="365">
                  <c:v>0.78420136656079975</c:v>
                </c:pt>
                <c:pt idx="366">
                  <c:v>0.78658699989318848</c:v>
                </c:pt>
                <c:pt idx="367">
                  <c:v>0.78896496977124897</c:v>
                </c:pt>
                <c:pt idx="368">
                  <c:v>0.79134421689169743</c:v>
                </c:pt>
                <c:pt idx="369">
                  <c:v>0.79372865813119065</c:v>
                </c:pt>
                <c:pt idx="370">
                  <c:v>0.79611539840698242</c:v>
                </c:pt>
                <c:pt idx="371">
                  <c:v>0.79849447522844585</c:v>
                </c:pt>
                <c:pt idx="372">
                  <c:v>0.80087176391056603</c:v>
                </c:pt>
                <c:pt idx="373">
                  <c:v>0.80325543880462646</c:v>
                </c:pt>
                <c:pt idx="374">
                  <c:v>0.80564056124006</c:v>
                </c:pt>
                <c:pt idx="375">
                  <c:v>0.80800822802952355</c:v>
                </c:pt>
                <c:pt idx="376">
                  <c:v>0.81038883754185265</c:v>
                </c:pt>
                <c:pt idx="377">
                  <c:v>0.81277651446206223</c:v>
                </c:pt>
                <c:pt idx="378">
                  <c:v>0.81515031201498844</c:v>
                </c:pt>
                <c:pt idx="379">
                  <c:v>0.81752743039812359</c:v>
                </c:pt>
                <c:pt idx="380">
                  <c:v>0.81991723605564659</c:v>
                </c:pt>
                <c:pt idx="381">
                  <c:v>0.82229971885681152</c:v>
                </c:pt>
                <c:pt idx="382">
                  <c:v>0.82467973232269287</c:v>
                </c:pt>
                <c:pt idx="383">
                  <c:v>0.82705335957663395</c:v>
                </c:pt>
                <c:pt idx="384">
                  <c:v>0.8294365235737392</c:v>
                </c:pt>
                <c:pt idx="385">
                  <c:v>0.83182794707162033</c:v>
                </c:pt>
                <c:pt idx="386">
                  <c:v>0.83420489515577045</c:v>
                </c:pt>
                <c:pt idx="387">
                  <c:v>0.83657724516732346</c:v>
                </c:pt>
                <c:pt idx="388">
                  <c:v>0.8389735221862793</c:v>
                </c:pt>
                <c:pt idx="389">
                  <c:v>0.84134067807878765</c:v>
                </c:pt>
                <c:pt idx="390">
                  <c:v>0.84372426782335552</c:v>
                </c:pt>
                <c:pt idx="391">
                  <c:v>0.84610308919634136</c:v>
                </c:pt>
                <c:pt idx="392">
                  <c:v>0.8484942572457449</c:v>
                </c:pt>
                <c:pt idx="393">
                  <c:v>0.85087469645908897</c:v>
                </c:pt>
                <c:pt idx="394">
                  <c:v>0.85325419902801514</c:v>
                </c:pt>
                <c:pt idx="395">
                  <c:v>0.85562927382332932</c:v>
                </c:pt>
                <c:pt idx="396">
                  <c:v>0.85802146366664334</c:v>
                </c:pt>
                <c:pt idx="397">
                  <c:v>0.86039619786398747</c:v>
                </c:pt>
                <c:pt idx="398">
                  <c:v>0.86277272020067486</c:v>
                </c:pt>
                <c:pt idx="399">
                  <c:v>0.86515486240386963</c:v>
                </c:pt>
                <c:pt idx="400">
                  <c:v>0.86754390171595974</c:v>
                </c:pt>
                <c:pt idx="401">
                  <c:v>0.86991437843867703</c:v>
                </c:pt>
                <c:pt idx="402">
                  <c:v>0.87229285921369282</c:v>
                </c:pt>
                <c:pt idx="403">
                  <c:v>0.87467449051993229</c:v>
                </c:pt>
                <c:pt idx="404">
                  <c:v>0.87706710611070904</c:v>
                </c:pt>
                <c:pt idx="405">
                  <c:v>0.8794354540961129</c:v>
                </c:pt>
                <c:pt idx="406">
                  <c:v>0.88182049138205387</c:v>
                </c:pt>
                <c:pt idx="407">
                  <c:v>0.88420144149235314</c:v>
                </c:pt>
                <c:pt idx="408">
                  <c:v>0.88658877781459255</c:v>
                </c:pt>
                <c:pt idx="409">
                  <c:v>0.88895346437181744</c:v>
                </c:pt>
                <c:pt idx="410">
                  <c:v>0.89134888989584782</c:v>
                </c:pt>
                <c:pt idx="411">
                  <c:v>0.89373043605259483</c:v>
                </c:pt>
                <c:pt idx="412">
                  <c:v>0.89611317430223736</c:v>
                </c:pt>
                <c:pt idx="413">
                  <c:v>0.8984736033848354</c:v>
                </c:pt>
                <c:pt idx="414">
                  <c:v>0.90086868831089562</c:v>
                </c:pt>
                <c:pt idx="415">
                  <c:v>0.90325338499886643</c:v>
                </c:pt>
                <c:pt idx="416">
                  <c:v>0.90563603809901638</c:v>
                </c:pt>
                <c:pt idx="417">
                  <c:v>0.90801170894077843</c:v>
                </c:pt>
                <c:pt idx="418">
                  <c:v>0.91040628296988346</c:v>
                </c:pt>
                <c:pt idx="419">
                  <c:v>0.91277820723397385</c:v>
                </c:pt>
                <c:pt idx="420">
                  <c:v>0.91515736920492985</c:v>
                </c:pt>
                <c:pt idx="421">
                  <c:v>0.91753099645887104</c:v>
                </c:pt>
                <c:pt idx="422">
                  <c:v>0.91992633683340885</c:v>
                </c:pt>
                <c:pt idx="423">
                  <c:v>0.92230609485081261</c:v>
                </c:pt>
                <c:pt idx="424">
                  <c:v>0.92467606067657471</c:v>
                </c:pt>
                <c:pt idx="425">
                  <c:v>0.92705173151833664</c:v>
                </c:pt>
                <c:pt idx="426">
                  <c:v>0.9294484342847551</c:v>
                </c:pt>
                <c:pt idx="427">
                  <c:v>0.93181473868233811</c:v>
                </c:pt>
                <c:pt idx="428">
                  <c:v>0.93420207500457764</c:v>
                </c:pt>
                <c:pt idx="429">
                  <c:v>0.93657766069684711</c:v>
                </c:pt>
                <c:pt idx="430">
                  <c:v>0.93897095748356407</c:v>
                </c:pt>
                <c:pt idx="431">
                  <c:v>0.94134747982025146</c:v>
                </c:pt>
                <c:pt idx="432">
                  <c:v>0.9437248536518642</c:v>
                </c:pt>
                <c:pt idx="433">
                  <c:v>0.94610103539058132</c:v>
                </c:pt>
                <c:pt idx="434">
                  <c:v>0.94849322523389545</c:v>
                </c:pt>
                <c:pt idx="435">
                  <c:v>0.95087264265332905</c:v>
                </c:pt>
                <c:pt idx="436">
                  <c:v>0.95324107578822537</c:v>
                </c:pt>
                <c:pt idx="437">
                  <c:v>0.95562875270843506</c:v>
                </c:pt>
                <c:pt idx="438">
                  <c:v>0.95801753657204758</c:v>
                </c:pt>
                <c:pt idx="439">
                  <c:v>0.96038205283028732</c:v>
                </c:pt>
                <c:pt idx="440">
                  <c:v>0.96277773380279541</c:v>
                </c:pt>
                <c:pt idx="441">
                  <c:v>0.96516064235142296</c:v>
                </c:pt>
                <c:pt idx="442">
                  <c:v>0.96754363604954308</c:v>
                </c:pt>
                <c:pt idx="443">
                  <c:v>0.96991113254002159</c:v>
                </c:pt>
                <c:pt idx="444">
                  <c:v>0.97229846886226101</c:v>
                </c:pt>
                <c:pt idx="445">
                  <c:v>0.97467916352408268</c:v>
                </c:pt>
                <c:pt idx="446">
                  <c:v>0.97707365240369526</c:v>
                </c:pt>
                <c:pt idx="447">
                  <c:v>0.97943740231650211</c:v>
                </c:pt>
                <c:pt idx="448">
                  <c:v>0.98182754857199528</c:v>
                </c:pt>
                <c:pt idx="449">
                  <c:v>0.98420066492898117</c:v>
                </c:pt>
                <c:pt idx="450">
                  <c:v>0.98657786846160889</c:v>
                </c:pt>
                <c:pt idx="451">
                  <c:v>0.98895464624677387</c:v>
                </c:pt>
                <c:pt idx="452">
                  <c:v>0.991346069744655</c:v>
                </c:pt>
                <c:pt idx="453">
                  <c:v>0.99372855254581993</c:v>
                </c:pt>
                <c:pt idx="454">
                  <c:v>0.99610090255737305</c:v>
                </c:pt>
                <c:pt idx="455">
                  <c:v>0.99848432200295578</c:v>
                </c:pt>
                <c:pt idx="456">
                  <c:v>1.0008723395211356</c:v>
                </c:pt>
                <c:pt idx="457">
                  <c:v>1.0032492876052856</c:v>
                </c:pt>
                <c:pt idx="458">
                  <c:v>1.0056313446589877</c:v>
                </c:pt>
                <c:pt idx="459">
                  <c:v>1.0080032689230782</c:v>
                </c:pt>
                <c:pt idx="460">
                  <c:v>1.0103984389986311</c:v>
                </c:pt>
                <c:pt idx="461">
                  <c:v>1.0127753019332886</c:v>
                </c:pt>
                <c:pt idx="462">
                  <c:v>1.0151538678577967</c:v>
                </c:pt>
                <c:pt idx="463">
                  <c:v>1.017529112952096</c:v>
                </c:pt>
                <c:pt idx="464">
                  <c:v>1.0199225800377982</c:v>
                </c:pt>
                <c:pt idx="465">
                  <c:v>1.0223016568592616</c:v>
                </c:pt>
                <c:pt idx="466">
                  <c:v>1.0246808188302177</c:v>
                </c:pt>
                <c:pt idx="467">
                  <c:v>1.0270603213991438</c:v>
                </c:pt>
                <c:pt idx="468">
                  <c:v>1.0294560875211443</c:v>
                </c:pt>
                <c:pt idx="469">
                  <c:v>1.0318270751408167</c:v>
                </c:pt>
                <c:pt idx="470">
                  <c:v>1.0342007023947579</c:v>
                </c:pt>
                <c:pt idx="471">
                  <c:v>1.0365931476865495</c:v>
                </c:pt>
                <c:pt idx="472">
                  <c:v>1.0389684779303414</c:v>
                </c:pt>
                <c:pt idx="473">
                  <c:v>1.0413417645863123</c:v>
                </c:pt>
                <c:pt idx="474">
                  <c:v>1.0437126670564925</c:v>
                </c:pt>
                <c:pt idx="475">
                  <c:v>1.0461051123482841</c:v>
                </c:pt>
                <c:pt idx="476">
                  <c:v>1.0484904902321952</c:v>
                </c:pt>
                <c:pt idx="477">
                  <c:v>1.0508624144962855</c:v>
                </c:pt>
                <c:pt idx="478">
                  <c:v>1.0532527310507638</c:v>
                </c:pt>
                <c:pt idx="479">
                  <c:v>1.0556357247488839</c:v>
                </c:pt>
                <c:pt idx="480">
                  <c:v>1.0580136094774519</c:v>
                </c:pt>
                <c:pt idx="481">
                  <c:v>1.0603860446384974</c:v>
                </c:pt>
                <c:pt idx="482">
                  <c:v>1.0627738067081995</c:v>
                </c:pt>
                <c:pt idx="483">
                  <c:v>1.0651613133294242</c:v>
                </c:pt>
                <c:pt idx="484">
                  <c:v>1.067542689187186</c:v>
                </c:pt>
                <c:pt idx="485">
                  <c:v>1.0699151243482317</c:v>
                </c:pt>
                <c:pt idx="486">
                  <c:v>1.0722974368504115</c:v>
                </c:pt>
                <c:pt idx="487">
                  <c:v>1.0746799196515764</c:v>
                </c:pt>
                <c:pt idx="488">
                  <c:v>1.0770565271377563</c:v>
                </c:pt>
                <c:pt idx="489">
                  <c:v>1.0794379029955183</c:v>
                </c:pt>
                <c:pt idx="490">
                  <c:v>1.0818218333380563</c:v>
                </c:pt>
                <c:pt idx="491">
                  <c:v>1.0842072112219674</c:v>
                </c:pt>
                <c:pt idx="492">
                  <c:v>1.0865876504353114</c:v>
                </c:pt>
                <c:pt idx="493">
                  <c:v>1.0889666421072823</c:v>
                </c:pt>
                <c:pt idx="494">
                  <c:v>1.0913474219185966</c:v>
                </c:pt>
                <c:pt idx="495">
                  <c:v>1.0937362909317017</c:v>
                </c:pt>
                <c:pt idx="496">
                  <c:v>1.0961050646645683</c:v>
                </c:pt>
                <c:pt idx="497">
                  <c:v>1.0984855038779122</c:v>
                </c:pt>
                <c:pt idx="498">
                  <c:v>1.1008753946849277</c:v>
                </c:pt>
                <c:pt idx="499">
                  <c:v>1.1032465526035853</c:v>
                </c:pt>
                <c:pt idx="500">
                  <c:v>1.1056256294250488</c:v>
                </c:pt>
                <c:pt idx="501">
                  <c:v>1.1080128805977958</c:v>
                </c:pt>
                <c:pt idx="502">
                  <c:v>1.1103928940636771</c:v>
                </c:pt>
                <c:pt idx="503">
                  <c:v>1.1127725669315882</c:v>
                </c:pt>
                <c:pt idx="504">
                  <c:v>1.1151463644845145</c:v>
                </c:pt>
                <c:pt idx="505">
                  <c:v>1.1175312314714705</c:v>
                </c:pt>
                <c:pt idx="506">
                  <c:v>1.1199229104178292</c:v>
                </c:pt>
                <c:pt idx="507">
                  <c:v>1.1222961970738001</c:v>
                </c:pt>
                <c:pt idx="508">
                  <c:v>1.1246723788125175</c:v>
                </c:pt>
                <c:pt idx="509">
                  <c:v>1.1270689964294434</c:v>
                </c:pt>
                <c:pt idx="510">
                  <c:v>1.1294359820229667</c:v>
                </c:pt>
                <c:pt idx="511">
                  <c:v>1.1318201678139823</c:v>
                </c:pt>
                <c:pt idx="512">
                  <c:v>1.1341981376920427</c:v>
                </c:pt>
                <c:pt idx="513">
                  <c:v>1.1365921156747001</c:v>
                </c:pt>
                <c:pt idx="514">
                  <c:v>1.1389713627951485</c:v>
                </c:pt>
                <c:pt idx="515">
                  <c:v>1.1413506950650896</c:v>
                </c:pt>
                <c:pt idx="516">
                  <c:v>1.1437293461390903</c:v>
                </c:pt>
                <c:pt idx="517">
                  <c:v>1.146117193358285</c:v>
                </c:pt>
                <c:pt idx="518">
                  <c:v>1.1484910760607039</c:v>
                </c:pt>
                <c:pt idx="519">
                  <c:v>1.1508692162377494</c:v>
                </c:pt>
                <c:pt idx="520">
                  <c:v>1.1532498257500785</c:v>
                </c:pt>
                <c:pt idx="521">
                  <c:v>1.1556376729692732</c:v>
                </c:pt>
                <c:pt idx="522">
                  <c:v>1.1580056803567069</c:v>
                </c:pt>
                <c:pt idx="523">
                  <c:v>1.1603870562144687</c:v>
                </c:pt>
                <c:pt idx="524">
                  <c:v>1.1627698796136039</c:v>
                </c:pt>
                <c:pt idx="525">
                  <c:v>1.1651618140084403</c:v>
                </c:pt>
                <c:pt idx="526">
                  <c:v>1.1675295659473963</c:v>
                </c:pt>
                <c:pt idx="527">
                  <c:v>1.1699143477848597</c:v>
                </c:pt>
                <c:pt idx="528">
                  <c:v>1.1722976820809501</c:v>
                </c:pt>
                <c:pt idx="529">
                  <c:v>1.1746879134859358</c:v>
                </c:pt>
                <c:pt idx="530">
                  <c:v>1.1770512376512801</c:v>
                </c:pt>
                <c:pt idx="531">
                  <c:v>1.1794465780258179</c:v>
                </c:pt>
                <c:pt idx="532">
                  <c:v>1.1818280390330722</c:v>
                </c:pt>
                <c:pt idx="533">
                  <c:v>1.1842084782464164</c:v>
                </c:pt>
                <c:pt idx="534">
                  <c:v>1.1865708657673426</c:v>
                </c:pt>
                <c:pt idx="535">
                  <c:v>1.1889680794307163</c:v>
                </c:pt>
                <c:pt idx="536">
                  <c:v>1.1913470711026872</c:v>
                </c:pt>
                <c:pt idx="537">
                  <c:v>1.1937299796513148</c:v>
                </c:pt>
                <c:pt idx="538">
                  <c:v>1.1961026702608382</c:v>
                </c:pt>
                <c:pt idx="539">
                  <c:v>1.1984977551868983</c:v>
                </c:pt>
                <c:pt idx="540">
                  <c:v>1.2008720636367798</c:v>
                </c:pt>
                <c:pt idx="541">
                  <c:v>1.2032500335148402</c:v>
                </c:pt>
                <c:pt idx="542">
                  <c:v>1.2056246825626917</c:v>
                </c:pt>
                <c:pt idx="543">
                  <c:v>1.2080220665250505</c:v>
                </c:pt>
                <c:pt idx="544">
                  <c:v>1.2104012284960066</c:v>
                </c:pt>
                <c:pt idx="545">
                  <c:v>1.2127728121621268</c:v>
                </c:pt>
                <c:pt idx="546">
                  <c:v>1.2151466948645455</c:v>
                </c:pt>
                <c:pt idx="547">
                  <c:v>1.2175427164350237</c:v>
                </c:pt>
                <c:pt idx="548">
                  <c:v>1.2199103832244873</c:v>
                </c:pt>
                <c:pt idx="549">
                  <c:v>1.2222945690155029</c:v>
                </c:pt>
                <c:pt idx="550">
                  <c:v>1.2246713468006678</c:v>
                </c:pt>
                <c:pt idx="551">
                  <c:v>1.2270671129226685</c:v>
                </c:pt>
                <c:pt idx="552">
                  <c:v>1.2294403144291468</c:v>
                </c:pt>
                <c:pt idx="553">
                  <c:v>1.2318185397556849</c:v>
                </c:pt>
                <c:pt idx="554">
                  <c:v>1.234194380896432</c:v>
                </c:pt>
                <c:pt idx="555">
                  <c:v>1.2365866558892387</c:v>
                </c:pt>
                <c:pt idx="556">
                  <c:v>1.2389672654015678</c:v>
                </c:pt>
                <c:pt idx="557">
                  <c:v>1.2413374015263148</c:v>
                </c:pt>
                <c:pt idx="558">
                  <c:v>1.2437257596424647</c:v>
                </c:pt>
                <c:pt idx="559">
                  <c:v>1.2461136068616594</c:v>
                </c:pt>
                <c:pt idx="560">
                  <c:v>1.2484792300633021</c:v>
                </c:pt>
                <c:pt idx="561">
                  <c:v>1.2508757625307356</c:v>
                </c:pt>
                <c:pt idx="562">
                  <c:v>1.2532589265278407</c:v>
                </c:pt>
                <c:pt idx="563">
                  <c:v>1.2556435380663191</c:v>
                </c:pt>
                <c:pt idx="564">
                  <c:v>1.258007628577096</c:v>
                </c:pt>
                <c:pt idx="565">
                  <c:v>1.2603931767599923</c:v>
                </c:pt>
                <c:pt idx="566">
                  <c:v>1.2627745526177543</c:v>
                </c:pt>
                <c:pt idx="567">
                  <c:v>1.2651684454509189</c:v>
                </c:pt>
                <c:pt idx="568">
                  <c:v>1.2675323656627109</c:v>
                </c:pt>
                <c:pt idx="569">
                  <c:v>1.2699214049748011</c:v>
                </c:pt>
                <c:pt idx="570">
                  <c:v>1.2722942658833094</c:v>
                </c:pt>
                <c:pt idx="571">
                  <c:v>1.2746706179210117</c:v>
                </c:pt>
                <c:pt idx="572">
                  <c:v>1.2770487580980574</c:v>
                </c:pt>
                <c:pt idx="573">
                  <c:v>1.2794414588383265</c:v>
                </c:pt>
                <c:pt idx="574">
                  <c:v>1.2818238564899989</c:v>
                </c:pt>
                <c:pt idx="575">
                  <c:v>1.2841959510530745</c:v>
                </c:pt>
                <c:pt idx="576">
                  <c:v>1.2865792001996721</c:v>
                </c:pt>
                <c:pt idx="577">
                  <c:v>1.2889713900429862</c:v>
                </c:pt>
                <c:pt idx="578">
                  <c:v>1.291346549987793</c:v>
                </c:pt>
                <c:pt idx="579">
                  <c:v>1.2937298842838831</c:v>
                </c:pt>
                <c:pt idx="580">
                  <c:v>1.2961005313055856</c:v>
                </c:pt>
                <c:pt idx="581">
                  <c:v>1.2984938280923026</c:v>
                </c:pt>
                <c:pt idx="582">
                  <c:v>1.3008720534188407</c:v>
                </c:pt>
                <c:pt idx="583">
                  <c:v>1.3032493421009608</c:v>
                </c:pt>
                <c:pt idx="584">
                  <c:v>1.3056239911488123</c:v>
                </c:pt>
                <c:pt idx="585">
                  <c:v>1.3080158403941562</c:v>
                </c:pt>
                <c:pt idx="586">
                  <c:v>1.310393214225769</c:v>
                </c:pt>
                <c:pt idx="587">
                  <c:v>1.3127737385886056</c:v>
                </c:pt>
                <c:pt idx="588">
                  <c:v>1.3151561362402779</c:v>
                </c:pt>
                <c:pt idx="589">
                  <c:v>1.3175510508673531</c:v>
                </c:pt>
                <c:pt idx="590">
                  <c:v>1.3199197394507272</c:v>
                </c:pt>
                <c:pt idx="591">
                  <c:v>1.3222966875348772</c:v>
                </c:pt>
                <c:pt idx="592">
                  <c:v>1.3246886219297136</c:v>
                </c:pt>
                <c:pt idx="593">
                  <c:v>1.3270638670240129</c:v>
                </c:pt>
                <c:pt idx="594">
                  <c:v>1.3294370685304915</c:v>
                </c:pt>
                <c:pt idx="595">
                  <c:v>1.3318091630935669</c:v>
                </c:pt>
                <c:pt idx="596">
                  <c:v>1.3342011826378959</c:v>
                </c:pt>
                <c:pt idx="597">
                  <c:v>1.3365857941763741</c:v>
                </c:pt>
                <c:pt idx="598">
                  <c:v>1.3389560154506137</c:v>
                </c:pt>
                <c:pt idx="599">
                  <c:v>1.3413460765566145</c:v>
                </c:pt>
                <c:pt idx="600">
                  <c:v>1.3437298366001673</c:v>
                </c:pt>
                <c:pt idx="601">
                  <c:v>1.3461062737873621</c:v>
                </c:pt>
                <c:pt idx="602">
                  <c:v>1.3484781129019601</c:v>
                </c:pt>
                <c:pt idx="603">
                  <c:v>1.3508667264665877</c:v>
                </c:pt>
                <c:pt idx="604">
                  <c:v>1.353254062788827</c:v>
                </c:pt>
                <c:pt idx="605">
                  <c:v>1.3556358643940516</c:v>
                </c:pt>
                <c:pt idx="606">
                  <c:v>1.3580101728439331</c:v>
                </c:pt>
                <c:pt idx="607">
                  <c:v>1.3603929962430681</c:v>
                </c:pt>
                <c:pt idx="608">
                  <c:v>1.3627759047916956</c:v>
                </c:pt>
                <c:pt idx="609">
                  <c:v>1.3651512350354875</c:v>
                </c:pt>
                <c:pt idx="610">
                  <c:v>1.3675353356770106</c:v>
                </c:pt>
                <c:pt idx="611">
                  <c:v>1.3699206284114291</c:v>
                </c:pt>
                <c:pt idx="612">
                  <c:v>1.3723054102488925</c:v>
                </c:pt>
                <c:pt idx="613">
                  <c:v>1.3746857643127441</c:v>
                </c:pt>
                <c:pt idx="614">
                  <c:v>1.3770638193402971</c:v>
                </c:pt>
                <c:pt idx="615">
                  <c:v>1.3794437476566859</c:v>
                </c:pt>
                <c:pt idx="616">
                  <c:v>1.3818321909223283</c:v>
                </c:pt>
                <c:pt idx="617">
                  <c:v>1.3841984953199113</c:v>
                </c:pt>
                <c:pt idx="618">
                  <c:v>1.3865795305797031</c:v>
                </c:pt>
                <c:pt idx="619">
                  <c:v>1.3889681441443307</c:v>
                </c:pt>
                <c:pt idx="620">
                  <c:v>1.3913405793053764</c:v>
                </c:pt>
                <c:pt idx="621">
                  <c:v>1.3937205076217651</c:v>
                </c:pt>
                <c:pt idx="622">
                  <c:v>1.3961093766348702</c:v>
                </c:pt>
                <c:pt idx="623">
                  <c:v>1.3984909227916171</c:v>
                </c:pt>
                <c:pt idx="624">
                  <c:v>1.4008688075201852</c:v>
                </c:pt>
                <c:pt idx="625">
                  <c:v>1.4032437120165144</c:v>
                </c:pt>
                <c:pt idx="626">
                  <c:v>1.405628068106515</c:v>
                </c:pt>
                <c:pt idx="627">
                  <c:v>1.4080202579498291</c:v>
                </c:pt>
                <c:pt idx="628">
                  <c:v>1.410395928791591</c:v>
                </c:pt>
                <c:pt idx="629">
                  <c:v>1.4127706629889352</c:v>
                </c:pt>
                <c:pt idx="630">
                  <c:v>1.4151650667190552</c:v>
                </c:pt>
                <c:pt idx="631">
                  <c:v>1.4175352028438022</c:v>
                </c:pt>
                <c:pt idx="632">
                  <c:v>1.419913683618818</c:v>
                </c:pt>
                <c:pt idx="633">
                  <c:v>1.4222922495433261</c:v>
                </c:pt>
                <c:pt idx="634">
                  <c:v>1.4246857166290283</c:v>
                </c:pt>
                <c:pt idx="635">
                  <c:v>1.4270657300949097</c:v>
                </c:pt>
                <c:pt idx="636">
                  <c:v>1.4294467653547014</c:v>
                </c:pt>
                <c:pt idx="637">
                  <c:v>1.4318226064954485</c:v>
                </c:pt>
                <c:pt idx="638">
                  <c:v>1.4342117309570312</c:v>
                </c:pt>
                <c:pt idx="639">
                  <c:v>1.436586890901838</c:v>
                </c:pt>
                <c:pt idx="640">
                  <c:v>1.4389629023415702</c:v>
                </c:pt>
                <c:pt idx="641">
                  <c:v>1.4413462366376604</c:v>
                </c:pt>
                <c:pt idx="642">
                  <c:v>1.4437353610992432</c:v>
                </c:pt>
                <c:pt idx="643">
                  <c:v>1.446103538785662</c:v>
                </c:pt>
                <c:pt idx="644">
                  <c:v>1.4484832968030656</c:v>
                </c:pt>
                <c:pt idx="645">
                  <c:v>1.4508637360164096</c:v>
                </c:pt>
                <c:pt idx="646">
                  <c:v>1.4532579694475447</c:v>
                </c:pt>
                <c:pt idx="647">
                  <c:v>1.4556224005562919</c:v>
                </c:pt>
                <c:pt idx="648">
                  <c:v>1.4580105032239641</c:v>
                </c:pt>
                <c:pt idx="649">
                  <c:v>1.4603919642312186</c:v>
                </c:pt>
                <c:pt idx="650">
                  <c:v>1.4627795560019357</c:v>
                </c:pt>
                <c:pt idx="651">
                  <c:v>1.4651433059147425</c:v>
                </c:pt>
                <c:pt idx="652">
                  <c:v>1.4675382205418177</c:v>
                </c:pt>
                <c:pt idx="653">
                  <c:v>1.4699201924460275</c:v>
                </c:pt>
                <c:pt idx="654">
                  <c:v>1.4723014831542969</c:v>
                </c:pt>
                <c:pt idx="655">
                  <c:v>1.4746628488813127</c:v>
                </c:pt>
                <c:pt idx="656">
                  <c:v>1.4770608288901192</c:v>
                </c:pt>
                <c:pt idx="657">
                  <c:v>1.4794419492994035</c:v>
                </c:pt>
                <c:pt idx="658">
                  <c:v>1.4818254538944788</c:v>
                </c:pt>
                <c:pt idx="659">
                  <c:v>1.4842006138392856</c:v>
                </c:pt>
                <c:pt idx="660">
                  <c:v>1.4865941660744804</c:v>
                </c:pt>
                <c:pt idx="661">
                  <c:v>1.4889681339263916</c:v>
                </c:pt>
                <c:pt idx="662">
                  <c:v>1.4913468701498849</c:v>
                </c:pt>
                <c:pt idx="663">
                  <c:v>1.4937198162078857</c:v>
                </c:pt>
                <c:pt idx="664">
                  <c:v>1.4961172853197371</c:v>
                </c:pt>
                <c:pt idx="665">
                  <c:v>1.4984972136361259</c:v>
                </c:pt>
                <c:pt idx="666">
                  <c:v>1.5008687973022461</c:v>
                </c:pt>
                <c:pt idx="667">
                  <c:v>1.5032391888754708</c:v>
                </c:pt>
                <c:pt idx="668">
                  <c:v>1.5056359767913818</c:v>
                </c:pt>
                <c:pt idx="669">
                  <c:v>1.5080055168696811</c:v>
                </c:pt>
                <c:pt idx="670">
                  <c:v>1.5103897026606967</c:v>
                </c:pt>
                <c:pt idx="671">
                  <c:v>1.5127660546983992</c:v>
                </c:pt>
                <c:pt idx="672">
                  <c:v>1.5151633535112654</c:v>
                </c:pt>
                <c:pt idx="673">
                  <c:v>1.517535618373326</c:v>
                </c:pt>
                <c:pt idx="674">
                  <c:v>1.5199148654937744</c:v>
                </c:pt>
                <c:pt idx="675">
                  <c:v>1.5222944532121931</c:v>
                </c:pt>
                <c:pt idx="676">
                  <c:v>1.5246852806636264</c:v>
                </c:pt>
                <c:pt idx="677">
                  <c:v>1.52706435748509</c:v>
                </c:pt>
                <c:pt idx="678">
                  <c:v>1.529431002480643</c:v>
                </c:pt>
                <c:pt idx="679">
                  <c:v>1.5318214893341064</c:v>
                </c:pt>
                <c:pt idx="680">
                  <c:v>1.5342104434967041</c:v>
                </c:pt>
                <c:pt idx="681">
                  <c:v>1.5365781102861675</c:v>
                </c:pt>
                <c:pt idx="682">
                  <c:v>1.5389708110264368</c:v>
                </c:pt>
                <c:pt idx="683">
                  <c:v>1.5413521017347063</c:v>
                </c:pt>
                <c:pt idx="684">
                  <c:v>1.5437374796186174</c:v>
                </c:pt>
                <c:pt idx="685">
                  <c:v>1.5461031028202601</c:v>
                </c:pt>
                <c:pt idx="686">
                  <c:v>1.5484886510031564</c:v>
                </c:pt>
                <c:pt idx="687">
                  <c:v>1.5508721555982317</c:v>
                </c:pt>
                <c:pt idx="688">
                  <c:v>1.5532629830496651</c:v>
                </c:pt>
                <c:pt idx="689">
                  <c:v>1.5556282656533378</c:v>
                </c:pt>
                <c:pt idx="690">
                  <c:v>1.558019093104771</c:v>
                </c:pt>
                <c:pt idx="691">
                  <c:v>1.560391868863787</c:v>
                </c:pt>
                <c:pt idx="692">
                  <c:v>1.5627683912004742</c:v>
                </c:pt>
                <c:pt idx="693">
                  <c:v>1.5651449135371616</c:v>
                </c:pt>
                <c:pt idx="694">
                  <c:v>1.5675381251743861</c:v>
                </c:pt>
                <c:pt idx="695">
                  <c:v>1.5699223109654017</c:v>
                </c:pt>
                <c:pt idx="696">
                  <c:v>1.5722942352294922</c:v>
                </c:pt>
                <c:pt idx="697">
                  <c:v>1.5746762071337017</c:v>
                </c:pt>
                <c:pt idx="698">
                  <c:v>1.5770648206983293</c:v>
                </c:pt>
                <c:pt idx="699">
                  <c:v>1.579437255859375</c:v>
                </c:pt>
                <c:pt idx="700">
                  <c:v>1.5818229743412562</c:v>
                </c:pt>
                <c:pt idx="701">
                  <c:v>1.584195579801287</c:v>
                </c:pt>
                <c:pt idx="702">
                  <c:v>1.5865891320364816</c:v>
                </c:pt>
                <c:pt idx="703">
                  <c:v>1.5889658246721539</c:v>
                </c:pt>
                <c:pt idx="704">
                  <c:v>1.5913430282047816</c:v>
                </c:pt>
                <c:pt idx="705">
                  <c:v>1.5937180178506034</c:v>
                </c:pt>
                <c:pt idx="706">
                  <c:v>1.5961127621786935</c:v>
                </c:pt>
                <c:pt idx="707">
                  <c:v>1.5984903063092912</c:v>
                </c:pt>
                <c:pt idx="708">
                  <c:v>1.6008671692439487</c:v>
                </c:pt>
                <c:pt idx="709">
                  <c:v>1.603248119354248</c:v>
                </c:pt>
                <c:pt idx="710">
                  <c:v>1.6056476320539201</c:v>
                </c:pt>
                <c:pt idx="711">
                  <c:v>1.6080151285443987</c:v>
                </c:pt>
                <c:pt idx="712">
                  <c:v>1.6103921617780412</c:v>
                </c:pt>
                <c:pt idx="713">
                  <c:v>1.6127821377345493</c:v>
                </c:pt>
                <c:pt idx="714">
                  <c:v>1.615159341267177</c:v>
                </c:pt>
                <c:pt idx="715">
                  <c:v>1.617530414036342</c:v>
                </c:pt>
                <c:pt idx="716">
                  <c:v>1.6199031897953577</c:v>
                </c:pt>
                <c:pt idx="717">
                  <c:v>1.6222950390407016</c:v>
                </c:pt>
                <c:pt idx="718">
                  <c:v>1.6246819496154785</c:v>
                </c:pt>
                <c:pt idx="719">
                  <c:v>1.6270535332815987</c:v>
                </c:pt>
                <c:pt idx="720">
                  <c:v>1.6294423171452113</c:v>
                </c:pt>
                <c:pt idx="721">
                  <c:v>1.6318244593484061</c:v>
                </c:pt>
                <c:pt idx="722">
                  <c:v>1.6342014925820487</c:v>
                </c:pt>
                <c:pt idx="723">
                  <c:v>1.63657546043396</c:v>
                </c:pt>
                <c:pt idx="724">
                  <c:v>1.6389650957924979</c:v>
                </c:pt>
                <c:pt idx="725">
                  <c:v>1.641350643975394</c:v>
                </c:pt>
                <c:pt idx="726">
                  <c:v>1.6437314237867082</c:v>
                </c:pt>
                <c:pt idx="727">
                  <c:v>1.6461048807416643</c:v>
                </c:pt>
                <c:pt idx="728">
                  <c:v>1.6484900883265903</c:v>
                </c:pt>
                <c:pt idx="729">
                  <c:v>1.6508715493338448</c:v>
                </c:pt>
                <c:pt idx="730">
                  <c:v>1.6532461983816964</c:v>
                </c:pt>
                <c:pt idx="731">
                  <c:v>1.6556293623788017</c:v>
                </c:pt>
                <c:pt idx="732">
                  <c:v>1.6580147402627128</c:v>
                </c:pt>
                <c:pt idx="733">
                  <c:v>1.6603992666516985</c:v>
                </c:pt>
                <c:pt idx="734">
                  <c:v>1.662778343473162</c:v>
                </c:pt>
                <c:pt idx="735">
                  <c:v>1.665159123284476</c:v>
                </c:pt>
                <c:pt idx="736">
                  <c:v>1.6675400733947754</c:v>
                </c:pt>
                <c:pt idx="737">
                  <c:v>1.6699254512786865</c:v>
                </c:pt>
                <c:pt idx="738">
                  <c:v>1.672295502253941</c:v>
                </c:pt>
                <c:pt idx="739">
                  <c:v>1.67467543057033</c:v>
                </c:pt>
                <c:pt idx="740">
                  <c:v>1.6770647253308977</c:v>
                </c:pt>
                <c:pt idx="741">
                  <c:v>1.6794339248112269</c:v>
                </c:pt>
                <c:pt idx="742">
                  <c:v>1.6818147046225411</c:v>
                </c:pt>
                <c:pt idx="743">
                  <c:v>1.6842026369912284</c:v>
                </c:pt>
                <c:pt idx="744">
                  <c:v>1.6865846088954379</c:v>
                </c:pt>
                <c:pt idx="745">
                  <c:v>1.688962493624006</c:v>
                </c:pt>
                <c:pt idx="746">
                  <c:v>1.6913388456617082</c:v>
                </c:pt>
                <c:pt idx="747">
                  <c:v>1.693720817565918</c:v>
                </c:pt>
                <c:pt idx="748">
                  <c:v>1.6961157321929932</c:v>
                </c:pt>
                <c:pt idx="749">
                  <c:v>1.6984878267560686</c:v>
                </c:pt>
                <c:pt idx="750">
                  <c:v>1.7008641787937708</c:v>
                </c:pt>
                <c:pt idx="751">
                  <c:v>1.7032582419259208</c:v>
                </c:pt>
                <c:pt idx="752">
                  <c:v>1.7056269305092948</c:v>
                </c:pt>
                <c:pt idx="753">
                  <c:v>1.7080100945063998</c:v>
                </c:pt>
                <c:pt idx="754">
                  <c:v>1.7103867871420724</c:v>
                </c:pt>
                <c:pt idx="755">
                  <c:v>1.7127827235630579</c:v>
                </c:pt>
                <c:pt idx="756">
                  <c:v>1.7151619706835064</c:v>
                </c:pt>
                <c:pt idx="757">
                  <c:v>1.7175415584019251</c:v>
                </c:pt>
                <c:pt idx="758">
                  <c:v>1.7199187619345528</c:v>
                </c:pt>
                <c:pt idx="759">
                  <c:v>1.7223048210144043</c:v>
                </c:pt>
                <c:pt idx="760">
                  <c:v>1.7246821948460169</c:v>
                </c:pt>
                <c:pt idx="761">
                  <c:v>1.7270575250898088</c:v>
                </c:pt>
                <c:pt idx="762">
                  <c:v>1.7294393266950334</c:v>
                </c:pt>
                <c:pt idx="763">
                  <c:v>1.7318267481667655</c:v>
                </c:pt>
                <c:pt idx="764">
                  <c:v>1.7341954367501395</c:v>
                </c:pt>
                <c:pt idx="765">
                  <c:v>1.7365767274584087</c:v>
                </c:pt>
                <c:pt idx="766">
                  <c:v>1.7389586993626185</c:v>
                </c:pt>
                <c:pt idx="767">
                  <c:v>1.7413515704018729</c:v>
                </c:pt>
                <c:pt idx="768">
                  <c:v>1.7437173639025005</c:v>
                </c:pt>
                <c:pt idx="769">
                  <c:v>1.7461037635803223</c:v>
                </c:pt>
                <c:pt idx="770">
                  <c:v>1.7484869275774273</c:v>
                </c:pt>
                <c:pt idx="771">
                  <c:v>1.7508765629359653</c:v>
                </c:pt>
                <c:pt idx="772">
                  <c:v>1.7532413346426827</c:v>
                </c:pt>
                <c:pt idx="773">
                  <c:v>1.7556364195687431</c:v>
                </c:pt>
                <c:pt idx="774">
                  <c:v>1.7580187320709229</c:v>
                </c:pt>
                <c:pt idx="775">
                  <c:v>1.7603954247065952</c:v>
                </c:pt>
                <c:pt idx="776">
                  <c:v>1.7627610479082378</c:v>
                </c:pt>
                <c:pt idx="777">
                  <c:v>1.7651571546282085</c:v>
                </c:pt>
                <c:pt idx="778">
                  <c:v>1.7675401483263287</c:v>
                </c:pt>
                <c:pt idx="779">
                  <c:v>1.7699183736528667</c:v>
                </c:pt>
                <c:pt idx="780">
                  <c:v>1.7722947256905692</c:v>
                </c:pt>
                <c:pt idx="781">
                  <c:v>1.7746874264308383</c:v>
                </c:pt>
                <c:pt idx="782">
                  <c:v>1.7770627566746302</c:v>
                </c:pt>
                <c:pt idx="783">
                  <c:v>1.7794413225991386</c:v>
                </c:pt>
                <c:pt idx="784">
                  <c:v>1.7818140983581543</c:v>
                </c:pt>
                <c:pt idx="785">
                  <c:v>1.7842141219547816</c:v>
                </c:pt>
                <c:pt idx="786">
                  <c:v>1.78659336907523</c:v>
                </c:pt>
                <c:pt idx="787">
                  <c:v>1.7889649527413505</c:v>
                </c:pt>
                <c:pt idx="788">
                  <c:v>1.7913392611912318</c:v>
                </c:pt>
                <c:pt idx="789">
                  <c:v>1.7937340055193218</c:v>
                </c:pt>
                <c:pt idx="790">
                  <c:v>1.79610048021589</c:v>
                </c:pt>
                <c:pt idx="791">
                  <c:v>1.7984861986977714</c:v>
                </c:pt>
                <c:pt idx="792">
                  <c:v>1.8008647646222795</c:v>
                </c:pt>
                <c:pt idx="793">
                  <c:v>1.8032601901463099</c:v>
                </c:pt>
                <c:pt idx="794">
                  <c:v>1.8056309223175049</c:v>
                </c:pt>
                <c:pt idx="795">
                  <c:v>1.8080081258501324</c:v>
                </c:pt>
                <c:pt idx="796">
                  <c:v>1.8103882244655063</c:v>
                </c:pt>
                <c:pt idx="797">
                  <c:v>1.8127792222159249</c:v>
                </c:pt>
                <c:pt idx="798">
                  <c:v>1.8151591505323137</c:v>
                </c:pt>
                <c:pt idx="799">
                  <c:v>1.8175268173217773</c:v>
                </c:pt>
                <c:pt idx="800">
                  <c:v>1.8199167932782854</c:v>
                </c:pt>
                <c:pt idx="801">
                  <c:v>1.8223040444510323</c:v>
                </c:pt>
                <c:pt idx="802">
                  <c:v>1.8246723924364361</c:v>
                </c:pt>
                <c:pt idx="803">
                  <c:v>1.8270671367645264</c:v>
                </c:pt>
                <c:pt idx="804">
                  <c:v>1.8294475759778703</c:v>
                </c:pt>
                <c:pt idx="805">
                  <c:v>1.8318327835627963</c:v>
                </c:pt>
                <c:pt idx="806">
                  <c:v>1.834198406764439</c:v>
                </c:pt>
                <c:pt idx="807">
                  <c:v>1.8365853173392159</c:v>
                </c:pt>
                <c:pt idx="808">
                  <c:v>1.8389674595424106</c:v>
                </c:pt>
                <c:pt idx="809">
                  <c:v>1.8413565840039934</c:v>
                </c:pt>
                <c:pt idx="810">
                  <c:v>1.8437215260096957</c:v>
                </c:pt>
                <c:pt idx="811">
                  <c:v>1.8461133752550396</c:v>
                </c:pt>
                <c:pt idx="812">
                  <c:v>1.8484839371272495</c:v>
                </c:pt>
                <c:pt idx="813">
                  <c:v>1.8508611406598772</c:v>
                </c:pt>
                <c:pt idx="814">
                  <c:v>1.8532381738935197</c:v>
                </c:pt>
                <c:pt idx="815">
                  <c:v>1.8556296825408936</c:v>
                </c:pt>
                <c:pt idx="816">
                  <c:v>1.8580130168369837</c:v>
                </c:pt>
                <c:pt idx="817">
                  <c:v>1.8603878361838204</c:v>
                </c:pt>
                <c:pt idx="818">
                  <c:v>1.8627718516758509</c:v>
                </c:pt>
                <c:pt idx="819">
                  <c:v>1.8651587622506278</c:v>
                </c:pt>
                <c:pt idx="820">
                  <c:v>1.8675315380096436</c:v>
                </c:pt>
                <c:pt idx="821">
                  <c:v>1.8699189594813754</c:v>
                </c:pt>
                <c:pt idx="822">
                  <c:v>1.8722896916525704</c:v>
                </c:pt>
                <c:pt idx="823">
                  <c:v>1.8746839250837053</c:v>
                </c:pt>
                <c:pt idx="824">
                  <c:v>1.8770606177193778</c:v>
                </c:pt>
                <c:pt idx="825">
                  <c:v>1.8794362885611398</c:v>
                </c:pt>
                <c:pt idx="826">
                  <c:v>1.8818167277744837</c:v>
                </c:pt>
                <c:pt idx="827">
                  <c:v>1.8842065334320068</c:v>
                </c:pt>
                <c:pt idx="828">
                  <c:v>1.8865847587585449</c:v>
                </c:pt>
                <c:pt idx="829">
                  <c:v>1.8889626434871127</c:v>
                </c:pt>
                <c:pt idx="830">
                  <c:v>1.8913432529994418</c:v>
                </c:pt>
                <c:pt idx="831">
                  <c:v>1.8937439577920097</c:v>
                </c:pt>
                <c:pt idx="832">
                  <c:v>1.8961085591997417</c:v>
                </c:pt>
                <c:pt idx="833">
                  <c:v>1.8984895093100411</c:v>
                </c:pt>
                <c:pt idx="834">
                  <c:v>1.9008782931736536</c:v>
                </c:pt>
                <c:pt idx="835">
                  <c:v>1.9032541343144007</c:v>
                </c:pt>
                <c:pt idx="836">
                  <c:v>1.9056286130632671</c:v>
                </c:pt>
                <c:pt idx="837">
                  <c:v>1.9080008779253277</c:v>
                </c:pt>
                <c:pt idx="838">
                  <c:v>1.9103934083666119</c:v>
                </c:pt>
                <c:pt idx="839">
                  <c:v>1.9127774238586426</c:v>
                </c:pt>
                <c:pt idx="840">
                  <c:v>1.9151476451328822</c:v>
                </c:pt>
                <c:pt idx="841">
                  <c:v>1.9175388131822857</c:v>
                </c:pt>
                <c:pt idx="842">
                  <c:v>1.9199204444885254</c:v>
                </c:pt>
                <c:pt idx="843">
                  <c:v>1.9222979886191232</c:v>
                </c:pt>
                <c:pt idx="844">
                  <c:v>1.9246680395943778</c:v>
                </c:pt>
                <c:pt idx="845">
                  <c:v>1.9270590373447962</c:v>
                </c:pt>
                <c:pt idx="846">
                  <c:v>1.929446118218558</c:v>
                </c:pt>
                <c:pt idx="847">
                  <c:v>1.9318253653390067</c:v>
                </c:pt>
                <c:pt idx="848">
                  <c:v>1.934199673788888</c:v>
                </c:pt>
                <c:pt idx="849">
                  <c:v>1.9365857328687395</c:v>
                </c:pt>
                <c:pt idx="850">
                  <c:v>1.9389654908861431</c:v>
                </c:pt>
                <c:pt idx="851">
                  <c:v>1.9413430350167411</c:v>
                </c:pt>
                <c:pt idx="852">
                  <c:v>1.9437265396118164</c:v>
                </c:pt>
                <c:pt idx="853">
                  <c:v>1.946113279887608</c:v>
                </c:pt>
                <c:pt idx="854">
                  <c:v>1.948495932987758</c:v>
                </c:pt>
                <c:pt idx="855">
                  <c:v>1.9508731365203857</c:v>
                </c:pt>
                <c:pt idx="856">
                  <c:v>1.9532559599195207</c:v>
                </c:pt>
                <c:pt idx="857">
                  <c:v>1.9556360585348946</c:v>
                </c:pt>
                <c:pt idx="858">
                  <c:v>1.9580221176147461</c:v>
                </c:pt>
                <c:pt idx="859">
                  <c:v>1.9603894438062395</c:v>
                </c:pt>
                <c:pt idx="860">
                  <c:v>1.9627707345145089</c:v>
                </c:pt>
                <c:pt idx="861">
                  <c:v>1.9651607104710169</c:v>
                </c:pt>
                <c:pt idx="862">
                  <c:v>1.9675290584564209</c:v>
                </c:pt>
                <c:pt idx="863">
                  <c:v>1.9699125630514962</c:v>
                </c:pt>
                <c:pt idx="864">
                  <c:v>1.9722989627293177</c:v>
                </c:pt>
                <c:pt idx="865">
                  <c:v>1.9746794019426617</c:v>
                </c:pt>
                <c:pt idx="866">
                  <c:v>1.9770574569702148</c:v>
                </c:pt>
                <c:pt idx="867">
                  <c:v>1.9794355119977678</c:v>
                </c:pt>
                <c:pt idx="868">
                  <c:v>1.9818183353969028</c:v>
                </c:pt>
                <c:pt idx="869">
                  <c:v>1.9842105252402169</c:v>
                </c:pt>
                <c:pt idx="870">
                  <c:v>1.9865827901022775</c:v>
                </c:pt>
                <c:pt idx="871">
                  <c:v>1.98895982333592</c:v>
                </c:pt>
                <c:pt idx="872">
                  <c:v>1.9913525240761893</c:v>
                </c:pt>
                <c:pt idx="873">
                  <c:v>1.9937239374433244</c:v>
                </c:pt>
                <c:pt idx="874">
                  <c:v>1.9961036954607281</c:v>
                </c:pt>
                <c:pt idx="875">
                  <c:v>1.9984817504882812</c:v>
                </c:pt>
                <c:pt idx="876">
                  <c:v>2.0008763245173862</c:v>
                </c:pt>
                <c:pt idx="877">
                  <c:v>2.0032571043287004</c:v>
                </c:pt>
                <c:pt idx="878">
                  <c:v>2.005634137562343</c:v>
                </c:pt>
                <c:pt idx="879">
                  <c:v>2.0080138955797469</c:v>
                </c:pt>
                <c:pt idx="880">
                  <c:v>2.0103987625667026</c:v>
                </c:pt>
                <c:pt idx="881">
                  <c:v>2.0127763066973006</c:v>
                </c:pt>
                <c:pt idx="882">
                  <c:v>2.015153169631958</c:v>
                </c:pt>
                <c:pt idx="883">
                  <c:v>2.0175373554229736</c:v>
                </c:pt>
                <c:pt idx="884">
                  <c:v>2.0199242659977505</c:v>
                </c:pt>
                <c:pt idx="885">
                  <c:v>2.0222929545811246</c:v>
                </c:pt>
                <c:pt idx="886">
                  <c:v>2.0246728828975131</c:v>
                </c:pt>
                <c:pt idx="887">
                  <c:v>2.0270577498844693</c:v>
                </c:pt>
                <c:pt idx="888">
                  <c:v>2.0294480664389472</c:v>
                </c:pt>
                <c:pt idx="889">
                  <c:v>2.0318145411355153</c:v>
                </c:pt>
                <c:pt idx="890">
                  <c:v>2.0341997487204413</c:v>
                </c:pt>
                <c:pt idx="891">
                  <c:v>2.0365830830165317</c:v>
                </c:pt>
                <c:pt idx="892">
                  <c:v>2.0389691420963834</c:v>
                </c:pt>
                <c:pt idx="893">
                  <c:v>2.0413361276899065</c:v>
                </c:pt>
                <c:pt idx="894">
                  <c:v>2.0437315532139371</c:v>
                </c:pt>
                <c:pt idx="895">
                  <c:v>2.0461131845201765</c:v>
                </c:pt>
                <c:pt idx="896">
                  <c:v>2.0484922613416399</c:v>
                </c:pt>
                <c:pt idx="897">
                  <c:v>2.0508560112544467</c:v>
                </c:pt>
                <c:pt idx="898">
                  <c:v>2.0532533100673129</c:v>
                </c:pt>
                <c:pt idx="899">
                  <c:v>2.0556354522705078</c:v>
                </c:pt>
                <c:pt idx="900">
                  <c:v>2.0580160617828369</c:v>
                </c:pt>
                <c:pt idx="901">
                  <c:v>2.0603912217276434</c:v>
                </c:pt>
                <c:pt idx="902">
                  <c:v>2.0627856254577637</c:v>
                </c:pt>
                <c:pt idx="903">
                  <c:v>2.0651589121137346</c:v>
                </c:pt>
                <c:pt idx="904">
                  <c:v>2.067538159234183</c:v>
                </c:pt>
                <c:pt idx="905">
                  <c:v>2.0699105943952287</c:v>
                </c:pt>
                <c:pt idx="906">
                  <c:v>2.0723094258989607</c:v>
                </c:pt>
                <c:pt idx="907">
                  <c:v>2.0746873106275285</c:v>
                </c:pt>
                <c:pt idx="908">
                  <c:v>2.0770605972834995</c:v>
                </c:pt>
                <c:pt idx="909">
                  <c:v>2.0794320106506348</c:v>
                </c:pt>
                <c:pt idx="910">
                  <c:v>2.0818267549787248</c:v>
                </c:pt>
                <c:pt idx="911">
                  <c:v>2.0841947623661587</c:v>
                </c:pt>
                <c:pt idx="912">
                  <c:v>2.0865801402500699</c:v>
                </c:pt>
                <c:pt idx="913">
                  <c:v>2.0889592170715332</c:v>
                </c:pt>
                <c:pt idx="914">
                  <c:v>2.0913537911006381</c:v>
                </c:pt>
                <c:pt idx="915">
                  <c:v>2.0937265668596541</c:v>
                </c:pt>
                <c:pt idx="916">
                  <c:v>2.0961037703922818</c:v>
                </c:pt>
                <c:pt idx="917">
                  <c:v>2.0984831878117154</c:v>
                </c:pt>
                <c:pt idx="918">
                  <c:v>2.1008757182529996</c:v>
                </c:pt>
                <c:pt idx="919">
                  <c:v>2.1032539435795377</c:v>
                </c:pt>
                <c:pt idx="920">
                  <c:v>2.1056248460497176</c:v>
                </c:pt>
                <c:pt idx="921">
                  <c:v>2.1080134596143449</c:v>
                </c:pt>
                <c:pt idx="922">
                  <c:v>2.1103983266013007</c:v>
                </c:pt>
                <c:pt idx="923">
                  <c:v>2.1127661636897495</c:v>
                </c:pt>
                <c:pt idx="924">
                  <c:v>2.1151617595127652</c:v>
                </c:pt>
                <c:pt idx="925">
                  <c:v>2.1175423690250943</c:v>
                </c:pt>
                <c:pt idx="926">
                  <c:v>2.1199263845171248</c:v>
                </c:pt>
                <c:pt idx="927">
                  <c:v>2.122291156223842</c:v>
                </c:pt>
                <c:pt idx="928">
                  <c:v>2.1246778964996338</c:v>
                </c:pt>
                <c:pt idx="929">
                  <c:v>2.1270641258784702</c:v>
                </c:pt>
                <c:pt idx="930">
                  <c:v>2.1294535909380232</c:v>
                </c:pt>
                <c:pt idx="931">
                  <c:v>2.1318190438406805</c:v>
                </c:pt>
                <c:pt idx="932">
                  <c:v>2.1342085089002336</c:v>
                </c:pt>
                <c:pt idx="933">
                  <c:v>2.1365816252572194</c:v>
                </c:pt>
                <c:pt idx="934">
                  <c:v>2.138958147593907</c:v>
                </c:pt>
                <c:pt idx="935">
                  <c:v>2.1413355214255194</c:v>
                </c:pt>
                <c:pt idx="936">
                  <c:v>2.1437287330627441</c:v>
                </c:pt>
                <c:pt idx="937">
                  <c:v>2.1461093425750732</c:v>
                </c:pt>
                <c:pt idx="938">
                  <c:v>2.1484822886330739</c:v>
                </c:pt>
                <c:pt idx="939">
                  <c:v>2.150865282331194</c:v>
                </c:pt>
                <c:pt idx="940">
                  <c:v>2.1532550879887173</c:v>
                </c:pt>
                <c:pt idx="941">
                  <c:v>2.1556259904588972</c:v>
                </c:pt>
                <c:pt idx="942">
                  <c:v>2.1580134119306291</c:v>
                </c:pt>
                <c:pt idx="943">
                  <c:v>2.1603841441018239</c:v>
                </c:pt>
                <c:pt idx="944">
                  <c:v>2.1627782072339738</c:v>
                </c:pt>
                <c:pt idx="945">
                  <c:v>2.1651548998696462</c:v>
                </c:pt>
                <c:pt idx="946">
                  <c:v>2.167532273701259</c:v>
                </c:pt>
                <c:pt idx="947">
                  <c:v>2.1699106693267822</c:v>
                </c:pt>
                <c:pt idx="948">
                  <c:v>2.1723031997680664</c:v>
                </c:pt>
                <c:pt idx="949">
                  <c:v>2.174680233001709</c:v>
                </c:pt>
                <c:pt idx="950">
                  <c:v>2.1770598207201277</c:v>
                </c:pt>
                <c:pt idx="951">
                  <c:v>2.1794407708304266</c:v>
                </c:pt>
                <c:pt idx="952">
                  <c:v>2.1818421568189348</c:v>
                </c:pt>
                <c:pt idx="953">
                  <c:v>2.184204033442906</c:v>
                </c:pt>
                <c:pt idx="954">
                  <c:v>2.1865841320582797</c:v>
                </c:pt>
                <c:pt idx="955">
                  <c:v>2.1889730862208774</c:v>
                </c:pt>
                <c:pt idx="956">
                  <c:v>2.1913492679595947</c:v>
                </c:pt>
                <c:pt idx="957">
                  <c:v>2.1937198298318044</c:v>
                </c:pt>
                <c:pt idx="958">
                  <c:v>2.1960953303745816</c:v>
                </c:pt>
                <c:pt idx="959">
                  <c:v>2.1984856469290595</c:v>
                </c:pt>
                <c:pt idx="960">
                  <c:v>2.2008717060089111</c:v>
                </c:pt>
                <c:pt idx="961">
                  <c:v>2.2032439708709717</c:v>
                </c:pt>
                <c:pt idx="962">
                  <c:v>2.2056346280234198</c:v>
                </c:pt>
                <c:pt idx="963">
                  <c:v>2.2080165999276296</c:v>
                </c:pt>
                <c:pt idx="964">
                  <c:v>2.210395336151123</c:v>
                </c:pt>
                <c:pt idx="965">
                  <c:v>2.2127643653324673</c:v>
                </c:pt>
                <c:pt idx="966">
                  <c:v>2.2151560442788258</c:v>
                </c:pt>
                <c:pt idx="967">
                  <c:v>2.2175407409667969</c:v>
                </c:pt>
                <c:pt idx="968">
                  <c:v>2.2199230534689764</c:v>
                </c:pt>
                <c:pt idx="969">
                  <c:v>2.2222961698259627</c:v>
                </c:pt>
                <c:pt idx="970">
                  <c:v>2.2246805259159634</c:v>
                </c:pt>
                <c:pt idx="971">
                  <c:v>2.2270592621394565</c:v>
                </c:pt>
                <c:pt idx="972">
                  <c:v>2.2294354438781738</c:v>
                </c:pt>
                <c:pt idx="973">
                  <c:v>2.2318180969783237</c:v>
                </c:pt>
                <c:pt idx="974">
                  <c:v>2.234206029347011</c:v>
                </c:pt>
                <c:pt idx="975">
                  <c:v>2.236588341849191</c:v>
                </c:pt>
                <c:pt idx="976">
                  <c:v>2.2389689513615201</c:v>
                </c:pt>
                <c:pt idx="977">
                  <c:v>2.2413478578839983</c:v>
                </c:pt>
                <c:pt idx="978">
                  <c:v>2.2437296594892229</c:v>
                </c:pt>
                <c:pt idx="979">
                  <c:v>2.2461169106619696</c:v>
                </c:pt>
                <c:pt idx="980">
                  <c:v>2.2484835556575229</c:v>
                </c:pt>
                <c:pt idx="981">
                  <c:v>2.250866549355643</c:v>
                </c:pt>
                <c:pt idx="982">
                  <c:v>2.2532560144151961</c:v>
                </c:pt>
                <c:pt idx="983">
                  <c:v>2.2556250435965399</c:v>
                </c:pt>
                <c:pt idx="984">
                  <c:v>2.2580070155007497</c:v>
                </c:pt>
                <c:pt idx="985">
                  <c:v>2.2603947775704518</c:v>
                </c:pt>
                <c:pt idx="986">
                  <c:v>2.262777260371617</c:v>
                </c:pt>
                <c:pt idx="987">
                  <c:v>2.2651524203164235</c:v>
                </c:pt>
                <c:pt idx="988">
                  <c:v>2.2675280911581854</c:v>
                </c:pt>
                <c:pt idx="989">
                  <c:v>2.269911595753261</c:v>
                </c:pt>
                <c:pt idx="990">
                  <c:v>2.272306340081351</c:v>
                </c:pt>
                <c:pt idx="991">
                  <c:v>2.2746777534484863</c:v>
                </c:pt>
                <c:pt idx="992">
                  <c:v>2.2770541054861884</c:v>
                </c:pt>
                <c:pt idx="993">
                  <c:v>2.2794476577213834</c:v>
                </c:pt>
                <c:pt idx="994">
                  <c:v>2.2818178789956227</c:v>
                </c:pt>
                <c:pt idx="995">
                  <c:v>2.2841976370130266</c:v>
                </c:pt>
                <c:pt idx="996">
                  <c:v>2.2865782465253557</c:v>
                </c:pt>
                <c:pt idx="997">
                  <c:v>2.2889729908534457</c:v>
                </c:pt>
                <c:pt idx="998">
                  <c:v>2.29135377066476</c:v>
                </c:pt>
                <c:pt idx="999">
                  <c:v>2.2937291009085516</c:v>
                </c:pt>
                <c:pt idx="1000">
                  <c:v>2.2961127758026123</c:v>
                </c:pt>
                <c:pt idx="1001">
                  <c:v>2.2984961100987027</c:v>
                </c:pt>
                <c:pt idx="1002">
                  <c:v>2.3008731433323453</c:v>
                </c:pt>
                <c:pt idx="1003">
                  <c:v>2.3032501765659879</c:v>
                </c:pt>
                <c:pt idx="1004">
                  <c:v>2.3056316375732422</c:v>
                </c:pt>
                <c:pt idx="1005">
                  <c:v>2.3080193996429443</c:v>
                </c:pt>
                <c:pt idx="1006">
                  <c:v>2.3103867258344377</c:v>
                </c:pt>
                <c:pt idx="1007">
                  <c:v>2.3127661432538713</c:v>
                </c:pt>
                <c:pt idx="1008">
                  <c:v>2.315153394426618</c:v>
                </c:pt>
                <c:pt idx="1009">
                  <c:v>2.3175411564963202</c:v>
                </c:pt>
                <c:pt idx="1010">
                  <c:v>2.3199093341827393</c:v>
                </c:pt>
                <c:pt idx="1011">
                  <c:v>2.3222952229636054</c:v>
                </c:pt>
                <c:pt idx="1012">
                  <c:v>2.3246807711465016</c:v>
                </c:pt>
                <c:pt idx="1013">
                  <c:v>2.3270659787314276</c:v>
                </c:pt>
                <c:pt idx="1014">
                  <c:v>2.3294336455208913</c:v>
                </c:pt>
                <c:pt idx="1015">
                  <c:v>2.3318283898489813</c:v>
                </c:pt>
                <c:pt idx="1016">
                  <c:v>2.3342091696602956</c:v>
                </c:pt>
                <c:pt idx="1017">
                  <c:v>2.3365901197705949</c:v>
                </c:pt>
                <c:pt idx="1018">
                  <c:v>2.3389513151986256</c:v>
                </c:pt>
                <c:pt idx="1019">
                  <c:v>2.341348273413522</c:v>
                </c:pt>
                <c:pt idx="1020">
                  <c:v>2.3437299047197615</c:v>
                </c:pt>
                <c:pt idx="1021">
                  <c:v>2.3461077894483293</c:v>
                </c:pt>
                <c:pt idx="1022">
                  <c:v>2.3484861850738525</c:v>
                </c:pt>
                <c:pt idx="1023">
                  <c:v>2.3508782046181813</c:v>
                </c:pt>
                <c:pt idx="1024">
                  <c:v>2.3532518318721225</c:v>
                </c:pt>
                <c:pt idx="1025">
                  <c:v>2.3556309086935858</c:v>
                </c:pt>
                <c:pt idx="1026">
                  <c:v>2.358004535947527</c:v>
                </c:pt>
                <c:pt idx="1027">
                  <c:v>2.3604040486471991</c:v>
                </c:pt>
                <c:pt idx="1028">
                  <c:v>2.3627810818808417</c:v>
                </c:pt>
                <c:pt idx="1029">
                  <c:v>2.3651559012276784</c:v>
                </c:pt>
                <c:pt idx="1030">
                  <c:v>2.3675261225019182</c:v>
                </c:pt>
                <c:pt idx="1031">
                  <c:v>2.3699215480259488</c:v>
                </c:pt>
                <c:pt idx="1032">
                  <c:v>2.3722914287022183</c:v>
                </c:pt>
                <c:pt idx="1033">
                  <c:v>2.374676295689174</c:v>
                </c:pt>
                <c:pt idx="1034">
                  <c:v>2.377054350716727</c:v>
                </c:pt>
                <c:pt idx="1035">
                  <c:v>2.3794482435498918</c:v>
                </c:pt>
                <c:pt idx="1036">
                  <c:v>2.3818186351231168</c:v>
                </c:pt>
                <c:pt idx="1037">
                  <c:v>2.3841972010476247</c:v>
                </c:pt>
                <c:pt idx="1038">
                  <c:v>2.386579854147775</c:v>
                </c:pt>
                <c:pt idx="1039">
                  <c:v>2.3889689786093573</c:v>
                </c:pt>
                <c:pt idx="1040">
                  <c:v>2.3913472039358954</c:v>
                </c:pt>
                <c:pt idx="1041">
                  <c:v>2.3937184470040456</c:v>
                </c:pt>
                <c:pt idx="1042">
                  <c:v>2.3961058684757779</c:v>
                </c:pt>
                <c:pt idx="1043">
                  <c:v>2.3984932899475098</c:v>
                </c:pt>
                <c:pt idx="1044">
                  <c:v>2.4008624894278388</c:v>
                </c:pt>
                <c:pt idx="1045">
                  <c:v>2.4032575743538991</c:v>
                </c:pt>
                <c:pt idx="1046">
                  <c:v>2.4056371620723178</c:v>
                </c:pt>
                <c:pt idx="1047">
                  <c:v>2.408024413245065</c:v>
                </c:pt>
                <c:pt idx="1048">
                  <c:v>2.4103895255497525</c:v>
                </c:pt>
                <c:pt idx="1049">
                  <c:v>2.4127769470214844</c:v>
                </c:pt>
                <c:pt idx="1050">
                  <c:v>2.4151585783277238</c:v>
                </c:pt>
                <c:pt idx="1051">
                  <c:v>2.4175465106964111</c:v>
                </c:pt>
                <c:pt idx="1052">
                  <c:v>2.4199160507747104</c:v>
                </c:pt>
                <c:pt idx="1053">
                  <c:v>2.4223038128444125</c:v>
                </c:pt>
                <c:pt idx="1054">
                  <c:v>2.4246760777064731</c:v>
                </c:pt>
                <c:pt idx="1055">
                  <c:v>2.4270529406411305</c:v>
                </c:pt>
                <c:pt idx="1056">
                  <c:v>2.4294286114828925</c:v>
                </c:pt>
                <c:pt idx="1057">
                  <c:v>2.4318230152130127</c:v>
                </c:pt>
                <c:pt idx="1058">
                  <c:v>2.4342046465192522</c:v>
                </c:pt>
                <c:pt idx="1059">
                  <c:v>2.4365789549691335</c:v>
                </c:pt>
                <c:pt idx="1060">
                  <c:v>2.4389609268733432</c:v>
                </c:pt>
                <c:pt idx="1061">
                  <c:v>2.4413515840257918</c:v>
                </c:pt>
                <c:pt idx="1062">
                  <c:v>2.4437214647020613</c:v>
                </c:pt>
                <c:pt idx="1063">
                  <c:v>2.4461112703595842</c:v>
                </c:pt>
                <c:pt idx="1064">
                  <c:v>2.448481491633824</c:v>
                </c:pt>
                <c:pt idx="1065">
                  <c:v>2.4508758953639438</c:v>
                </c:pt>
                <c:pt idx="1066">
                  <c:v>2.4532515662057057</c:v>
                </c:pt>
                <c:pt idx="1067">
                  <c:v>2.4556277479444231</c:v>
                </c:pt>
                <c:pt idx="1068">
                  <c:v>2.4580080168587819</c:v>
                </c:pt>
                <c:pt idx="1069">
                  <c:v>2.460397481918335</c:v>
                </c:pt>
                <c:pt idx="1070">
                  <c:v>2.462773323059082</c:v>
                </c:pt>
                <c:pt idx="1071">
                  <c:v>2.465153762272426</c:v>
                </c:pt>
                <c:pt idx="1072">
                  <c:v>2.4675347123827254</c:v>
                </c:pt>
                <c:pt idx="1073">
                  <c:v>2.4699389934539795</c:v>
                </c:pt>
                <c:pt idx="1074">
                  <c:v>2.4722988264901296</c:v>
                </c:pt>
                <c:pt idx="1075">
                  <c:v>2.4746787548065186</c:v>
                </c:pt>
                <c:pt idx="1076">
                  <c:v>2.4770685604640414</c:v>
                </c:pt>
                <c:pt idx="1077">
                  <c:v>2.4794461045946394</c:v>
                </c:pt>
                <c:pt idx="1078">
                  <c:v>2.4818156446729387</c:v>
                </c:pt>
                <c:pt idx="1079">
                  <c:v>2.4841913155147006</c:v>
                </c:pt>
                <c:pt idx="1080">
                  <c:v>2.4865818023681641</c:v>
                </c:pt>
                <c:pt idx="1081">
                  <c:v>2.4889666693551198</c:v>
                </c:pt>
                <c:pt idx="1082">
                  <c:v>2.4913387639181952</c:v>
                </c:pt>
                <c:pt idx="1083">
                  <c:v>2.4937292507716586</c:v>
                </c:pt>
                <c:pt idx="1084">
                  <c:v>2.4961076463971819</c:v>
                </c:pt>
                <c:pt idx="1085">
                  <c:v>2.4984874044145857</c:v>
                </c:pt>
                <c:pt idx="1086">
                  <c:v>2.5008555821010043</c:v>
                </c:pt>
                <c:pt idx="1087">
                  <c:v>2.5032498155321394</c:v>
                </c:pt>
                <c:pt idx="1088">
                  <c:v>2.5056331498282294</c:v>
                </c:pt>
                <c:pt idx="1089">
                  <c:v>2.5080147811344693</c:v>
                </c:pt>
                <c:pt idx="1090">
                  <c:v>2.5103890895843506</c:v>
                </c:pt>
                <c:pt idx="1091">
                  <c:v>2.5127749783652167</c:v>
                </c:pt>
                <c:pt idx="1092">
                  <c:v>2.5151557581765309</c:v>
                </c:pt>
                <c:pt idx="1093">
                  <c:v>2.5175321102142334</c:v>
                </c:pt>
                <c:pt idx="1094">
                  <c:v>2.5199166366032193</c:v>
                </c:pt>
                <c:pt idx="1095">
                  <c:v>2.5223028659820557</c:v>
                </c:pt>
                <c:pt idx="1096">
                  <c:v>2.5246850081852505</c:v>
                </c:pt>
                <c:pt idx="1097">
                  <c:v>2.5270649365016391</c:v>
                </c:pt>
                <c:pt idx="1098">
                  <c:v>2.5294463975088934</c:v>
                </c:pt>
                <c:pt idx="1099">
                  <c:v>2.5318268367222379</c:v>
                </c:pt>
                <c:pt idx="1100">
                  <c:v>2.5342110225132535</c:v>
                </c:pt>
                <c:pt idx="1101">
                  <c:v>2.5365797110966275</c:v>
                </c:pt>
                <c:pt idx="1102">
                  <c:v>2.5389628750937323</c:v>
                </c:pt>
                <c:pt idx="1103">
                  <c:v>2.5413523401532854</c:v>
                </c:pt>
                <c:pt idx="1104">
                  <c:v>2.5437169415610175</c:v>
                </c:pt>
                <c:pt idx="1105">
                  <c:v>2.546102830341884</c:v>
                </c:pt>
                <c:pt idx="1106">
                  <c:v>2.5484911033085416</c:v>
                </c:pt>
                <c:pt idx="1107">
                  <c:v>2.5508742673056464</c:v>
                </c:pt>
                <c:pt idx="1108">
                  <c:v>2.5532465321677069</c:v>
                </c:pt>
                <c:pt idx="1109">
                  <c:v>2.5556262901851108</c:v>
                </c:pt>
                <c:pt idx="1110">
                  <c:v>2.5580079214913503</c:v>
                </c:pt>
                <c:pt idx="1111">
                  <c:v>2.5604026658194403</c:v>
                </c:pt>
                <c:pt idx="1112">
                  <c:v>2.5627737385886054</c:v>
                </c:pt>
                <c:pt idx="1113">
                  <c:v>2.5651529857090543</c:v>
                </c:pt>
                <c:pt idx="1114">
                  <c:v>2.567542621067592</c:v>
                </c:pt>
                <c:pt idx="1115">
                  <c:v>2.5699152265276228</c:v>
                </c:pt>
                <c:pt idx="1116">
                  <c:v>2.5722939627511159</c:v>
                </c:pt>
                <c:pt idx="1117">
                  <c:v>2.5746744019644598</c:v>
                </c:pt>
                <c:pt idx="1118">
                  <c:v>2.5770682947976247</c:v>
                </c:pt>
                <c:pt idx="1119">
                  <c:v>2.5794472013201033</c:v>
                </c:pt>
                <c:pt idx="1120">
                  <c:v>2.5818232127598355</c:v>
                </c:pt>
                <c:pt idx="1121">
                  <c:v>2.5842082500457764</c:v>
                </c:pt>
                <c:pt idx="1122">
                  <c:v>2.5865878377641951</c:v>
                </c:pt>
                <c:pt idx="1123">
                  <c:v>2.5889692987714494</c:v>
                </c:pt>
                <c:pt idx="1124">
                  <c:v>2.5913446290152411</c:v>
                </c:pt>
                <c:pt idx="1125">
                  <c:v>2.5937274524143765</c:v>
                </c:pt>
                <c:pt idx="1126">
                  <c:v>2.5961169174739291</c:v>
                </c:pt>
                <c:pt idx="1127">
                  <c:v>2.5984837327684676</c:v>
                </c:pt>
                <c:pt idx="1128">
                  <c:v>2.6008631501879012</c:v>
                </c:pt>
                <c:pt idx="1129">
                  <c:v>2.6032498904636929</c:v>
                </c:pt>
                <c:pt idx="1130">
                  <c:v>2.605635779244559</c:v>
                </c:pt>
                <c:pt idx="1131">
                  <c:v>2.6080053193228583</c:v>
                </c:pt>
                <c:pt idx="1132">
                  <c:v>2.6103905269077847</c:v>
                </c:pt>
                <c:pt idx="1133">
                  <c:v>2.6127736909048895</c:v>
                </c:pt>
                <c:pt idx="1134">
                  <c:v>2.6151570252009799</c:v>
                </c:pt>
                <c:pt idx="1135">
                  <c:v>2.6175257137843539</c:v>
                </c:pt>
                <c:pt idx="1136">
                  <c:v>2.619920458112444</c:v>
                </c:pt>
                <c:pt idx="1137">
                  <c:v>2.6223037924085344</c:v>
                </c:pt>
                <c:pt idx="1138">
                  <c:v>2.6246823583330428</c:v>
                </c:pt>
                <c:pt idx="1139">
                  <c:v>2.6270440646580289</c:v>
                </c:pt>
                <c:pt idx="1140">
                  <c:v>2.6294423852648054</c:v>
                </c:pt>
                <c:pt idx="1141">
                  <c:v>2.631824697766985</c:v>
                </c:pt>
                <c:pt idx="1142">
                  <c:v>2.6342032636914934</c:v>
                </c:pt>
                <c:pt idx="1143">
                  <c:v>2.6365797860281805</c:v>
                </c:pt>
                <c:pt idx="1144">
                  <c:v>2.6389728273664201</c:v>
                </c:pt>
                <c:pt idx="1145">
                  <c:v>2.6413476467132568</c:v>
                </c:pt>
                <c:pt idx="1146">
                  <c:v>2.6437268938337053</c:v>
                </c:pt>
                <c:pt idx="1147">
                  <c:v>2.6461003507886613</c:v>
                </c:pt>
                <c:pt idx="1148">
                  <c:v>2.6484990119934082</c:v>
                </c:pt>
                <c:pt idx="1149">
                  <c:v>2.6508741719382147</c:v>
                </c:pt>
                <c:pt idx="1150">
                  <c:v>2.6532498427799771</c:v>
                </c:pt>
                <c:pt idx="1151">
                  <c:v>2.6556197234562466</c:v>
                </c:pt>
                <c:pt idx="1152">
                  <c:v>2.6580165113721574</c:v>
                </c:pt>
                <c:pt idx="1153">
                  <c:v>2.6603853702545166</c:v>
                </c:pt>
                <c:pt idx="1154">
                  <c:v>2.6627695560455322</c:v>
                </c:pt>
                <c:pt idx="1155">
                  <c:v>2.6651501655578613</c:v>
                </c:pt>
                <c:pt idx="1156">
                  <c:v>2.667543888092041</c:v>
                </c:pt>
                <c:pt idx="1157">
                  <c:v>2.6699158123561313</c:v>
                </c:pt>
                <c:pt idx="1158">
                  <c:v>2.6722964218684604</c:v>
                </c:pt>
                <c:pt idx="1159">
                  <c:v>2.6746768610818044</c:v>
                </c:pt>
                <c:pt idx="1160">
                  <c:v>2.6770673479352678</c:v>
                </c:pt>
                <c:pt idx="1161">
                  <c:v>2.6794442108699252</c:v>
                </c:pt>
                <c:pt idx="1162">
                  <c:v>2.6818157945360457</c:v>
                </c:pt>
                <c:pt idx="1163">
                  <c:v>2.6842025348118375</c:v>
                </c:pt>
                <c:pt idx="1164">
                  <c:v>2.6865894453866139</c:v>
                </c:pt>
                <c:pt idx="1165">
                  <c:v>2.6889583042689731</c:v>
                </c:pt>
                <c:pt idx="1166">
                  <c:v>2.6913532188960483</c:v>
                </c:pt>
                <c:pt idx="1167">
                  <c:v>2.6937326363154819</c:v>
                </c:pt>
                <c:pt idx="1168">
                  <c:v>2.6961173330034529</c:v>
                </c:pt>
                <c:pt idx="1169">
                  <c:v>2.6984831265040805</c:v>
                </c:pt>
                <c:pt idx="1170">
                  <c:v>2.7008703776768277</c:v>
                </c:pt>
                <c:pt idx="1171">
                  <c:v>2.7032545634678433</c:v>
                </c:pt>
                <c:pt idx="1172">
                  <c:v>2.7056423255375455</c:v>
                </c:pt>
                <c:pt idx="1173">
                  <c:v>2.7080086299351285</c:v>
                </c:pt>
                <c:pt idx="1174">
                  <c:v>2.7104020118713379</c:v>
                </c:pt>
                <c:pt idx="1175">
                  <c:v>2.712773765836443</c:v>
                </c:pt>
                <c:pt idx="1176">
                  <c:v>2.7151492663792203</c:v>
                </c:pt>
                <c:pt idx="1177">
                  <c:v>2.7175269808088029</c:v>
                </c:pt>
                <c:pt idx="1178">
                  <c:v>2.7199191706521169</c:v>
                </c:pt>
                <c:pt idx="1179">
                  <c:v>2.7222994395664761</c:v>
                </c:pt>
                <c:pt idx="1180">
                  <c:v>2.7246734074183871</c:v>
                </c:pt>
                <c:pt idx="1181">
                  <c:v>2.7270570823124478</c:v>
                </c:pt>
                <c:pt idx="1182">
                  <c:v>2.7294446740831648</c:v>
                </c:pt>
                <c:pt idx="1183">
                  <c:v>2.7318137032645087</c:v>
                </c:pt>
                <c:pt idx="1184">
                  <c:v>2.7342028277260915</c:v>
                </c:pt>
                <c:pt idx="1185">
                  <c:v>2.7365749222891669</c:v>
                </c:pt>
                <c:pt idx="1186">
                  <c:v>2.7389698369162421</c:v>
                </c:pt>
                <c:pt idx="1187">
                  <c:v>2.7413453374590193</c:v>
                </c:pt>
                <c:pt idx="1188">
                  <c:v>2.7437210083007812</c:v>
                </c:pt>
                <c:pt idx="1189">
                  <c:v>2.7461028099060059</c:v>
                </c:pt>
                <c:pt idx="1190">
                  <c:v>2.7484932967594693</c:v>
                </c:pt>
                <c:pt idx="1191">
                  <c:v>2.7508699893951416</c:v>
                </c:pt>
                <c:pt idx="1192">
                  <c:v>2.7532505989074707</c:v>
                </c:pt>
                <c:pt idx="1193">
                  <c:v>2.7556293351309638</c:v>
                </c:pt>
                <c:pt idx="1194">
                  <c:v>2.7580342973981584</c:v>
                </c:pt>
                <c:pt idx="1195">
                  <c:v>2.7603939601353238</c:v>
                </c:pt>
                <c:pt idx="1196">
                  <c:v>2.7627742290496826</c:v>
                </c:pt>
                <c:pt idx="1197">
                  <c:v>2.7651636941092352</c:v>
                </c:pt>
                <c:pt idx="1198">
                  <c:v>2.7675400461469377</c:v>
                </c:pt>
                <c:pt idx="1199">
                  <c:v>2.7699085644313266</c:v>
                </c:pt>
                <c:pt idx="1200">
                  <c:v>2.7722867897578647</c:v>
                </c:pt>
                <c:pt idx="1201">
                  <c:v>2.7746759142194475</c:v>
                </c:pt>
                <c:pt idx="1202">
                  <c:v>2.7770635059901645</c:v>
                </c:pt>
                <c:pt idx="1203">
                  <c:v>2.7794327054704939</c:v>
                </c:pt>
                <c:pt idx="1204">
                  <c:v>2.7818255765097479</c:v>
                </c:pt>
                <c:pt idx="1205">
                  <c:v>2.784203801836286</c:v>
                </c:pt>
                <c:pt idx="1206">
                  <c:v>2.7865845816476003</c:v>
                </c:pt>
                <c:pt idx="1207">
                  <c:v>2.7889537811279297</c:v>
                </c:pt>
                <c:pt idx="1208">
                  <c:v>2.7913456303732733</c:v>
                </c:pt>
                <c:pt idx="1209">
                  <c:v>2.7937310082571845</c:v>
                </c:pt>
                <c:pt idx="1210">
                  <c:v>2.7961122989654541</c:v>
                </c:pt>
                <c:pt idx="1211">
                  <c:v>2.7984847341264998</c:v>
                </c:pt>
                <c:pt idx="1212">
                  <c:v>2.8008740288870673</c:v>
                </c:pt>
                <c:pt idx="1213">
                  <c:v>2.8032493591308594</c:v>
                </c:pt>
                <c:pt idx="1214">
                  <c:v>2.8056257111685614</c:v>
                </c:pt>
                <c:pt idx="1215">
                  <c:v>2.8080100672585622</c:v>
                </c:pt>
                <c:pt idx="1216">
                  <c:v>2.8103978293282643</c:v>
                </c:pt>
                <c:pt idx="1217">
                  <c:v>2.8127780982426236</c:v>
                </c:pt>
                <c:pt idx="1218">
                  <c:v>2.8151570047651018</c:v>
                </c:pt>
                <c:pt idx="1219">
                  <c:v>2.8175376142774309</c:v>
                </c:pt>
                <c:pt idx="1220">
                  <c:v>2.8199204376765659</c:v>
                </c:pt>
                <c:pt idx="1221">
                  <c:v>2.8223068373543874</c:v>
                </c:pt>
                <c:pt idx="1222">
                  <c:v>2.8246762071337019</c:v>
                </c:pt>
                <c:pt idx="1223">
                  <c:v>2.8270593711308072</c:v>
                </c:pt>
                <c:pt idx="1224">
                  <c:v>2.829449687685285</c:v>
                </c:pt>
                <c:pt idx="1225">
                  <c:v>2.8318141187940324</c:v>
                </c:pt>
                <c:pt idx="1226">
                  <c:v>2.8342020511627197</c:v>
                </c:pt>
                <c:pt idx="1227">
                  <c:v>2.8365869181496755</c:v>
                </c:pt>
                <c:pt idx="1228">
                  <c:v>2.8389694009508406</c:v>
                </c:pt>
                <c:pt idx="1229">
                  <c:v>2.8413411549159457</c:v>
                </c:pt>
                <c:pt idx="1230">
                  <c:v>2.8437214238303046</c:v>
                </c:pt>
                <c:pt idx="1231">
                  <c:v>2.8461015224456787</c:v>
                </c:pt>
                <c:pt idx="1232">
                  <c:v>2.848496607371739</c:v>
                </c:pt>
                <c:pt idx="1233">
                  <c:v>2.8508669989449635</c:v>
                </c:pt>
                <c:pt idx="1234">
                  <c:v>2.8532472678593228</c:v>
                </c:pt>
                <c:pt idx="1235">
                  <c:v>2.8556365626198903</c:v>
                </c:pt>
                <c:pt idx="1236">
                  <c:v>2.858011381966727</c:v>
                </c:pt>
                <c:pt idx="1237">
                  <c:v>2.8603877340044295</c:v>
                </c:pt>
                <c:pt idx="1238">
                  <c:v>2.8627698762076239</c:v>
                </c:pt>
                <c:pt idx="1239">
                  <c:v>2.8651649611336842</c:v>
                </c:pt>
                <c:pt idx="1240">
                  <c:v>2.8675450597490584</c:v>
                </c:pt>
                <c:pt idx="1241">
                  <c:v>2.8699176652090888</c:v>
                </c:pt>
                <c:pt idx="1242">
                  <c:v>2.8723035539899553</c:v>
                </c:pt>
                <c:pt idx="1243">
                  <c:v>2.8746833120073592</c:v>
                </c:pt>
                <c:pt idx="1244">
                  <c:v>2.8770613670349121</c:v>
                </c:pt>
                <c:pt idx="1245">
                  <c:v>2.8794380596705844</c:v>
                </c:pt>
                <c:pt idx="1246">
                  <c:v>2.8818215642656599</c:v>
                </c:pt>
                <c:pt idx="1247">
                  <c:v>2.8842101778302873</c:v>
                </c:pt>
                <c:pt idx="1248">
                  <c:v>2.8865769931248257</c:v>
                </c:pt>
                <c:pt idx="1249">
                  <c:v>2.8889550481523787</c:v>
                </c:pt>
                <c:pt idx="1250">
                  <c:v>2.8913436617170061</c:v>
                </c:pt>
                <c:pt idx="1251">
                  <c:v>2.8937309128897528</c:v>
                </c:pt>
                <c:pt idx="1252">
                  <c:v>2.8960994311741421</c:v>
                </c:pt>
                <c:pt idx="1253">
                  <c:v>2.8984839575631276</c:v>
                </c:pt>
                <c:pt idx="1254">
                  <c:v>2.9008698463439941</c:v>
                </c:pt>
                <c:pt idx="1255">
                  <c:v>2.9032502855573381</c:v>
                </c:pt>
                <c:pt idx="1256">
                  <c:v>2.9056252752031599</c:v>
                </c:pt>
                <c:pt idx="1257">
                  <c:v>2.9080189977373396</c:v>
                </c:pt>
                <c:pt idx="1258">
                  <c:v>2.910400458744594</c:v>
                </c:pt>
                <c:pt idx="1259">
                  <c:v>2.9127771513802663</c:v>
                </c:pt>
                <c:pt idx="1260">
                  <c:v>2.9151415824890137</c:v>
                </c:pt>
                <c:pt idx="1261">
                  <c:v>2.9175383704049245</c:v>
                </c:pt>
                <c:pt idx="1262">
                  <c:v>2.9199225561959401</c:v>
                </c:pt>
                <c:pt idx="1263">
                  <c:v>2.9222999300275529</c:v>
                </c:pt>
                <c:pt idx="1264">
                  <c:v>2.9246759414672852</c:v>
                </c:pt>
                <c:pt idx="1265">
                  <c:v>2.9270659174237932</c:v>
                </c:pt>
                <c:pt idx="1266">
                  <c:v>2.9294429506574358</c:v>
                </c:pt>
                <c:pt idx="1267">
                  <c:v>2.9318230492728095</c:v>
                </c:pt>
                <c:pt idx="1268">
                  <c:v>2.93419531413487</c:v>
                </c:pt>
                <c:pt idx="1269">
                  <c:v>2.936594145638602</c:v>
                </c:pt>
                <c:pt idx="1270">
                  <c:v>2.9389701570783342</c:v>
                </c:pt>
                <c:pt idx="1271">
                  <c:v>2.9413485527038574</c:v>
                </c:pt>
                <c:pt idx="1272">
                  <c:v>2.9437194551740373</c:v>
                </c:pt>
                <c:pt idx="1273">
                  <c:v>2.9461135183061873</c:v>
                </c:pt>
                <c:pt idx="1274">
                  <c:v>2.9484830583844865</c:v>
                </c:pt>
                <c:pt idx="1275">
                  <c:v>2.9508675847734724</c:v>
                </c:pt>
                <c:pt idx="1276">
                  <c:v>2.9532463209969655</c:v>
                </c:pt>
                <c:pt idx="1277">
                  <c:v>2.9556397029331754</c:v>
                </c:pt>
                <c:pt idx="1278">
                  <c:v>2.9580099242074147</c:v>
                </c:pt>
                <c:pt idx="1279">
                  <c:v>2.9603872980390276</c:v>
                </c:pt>
                <c:pt idx="1280">
                  <c:v>2.9627694402422224</c:v>
                </c:pt>
                <c:pt idx="1281">
                  <c:v>2.9651597567967007</c:v>
                </c:pt>
                <c:pt idx="1282">
                  <c:v>2.9675374712262834</c:v>
                </c:pt>
                <c:pt idx="1283">
                  <c:v>2.969912120274135</c:v>
                </c:pt>
                <c:pt idx="1284">
                  <c:v>2.9722980090550015</c:v>
                </c:pt>
                <c:pt idx="1285">
                  <c:v>2.9746828760419572</c:v>
                </c:pt>
                <c:pt idx="1286">
                  <c:v>2.9770551409040178</c:v>
                </c:pt>
                <c:pt idx="1287">
                  <c:v>2.9794495446341376</c:v>
                </c:pt>
                <c:pt idx="1288">
                  <c:v>2.9818313462393622</c:v>
                </c:pt>
                <c:pt idx="1289">
                  <c:v>2.9842131478445868</c:v>
                </c:pt>
                <c:pt idx="1290">
                  <c:v>2.9865803037370955</c:v>
                </c:pt>
                <c:pt idx="1291">
                  <c:v>2.9889668737139021</c:v>
                </c:pt>
                <c:pt idx="1292">
                  <c:v>2.9913510595049178</c:v>
                </c:pt>
                <c:pt idx="1293">
                  <c:v>2.9937379700796942</c:v>
                </c:pt>
                <c:pt idx="1294">
                  <c:v>2.996103422982352</c:v>
                </c:pt>
                <c:pt idx="1295">
                  <c:v>2.9984906741550992</c:v>
                </c:pt>
                <c:pt idx="1296">
                  <c:v>3.0008643014090399</c:v>
                </c:pt>
                <c:pt idx="1297">
                  <c:v>3.0032416752406528</c:v>
                </c:pt>
                <c:pt idx="1298">
                  <c:v>3.0056210926600864</c:v>
                </c:pt>
                <c:pt idx="1299">
                  <c:v>3.0080127716064453</c:v>
                </c:pt>
                <c:pt idx="1300">
                  <c:v>3.010392870221819</c:v>
                </c:pt>
                <c:pt idx="1301">
                  <c:v>3.0127682004656111</c:v>
                </c:pt>
                <c:pt idx="1302">
                  <c:v>3.0151513644627164</c:v>
                </c:pt>
                <c:pt idx="1303">
                  <c:v>3.0175420216151645</c:v>
                </c:pt>
                <c:pt idx="1304">
                  <c:v>3.019909518105643</c:v>
                </c:pt>
                <c:pt idx="1305">
                  <c:v>3.0223001752580916</c:v>
                </c:pt>
                <c:pt idx="1306">
                  <c:v>3.0246738025120328</c:v>
                </c:pt>
                <c:pt idx="1307">
                  <c:v>3.0270675250462125</c:v>
                </c:pt>
                <c:pt idx="1308">
                  <c:v>3.0294431958879744</c:v>
                </c:pt>
                <c:pt idx="1309">
                  <c:v>3.0318171637398854</c:v>
                </c:pt>
                <c:pt idx="1310">
                  <c:v>3.03419896534511</c:v>
                </c:pt>
                <c:pt idx="1311">
                  <c:v>3.0365882601056779</c:v>
                </c:pt>
                <c:pt idx="1312">
                  <c:v>3.0389632497514998</c:v>
                </c:pt>
                <c:pt idx="1313">
                  <c:v>3.041344029562814</c:v>
                </c:pt>
                <c:pt idx="1314">
                  <c:v>3.0437231063842773</c:v>
                </c:pt>
                <c:pt idx="1315">
                  <c:v>3.0461284092494418</c:v>
                </c:pt>
                <c:pt idx="1316">
                  <c:v>3.0484887531825473</c:v>
                </c:pt>
                <c:pt idx="1317">
                  <c:v>3.0508702141898016</c:v>
                </c:pt>
                <c:pt idx="1318">
                  <c:v>3.0532601901463097</c:v>
                </c:pt>
                <c:pt idx="1319">
                  <c:v>3.0556375639779225</c:v>
                </c:pt>
                <c:pt idx="1320">
                  <c:v>3.0580040386744907</c:v>
                </c:pt>
                <c:pt idx="1321">
                  <c:v>3.0603834560939243</c:v>
                </c:pt>
                <c:pt idx="1322">
                  <c:v>3.0627734320504323</c:v>
                </c:pt>
                <c:pt idx="1323">
                  <c:v>3.0651596614292687</c:v>
                </c:pt>
                <c:pt idx="1324">
                  <c:v>3.0675295421055382</c:v>
                </c:pt>
                <c:pt idx="1325">
                  <c:v>3.0699222428458075</c:v>
                </c:pt>
                <c:pt idx="1326">
                  <c:v>3.072300979069301</c:v>
                </c:pt>
                <c:pt idx="1327">
                  <c:v>3.0746793746948242</c:v>
                </c:pt>
                <c:pt idx="1328">
                  <c:v>3.0770472117832726</c:v>
                </c:pt>
                <c:pt idx="1329">
                  <c:v>3.0794416155133928</c:v>
                </c:pt>
                <c:pt idx="1330">
                  <c:v>3.081824779510498</c:v>
                </c:pt>
                <c:pt idx="1331">
                  <c:v>3.0842045375279015</c:v>
                </c:pt>
                <c:pt idx="1332">
                  <c:v>3.0865808895656039</c:v>
                </c:pt>
                <c:pt idx="1333">
                  <c:v>3.0889691625322615</c:v>
                </c:pt>
                <c:pt idx="1334">
                  <c:v>3.0913448333740234</c:v>
                </c:pt>
                <c:pt idx="1335">
                  <c:v>3.0937228884015764</c:v>
                </c:pt>
                <c:pt idx="1336">
                  <c:v>3.0961080959865024</c:v>
                </c:pt>
                <c:pt idx="1337">
                  <c:v>3.0984977313450401</c:v>
                </c:pt>
                <c:pt idx="1338">
                  <c:v>3.100877489362444</c:v>
                </c:pt>
                <c:pt idx="1339">
                  <c:v>3.103255544389997</c:v>
                </c:pt>
                <c:pt idx="1340">
                  <c:v>3.1056366647992815</c:v>
                </c:pt>
                <c:pt idx="1341">
                  <c:v>3.1080174446105957</c:v>
                </c:pt>
                <c:pt idx="1342">
                  <c:v>3.1104002680097307</c:v>
                </c:pt>
                <c:pt idx="1343">
                  <c:v>3.1127698080880299</c:v>
                </c:pt>
                <c:pt idx="1344">
                  <c:v>3.1151533126831055</c:v>
                </c:pt>
                <c:pt idx="1345">
                  <c:v>3.1175419262477329</c:v>
                </c:pt>
                <c:pt idx="1346">
                  <c:v>3.1199056761605397</c:v>
                </c:pt>
                <c:pt idx="1347">
                  <c:v>3.1222925867353166</c:v>
                </c:pt>
                <c:pt idx="1348">
                  <c:v>3.124681200299944</c:v>
                </c:pt>
                <c:pt idx="1349">
                  <c:v>3.1270633425031389</c:v>
                </c:pt>
                <c:pt idx="1350">
                  <c:v>3.1294345855712891</c:v>
                </c:pt>
                <c:pt idx="1351">
                  <c:v>3.1318170683724538</c:v>
                </c:pt>
                <c:pt idx="1352">
                  <c:v>3.1341968263898576</c:v>
                </c:pt>
                <c:pt idx="1353">
                  <c:v>3.136594295501709</c:v>
                </c:pt>
                <c:pt idx="1354">
                  <c:v>3.138963494982038</c:v>
                </c:pt>
                <c:pt idx="1355">
                  <c:v>3.1413432529994418</c:v>
                </c:pt>
                <c:pt idx="1356">
                  <c:v>3.1437315259660994</c:v>
                </c:pt>
                <c:pt idx="1357">
                  <c:v>3.1461071968078613</c:v>
                </c:pt>
                <c:pt idx="1358">
                  <c:v>3.1484838894435336</c:v>
                </c:pt>
                <c:pt idx="1359">
                  <c:v>3.1508643286568776</c:v>
                </c:pt>
                <c:pt idx="1360">
                  <c:v>3.1532566887991766</c:v>
                </c:pt>
                <c:pt idx="1361">
                  <c:v>3.1556381498064314</c:v>
                </c:pt>
                <c:pt idx="1362">
                  <c:v>3.1580107552664618</c:v>
                </c:pt>
                <c:pt idx="1363">
                  <c:v>3.1603997094290595</c:v>
                </c:pt>
                <c:pt idx="1364">
                  <c:v>3.162776742662702</c:v>
                </c:pt>
                <c:pt idx="1365">
                  <c:v>3.1651568412780762</c:v>
                </c:pt>
                <c:pt idx="1366">
                  <c:v>3.1675335339137485</c:v>
                </c:pt>
                <c:pt idx="1367">
                  <c:v>3.169917038508824</c:v>
                </c:pt>
                <c:pt idx="1368">
                  <c:v>3.1723076956612721</c:v>
                </c:pt>
                <c:pt idx="1369">
                  <c:v>3.17467382975987</c:v>
                </c:pt>
                <c:pt idx="1370">
                  <c:v>3.1770529065813338</c:v>
                </c:pt>
                <c:pt idx="1371">
                  <c:v>3.1794422013419013</c:v>
                </c:pt>
                <c:pt idx="1372">
                  <c:v>3.1818257059369768</c:v>
                </c:pt>
                <c:pt idx="1373">
                  <c:v>3.1841945648193359</c:v>
                </c:pt>
                <c:pt idx="1374">
                  <c:v>3.1865807941981723</c:v>
                </c:pt>
                <c:pt idx="1375">
                  <c:v>3.1889649799891879</c:v>
                </c:pt>
                <c:pt idx="1376">
                  <c:v>3.1913454192025319</c:v>
                </c:pt>
                <c:pt idx="1377">
                  <c:v>3.1937166622706821</c:v>
                </c:pt>
                <c:pt idx="1378">
                  <c:v>3.1961103848048618</c:v>
                </c:pt>
                <c:pt idx="1379">
                  <c:v>3.1984952517918175</c:v>
                </c:pt>
                <c:pt idx="1380">
                  <c:v>3.2008705820356096</c:v>
                </c:pt>
                <c:pt idx="1381">
                  <c:v>3.2032367161342075</c:v>
                </c:pt>
                <c:pt idx="1382">
                  <c:v>3.2056341852460588</c:v>
                </c:pt>
                <c:pt idx="1383">
                  <c:v>3.2080183710370744</c:v>
                </c:pt>
                <c:pt idx="1384">
                  <c:v>3.2103947230747765</c:v>
                </c:pt>
                <c:pt idx="1385">
                  <c:v>3.2127731187002997</c:v>
                </c:pt>
                <c:pt idx="1386">
                  <c:v>3.2151647976466586</c:v>
                </c:pt>
                <c:pt idx="1387">
                  <c:v>3.2175404684884206</c:v>
                </c:pt>
                <c:pt idx="1388">
                  <c:v>3.2199198859078542</c:v>
                </c:pt>
                <c:pt idx="1389">
                  <c:v>3.2222904477800642</c:v>
                </c:pt>
                <c:pt idx="1390">
                  <c:v>3.2246896198817661</c:v>
                </c:pt>
                <c:pt idx="1391">
                  <c:v>3.2270666531154086</c:v>
                </c:pt>
                <c:pt idx="1392">
                  <c:v>3.2294419833592003</c:v>
                </c:pt>
                <c:pt idx="1393">
                  <c:v>3.2318125452314104</c:v>
                </c:pt>
                <c:pt idx="1394">
                  <c:v>3.2342052459716797</c:v>
                </c:pt>
                <c:pt idx="1395">
                  <c:v>3.2365761484418596</c:v>
                </c:pt>
                <c:pt idx="1396">
                  <c:v>3.2389633996146063</c:v>
                </c:pt>
                <c:pt idx="1397">
                  <c:v>3.2413404328482489</c:v>
                </c:pt>
                <c:pt idx="1398">
                  <c:v>3.2437341553824286</c:v>
                </c:pt>
                <c:pt idx="1399">
                  <c:v>3.2461043766566684</c:v>
                </c:pt>
                <c:pt idx="1400">
                  <c:v>3.2484834534781317</c:v>
                </c:pt>
                <c:pt idx="1401">
                  <c:v>3.2508683204650879</c:v>
                </c:pt>
                <c:pt idx="1402">
                  <c:v>3.2532579558236256</c:v>
                </c:pt>
                <c:pt idx="1403">
                  <c:v>3.2556329454694475</c:v>
                </c:pt>
                <c:pt idx="1404">
                  <c:v>3.2580079351152693</c:v>
                </c:pt>
                <c:pt idx="1405">
                  <c:v>3.2603948456900458</c:v>
                </c:pt>
                <c:pt idx="1406">
                  <c:v>3.2627783502851213</c:v>
                </c:pt>
                <c:pt idx="1407">
                  <c:v>3.2651509557451521</c:v>
                </c:pt>
                <c:pt idx="1408">
                  <c:v>3.2675429752894809</c:v>
                </c:pt>
                <c:pt idx="1409">
                  <c:v>3.2699227333068848</c:v>
                </c:pt>
                <c:pt idx="1410">
                  <c:v>3.2723048755100792</c:v>
                </c:pt>
                <c:pt idx="1411">
                  <c:v>3.2746730531964983</c:v>
                </c:pt>
                <c:pt idx="1412">
                  <c:v>3.2770596231733049</c:v>
                </c:pt>
                <c:pt idx="1413">
                  <c:v>3.2794438089643205</c:v>
                </c:pt>
                <c:pt idx="1414">
                  <c:v>3.2818307195390974</c:v>
                </c:pt>
                <c:pt idx="1415">
                  <c:v>3.2841992378234863</c:v>
                </c:pt>
                <c:pt idx="1416">
                  <c:v>3.2865898949759345</c:v>
                </c:pt>
                <c:pt idx="1417">
                  <c:v>3.2889631816319054</c:v>
                </c:pt>
                <c:pt idx="1418">
                  <c:v>3.2913374900817871</c:v>
                </c:pt>
                <c:pt idx="1419">
                  <c:v>3.2937172480991905</c:v>
                </c:pt>
                <c:pt idx="1420">
                  <c:v>3.2961099488394598</c:v>
                </c:pt>
                <c:pt idx="1421">
                  <c:v>3.2984866414751326</c:v>
                </c:pt>
                <c:pt idx="1422">
                  <c:v>3.3008636747087752</c:v>
                </c:pt>
                <c:pt idx="1423">
                  <c:v>3.3032461575099399</c:v>
                </c:pt>
                <c:pt idx="1424">
                  <c:v>3.3056378364562988</c:v>
                </c:pt>
                <c:pt idx="1425">
                  <c:v>3.3080056735447472</c:v>
                </c:pt>
                <c:pt idx="1426">
                  <c:v>3.3103925841195241</c:v>
                </c:pt>
                <c:pt idx="1427">
                  <c:v>3.3127665519714355</c:v>
                </c:pt>
                <c:pt idx="1428">
                  <c:v>3.3151612962995256</c:v>
                </c:pt>
                <c:pt idx="1429">
                  <c:v>3.3175366265433173</c:v>
                </c:pt>
                <c:pt idx="1430">
                  <c:v>3.3199119567871094</c:v>
                </c:pt>
                <c:pt idx="1431">
                  <c:v>3.322296142578125</c:v>
                </c:pt>
                <c:pt idx="1432">
                  <c:v>3.3246850967407227</c:v>
                </c:pt>
                <c:pt idx="1433">
                  <c:v>3.3270597457885742</c:v>
                </c:pt>
                <c:pt idx="1434">
                  <c:v>3.3294415473937988</c:v>
                </c:pt>
                <c:pt idx="1435">
                  <c:v>3.3318213054112022</c:v>
                </c:pt>
                <c:pt idx="1436">
                  <c:v>3.3342266082763672</c:v>
                </c:pt>
                <c:pt idx="1437">
                  <c:v>3.3365821838378906</c:v>
                </c:pt>
                <c:pt idx="1438">
                  <c:v>3.3389650072370256</c:v>
                </c:pt>
                <c:pt idx="1439">
                  <c:v>3.3413525990077426</c:v>
                </c:pt>
                <c:pt idx="1440">
                  <c:v>3.3437303134373253</c:v>
                </c:pt>
                <c:pt idx="1441">
                  <c:v>3.3460981505257741</c:v>
                </c:pt>
                <c:pt idx="1442">
                  <c:v>3.3484768867492676</c:v>
                </c:pt>
                <c:pt idx="1443">
                  <c:v>3.350865500313895</c:v>
                </c:pt>
                <c:pt idx="1444">
                  <c:v>3.3532524108886719</c:v>
                </c:pt>
                <c:pt idx="1445">
                  <c:v>3.3556243351527621</c:v>
                </c:pt>
                <c:pt idx="1446">
                  <c:v>3.3580166952950612</c:v>
                </c:pt>
                <c:pt idx="1447">
                  <c:v>3.3603937285287038</c:v>
                </c:pt>
                <c:pt idx="1448">
                  <c:v>3.3627741677420477</c:v>
                </c:pt>
                <c:pt idx="1449">
                  <c:v>3.3651430266244069</c:v>
                </c:pt>
                <c:pt idx="1450">
                  <c:v>3.3675387927464073</c:v>
                </c:pt>
                <c:pt idx="1451">
                  <c:v>3.3699222973414829</c:v>
                </c:pt>
                <c:pt idx="1452">
                  <c:v>3.3723017147609164</c:v>
                </c:pt>
                <c:pt idx="1453">
                  <c:v>3.3746736390250067</c:v>
                </c:pt>
                <c:pt idx="1454">
                  <c:v>3.3770649773733954</c:v>
                </c:pt>
                <c:pt idx="1455">
                  <c:v>3.3794403076171875</c:v>
                </c:pt>
                <c:pt idx="1456">
                  <c:v>3.3818146160670688</c:v>
                </c:pt>
                <c:pt idx="1457">
                  <c:v>3.3842001642499651</c:v>
                </c:pt>
                <c:pt idx="1458">
                  <c:v>3.3865891184125627</c:v>
                </c:pt>
                <c:pt idx="1459">
                  <c:v>3.3889671734401157</c:v>
                </c:pt>
                <c:pt idx="1460">
                  <c:v>3.3913476126534596</c:v>
                </c:pt>
                <c:pt idx="1461">
                  <c:v>3.3937297548566545</c:v>
                </c:pt>
                <c:pt idx="1462">
                  <c:v>3.3961125782557895</c:v>
                </c:pt>
                <c:pt idx="1463">
                  <c:v>3.3984964234488348</c:v>
                </c:pt>
                <c:pt idx="1464">
                  <c:v>3.400865282331194</c:v>
                </c:pt>
                <c:pt idx="1465">
                  <c:v>3.4032494681222096</c:v>
                </c:pt>
                <c:pt idx="1466">
                  <c:v>3.4056408064705983</c:v>
                </c:pt>
                <c:pt idx="1467">
                  <c:v>3.4080035345894948</c:v>
                </c:pt>
                <c:pt idx="1468">
                  <c:v>3.4103897639683312</c:v>
                </c:pt>
                <c:pt idx="1469">
                  <c:v>3.412775993347168</c:v>
                </c:pt>
                <c:pt idx="1470">
                  <c:v>3.4151591573442732</c:v>
                </c:pt>
                <c:pt idx="1471">
                  <c:v>3.4175297192164829</c:v>
                </c:pt>
                <c:pt idx="1472">
                  <c:v>3.4199118614196777</c:v>
                </c:pt>
                <c:pt idx="1473">
                  <c:v>3.4222909382411411</c:v>
                </c:pt>
                <c:pt idx="1474">
                  <c:v>3.4246870449611118</c:v>
                </c:pt>
                <c:pt idx="1475">
                  <c:v>3.4270562444414412</c:v>
                </c:pt>
                <c:pt idx="1476">
                  <c:v>3.4294390678405762</c:v>
                </c:pt>
                <c:pt idx="1477">
                  <c:v>3.4318266596112932</c:v>
                </c:pt>
                <c:pt idx="1478">
                  <c:v>3.434201649257115</c:v>
                </c:pt>
                <c:pt idx="1479">
                  <c:v>3.4365783418927873</c:v>
                </c:pt>
                <c:pt idx="1480">
                  <c:v>3.4389604840959822</c:v>
                </c:pt>
                <c:pt idx="1481">
                  <c:v>3.441354887826102</c:v>
                </c:pt>
                <c:pt idx="1482">
                  <c:v>3.4437346458435059</c:v>
                </c:pt>
                <c:pt idx="1483">
                  <c:v>3.4461075919015065</c:v>
                </c:pt>
                <c:pt idx="1484">
                  <c:v>3.4484968866620744</c:v>
                </c:pt>
                <c:pt idx="1485">
                  <c:v>3.450871535709926</c:v>
                </c:pt>
                <c:pt idx="1486">
                  <c:v>3.4532546997070312</c:v>
                </c:pt>
                <c:pt idx="1487">
                  <c:v>3.4556293487548828</c:v>
                </c:pt>
                <c:pt idx="1488">
                  <c:v>3.4580118315560475</c:v>
                </c:pt>
                <c:pt idx="1489">
                  <c:v>3.4604014669145857</c:v>
                </c:pt>
                <c:pt idx="1490">
                  <c:v>3.4627679416111534</c:v>
                </c:pt>
                <c:pt idx="1491">
                  <c:v>3.4651470184326172</c:v>
                </c:pt>
                <c:pt idx="1492">
                  <c:v>3.4675376755850653</c:v>
                </c:pt>
                <c:pt idx="1493">
                  <c:v>3.4699208395821706</c:v>
                </c:pt>
                <c:pt idx="1494">
                  <c:v>3.4722900390625</c:v>
                </c:pt>
                <c:pt idx="1495">
                  <c:v>3.4746762684413364</c:v>
                </c:pt>
                <c:pt idx="1496">
                  <c:v>3.4770635196140831</c:v>
                </c:pt>
                <c:pt idx="1497">
                  <c:v>3.4794436182294572</c:v>
                </c:pt>
                <c:pt idx="1498">
                  <c:v>3.4818155424935475</c:v>
                </c:pt>
                <c:pt idx="1499">
                  <c:v>3.4842085838317871</c:v>
                </c:pt>
                <c:pt idx="1500">
                  <c:v>3.4865910666329518</c:v>
                </c:pt>
                <c:pt idx="1501">
                  <c:v>3.4889667374747138</c:v>
                </c:pt>
                <c:pt idx="1502">
                  <c:v>3.4913335527692522</c:v>
                </c:pt>
                <c:pt idx="1503">
                  <c:v>3.4937289782932823</c:v>
                </c:pt>
                <c:pt idx="1504">
                  <c:v>3.4961124828883579</c:v>
                </c:pt>
                <c:pt idx="1505">
                  <c:v>3.4984874725341797</c:v>
                </c:pt>
                <c:pt idx="1506">
                  <c:v>3.5008655275617326</c:v>
                </c:pt>
                <c:pt idx="1507">
                  <c:v>3.5032578877040317</c:v>
                </c:pt>
                <c:pt idx="1508">
                  <c:v>3.5056325367518832</c:v>
                </c:pt>
                <c:pt idx="1509">
                  <c:v>3.5080095699855258</c:v>
                </c:pt>
                <c:pt idx="1510">
                  <c:v>3.5103859220232283</c:v>
                </c:pt>
                <c:pt idx="1511">
                  <c:v>3.51278441292899</c:v>
                </c:pt>
                <c:pt idx="1512">
                  <c:v>3.5151597431727817</c:v>
                </c:pt>
                <c:pt idx="1513">
                  <c:v>3.5175371170043945</c:v>
                </c:pt>
                <c:pt idx="1514">
                  <c:v>3.5199076788766042</c:v>
                </c:pt>
                <c:pt idx="1515">
                  <c:v>3.5223010608128136</c:v>
                </c:pt>
                <c:pt idx="1516">
                  <c:v>3.5246716226850237</c:v>
                </c:pt>
                <c:pt idx="1517">
                  <c:v>3.527055467878069</c:v>
                </c:pt>
                <c:pt idx="1518">
                  <c:v>3.5294379506792342</c:v>
                </c:pt>
                <c:pt idx="1519">
                  <c:v>3.531828267233712</c:v>
                </c:pt>
                <c:pt idx="1520">
                  <c:v>3.5341971261160712</c:v>
                </c:pt>
                <c:pt idx="1521">
                  <c:v>3.5365758623395647</c:v>
                </c:pt>
                <c:pt idx="1522">
                  <c:v>3.5389627729143416</c:v>
                </c:pt>
                <c:pt idx="1523">
                  <c:v>3.5413503646850586</c:v>
                </c:pt>
                <c:pt idx="1524">
                  <c:v>3.5437250137329102</c:v>
                </c:pt>
                <c:pt idx="1525">
                  <c:v>3.5461010251726424</c:v>
                </c:pt>
                <c:pt idx="1526">
                  <c:v>3.5484882763453891</c:v>
                </c:pt>
                <c:pt idx="1527">
                  <c:v>3.5508724621364047</c:v>
                </c:pt>
                <c:pt idx="1528">
                  <c:v>3.553246770586286</c:v>
                </c:pt>
                <c:pt idx="1529">
                  <c:v>3.5556387901306152</c:v>
                </c:pt>
                <c:pt idx="1530">
                  <c:v>3.5580199105398993</c:v>
                </c:pt>
                <c:pt idx="1531">
                  <c:v>3.5604030745370046</c:v>
                </c:pt>
                <c:pt idx="1532">
                  <c:v>3.5627702304295128</c:v>
                </c:pt>
                <c:pt idx="1533">
                  <c:v>3.5651581627982001</c:v>
                </c:pt>
                <c:pt idx="1534">
                  <c:v>3.5675413267953053</c:v>
                </c:pt>
                <c:pt idx="1535">
                  <c:v>3.5699275561741417</c:v>
                </c:pt>
                <c:pt idx="1536">
                  <c:v>3.5722947120666504</c:v>
                </c:pt>
                <c:pt idx="1537">
                  <c:v>3.5746857098170688</c:v>
                </c:pt>
                <c:pt idx="1538">
                  <c:v>3.5770559310913086</c:v>
                </c:pt>
                <c:pt idx="1539">
                  <c:v>3.5794322831290106</c:v>
                </c:pt>
                <c:pt idx="1540">
                  <c:v>3.5818117005484442</c:v>
                </c:pt>
                <c:pt idx="1541">
                  <c:v>3.5842040606907433</c:v>
                </c:pt>
                <c:pt idx="1542">
                  <c:v>3.5865834781101769</c:v>
                </c:pt>
                <c:pt idx="1543">
                  <c:v>3.5889622143336704</c:v>
                </c:pt>
                <c:pt idx="1544">
                  <c:v>3.591342312949044</c:v>
                </c:pt>
                <c:pt idx="1545">
                  <c:v>3.5937336512974327</c:v>
                </c:pt>
                <c:pt idx="1546">
                  <c:v>3.5961008071899414</c:v>
                </c:pt>
                <c:pt idx="1547">
                  <c:v>3.5984918049403598</c:v>
                </c:pt>
                <c:pt idx="1548">
                  <c:v>3.6008644104003906</c:v>
                </c:pt>
                <c:pt idx="1549">
                  <c:v>3.6032560893467491</c:v>
                </c:pt>
                <c:pt idx="1550">
                  <c:v>3.605633463178362</c:v>
                </c:pt>
                <c:pt idx="1551">
                  <c:v>3.6080050468444824</c:v>
                </c:pt>
                <c:pt idx="1552">
                  <c:v>3.6103922980172292</c:v>
                </c:pt>
                <c:pt idx="1553">
                  <c:v>3.6127802303859164</c:v>
                </c:pt>
                <c:pt idx="1554">
                  <c:v>3.6151545388357977</c:v>
                </c:pt>
                <c:pt idx="1555">
                  <c:v>3.6175346374511719</c:v>
                </c:pt>
                <c:pt idx="1556">
                  <c:v>3.6199133736746649</c:v>
                </c:pt>
                <c:pt idx="1557">
                  <c:v>3.6223214013235907</c:v>
                </c:pt>
                <c:pt idx="1558">
                  <c:v>3.6246773174830844</c:v>
                </c:pt>
                <c:pt idx="1559">
                  <c:v>3.6270611626761298</c:v>
                </c:pt>
                <c:pt idx="1560">
                  <c:v>3.6294470514569963</c:v>
                </c:pt>
                <c:pt idx="1561">
                  <c:v>3.6318261282784596</c:v>
                </c:pt>
                <c:pt idx="1562">
                  <c:v>3.6341946465628485</c:v>
                </c:pt>
                <c:pt idx="1563">
                  <c:v>3.6365744045802524</c:v>
                </c:pt>
                <c:pt idx="1564">
                  <c:v>3.6389626775469099</c:v>
                </c:pt>
                <c:pt idx="1565">
                  <c:v>3.6413475445338657</c:v>
                </c:pt>
                <c:pt idx="1566">
                  <c:v>3.6437194687979559</c:v>
                </c:pt>
                <c:pt idx="1567">
                  <c:v>3.6461125101361955</c:v>
                </c:pt>
                <c:pt idx="1568">
                  <c:v>3.6484898839678084</c:v>
                </c:pt>
                <c:pt idx="1569">
                  <c:v>3.6508675983973911</c:v>
                </c:pt>
                <c:pt idx="1570">
                  <c:v>3.6532364572797502</c:v>
                </c:pt>
                <c:pt idx="1571">
                  <c:v>3.6556322234017506</c:v>
                </c:pt>
                <c:pt idx="1572">
                  <c:v>3.6580147062029158</c:v>
                </c:pt>
                <c:pt idx="1573">
                  <c:v>3.6603961672101701</c:v>
                </c:pt>
                <c:pt idx="1574">
                  <c:v>3.66276706968035</c:v>
                </c:pt>
                <c:pt idx="1575">
                  <c:v>3.665158748626709</c:v>
                </c:pt>
                <c:pt idx="1576">
                  <c:v>3.667535100664411</c:v>
                </c:pt>
                <c:pt idx="1577">
                  <c:v>3.6699117933000838</c:v>
                </c:pt>
                <c:pt idx="1578">
                  <c:v>3.6722973414829796</c:v>
                </c:pt>
                <c:pt idx="1579">
                  <c:v>3.6746862956455772</c:v>
                </c:pt>
                <c:pt idx="1580">
                  <c:v>3.6770633288792198</c:v>
                </c:pt>
                <c:pt idx="1581">
                  <c:v>3.679443427494594</c:v>
                </c:pt>
                <c:pt idx="1582">
                  <c:v>3.6818262508937289</c:v>
                </c:pt>
                <c:pt idx="1583">
                  <c:v>3.6842090742928639</c:v>
                </c:pt>
                <c:pt idx="1584">
                  <c:v>3.6865895135062079</c:v>
                </c:pt>
                <c:pt idx="1585">
                  <c:v>3.6889614377702986</c:v>
                </c:pt>
                <c:pt idx="1586">
                  <c:v>3.691343579973493</c:v>
                </c:pt>
                <c:pt idx="1587">
                  <c:v>3.693735258919852</c:v>
                </c:pt>
                <c:pt idx="1588">
                  <c:v>3.6960962840488976</c:v>
                </c:pt>
                <c:pt idx="1589">
                  <c:v>3.6984842164175848</c:v>
                </c:pt>
                <c:pt idx="1590">
                  <c:v>3.7008701051984514</c:v>
                </c:pt>
                <c:pt idx="1591">
                  <c:v>3.7032553127833774</c:v>
                </c:pt>
                <c:pt idx="1592">
                  <c:v>3.7056238310677663</c:v>
                </c:pt>
                <c:pt idx="1593">
                  <c:v>3.7080090386526923</c:v>
                </c:pt>
                <c:pt idx="1594">
                  <c:v>3.7103887966700961</c:v>
                </c:pt>
                <c:pt idx="1595">
                  <c:v>3.7127842221941267</c:v>
                </c:pt>
                <c:pt idx="1596">
                  <c:v>3.7151520592825751</c:v>
                </c:pt>
                <c:pt idx="1597">
                  <c:v>3.7175359044756209</c:v>
                </c:pt>
                <c:pt idx="1598">
                  <c:v>3.7199214526585167</c:v>
                </c:pt>
                <c:pt idx="1599">
                  <c:v>3.7222991670880998</c:v>
                </c:pt>
                <c:pt idx="1600">
                  <c:v>3.7246734755379811</c:v>
                </c:pt>
                <c:pt idx="1601">
                  <c:v>3.7270545959472656</c:v>
                </c:pt>
                <c:pt idx="1602">
                  <c:v>3.7294493402753557</c:v>
                </c:pt>
                <c:pt idx="1603">
                  <c:v>3.7318297794886996</c:v>
                </c:pt>
                <c:pt idx="1604">
                  <c:v>3.7342023849487305</c:v>
                </c:pt>
                <c:pt idx="1605">
                  <c:v>3.7365920203072682</c:v>
                </c:pt>
                <c:pt idx="1606">
                  <c:v>3.7389656475612094</c:v>
                </c:pt>
                <c:pt idx="1607">
                  <c:v>3.7413491521562849</c:v>
                </c:pt>
                <c:pt idx="1608">
                  <c:v>3.7437265259878973</c:v>
                </c:pt>
                <c:pt idx="1609">
                  <c:v>3.7461096899850026</c:v>
                </c:pt>
                <c:pt idx="1610">
                  <c:v>3.7484969411577498</c:v>
                </c:pt>
                <c:pt idx="1611">
                  <c:v>3.7508651188441684</c:v>
                </c:pt>
                <c:pt idx="1612">
                  <c:v>3.753242152077811</c:v>
                </c:pt>
                <c:pt idx="1613">
                  <c:v>3.7556331498282294</c:v>
                </c:pt>
                <c:pt idx="1614">
                  <c:v>3.7580163138253346</c:v>
                </c:pt>
                <c:pt idx="1615">
                  <c:v>3.7603841509137834</c:v>
                </c:pt>
                <c:pt idx="1616">
                  <c:v>3.7627710614885603</c:v>
                </c:pt>
                <c:pt idx="1617">
                  <c:v>3.7651559284755161</c:v>
                </c:pt>
                <c:pt idx="1618">
                  <c:v>3.7675326211111884</c:v>
                </c:pt>
                <c:pt idx="1619">
                  <c:v>3.7699076107570102</c:v>
                </c:pt>
                <c:pt idx="1620">
                  <c:v>3.7723016738891602</c:v>
                </c:pt>
                <c:pt idx="1621">
                  <c:v>3.7746855190822055</c:v>
                </c:pt>
                <c:pt idx="1622">
                  <c:v>3.7770601681300571</c:v>
                </c:pt>
                <c:pt idx="1623">
                  <c:v>3.7794269834245955</c:v>
                </c:pt>
                <c:pt idx="1624">
                  <c:v>3.781823430742536</c:v>
                </c:pt>
                <c:pt idx="1625">
                  <c:v>3.7842079571315219</c:v>
                </c:pt>
                <c:pt idx="1626">
                  <c:v>3.7865846497671942</c:v>
                </c:pt>
                <c:pt idx="1627">
                  <c:v>3.7889640671866278</c:v>
                </c:pt>
                <c:pt idx="1628">
                  <c:v>3.791351318359375</c:v>
                </c:pt>
                <c:pt idx="1629">
                  <c:v>3.7937290327889577</c:v>
                </c:pt>
                <c:pt idx="1630">
                  <c:v>3.7961077690124512</c:v>
                </c:pt>
                <c:pt idx="1631">
                  <c:v>3.7984834398542131</c:v>
                </c:pt>
                <c:pt idx="1632">
                  <c:v>3.8008802277701239</c:v>
                </c:pt>
                <c:pt idx="1633">
                  <c:v>3.8032535144260948</c:v>
                </c:pt>
                <c:pt idx="1634">
                  <c:v>3.8056329318455284</c:v>
                </c:pt>
                <c:pt idx="1635">
                  <c:v>3.808002812521798</c:v>
                </c:pt>
                <c:pt idx="1636">
                  <c:v>3.8103965350559776</c:v>
                </c:pt>
                <c:pt idx="1637">
                  <c:v>3.8127687999180382</c:v>
                </c:pt>
                <c:pt idx="1638">
                  <c:v>3.8151506015232628</c:v>
                </c:pt>
                <c:pt idx="1639">
                  <c:v>3.8175317219325473</c:v>
                </c:pt>
                <c:pt idx="1640">
                  <c:v>3.8199237414768761</c:v>
                </c:pt>
                <c:pt idx="1641">
                  <c:v>3.8222943033490862</c:v>
                </c:pt>
                <c:pt idx="1642">
                  <c:v>3.824671677180699</c:v>
                </c:pt>
                <c:pt idx="1643">
                  <c:v>3.8270596095493858</c:v>
                </c:pt>
                <c:pt idx="1644">
                  <c:v>3.8294495855058943</c:v>
                </c:pt>
                <c:pt idx="1645">
                  <c:v>3.8318221909659247</c:v>
                </c:pt>
                <c:pt idx="1646">
                  <c:v>3.8342002459934776</c:v>
                </c:pt>
                <c:pt idx="1647">
                  <c:v>3.8365857941763739</c:v>
                </c:pt>
                <c:pt idx="1648">
                  <c:v>3.838965892791748</c:v>
                </c:pt>
                <c:pt idx="1649">
                  <c:v>3.8413422448294501</c:v>
                </c:pt>
                <c:pt idx="1650">
                  <c:v>3.8437329019818987</c:v>
                </c:pt>
                <c:pt idx="1651">
                  <c:v>3.8461140223911827</c:v>
                </c:pt>
                <c:pt idx="1652">
                  <c:v>3.848494802202497</c:v>
                </c:pt>
                <c:pt idx="1653">
                  <c:v>3.8508626392909457</c:v>
                </c:pt>
                <c:pt idx="1654">
                  <c:v>3.8532522746494835</c:v>
                </c:pt>
                <c:pt idx="1655">
                  <c:v>3.855639866420201</c:v>
                </c:pt>
                <c:pt idx="1656">
                  <c:v>3.8580213274274553</c:v>
                </c:pt>
                <c:pt idx="1657">
                  <c:v>3.8603915487016951</c:v>
                </c:pt>
                <c:pt idx="1658">
                  <c:v>3.8627822058541432</c:v>
                </c:pt>
                <c:pt idx="1659">
                  <c:v>3.8651541301182335</c:v>
                </c:pt>
                <c:pt idx="1660">
                  <c:v>3.8675287791660851</c:v>
                </c:pt>
                <c:pt idx="1661">
                  <c:v>3.8699088777814592</c:v>
                </c:pt>
                <c:pt idx="1662">
                  <c:v>3.8723012379237582</c:v>
                </c:pt>
                <c:pt idx="1663">
                  <c:v>3.8746772493634904</c:v>
                </c:pt>
                <c:pt idx="1664">
                  <c:v>3.8770553043910434</c:v>
                </c:pt>
                <c:pt idx="1665">
                  <c:v>3.8794381277901784</c:v>
                </c:pt>
                <c:pt idx="1666">
                  <c:v>3.881828784942627</c:v>
                </c:pt>
                <c:pt idx="1667">
                  <c:v>3.8841938972473145</c:v>
                </c:pt>
                <c:pt idx="1668">
                  <c:v>3.8865825108119418</c:v>
                </c:pt>
                <c:pt idx="1669">
                  <c:v>3.8889592034476141</c:v>
                </c:pt>
                <c:pt idx="1670">
                  <c:v>3.8913512229919434</c:v>
                </c:pt>
                <c:pt idx="1671">
                  <c:v>3.893726553235735</c:v>
                </c:pt>
                <c:pt idx="1672">
                  <c:v>3.8960994992937361</c:v>
                </c:pt>
                <c:pt idx="1673">
                  <c:v>3.898487431662423</c:v>
                </c:pt>
                <c:pt idx="1674">
                  <c:v>3.9008750234331404</c:v>
                </c:pt>
                <c:pt idx="1675">
                  <c:v>3.9032489912850514</c:v>
                </c:pt>
                <c:pt idx="1676">
                  <c:v>3.9056301116943359</c:v>
                </c:pt>
                <c:pt idx="1677">
                  <c:v>3.908008847917829</c:v>
                </c:pt>
                <c:pt idx="1678">
                  <c:v>3.9104155131748741</c:v>
                </c:pt>
                <c:pt idx="1679">
                  <c:v>3.9127717699323381</c:v>
                </c:pt>
                <c:pt idx="1680">
                  <c:v>3.9151573181152344</c:v>
                </c:pt>
                <c:pt idx="1681">
                  <c:v>3.9175428662981306</c:v>
                </c:pt>
                <c:pt idx="1682">
                  <c:v>3.9199209213256836</c:v>
                </c:pt>
                <c:pt idx="1683">
                  <c:v>3.9222863742283409</c:v>
                </c:pt>
                <c:pt idx="1684">
                  <c:v>3.9246691976274763</c:v>
                </c:pt>
                <c:pt idx="1685">
                  <c:v>3.9270544052124023</c:v>
                </c:pt>
                <c:pt idx="1686">
                  <c:v>3.929440975189209</c:v>
                </c:pt>
                <c:pt idx="1687">
                  <c:v>3.93181494304112</c:v>
                </c:pt>
                <c:pt idx="1688">
                  <c:v>3.9342076437813893</c:v>
                </c:pt>
                <c:pt idx="1689">
                  <c:v>3.9365839958190918</c:v>
                </c:pt>
                <c:pt idx="1690">
                  <c:v>3.9389657974243164</c:v>
                </c:pt>
                <c:pt idx="1691">
                  <c:v>3.9413346563066756</c:v>
                </c:pt>
                <c:pt idx="1692">
                  <c:v>3.9437314442225864</c:v>
                </c:pt>
                <c:pt idx="1693">
                  <c:v>3.9461115428379601</c:v>
                </c:pt>
                <c:pt idx="1694">
                  <c:v>3.9484913008553639</c:v>
                </c:pt>
                <c:pt idx="1695">
                  <c:v>3.950864246913365</c:v>
                </c:pt>
                <c:pt idx="1696">
                  <c:v>3.9532572882516042</c:v>
                </c:pt>
                <c:pt idx="1697">
                  <c:v>3.9556309155055454</c:v>
                </c:pt>
                <c:pt idx="1698">
                  <c:v>3.9580069269452776</c:v>
                </c:pt>
                <c:pt idx="1699">
                  <c:v>3.9603907721383229</c:v>
                </c:pt>
                <c:pt idx="1700">
                  <c:v>3.9627807480948309</c:v>
                </c:pt>
                <c:pt idx="1701">
                  <c:v>3.9651584625244141</c:v>
                </c:pt>
                <c:pt idx="1702">
                  <c:v>3.9675368581499373</c:v>
                </c:pt>
                <c:pt idx="1703">
                  <c:v>3.9699213845389227</c:v>
                </c:pt>
                <c:pt idx="1704">
                  <c:v>3.9723025049482072</c:v>
                </c:pt>
                <c:pt idx="1705">
                  <c:v>3.9746853283473422</c:v>
                </c:pt>
                <c:pt idx="1706">
                  <c:v>3.977057933807373</c:v>
                </c:pt>
                <c:pt idx="1707">
                  <c:v>3.9794410978044783</c:v>
                </c:pt>
                <c:pt idx="1708">
                  <c:v>3.9818317549569264</c:v>
                </c:pt>
                <c:pt idx="1709">
                  <c:v>3.9841934612819125</c:v>
                </c:pt>
                <c:pt idx="1710">
                  <c:v>3.9865824154445102</c:v>
                </c:pt>
                <c:pt idx="1711">
                  <c:v>3.9889679636274065</c:v>
                </c:pt>
                <c:pt idx="1712">
                  <c:v>3.9913521494184221</c:v>
                </c:pt>
                <c:pt idx="1713">
                  <c:v>3.9937193053109303</c:v>
                </c:pt>
                <c:pt idx="1714">
                  <c:v>3.9961031505039757</c:v>
                </c:pt>
                <c:pt idx="1715">
                  <c:v>3.9984822273254395</c:v>
                </c:pt>
                <c:pt idx="1716">
                  <c:v>4.0008786746433804</c:v>
                </c:pt>
                <c:pt idx="1717">
                  <c:v>4.0032482147216797</c:v>
                </c:pt>
                <c:pt idx="1718">
                  <c:v>4.0056303569248746</c:v>
                </c:pt>
                <c:pt idx="1719">
                  <c:v>4.0080145427158902</c:v>
                </c:pt>
                <c:pt idx="1720">
                  <c:v>4.010392938341413</c:v>
                </c:pt>
                <c:pt idx="1721">
                  <c:v>4.0127686091831754</c:v>
                </c:pt>
                <c:pt idx="1722">
                  <c:v>4.0151517731802802</c:v>
                </c:pt>
                <c:pt idx="1723">
                  <c:v>4.0175434521266391</c:v>
                </c:pt>
                <c:pt idx="1724">
                  <c:v>4.0199262755257745</c:v>
                </c:pt>
                <c:pt idx="1725">
                  <c:v>4.0222954750061035</c:v>
                </c:pt>
                <c:pt idx="1726">
                  <c:v>4.0246878351484021</c:v>
                </c:pt>
                <c:pt idx="1727">
                  <c:v>4.0270601000104627</c:v>
                </c:pt>
                <c:pt idx="1728">
                  <c:v>4.0294446263994486</c:v>
                </c:pt>
                <c:pt idx="1729">
                  <c:v>4.0318196160452704</c:v>
                </c:pt>
                <c:pt idx="1730">
                  <c:v>4.0342024394444058</c:v>
                </c:pt>
                <c:pt idx="1731">
                  <c:v>4.0365913936070035</c:v>
                </c:pt>
                <c:pt idx="1732">
                  <c:v>4.038958890097482</c:v>
                </c:pt>
                <c:pt idx="1733">
                  <c:v>4.0413345609392435</c:v>
                </c:pt>
                <c:pt idx="1734">
                  <c:v>4.0437279428754529</c:v>
                </c:pt>
                <c:pt idx="1735">
                  <c:v>4.0461097444806775</c:v>
                </c:pt>
                <c:pt idx="1736">
                  <c:v>4.0484813281467984</c:v>
                </c:pt>
                <c:pt idx="1737">
                  <c:v>4.0508641515459329</c:v>
                </c:pt>
                <c:pt idx="1738">
                  <c:v>4.0532531057085306</c:v>
                </c:pt>
                <c:pt idx="1739">
                  <c:v>4.0556294577462335</c:v>
                </c:pt>
                <c:pt idx="1740">
                  <c:v>4.0580064909798761</c:v>
                </c:pt>
                <c:pt idx="1741">
                  <c:v>4.060399191720145</c:v>
                </c:pt>
                <c:pt idx="1742">
                  <c:v>4.0627796309334894</c:v>
                </c:pt>
                <c:pt idx="1743">
                  <c:v>4.065156664167132</c:v>
                </c:pt>
                <c:pt idx="1744">
                  <c:v>4.0675245012555798</c:v>
                </c:pt>
                <c:pt idx="1745">
                  <c:v>4.0699206079755506</c:v>
                </c:pt>
                <c:pt idx="1746">
                  <c:v>4.0723027501787454</c:v>
                </c:pt>
                <c:pt idx="1747">
                  <c:v>4.074677399226597</c:v>
                </c:pt>
                <c:pt idx="1748">
                  <c:v>4.0770581790379117</c:v>
                </c:pt>
                <c:pt idx="1749">
                  <c:v>4.0794467926025391</c:v>
                </c:pt>
                <c:pt idx="1750">
                  <c:v>4.0818234852382114</c:v>
                </c:pt>
                <c:pt idx="1751">
                  <c:v>4.0842008590698242</c:v>
                </c:pt>
                <c:pt idx="1752">
                  <c:v>4.0865775517054965</c:v>
                </c:pt>
                <c:pt idx="1753">
                  <c:v>4.0889750208173474</c:v>
                </c:pt>
                <c:pt idx="1754">
                  <c:v>4.0913506916591098</c:v>
                </c:pt>
                <c:pt idx="1755">
                  <c:v>4.0937294278826029</c:v>
                </c:pt>
                <c:pt idx="1756">
                  <c:v>4.0961023739406039</c:v>
                </c:pt>
                <c:pt idx="1757">
                  <c:v>4.0984913281032016</c:v>
                </c:pt>
                <c:pt idx="1758">
                  <c:v>4.1008635929652621</c:v>
                </c:pt>
                <c:pt idx="1759">
                  <c:v>4.1032470975603372</c:v>
                </c:pt>
                <c:pt idx="1760">
                  <c:v>4.1056271961757114</c:v>
                </c:pt>
                <c:pt idx="1761">
                  <c:v>4.1080188751220703</c:v>
                </c:pt>
                <c:pt idx="1762">
                  <c:v>4.1103884152003696</c:v>
                </c:pt>
                <c:pt idx="1763">
                  <c:v>4.1127657890319824</c:v>
                </c:pt>
                <c:pt idx="1764">
                  <c:v>4.1151547431945801</c:v>
                </c:pt>
                <c:pt idx="1765">
                  <c:v>4.117541653769357</c:v>
                </c:pt>
                <c:pt idx="1766">
                  <c:v>4.119918005807059</c:v>
                </c:pt>
                <c:pt idx="1767">
                  <c:v>4.1222943578447611</c:v>
                </c:pt>
                <c:pt idx="1768">
                  <c:v>4.1246809278215677</c:v>
                </c:pt>
                <c:pt idx="1769">
                  <c:v>4.127062388828822</c:v>
                </c:pt>
                <c:pt idx="1770">
                  <c:v>4.1294404438563754</c:v>
                </c:pt>
                <c:pt idx="1771">
                  <c:v>4.1318287168230325</c:v>
                </c:pt>
                <c:pt idx="1772">
                  <c:v>4.1342101778302869</c:v>
                </c:pt>
                <c:pt idx="1773">
                  <c:v>4.1365916388375421</c:v>
                </c:pt>
                <c:pt idx="1774">
                  <c:v>4.1389601571219305</c:v>
                </c:pt>
                <c:pt idx="1775">
                  <c:v>4.1413480894906183</c:v>
                </c:pt>
                <c:pt idx="1776">
                  <c:v>4.1437329564775736</c:v>
                </c:pt>
                <c:pt idx="1777">
                  <c:v>4.1461174828665595</c:v>
                </c:pt>
                <c:pt idx="1778">
                  <c:v>4.1484860011509488</c:v>
                </c:pt>
                <c:pt idx="1779">
                  <c:v>4.1508749553135464</c:v>
                </c:pt>
                <c:pt idx="1780">
                  <c:v>4.153247220175607</c:v>
                </c:pt>
                <c:pt idx="1781">
                  <c:v>4.1556208474295477</c:v>
                </c:pt>
                <c:pt idx="1782">
                  <c:v>4.1580036708286832</c:v>
                </c:pt>
                <c:pt idx="1783">
                  <c:v>4.1603950091770718</c:v>
                </c:pt>
                <c:pt idx="1784">
                  <c:v>4.1627713612147739</c:v>
                </c:pt>
                <c:pt idx="1785">
                  <c:v>4.1651497568402966</c:v>
                </c:pt>
                <c:pt idx="1786">
                  <c:v>4.1675332614353726</c:v>
                </c:pt>
                <c:pt idx="1787">
                  <c:v>4.1699235779898505</c:v>
                </c:pt>
                <c:pt idx="1788">
                  <c:v>4.1722903932843884</c:v>
                </c:pt>
                <c:pt idx="1789">
                  <c:v>4.1746790068490167</c:v>
                </c:pt>
                <c:pt idx="1790">
                  <c:v>4.1770560400826593</c:v>
                </c:pt>
                <c:pt idx="1791">
                  <c:v>4.1794466972351074</c:v>
                </c:pt>
                <c:pt idx="1792">
                  <c:v>4.1818250928606302</c:v>
                </c:pt>
                <c:pt idx="1793">
                  <c:v>4.1841966765267511</c:v>
                </c:pt>
                <c:pt idx="1794">
                  <c:v>4.1865829059055875</c:v>
                </c:pt>
                <c:pt idx="1795">
                  <c:v>4.1889691352844238</c:v>
                </c:pt>
                <c:pt idx="1796">
                  <c:v>4.1913434437343051</c:v>
                </c:pt>
                <c:pt idx="1797">
                  <c:v>4.1937242235456189</c:v>
                </c:pt>
                <c:pt idx="1798">
                  <c:v>4.1961036409650525</c:v>
                </c:pt>
                <c:pt idx="1799">
                  <c:v>4.1985106468200684</c:v>
                </c:pt>
                <c:pt idx="1800">
                  <c:v>4.2008658817836215</c:v>
                </c:pt>
                <c:pt idx="1801">
                  <c:v>4.2032538141523084</c:v>
                </c:pt>
                <c:pt idx="1802">
                  <c:v>4.2056390217372348</c:v>
                </c:pt>
                <c:pt idx="1803">
                  <c:v>4.2080191203526089</c:v>
                </c:pt>
                <c:pt idx="1804">
                  <c:v>4.2103832108633856</c:v>
                </c:pt>
                <c:pt idx="1805">
                  <c:v>4.2127684184483121</c:v>
                </c:pt>
                <c:pt idx="1806">
                  <c:v>4.2151539666312079</c:v>
                </c:pt>
                <c:pt idx="1807">
                  <c:v>4.217539855412074</c:v>
                </c:pt>
                <c:pt idx="1808">
                  <c:v>4.2199107578822543</c:v>
                </c:pt>
                <c:pt idx="1809">
                  <c:v>4.2223051616123746</c:v>
                </c:pt>
                <c:pt idx="1810">
                  <c:v>4.2246787888663153</c:v>
                </c:pt>
                <c:pt idx="1811">
                  <c:v>4.2270599092755994</c:v>
                </c:pt>
                <c:pt idx="1812">
                  <c:v>4.2294301305498392</c:v>
                </c:pt>
                <c:pt idx="1813">
                  <c:v>4.2318255560738702</c:v>
                </c:pt>
                <c:pt idx="1814">
                  <c:v>4.2342049734933038</c:v>
                </c:pt>
                <c:pt idx="1815">
                  <c:v>4.2365850721086771</c:v>
                </c:pt>
                <c:pt idx="1816">
                  <c:v>4.2389586993626187</c:v>
                </c:pt>
                <c:pt idx="1817">
                  <c:v>4.2413524218967984</c:v>
                </c:pt>
                <c:pt idx="1818">
                  <c:v>4.2437260491507391</c:v>
                </c:pt>
                <c:pt idx="1819">
                  <c:v>4.246103422982352</c:v>
                </c:pt>
                <c:pt idx="1820">
                  <c:v>4.2484859057835171</c:v>
                </c:pt>
                <c:pt idx="1821">
                  <c:v>4.2508792877197266</c:v>
                </c:pt>
                <c:pt idx="1822">
                  <c:v>4.2532552991594583</c:v>
                </c:pt>
                <c:pt idx="1823">
                  <c:v>4.2556347165788919</c:v>
                </c:pt>
                <c:pt idx="1824">
                  <c:v>4.2580175399780273</c:v>
                </c:pt>
                <c:pt idx="1825">
                  <c:v>4.2604000227791925</c:v>
                </c:pt>
                <c:pt idx="1826">
                  <c:v>4.2627797807965955</c:v>
                </c:pt>
                <c:pt idx="1827">
                  <c:v>4.2651513644627164</c:v>
                </c:pt>
                <c:pt idx="1828">
                  <c:v>4.2675348690577914</c:v>
                </c:pt>
                <c:pt idx="1829">
                  <c:v>4.2699245044163296</c:v>
                </c:pt>
                <c:pt idx="1830">
                  <c:v>4.2722865513392856</c:v>
                </c:pt>
                <c:pt idx="1831">
                  <c:v>4.2746755055018832</c:v>
                </c:pt>
                <c:pt idx="1832">
                  <c:v>4.2770630972726007</c:v>
                </c:pt>
                <c:pt idx="1833">
                  <c:v>4.279445580073765</c:v>
                </c:pt>
                <c:pt idx="1834">
                  <c:v>4.2818123953683038</c:v>
                </c:pt>
                <c:pt idx="1835">
                  <c:v>4.2841993059430798</c:v>
                </c:pt>
                <c:pt idx="1836">
                  <c:v>4.2865777015686035</c:v>
                </c:pt>
                <c:pt idx="1837">
                  <c:v>4.2889744894845148</c:v>
                </c:pt>
                <c:pt idx="1838">
                  <c:v>4.2913419859749933</c:v>
                </c:pt>
                <c:pt idx="1839">
                  <c:v>4.2937275341578891</c:v>
                </c:pt>
                <c:pt idx="1840">
                  <c:v>4.296107292175293</c:v>
                </c:pt>
                <c:pt idx="1841">
                  <c:v>4.2984867095947266</c:v>
                </c:pt>
                <c:pt idx="1842">
                  <c:v>4.3008640834263394</c:v>
                </c:pt>
                <c:pt idx="1843">
                  <c:v>4.3032469068254739</c:v>
                </c:pt>
                <c:pt idx="1844">
                  <c:v>4.305637563977923</c:v>
                </c:pt>
                <c:pt idx="1845">
                  <c:v>4.3080203873770575</c:v>
                </c:pt>
                <c:pt idx="1846">
                  <c:v>4.3103906086512973</c:v>
                </c:pt>
                <c:pt idx="1847">
                  <c:v>4.3127833093915662</c:v>
                </c:pt>
                <c:pt idx="1848">
                  <c:v>4.3151521682739258</c:v>
                </c:pt>
                <c:pt idx="1849">
                  <c:v>4.3175387382507324</c:v>
                </c:pt>
                <c:pt idx="1850">
                  <c:v>4.3199123655046732</c:v>
                </c:pt>
                <c:pt idx="1851">
                  <c:v>4.3222982542855402</c:v>
                </c:pt>
                <c:pt idx="1852">
                  <c:v>4.3246858460562567</c:v>
                </c:pt>
                <c:pt idx="1853">
                  <c:v>4.3270550455365857</c:v>
                </c:pt>
                <c:pt idx="1854">
                  <c:v>4.3294317381722589</c:v>
                </c:pt>
                <c:pt idx="1855">
                  <c:v>4.3318268230983188</c:v>
                </c:pt>
                <c:pt idx="1856">
                  <c:v>4.3342048781258722</c:v>
                </c:pt>
                <c:pt idx="1857">
                  <c:v>4.3365781647818427</c:v>
                </c:pt>
                <c:pt idx="1858">
                  <c:v>4.3389606475830078</c:v>
                </c:pt>
                <c:pt idx="1859">
                  <c:v>4.3413475581577847</c:v>
                </c:pt>
                <c:pt idx="1860">
                  <c:v>4.3437228884015759</c:v>
                </c:pt>
                <c:pt idx="1861">
                  <c:v>4.3461006028311591</c:v>
                </c:pt>
                <c:pt idx="1862">
                  <c:v>4.3484916005815775</c:v>
                </c:pt>
                <c:pt idx="1863">
                  <c:v>4.3508751051766534</c:v>
                </c:pt>
                <c:pt idx="1864">
                  <c:v>4.3532517978123257</c:v>
                </c:pt>
                <c:pt idx="1865">
                  <c:v>4.3556196349007745</c:v>
                </c:pt>
                <c:pt idx="1866">
                  <c:v>4.3580143792288641</c:v>
                </c:pt>
                <c:pt idx="1867">
                  <c:v>4.3604002680097302</c:v>
                </c:pt>
                <c:pt idx="1868">
                  <c:v>4.3627759388514926</c:v>
                </c:pt>
                <c:pt idx="1869">
                  <c:v>4.3651570592607767</c:v>
                </c:pt>
                <c:pt idx="1870">
                  <c:v>4.3675436292375833</c:v>
                </c:pt>
                <c:pt idx="1871">
                  <c:v>4.369922024863107</c:v>
                </c:pt>
                <c:pt idx="1872">
                  <c:v>4.3722980363028388</c:v>
                </c:pt>
                <c:pt idx="1873">
                  <c:v>4.3746737071446011</c:v>
                </c:pt>
                <c:pt idx="1874">
                  <c:v>4.3770708356584818</c:v>
                </c:pt>
                <c:pt idx="1875">
                  <c:v>4.3794441223144531</c:v>
                </c:pt>
                <c:pt idx="1876">
                  <c:v>4.3818228585379462</c:v>
                </c:pt>
                <c:pt idx="1877">
                  <c:v>4.3841951234000067</c:v>
                </c:pt>
                <c:pt idx="1878">
                  <c:v>4.3865833963666638</c:v>
                </c:pt>
                <c:pt idx="1879">
                  <c:v>4.3889563424246649</c:v>
                </c:pt>
                <c:pt idx="1880">
                  <c:v>4.3913429124014716</c:v>
                </c:pt>
                <c:pt idx="1881">
                  <c:v>4.3937236922127862</c:v>
                </c:pt>
                <c:pt idx="1882">
                  <c:v>4.3961133275713236</c:v>
                </c:pt>
                <c:pt idx="1883">
                  <c:v>4.3984849112374445</c:v>
                </c:pt>
                <c:pt idx="1884">
                  <c:v>4.4008602414812357</c:v>
                </c:pt>
                <c:pt idx="1885">
                  <c:v>4.4032519204275946</c:v>
                </c:pt>
                <c:pt idx="1886">
                  <c:v>4.4056374686104913</c:v>
                </c:pt>
                <c:pt idx="1887">
                  <c:v>4.4080117770603726</c:v>
                </c:pt>
                <c:pt idx="1888">
                  <c:v>4.4103891508919855</c:v>
                </c:pt>
                <c:pt idx="1889">
                  <c:v>4.4127740178789407</c:v>
                </c:pt>
                <c:pt idx="1890">
                  <c:v>4.4151561600821356</c:v>
                </c:pt>
                <c:pt idx="1891">
                  <c:v>4.4175335339137485</c:v>
                </c:pt>
                <c:pt idx="1892">
                  <c:v>4.4199221474783759</c:v>
                </c:pt>
                <c:pt idx="1893">
                  <c:v>4.4223019054957797</c:v>
                </c:pt>
                <c:pt idx="1894">
                  <c:v>4.4246837071010043</c:v>
                </c:pt>
                <c:pt idx="1895">
                  <c:v>4.4270542689732144</c:v>
                </c:pt>
                <c:pt idx="1896">
                  <c:v>4.4294422013419013</c:v>
                </c:pt>
                <c:pt idx="1897">
                  <c:v>4.4318287713187079</c:v>
                </c:pt>
                <c:pt idx="1898">
                  <c:v>4.434211254119873</c:v>
                </c:pt>
                <c:pt idx="1899">
                  <c:v>4.4365821565900525</c:v>
                </c:pt>
                <c:pt idx="1900">
                  <c:v>4.4389724731445312</c:v>
                </c:pt>
                <c:pt idx="1901">
                  <c:v>4.4413430350167413</c:v>
                </c:pt>
                <c:pt idx="1902">
                  <c:v>4.4437159810747415</c:v>
                </c:pt>
                <c:pt idx="1903">
                  <c:v>4.4460991450718472</c:v>
                </c:pt>
                <c:pt idx="1904">
                  <c:v>4.4484918458121161</c:v>
                </c:pt>
                <c:pt idx="1905">
                  <c:v>4.4508664948599677</c:v>
                </c:pt>
                <c:pt idx="1906">
                  <c:v>4.4532469340733121</c:v>
                </c:pt>
                <c:pt idx="1907">
                  <c:v>4.455629076276507</c:v>
                </c:pt>
                <c:pt idx="1908">
                  <c:v>4.4580193928309848</c:v>
                </c:pt>
                <c:pt idx="1909">
                  <c:v>4.4603868893214633</c:v>
                </c:pt>
                <c:pt idx="1910">
                  <c:v>4.4627720969063898</c:v>
                </c:pt>
                <c:pt idx="1911">
                  <c:v>4.465152195521763</c:v>
                </c:pt>
                <c:pt idx="1912">
                  <c:v>4.4675425120762418</c:v>
                </c:pt>
                <c:pt idx="1913">
                  <c:v>4.469917842320033</c:v>
                </c:pt>
                <c:pt idx="1914">
                  <c:v>4.4722914695739746</c:v>
                </c:pt>
                <c:pt idx="1915">
                  <c:v>4.4746794019426614</c:v>
                </c:pt>
                <c:pt idx="1916">
                  <c:v>4.4770659719194681</c:v>
                </c:pt>
                <c:pt idx="1917">
                  <c:v>4.47943993977138</c:v>
                </c:pt>
                <c:pt idx="1918">
                  <c:v>4.4818200383867532</c:v>
                </c:pt>
                <c:pt idx="1919">
                  <c:v>4.4841994558061868</c:v>
                </c:pt>
                <c:pt idx="1920">
                  <c:v>4.486606802259173</c:v>
                </c:pt>
                <c:pt idx="1921">
                  <c:v>4.4889627184186658</c:v>
                </c:pt>
                <c:pt idx="1922">
                  <c:v>4.4913479260035922</c:v>
                </c:pt>
                <c:pt idx="1923">
                  <c:v>4.4937324523925781</c:v>
                </c:pt>
                <c:pt idx="1924">
                  <c:v>4.4961128916059216</c:v>
                </c:pt>
                <c:pt idx="1925">
                  <c:v>4.4984766415187289</c:v>
                </c:pt>
                <c:pt idx="1926">
                  <c:v>4.5008608273097446</c:v>
                </c:pt>
                <c:pt idx="1927">
                  <c:v>4.5032473972865512</c:v>
                </c:pt>
                <c:pt idx="1928">
                  <c:v>4.5056332860674173</c:v>
                </c:pt>
                <c:pt idx="1929">
                  <c:v>4.5080069133213589</c:v>
                </c:pt>
                <c:pt idx="1930">
                  <c:v>4.5103996140616278</c:v>
                </c:pt>
                <c:pt idx="1931">
                  <c:v>4.5127746037074496</c:v>
                </c:pt>
                <c:pt idx="1932">
                  <c:v>4.5151564053126743</c:v>
                </c:pt>
                <c:pt idx="1933">
                  <c:v>4.517525264195033</c:v>
                </c:pt>
                <c:pt idx="1934">
                  <c:v>4.5199213709150037</c:v>
                </c:pt>
                <c:pt idx="1935">
                  <c:v>4.5223024913242886</c:v>
                </c:pt>
                <c:pt idx="1936">
                  <c:v>4.5246819087437222</c:v>
                </c:pt>
                <c:pt idx="1937">
                  <c:v>4.5270528112139017</c:v>
                </c:pt>
                <c:pt idx="1938">
                  <c:v>4.5294455119541714</c:v>
                </c:pt>
                <c:pt idx="1939">
                  <c:v>4.5318205015999933</c:v>
                </c:pt>
                <c:pt idx="1940">
                  <c:v>4.5341982160295755</c:v>
                </c:pt>
                <c:pt idx="1941">
                  <c:v>4.5365776334490091</c:v>
                </c:pt>
                <c:pt idx="1942">
                  <c:v>4.5389713559831888</c:v>
                </c:pt>
                <c:pt idx="1943">
                  <c:v>4.5413477080208917</c:v>
                </c:pt>
                <c:pt idx="1944">
                  <c:v>4.5437274660382947</c:v>
                </c:pt>
                <c:pt idx="1945">
                  <c:v>4.5461113112313409</c:v>
                </c:pt>
                <c:pt idx="1946">
                  <c:v>4.5484934534345349</c:v>
                </c:pt>
                <c:pt idx="1947">
                  <c:v>4.5508745738438199</c:v>
                </c:pt>
                <c:pt idx="1948">
                  <c:v>4.5532461575099399</c:v>
                </c:pt>
                <c:pt idx="1949">
                  <c:v>4.5556300027029852</c:v>
                </c:pt>
                <c:pt idx="1950">
                  <c:v>4.5580206598554334</c:v>
                </c:pt>
                <c:pt idx="1951">
                  <c:v>4.5603813443865091</c:v>
                </c:pt>
                <c:pt idx="1952">
                  <c:v>4.5627709797450473</c:v>
                </c:pt>
                <c:pt idx="1953">
                  <c:v>4.5651595933096747</c:v>
                </c:pt>
                <c:pt idx="1954">
                  <c:v>4.56754343850272</c:v>
                </c:pt>
                <c:pt idx="1955">
                  <c:v>4.5699088914053778</c:v>
                </c:pt>
                <c:pt idx="1956">
                  <c:v>4.5722947801862439</c:v>
                </c:pt>
                <c:pt idx="1957">
                  <c:v>4.5746707916259766</c:v>
                </c:pt>
                <c:pt idx="1958">
                  <c:v>4.5770686013357977</c:v>
                </c:pt>
                <c:pt idx="1959">
                  <c:v>4.5794371196201871</c:v>
                </c:pt>
                <c:pt idx="1960">
                  <c:v>4.5818223272051126</c:v>
                </c:pt>
                <c:pt idx="1961">
                  <c:v>4.5842024258204868</c:v>
                </c:pt>
                <c:pt idx="1962">
                  <c:v>4.5865838868277411</c:v>
                </c:pt>
                <c:pt idx="1963">
                  <c:v>4.5889595576695035</c:v>
                </c:pt>
                <c:pt idx="1964">
                  <c:v>4.5913444246564588</c:v>
                </c:pt>
                <c:pt idx="1965">
                  <c:v>4.593735422406878</c:v>
                </c:pt>
                <c:pt idx="1966">
                  <c:v>4.5961172240121027</c:v>
                </c:pt>
                <c:pt idx="1967">
                  <c:v>4.5984860828944614</c:v>
                </c:pt>
                <c:pt idx="1968">
                  <c:v>4.6008811678205213</c:v>
                </c:pt>
                <c:pt idx="1969">
                  <c:v>4.6032513890947611</c:v>
                </c:pt>
                <c:pt idx="1970">
                  <c:v>4.6056335312979559</c:v>
                </c:pt>
                <c:pt idx="1971">
                  <c:v>4.6080081803458075</c:v>
                </c:pt>
                <c:pt idx="1972">
                  <c:v>4.6103920255388529</c:v>
                </c:pt>
                <c:pt idx="1973">
                  <c:v>4.6127820014953613</c:v>
                </c:pt>
                <c:pt idx="1974">
                  <c:v>4.6151501791817804</c:v>
                </c:pt>
                <c:pt idx="1975">
                  <c:v>4.6175251688276013</c:v>
                </c:pt>
                <c:pt idx="1976">
                  <c:v>4.6199202537536621</c:v>
                </c:pt>
                <c:pt idx="1977">
                  <c:v>4.6222983087812146</c:v>
                </c:pt>
                <c:pt idx="1978">
                  <c:v>4.6246726172310968</c:v>
                </c:pt>
                <c:pt idx="1979">
                  <c:v>4.6270585060119629</c:v>
                </c:pt>
                <c:pt idx="1980">
                  <c:v>4.6294457571847101</c:v>
                </c:pt>
                <c:pt idx="1981">
                  <c:v>4.63181836264474</c:v>
                </c:pt>
                <c:pt idx="1982">
                  <c:v>4.6341977800641736</c:v>
                </c:pt>
                <c:pt idx="1983">
                  <c:v>4.6365877560206821</c:v>
                </c:pt>
                <c:pt idx="1984">
                  <c:v>4.6389719418116977</c:v>
                </c:pt>
                <c:pt idx="1985">
                  <c:v>4.641346250261579</c:v>
                </c:pt>
                <c:pt idx="1986">
                  <c:v>4.643715449741908</c:v>
                </c:pt>
                <c:pt idx="1987">
                  <c:v>4.6461095128740579</c:v>
                </c:pt>
                <c:pt idx="1988">
                  <c:v>4.6484943798610141</c:v>
                </c:pt>
                <c:pt idx="1989">
                  <c:v>4.6508676665169855</c:v>
                </c:pt>
                <c:pt idx="1990">
                  <c:v>4.6532501493181497</c:v>
                </c:pt>
                <c:pt idx="1991">
                  <c:v>4.6556367192949564</c:v>
                </c:pt>
                <c:pt idx="1992">
                  <c:v>4.6580130713326593</c:v>
                </c:pt>
                <c:pt idx="1993">
                  <c:v>4.6603911263602118</c:v>
                </c:pt>
                <c:pt idx="1994">
                  <c:v>4.6627691813877652</c:v>
                </c:pt>
                <c:pt idx="1995">
                  <c:v>4.6651663099016458</c:v>
                </c:pt>
                <c:pt idx="1996">
                  <c:v>4.6675389153616766</c:v>
                </c:pt>
                <c:pt idx="1997">
                  <c:v>4.6699186733790805</c:v>
                </c:pt>
                <c:pt idx="1998">
                  <c:v>4.6722905976431708</c:v>
                </c:pt>
                <c:pt idx="1999">
                  <c:v>4.674680233001709</c:v>
                </c:pt>
                <c:pt idx="2000">
                  <c:v>4.6770528384617398</c:v>
                </c:pt>
                <c:pt idx="2001">
                  <c:v>4.6794346400669644</c:v>
                </c:pt>
                <c:pt idx="2002">
                  <c:v>4.6818178040640692</c:v>
                </c:pt>
                <c:pt idx="2003">
                  <c:v>4.6842074394226074</c:v>
                </c:pt>
                <c:pt idx="2004">
                  <c:v>4.6865769795009067</c:v>
                </c:pt>
                <c:pt idx="2005">
                  <c:v>4.6889557157243997</c:v>
                </c:pt>
                <c:pt idx="2006">
                  <c:v>4.6913453510829379</c:v>
                </c:pt>
                <c:pt idx="2007">
                  <c:v>4.6937329428536554</c:v>
                </c:pt>
                <c:pt idx="2008">
                  <c:v>4.6961041859218051</c:v>
                </c:pt>
                <c:pt idx="2009">
                  <c:v>4.6984853063310892</c:v>
                </c:pt>
                <c:pt idx="2010">
                  <c:v>4.7008711951119562</c:v>
                </c:pt>
                <c:pt idx="2011">
                  <c:v>4.7032512937273294</c:v>
                </c:pt>
                <c:pt idx="2012">
                  <c:v>4.7056317329406738</c:v>
                </c:pt>
                <c:pt idx="2013">
                  <c:v>4.7080200059073309</c:v>
                </c:pt>
                <c:pt idx="2014">
                  <c:v>4.7104018075125555</c:v>
                </c:pt>
                <c:pt idx="2015">
                  <c:v>4.7127798625401089</c:v>
                </c:pt>
                <c:pt idx="2016">
                  <c:v>4.7151507650102884</c:v>
                </c:pt>
                <c:pt idx="2017">
                  <c:v>4.717537334987095</c:v>
                </c:pt>
                <c:pt idx="2018">
                  <c:v>4.7199239049639017</c:v>
                </c:pt>
                <c:pt idx="2019">
                  <c:v>4.7223040035792758</c:v>
                </c:pt>
                <c:pt idx="2020">
                  <c:v>4.7246769496372769</c:v>
                </c:pt>
                <c:pt idx="2021">
                  <c:v>4.7270642008100232</c:v>
                </c:pt>
                <c:pt idx="2022">
                  <c:v>4.7294371468680243</c:v>
                </c:pt>
                <c:pt idx="2023">
                  <c:v>4.7318114553179056</c:v>
                </c:pt>
                <c:pt idx="2024">
                  <c:v>4.7341959817068915</c:v>
                </c:pt>
                <c:pt idx="2025">
                  <c:v>4.7365862982613702</c:v>
                </c:pt>
                <c:pt idx="2026">
                  <c:v>4.738962309701102</c:v>
                </c:pt>
                <c:pt idx="2027">
                  <c:v>4.7413413865225653</c:v>
                </c:pt>
                <c:pt idx="2028">
                  <c:v>4.7437238693237305</c:v>
                </c:pt>
                <c:pt idx="2029">
                  <c:v>4.7461141858782083</c:v>
                </c:pt>
                <c:pt idx="2030">
                  <c:v>4.7484816823686868</c:v>
                </c:pt>
                <c:pt idx="2031">
                  <c:v>4.750868933541434</c:v>
                </c:pt>
                <c:pt idx="2032">
                  <c:v>4.7532483509608676</c:v>
                </c:pt>
                <c:pt idx="2033">
                  <c:v>4.7556386675153455</c:v>
                </c:pt>
                <c:pt idx="2034">
                  <c:v>4.7580143383571079</c:v>
                </c:pt>
                <c:pt idx="2035">
                  <c:v>4.7603862626211981</c:v>
                </c:pt>
                <c:pt idx="2036">
                  <c:v>4.7627752167837958</c:v>
                </c:pt>
                <c:pt idx="2037">
                  <c:v>4.7651617867606024</c:v>
                </c:pt>
                <c:pt idx="2038">
                  <c:v>4.7675337110246927</c:v>
                </c:pt>
                <c:pt idx="2039">
                  <c:v>4.7699158532278876</c:v>
                </c:pt>
                <c:pt idx="2040">
                  <c:v>4.7722959518432617</c:v>
                </c:pt>
                <c:pt idx="2041">
                  <c:v>4.7747012547084262</c:v>
                </c:pt>
                <c:pt idx="2042">
                  <c:v>4.7770571708679199</c:v>
                </c:pt>
                <c:pt idx="2043">
                  <c:v>4.7794444220406671</c:v>
                </c:pt>
                <c:pt idx="2044">
                  <c:v>4.7818286078316827</c:v>
                </c:pt>
                <c:pt idx="2045">
                  <c:v>4.784208706447056</c:v>
                </c:pt>
                <c:pt idx="2046">
                  <c:v>4.7865717751639227</c:v>
                </c:pt>
                <c:pt idx="2047">
                  <c:v>4.7889573233468195</c:v>
                </c:pt>
                <c:pt idx="2048">
                  <c:v>4.7913411685398648</c:v>
                </c:pt>
                <c:pt idx="2049">
                  <c:v>4.7937267167227606</c:v>
                </c:pt>
                <c:pt idx="2050">
                  <c:v>4.7961006845746716</c:v>
                </c:pt>
                <c:pt idx="2051">
                  <c:v>4.7984954289027621</c:v>
                </c:pt>
                <c:pt idx="2052">
                  <c:v>4.800868034362793</c:v>
                </c:pt>
                <c:pt idx="2053">
                  <c:v>4.803246770586286</c:v>
                </c:pt>
                <c:pt idx="2054">
                  <c:v>4.8056197166442871</c:v>
                </c:pt>
                <c:pt idx="2055">
                  <c:v>4.8080161639622281</c:v>
                </c:pt>
                <c:pt idx="2056">
                  <c:v>4.8103955813816617</c:v>
                </c:pt>
                <c:pt idx="2057">
                  <c:v>4.8127743176051547</c:v>
                </c:pt>
                <c:pt idx="2058">
                  <c:v>4.8151469230651855</c:v>
                </c:pt>
                <c:pt idx="2059">
                  <c:v>4.8175420079912454</c:v>
                </c:pt>
                <c:pt idx="2060">
                  <c:v>4.8199152946472168</c:v>
                </c:pt>
                <c:pt idx="2061">
                  <c:v>4.8222947120666504</c:v>
                </c:pt>
                <c:pt idx="2062">
                  <c:v>4.824676513671875</c:v>
                </c:pt>
                <c:pt idx="2063">
                  <c:v>4.8270685332162042</c:v>
                </c:pt>
                <c:pt idx="2064">
                  <c:v>4.8294455664498468</c:v>
                </c:pt>
                <c:pt idx="2065">
                  <c:v>4.8318225996834894</c:v>
                </c:pt>
                <c:pt idx="2066">
                  <c:v>4.8342078072684149</c:v>
                </c:pt>
                <c:pt idx="2067">
                  <c:v>4.8365902900695801</c:v>
                </c:pt>
                <c:pt idx="2068">
                  <c:v>4.8389669827052524</c:v>
                </c:pt>
                <c:pt idx="2069">
                  <c:v>4.8413426535470148</c:v>
                </c:pt>
                <c:pt idx="2070">
                  <c:v>4.8437244551522394</c:v>
                </c:pt>
                <c:pt idx="2071">
                  <c:v>4.8461147717067172</c:v>
                </c:pt>
                <c:pt idx="2072">
                  <c:v>4.8484751156398227</c:v>
                </c:pt>
                <c:pt idx="2073">
                  <c:v>4.8508647509983609</c:v>
                </c:pt>
                <c:pt idx="2074">
                  <c:v>4.8532533645629883</c:v>
                </c:pt>
                <c:pt idx="2075">
                  <c:v>4.8556375503540039</c:v>
                </c:pt>
                <c:pt idx="2076">
                  <c:v>4.8580053874424527</c:v>
                </c:pt>
                <c:pt idx="2077">
                  <c:v>4.8603905950273782</c:v>
                </c:pt>
                <c:pt idx="2078">
                  <c:v>4.8627700124468118</c:v>
                </c:pt>
                <c:pt idx="2079">
                  <c:v>4.8651654379708429</c:v>
                </c:pt>
                <c:pt idx="2080">
                  <c:v>4.8675325938633511</c:v>
                </c:pt>
                <c:pt idx="2081">
                  <c:v>4.8699188232421875</c:v>
                </c:pt>
                <c:pt idx="2082">
                  <c:v>4.8722972188677103</c:v>
                </c:pt>
                <c:pt idx="2083">
                  <c:v>4.8746786798749646</c:v>
                </c:pt>
                <c:pt idx="2084">
                  <c:v>4.8770546913146973</c:v>
                </c:pt>
                <c:pt idx="2085">
                  <c:v>4.8794395583016534</c:v>
                </c:pt>
                <c:pt idx="2086">
                  <c:v>4.8818291936601907</c:v>
                </c:pt>
                <c:pt idx="2087">
                  <c:v>4.8842120170593262</c:v>
                </c:pt>
                <c:pt idx="2088">
                  <c:v>4.8865791729518344</c:v>
                </c:pt>
                <c:pt idx="2089">
                  <c:v>4.8889752796718051</c:v>
                </c:pt>
                <c:pt idx="2090">
                  <c:v>4.8913451603480746</c:v>
                </c:pt>
                <c:pt idx="2091">
                  <c:v>4.8937300273350308</c:v>
                </c:pt>
                <c:pt idx="2092">
                  <c:v>4.896105357578822</c:v>
                </c:pt>
                <c:pt idx="2093">
                  <c:v>4.898491246359689</c:v>
                </c:pt>
                <c:pt idx="2094">
                  <c:v>4.9008778163364957</c:v>
                </c:pt>
                <c:pt idx="2095">
                  <c:v>4.9032466752188544</c:v>
                </c:pt>
                <c:pt idx="2096">
                  <c:v>4.9056220054626465</c:v>
                </c:pt>
                <c:pt idx="2097">
                  <c:v>4.9080170903887064</c:v>
                </c:pt>
                <c:pt idx="2098">
                  <c:v>4.9103941236223489</c:v>
                </c:pt>
                <c:pt idx="2099">
                  <c:v>4.9127650260925293</c:v>
                </c:pt>
                <c:pt idx="2100">
                  <c:v>4.9151509148733954</c:v>
                </c:pt>
                <c:pt idx="2101">
                  <c:v>4.917539869035993</c:v>
                </c:pt>
                <c:pt idx="2102">
                  <c:v>4.9199131556919644</c:v>
                </c:pt>
                <c:pt idx="2103">
                  <c:v>4.9222935949053079</c:v>
                </c:pt>
                <c:pt idx="2104">
                  <c:v>4.9246808460780551</c:v>
                </c:pt>
                <c:pt idx="2105">
                  <c:v>4.927065372467041</c:v>
                </c:pt>
                <c:pt idx="2106">
                  <c:v>4.9294396809169223</c:v>
                </c:pt>
                <c:pt idx="2107">
                  <c:v>4.931810923985072</c:v>
                </c:pt>
                <c:pt idx="2108">
                  <c:v>4.9342039653233121</c:v>
                </c:pt>
                <c:pt idx="2109">
                  <c:v>4.9365895135062079</c:v>
                </c:pt>
                <c:pt idx="2110">
                  <c:v>4.9389634813581189</c:v>
                </c:pt>
                <c:pt idx="2111">
                  <c:v>4.9413459641592841</c:v>
                </c:pt>
                <c:pt idx="2112">
                  <c:v>4.9437335559300015</c:v>
                </c:pt>
                <c:pt idx="2113">
                  <c:v>4.9461105891636441</c:v>
                </c:pt>
                <c:pt idx="2114">
                  <c:v>4.948487962995257</c:v>
                </c:pt>
                <c:pt idx="2115">
                  <c:v>4.95086669921875</c:v>
                </c:pt>
                <c:pt idx="2116">
                  <c:v>4.9532600811549594</c:v>
                </c:pt>
                <c:pt idx="2117">
                  <c:v>4.9556333678109308</c:v>
                </c:pt>
                <c:pt idx="2118">
                  <c:v>4.958013466426304</c:v>
                </c:pt>
                <c:pt idx="2119">
                  <c:v>4.9603870936802457</c:v>
                </c:pt>
                <c:pt idx="2120">
                  <c:v>4.9627716200692316</c:v>
                </c:pt>
                <c:pt idx="2121">
                  <c:v>4.9651476315089633</c:v>
                </c:pt>
                <c:pt idx="2122">
                  <c:v>4.9675307955060681</c:v>
                </c:pt>
                <c:pt idx="2123">
                  <c:v>4.9699146406991144</c:v>
                </c:pt>
                <c:pt idx="2124">
                  <c:v>4.9723052978515625</c:v>
                </c:pt>
                <c:pt idx="2125">
                  <c:v>4.9746738161359509</c:v>
                </c:pt>
                <c:pt idx="2126">
                  <c:v>4.9770505087716241</c:v>
                </c:pt>
                <c:pt idx="2127">
                  <c:v>4.9794449125017435</c:v>
                </c:pt>
                <c:pt idx="2128">
                  <c:v>4.9818263735089978</c:v>
                </c:pt>
                <c:pt idx="2129">
                  <c:v>4.9842020443507602</c:v>
                </c:pt>
                <c:pt idx="2130">
                  <c:v>4.9865811211722235</c:v>
                </c:pt>
                <c:pt idx="2131">
                  <c:v>4.9889683723449707</c:v>
                </c:pt>
                <c:pt idx="2132">
                  <c:v>4.9913440431867322</c:v>
                </c:pt>
                <c:pt idx="2133">
                  <c:v>4.9937272071838379</c:v>
                </c:pt>
                <c:pt idx="2134">
                  <c:v>4.9961141177586148</c:v>
                </c:pt>
                <c:pt idx="2135">
                  <c:v>4.9984948975699286</c:v>
                </c:pt>
                <c:pt idx="2136">
                  <c:v>5.0008739743913919</c:v>
                </c:pt>
                <c:pt idx="2137">
                  <c:v>5.0032472610473633</c:v>
                </c:pt>
                <c:pt idx="2138">
                  <c:v>5.0056324686322888</c:v>
                </c:pt>
                <c:pt idx="2139">
                  <c:v>5.008019719805036</c:v>
                </c:pt>
                <c:pt idx="2140">
                  <c:v>5.0104011808122904</c:v>
                </c:pt>
                <c:pt idx="2141">
                  <c:v>5.0127751486642023</c:v>
                </c:pt>
                <c:pt idx="2142">
                  <c:v>5.0151593344552179</c:v>
                </c:pt>
                <c:pt idx="2143">
                  <c:v>5.0175346646990091</c:v>
                </c:pt>
                <c:pt idx="2144">
                  <c:v>5.0199069295610697</c:v>
                </c:pt>
                <c:pt idx="2145">
                  <c:v>5.022293158939906</c:v>
                </c:pt>
                <c:pt idx="2146">
                  <c:v>5.024683816092355</c:v>
                </c:pt>
                <c:pt idx="2147">
                  <c:v>5.0270564215523859</c:v>
                </c:pt>
                <c:pt idx="2148">
                  <c:v>5.0294358389718195</c:v>
                </c:pt>
                <c:pt idx="2149">
                  <c:v>5.0318190029689243</c:v>
                </c:pt>
                <c:pt idx="2150">
                  <c:v>5.0342089789254327</c:v>
                </c:pt>
                <c:pt idx="2151">
                  <c:v>5.0365757942199707</c:v>
                </c:pt>
                <c:pt idx="2152">
                  <c:v>5.0389606612069269</c:v>
                </c:pt>
                <c:pt idx="2153">
                  <c:v>5.0413400786263605</c:v>
                </c:pt>
                <c:pt idx="2154">
                  <c:v>5.0437314169747491</c:v>
                </c:pt>
                <c:pt idx="2155">
                  <c:v>5.0461074284144809</c:v>
                </c:pt>
                <c:pt idx="2156">
                  <c:v>5.0484807150704523</c:v>
                </c:pt>
                <c:pt idx="2157">
                  <c:v>5.0508693286350796</c:v>
                </c:pt>
                <c:pt idx="2158">
                  <c:v>5.0532576016017368</c:v>
                </c:pt>
                <c:pt idx="2159">
                  <c:v>5.0556278228759766</c:v>
                </c:pt>
                <c:pt idx="2160">
                  <c:v>5.0580103056771417</c:v>
                </c:pt>
                <c:pt idx="2161">
                  <c:v>5.060389382498605</c:v>
                </c:pt>
                <c:pt idx="2162">
                  <c:v>5.0627960477556497</c:v>
                </c:pt>
                <c:pt idx="2163">
                  <c:v>5.0651540075029642</c:v>
                </c:pt>
                <c:pt idx="2164">
                  <c:v>5.0675395556858609</c:v>
                </c:pt>
                <c:pt idx="2165">
                  <c:v>5.0699210166931152</c:v>
                </c:pt>
                <c:pt idx="2166">
                  <c:v>5.0723028182983398</c:v>
                </c:pt>
                <c:pt idx="2167">
                  <c:v>5.0746662276131769</c:v>
                </c:pt>
                <c:pt idx="2168">
                  <c:v>5.0770538193838934</c:v>
                </c:pt>
                <c:pt idx="2169">
                  <c:v>5.0794373239789685</c:v>
                </c:pt>
                <c:pt idx="2170">
                  <c:v>5.0818211691720148</c:v>
                </c:pt>
                <c:pt idx="2171">
                  <c:v>5.084196499415806</c:v>
                </c:pt>
                <c:pt idx="2172">
                  <c:v>5.0865902219499857</c:v>
                </c:pt>
                <c:pt idx="2173">
                  <c:v>5.0889655521937778</c:v>
                </c:pt>
                <c:pt idx="2174">
                  <c:v>5.0913439478193006</c:v>
                </c:pt>
                <c:pt idx="2175">
                  <c:v>5.0937141690935404</c:v>
                </c:pt>
                <c:pt idx="2176">
                  <c:v>5.0961119788033624</c:v>
                </c:pt>
                <c:pt idx="2177">
                  <c:v>5.0984917368207654</c:v>
                </c:pt>
                <c:pt idx="2178">
                  <c:v>5.1008708136422296</c:v>
                </c:pt>
                <c:pt idx="2179">
                  <c:v>5.1032437597002298</c:v>
                </c:pt>
                <c:pt idx="2180">
                  <c:v>5.1056371416364392</c:v>
                </c:pt>
                <c:pt idx="2181">
                  <c:v>5.1080104282924106</c:v>
                </c:pt>
                <c:pt idx="2182">
                  <c:v>5.1103878021240234</c:v>
                </c:pt>
                <c:pt idx="2183">
                  <c:v>5.1127692631312778</c:v>
                </c:pt>
                <c:pt idx="2184">
                  <c:v>5.1151629856654575</c:v>
                </c:pt>
                <c:pt idx="2185">
                  <c:v>5.1175386565072198</c:v>
                </c:pt>
                <c:pt idx="2186">
                  <c:v>5.1199180739266534</c:v>
                </c:pt>
                <c:pt idx="2187">
                  <c:v>5.1223029409136087</c:v>
                </c:pt>
                <c:pt idx="2188">
                  <c:v>5.1246871267046243</c:v>
                </c:pt>
                <c:pt idx="2189">
                  <c:v>5.1270645005362372</c:v>
                </c:pt>
                <c:pt idx="2190">
                  <c:v>5.1294384683881482</c:v>
                </c:pt>
                <c:pt idx="2191">
                  <c:v>5.1318212917872836</c:v>
                </c:pt>
                <c:pt idx="2192">
                  <c:v>5.134212289537702</c:v>
                </c:pt>
                <c:pt idx="2193">
                  <c:v>5.1365729740687778</c:v>
                </c:pt>
                <c:pt idx="2194">
                  <c:v>5.1389636312212259</c:v>
                </c:pt>
                <c:pt idx="2195">
                  <c:v>5.1413491794041226</c:v>
                </c:pt>
                <c:pt idx="2196">
                  <c:v>5.1437350681849887</c:v>
                </c:pt>
                <c:pt idx="2197">
                  <c:v>5.1460998398917059</c:v>
                </c:pt>
                <c:pt idx="2198">
                  <c:v>5.1484847068786621</c:v>
                </c:pt>
                <c:pt idx="2199">
                  <c:v>5.1508637837001254</c:v>
                </c:pt>
                <c:pt idx="2200">
                  <c:v>5.1532581874302457</c:v>
                </c:pt>
                <c:pt idx="2201">
                  <c:v>5.1556256839207242</c:v>
                </c:pt>
                <c:pt idx="2202">
                  <c:v>5.1580153192792615</c:v>
                </c:pt>
                <c:pt idx="2203">
                  <c:v>5.1603923525129041</c:v>
                </c:pt>
                <c:pt idx="2204">
                  <c:v>5.1627738135201593</c:v>
                </c:pt>
                <c:pt idx="2205">
                  <c:v>5.1651494843619208</c:v>
                </c:pt>
                <c:pt idx="2206">
                  <c:v>5.1675340107509067</c:v>
                </c:pt>
                <c:pt idx="2207">
                  <c:v>5.1699250085013251</c:v>
                </c:pt>
                <c:pt idx="2208">
                  <c:v>5.17230715070452</c:v>
                </c:pt>
                <c:pt idx="2209">
                  <c:v>5.1746746471949985</c:v>
                </c:pt>
                <c:pt idx="2210">
                  <c:v>5.1770714351109097</c:v>
                </c:pt>
                <c:pt idx="2211">
                  <c:v>5.1794396127973279</c:v>
                </c:pt>
                <c:pt idx="2212">
                  <c:v>5.1818241391863138</c:v>
                </c:pt>
                <c:pt idx="2213">
                  <c:v>5.1841994694301059</c:v>
                </c:pt>
                <c:pt idx="2214">
                  <c:v>5.1865843364170621</c:v>
                </c:pt>
                <c:pt idx="2215">
                  <c:v>5.1889702251979282</c:v>
                </c:pt>
                <c:pt idx="2216">
                  <c:v>5.1913384028843472</c:v>
                </c:pt>
                <c:pt idx="2217">
                  <c:v>5.1937147549220493</c:v>
                </c:pt>
                <c:pt idx="2218">
                  <c:v>5.1961125646318704</c:v>
                </c:pt>
                <c:pt idx="2219">
                  <c:v>5.1984875542776923</c:v>
                </c:pt>
                <c:pt idx="2220">
                  <c:v>5.2008622033255438</c:v>
                </c:pt>
                <c:pt idx="2221">
                  <c:v>5.2032463891165595</c:v>
                </c:pt>
                <c:pt idx="2222">
                  <c:v>5.2056377274649481</c:v>
                </c:pt>
                <c:pt idx="2223">
                  <c:v>5.2080076081412177</c:v>
                </c:pt>
                <c:pt idx="2224">
                  <c:v>5.2103900909423828</c:v>
                </c:pt>
                <c:pt idx="2225">
                  <c:v>5.2127787045070102</c:v>
                </c:pt>
                <c:pt idx="2226">
                  <c:v>5.215161868504115</c:v>
                </c:pt>
                <c:pt idx="2227">
                  <c:v>5.2175344739641458</c:v>
                </c:pt>
                <c:pt idx="2228">
                  <c:v>5.2199081012180875</c:v>
                </c:pt>
                <c:pt idx="2229">
                  <c:v>5.2222994395664761</c:v>
                </c:pt>
                <c:pt idx="2230">
                  <c:v>5.2246856689453125</c:v>
                </c:pt>
                <c:pt idx="2231">
                  <c:v>5.2270582744053433</c:v>
                </c:pt>
                <c:pt idx="2232">
                  <c:v>5.2294424601963589</c:v>
                </c:pt>
                <c:pt idx="2233">
                  <c:v>5.2318269865853448</c:v>
                </c:pt>
                <c:pt idx="2234">
                  <c:v>5.2342047010149271</c:v>
                </c:pt>
                <c:pt idx="2235">
                  <c:v>5.2365824154445102</c:v>
                </c:pt>
                <c:pt idx="2236">
                  <c:v>5.2389601298740933</c:v>
                </c:pt>
                <c:pt idx="2237">
                  <c:v>5.2413579395839145</c:v>
                </c:pt>
                <c:pt idx="2238">
                  <c:v>5.2437308856419156</c:v>
                </c:pt>
                <c:pt idx="2239">
                  <c:v>5.2461096218654086</c:v>
                </c:pt>
                <c:pt idx="2240">
                  <c:v>5.2484835897173197</c:v>
                </c:pt>
                <c:pt idx="2241">
                  <c:v>5.2508701596941263</c:v>
                </c:pt>
                <c:pt idx="2242">
                  <c:v>5.2532431057521274</c:v>
                </c:pt>
                <c:pt idx="2243">
                  <c:v>5.2556283133370538</c:v>
                </c:pt>
                <c:pt idx="2244">
                  <c:v>5.2580124991280695</c:v>
                </c:pt>
                <c:pt idx="2245">
                  <c:v>5.2603997503008157</c:v>
                </c:pt>
                <c:pt idx="2246">
                  <c:v>5.2627682685852051</c:v>
                </c:pt>
                <c:pt idx="2247">
                  <c:v>5.2651463236127576</c:v>
                </c:pt>
                <c:pt idx="2248">
                  <c:v>5.2675390243530273</c:v>
                </c:pt>
                <c:pt idx="2249">
                  <c:v>5.2699235507420132</c:v>
                </c:pt>
                <c:pt idx="2250">
                  <c:v>5.2722934314182828</c:v>
                </c:pt>
                <c:pt idx="2251">
                  <c:v>5.274675914219447</c:v>
                </c:pt>
                <c:pt idx="2252">
                  <c:v>5.2770628247942239</c:v>
                </c:pt>
                <c:pt idx="2253">
                  <c:v>5.2794405392238071</c:v>
                </c:pt>
                <c:pt idx="2254">
                  <c:v>5.2818237032209119</c:v>
                </c:pt>
                <c:pt idx="2255">
                  <c:v>5.2842106137956888</c:v>
                </c:pt>
                <c:pt idx="2256">
                  <c:v>5.2865913936070035</c:v>
                </c:pt>
                <c:pt idx="2257">
                  <c:v>5.2889704704284668</c:v>
                </c:pt>
                <c:pt idx="2258">
                  <c:v>5.2913410323006769</c:v>
                </c:pt>
                <c:pt idx="2259">
                  <c:v>5.2937279428754529</c:v>
                </c:pt>
                <c:pt idx="2260">
                  <c:v>5.2961168970380506</c:v>
                </c:pt>
                <c:pt idx="2261">
                  <c:v>5.2984929084777832</c:v>
                </c:pt>
                <c:pt idx="2262">
                  <c:v>5.3008682387215753</c:v>
                </c:pt>
                <c:pt idx="2263">
                  <c:v>5.3032534463065009</c:v>
                </c:pt>
                <c:pt idx="2264">
                  <c:v>5.3056270735604425</c:v>
                </c:pt>
                <c:pt idx="2265">
                  <c:v>5.307999338422503</c:v>
                </c:pt>
                <c:pt idx="2266">
                  <c:v>5.3103848866053989</c:v>
                </c:pt>
                <c:pt idx="2267">
                  <c:v>5.3127765655517578</c:v>
                </c:pt>
                <c:pt idx="2268">
                  <c:v>5.3151491710117886</c:v>
                </c:pt>
                <c:pt idx="2269">
                  <c:v>5.3175319944109232</c:v>
                </c:pt>
                <c:pt idx="2270">
                  <c:v>5.3199161802019388</c:v>
                </c:pt>
                <c:pt idx="2271">
                  <c:v>5.3223051343645364</c:v>
                </c:pt>
                <c:pt idx="2272">
                  <c:v>5.3246722902570447</c:v>
                </c:pt>
                <c:pt idx="2273">
                  <c:v>5.3270588602338513</c:v>
                </c:pt>
                <c:pt idx="2274">
                  <c:v>5.3294379370553155</c:v>
                </c:pt>
                <c:pt idx="2275">
                  <c:v>5.3318292754037042</c:v>
                </c:pt>
                <c:pt idx="2276">
                  <c:v>5.3342042650495252</c:v>
                </c:pt>
                <c:pt idx="2277">
                  <c:v>5.3365772111075263</c:v>
                </c:pt>
                <c:pt idx="2278">
                  <c:v>5.3389661652701239</c:v>
                </c:pt>
                <c:pt idx="2279">
                  <c:v>5.3413517134530206</c:v>
                </c:pt>
                <c:pt idx="2280">
                  <c:v>5.3437243189130506</c:v>
                </c:pt>
                <c:pt idx="2281">
                  <c:v>5.3461033957345148</c:v>
                </c:pt>
                <c:pt idx="2282">
                  <c:v>5.3484838349478583</c:v>
                </c:pt>
                <c:pt idx="2283">
                  <c:v>5.3508908408028741</c:v>
                </c:pt>
                <c:pt idx="2284">
                  <c:v>5.353248119354248</c:v>
                </c:pt>
                <c:pt idx="2285">
                  <c:v>5.3556360517229349</c:v>
                </c:pt>
                <c:pt idx="2286">
                  <c:v>5.3580175127301892</c:v>
                </c:pt>
                <c:pt idx="2287">
                  <c:v>5.3603993143354138</c:v>
                </c:pt>
                <c:pt idx="2288">
                  <c:v>5.3627627236502509</c:v>
                </c:pt>
                <c:pt idx="2289">
                  <c:v>5.365149974822998</c:v>
                </c:pt>
                <c:pt idx="2290">
                  <c:v>5.3675331388201029</c:v>
                </c:pt>
                <c:pt idx="2291">
                  <c:v>5.3699152810232977</c:v>
                </c:pt>
                <c:pt idx="2292">
                  <c:v>5.3722912924630304</c:v>
                </c:pt>
                <c:pt idx="2293">
                  <c:v>5.3746856961931497</c:v>
                </c:pt>
                <c:pt idx="2294">
                  <c:v>5.3770610264369418</c:v>
                </c:pt>
                <c:pt idx="2295">
                  <c:v>5.379438740866525</c:v>
                </c:pt>
                <c:pt idx="2296">
                  <c:v>5.3818086215427945</c:v>
                </c:pt>
                <c:pt idx="2297">
                  <c:v>5.3842064312526157</c:v>
                </c:pt>
                <c:pt idx="2298">
                  <c:v>5.3865875516618997</c:v>
                </c:pt>
                <c:pt idx="2299">
                  <c:v>5.3889656066894531</c:v>
                </c:pt>
                <c:pt idx="2300">
                  <c:v>5.3913392339433939</c:v>
                </c:pt>
                <c:pt idx="2301">
                  <c:v>5.3937322752816339</c:v>
                </c:pt>
                <c:pt idx="2302">
                  <c:v>5.3961082867213657</c:v>
                </c:pt>
                <c:pt idx="2303">
                  <c:v>5.3984853199550082</c:v>
                </c:pt>
                <c:pt idx="2304">
                  <c:v>5.4008671215602329</c:v>
                </c:pt>
                <c:pt idx="2305">
                  <c:v>5.4032608440944125</c:v>
                </c:pt>
                <c:pt idx="2306">
                  <c:v>5.4056358337402344</c:v>
                </c:pt>
                <c:pt idx="2307">
                  <c:v>5.408012866973877</c:v>
                </c:pt>
                <c:pt idx="2308">
                  <c:v>5.4103973933628629</c:v>
                </c:pt>
                <c:pt idx="2309">
                  <c:v>5.4127812385559082</c:v>
                </c:pt>
                <c:pt idx="2310">
                  <c:v>5.4151586123875211</c:v>
                </c:pt>
                <c:pt idx="2311">
                  <c:v>5.4175332614353726</c:v>
                </c:pt>
                <c:pt idx="2312">
                  <c:v>5.4199164254324774</c:v>
                </c:pt>
                <c:pt idx="2313">
                  <c:v>5.4223046983991345</c:v>
                </c:pt>
                <c:pt idx="2314">
                  <c:v>5.4246670859200616</c:v>
                </c:pt>
                <c:pt idx="2315">
                  <c:v>5.4270553588867188</c:v>
                </c:pt>
                <c:pt idx="2316">
                  <c:v>5.4294422694614957</c:v>
                </c:pt>
                <c:pt idx="2317">
                  <c:v>5.4318278176443915</c:v>
                </c:pt>
                <c:pt idx="2318">
                  <c:v>5.4341939517429898</c:v>
                </c:pt>
                <c:pt idx="2319">
                  <c:v>5.4365818841116766</c:v>
                </c:pt>
                <c:pt idx="2320">
                  <c:v>5.4389602797372003</c:v>
                </c:pt>
                <c:pt idx="2321">
                  <c:v>5.4413546834673197</c:v>
                </c:pt>
                <c:pt idx="2322">
                  <c:v>5.4437214987618585</c:v>
                </c:pt>
                <c:pt idx="2323">
                  <c:v>5.4461094311305454</c:v>
                </c:pt>
                <c:pt idx="2324">
                  <c:v>5.4484857831682474</c:v>
                </c:pt>
                <c:pt idx="2325">
                  <c:v>5.4508706501552036</c:v>
                </c:pt>
                <c:pt idx="2326">
                  <c:v>5.4532452992030551</c:v>
                </c:pt>
                <c:pt idx="2327">
                  <c:v>5.4556291443961005</c:v>
                </c:pt>
                <c:pt idx="2328">
                  <c:v>5.4580177579607279</c:v>
                </c:pt>
                <c:pt idx="2329">
                  <c:v>5.4604019437517435</c:v>
                </c:pt>
                <c:pt idx="2330">
                  <c:v>5.4627677372523715</c:v>
                </c:pt>
                <c:pt idx="2331">
                  <c:v>5.4651672499520441</c:v>
                </c:pt>
                <c:pt idx="2332">
                  <c:v>5.4675347464425226</c:v>
                </c:pt>
                <c:pt idx="2333">
                  <c:v>5.4699213164193292</c:v>
                </c:pt>
                <c:pt idx="2334">
                  <c:v>5.4722952842712402</c:v>
                </c:pt>
                <c:pt idx="2335">
                  <c:v>5.4746811730521063</c:v>
                </c:pt>
                <c:pt idx="2336">
                  <c:v>5.477066721235003</c:v>
                </c:pt>
                <c:pt idx="2337">
                  <c:v>5.4794379643031528</c:v>
                </c:pt>
                <c:pt idx="2338">
                  <c:v>5.4818109103611539</c:v>
                </c:pt>
                <c:pt idx="2339">
                  <c:v>5.4842094012669156</c:v>
                </c:pt>
                <c:pt idx="2340">
                  <c:v>5.4865833691188266</c:v>
                </c:pt>
                <c:pt idx="2341">
                  <c:v>5.4889604023524692</c:v>
                </c:pt>
                <c:pt idx="2342">
                  <c:v>5.4913415227617532</c:v>
                </c:pt>
                <c:pt idx="2343">
                  <c:v>5.4937314987182617</c:v>
                </c:pt>
                <c:pt idx="2344">
                  <c:v>5.4961000170026502</c:v>
                </c:pt>
                <c:pt idx="2345">
                  <c:v>5.4984852245875766</c:v>
                </c:pt>
                <c:pt idx="2346">
                  <c:v>5.5008728163582941</c:v>
                </c:pt>
                <c:pt idx="2347">
                  <c:v>5.5032563209533691</c:v>
                </c:pt>
                <c:pt idx="2348">
                  <c:v>5.5056292670113702</c:v>
                </c:pt>
                <c:pt idx="2349">
                  <c:v>5.5080025536673407</c:v>
                </c:pt>
                <c:pt idx="2350">
                  <c:v>5.5103959356035501</c:v>
                </c:pt>
                <c:pt idx="2351">
                  <c:v>5.5127835273742676</c:v>
                </c:pt>
                <c:pt idx="2352">
                  <c:v>5.5151530674525668</c:v>
                </c:pt>
                <c:pt idx="2353">
                  <c:v>5.5175389562334329</c:v>
                </c:pt>
                <c:pt idx="2354">
                  <c:v>5.5199207578386575</c:v>
                </c:pt>
                <c:pt idx="2355">
                  <c:v>5.5223001752580911</c:v>
                </c:pt>
                <c:pt idx="2356">
                  <c:v>5.5246789114815851</c:v>
                </c:pt>
                <c:pt idx="2357">
                  <c:v>5.5270569665091376</c:v>
                </c:pt>
                <c:pt idx="2358">
                  <c:v>5.5294523920331677</c:v>
                </c:pt>
                <c:pt idx="2359">
                  <c:v>5.5318243162972589</c:v>
                </c:pt>
                <c:pt idx="2360">
                  <c:v>5.5342040743146619</c:v>
                </c:pt>
                <c:pt idx="2361">
                  <c:v>5.5365797451564243</c:v>
                </c:pt>
                <c:pt idx="2362">
                  <c:v>5.5389605249677381</c:v>
                </c:pt>
                <c:pt idx="2363">
                  <c:v>5.5413402829851419</c:v>
                </c:pt>
                <c:pt idx="2364">
                  <c:v>5.5437203816005161</c:v>
                </c:pt>
                <c:pt idx="2365">
                  <c:v>5.5461069515773227</c:v>
                </c:pt>
                <c:pt idx="2366">
                  <c:v>5.5484948839460095</c:v>
                </c:pt>
                <c:pt idx="2367">
                  <c:v>5.5508627210344583</c:v>
                </c:pt>
                <c:pt idx="2368">
                  <c:v>5.553238732474191</c:v>
                </c:pt>
                <c:pt idx="2369">
                  <c:v>5.5556341579982211</c:v>
                </c:pt>
                <c:pt idx="2370">
                  <c:v>5.5580183437892368</c:v>
                </c:pt>
                <c:pt idx="2371">
                  <c:v>5.5603895868573865</c:v>
                </c:pt>
                <c:pt idx="2372">
                  <c:v>5.5627717290605814</c:v>
                </c:pt>
                <c:pt idx="2373">
                  <c:v>5.5651600020272394</c:v>
                </c:pt>
                <c:pt idx="2374">
                  <c:v>5.5675339698791504</c:v>
                </c:pt>
                <c:pt idx="2375">
                  <c:v>5.5699164526803155</c:v>
                </c:pt>
                <c:pt idx="2376">
                  <c:v>5.5723043850490024</c:v>
                </c:pt>
                <c:pt idx="2377">
                  <c:v>5.5746844836643765</c:v>
                </c:pt>
                <c:pt idx="2378">
                  <c:v>5.5770611763000488</c:v>
                </c:pt>
                <c:pt idx="2379">
                  <c:v>5.5794365065438409</c:v>
                </c:pt>
                <c:pt idx="2380">
                  <c:v>5.5818210329328259</c:v>
                </c:pt>
                <c:pt idx="2381">
                  <c:v>5.5842106682913641</c:v>
                </c:pt>
                <c:pt idx="2382">
                  <c:v>5.586588042122977</c:v>
                </c:pt>
                <c:pt idx="2383">
                  <c:v>5.588964394160679</c:v>
                </c:pt>
                <c:pt idx="2384">
                  <c:v>5.5913509641374857</c:v>
                </c:pt>
                <c:pt idx="2385">
                  <c:v>5.5937239101954868</c:v>
                </c:pt>
                <c:pt idx="2386">
                  <c:v>5.5960988998413086</c:v>
                </c:pt>
                <c:pt idx="2387">
                  <c:v>5.5984830856323242</c:v>
                </c:pt>
                <c:pt idx="2388">
                  <c:v>5.6008737427847723</c:v>
                </c:pt>
                <c:pt idx="2389">
                  <c:v>5.6032466888427734</c:v>
                </c:pt>
                <c:pt idx="2390">
                  <c:v>5.6056281498500278</c:v>
                </c:pt>
                <c:pt idx="2391">
                  <c:v>5.6080109732491632</c:v>
                </c:pt>
                <c:pt idx="2392">
                  <c:v>5.6103992462158203</c:v>
                </c:pt>
                <c:pt idx="2393">
                  <c:v>5.6127650397164484</c:v>
                </c:pt>
                <c:pt idx="2394">
                  <c:v>5.6151522908891947</c:v>
                </c:pt>
                <c:pt idx="2395">
                  <c:v>5.6175347736903598</c:v>
                </c:pt>
                <c:pt idx="2396">
                  <c:v>5.6199223654610773</c:v>
                </c:pt>
                <c:pt idx="2397">
                  <c:v>5.6222993986947198</c:v>
                </c:pt>
                <c:pt idx="2398">
                  <c:v>5.6246730259486606</c:v>
                </c:pt>
                <c:pt idx="2399">
                  <c:v>5.6270636831011087</c:v>
                </c:pt>
                <c:pt idx="2400">
                  <c:v>5.6294492312840054</c:v>
                </c:pt>
                <c:pt idx="2401">
                  <c:v>5.6318211555480957</c:v>
                </c:pt>
                <c:pt idx="2402">
                  <c:v>5.6342022759573798</c:v>
                </c:pt>
                <c:pt idx="2403">
                  <c:v>5.6365823745727539</c:v>
                </c:pt>
                <c:pt idx="2404">
                  <c:v>5.6389852932521274</c:v>
                </c:pt>
                <c:pt idx="2405">
                  <c:v>5.6413425718035013</c:v>
                </c:pt>
                <c:pt idx="2406">
                  <c:v>5.6437315259660989</c:v>
                </c:pt>
                <c:pt idx="2407">
                  <c:v>5.6461126463753839</c:v>
                </c:pt>
                <c:pt idx="2408">
                  <c:v>5.6484930855887274</c:v>
                </c:pt>
                <c:pt idx="2409">
                  <c:v>5.6508558137076239</c:v>
                </c:pt>
                <c:pt idx="2410">
                  <c:v>5.6532451084681918</c:v>
                </c:pt>
                <c:pt idx="2411">
                  <c:v>5.6556282724652966</c:v>
                </c:pt>
                <c:pt idx="2412">
                  <c:v>5.6580117770603726</c:v>
                </c:pt>
                <c:pt idx="2413">
                  <c:v>5.6603874479021341</c:v>
                </c:pt>
                <c:pt idx="2414">
                  <c:v>5.6627818516322543</c:v>
                </c:pt>
                <c:pt idx="2415">
                  <c:v>5.6651547976902554</c:v>
                </c:pt>
                <c:pt idx="2416">
                  <c:v>5.6675352369035989</c:v>
                </c:pt>
                <c:pt idx="2417">
                  <c:v>5.6699064799717496</c:v>
                </c:pt>
                <c:pt idx="2418">
                  <c:v>5.6723029272896905</c:v>
                </c:pt>
                <c:pt idx="2419">
                  <c:v>5.6746830259050638</c:v>
                </c:pt>
                <c:pt idx="2420">
                  <c:v>5.6770600591387064</c:v>
                </c:pt>
                <c:pt idx="2421">
                  <c:v>5.6794330051967075</c:v>
                </c:pt>
                <c:pt idx="2422">
                  <c:v>5.6818284307207376</c:v>
                </c:pt>
                <c:pt idx="2423">
                  <c:v>5.6842006955827982</c:v>
                </c:pt>
                <c:pt idx="2424">
                  <c:v>5.6865784100123813</c:v>
                </c:pt>
                <c:pt idx="2425">
                  <c:v>5.6889598710196356</c:v>
                </c:pt>
                <c:pt idx="2426">
                  <c:v>5.6913529123578748</c:v>
                </c:pt>
                <c:pt idx="2427">
                  <c:v>5.6937282426016669</c:v>
                </c:pt>
                <c:pt idx="2428">
                  <c:v>5.6961069788251599</c:v>
                </c:pt>
                <c:pt idx="2429">
                  <c:v>5.6984918458121161</c:v>
                </c:pt>
                <c:pt idx="2430">
                  <c:v>5.700876372201102</c:v>
                </c:pt>
                <c:pt idx="2431">
                  <c:v>5.7032530648367743</c:v>
                </c:pt>
                <c:pt idx="2432">
                  <c:v>5.7056280544825961</c:v>
                </c:pt>
                <c:pt idx="2433">
                  <c:v>5.708012580871582</c:v>
                </c:pt>
                <c:pt idx="2434">
                  <c:v>5.7104022162301202</c:v>
                </c:pt>
                <c:pt idx="2435">
                  <c:v>5.7127629007611951</c:v>
                </c:pt>
                <c:pt idx="2436">
                  <c:v>5.7151528767177036</c:v>
                </c:pt>
                <c:pt idx="2437">
                  <c:v>5.7175377437046597</c:v>
                </c:pt>
                <c:pt idx="2438">
                  <c:v>5.719922610691615</c:v>
                </c:pt>
                <c:pt idx="2439">
                  <c:v>5.7222890853881836</c:v>
                </c:pt>
                <c:pt idx="2440">
                  <c:v>5.7246773583548407</c:v>
                </c:pt>
                <c:pt idx="2441">
                  <c:v>5.7270533697945734</c:v>
                </c:pt>
                <c:pt idx="2442">
                  <c:v>5.729447092328753</c:v>
                </c:pt>
                <c:pt idx="2443">
                  <c:v>5.7318149294172009</c:v>
                </c:pt>
                <c:pt idx="2444">
                  <c:v>5.7342086519513806</c:v>
                </c:pt>
                <c:pt idx="2445">
                  <c:v>5.7365805762154718</c:v>
                </c:pt>
                <c:pt idx="2446">
                  <c:v>5.7389654432024271</c:v>
                </c:pt>
                <c:pt idx="2447">
                  <c:v>5.7413414546421597</c:v>
                </c:pt>
                <c:pt idx="2448">
                  <c:v>5.7437256404331754</c:v>
                </c:pt>
                <c:pt idx="2449">
                  <c:v>5.7461159569876532</c:v>
                </c:pt>
                <c:pt idx="2450">
                  <c:v>5.7484980991908481</c:v>
                </c:pt>
                <c:pt idx="2451">
                  <c:v>5.7508645738874158</c:v>
                </c:pt>
                <c:pt idx="2452">
                  <c:v>5.753263745989118</c:v>
                </c:pt>
                <c:pt idx="2453">
                  <c:v>5.7556309018816263</c:v>
                </c:pt>
                <c:pt idx="2454">
                  <c:v>5.7580137252807617</c:v>
                </c:pt>
                <c:pt idx="2455">
                  <c:v>5.7603910991123746</c:v>
                </c:pt>
                <c:pt idx="2456">
                  <c:v>5.7627752849033902</c:v>
                </c:pt>
                <c:pt idx="2457">
                  <c:v>5.7651615142822266</c:v>
                </c:pt>
                <c:pt idx="2458">
                  <c:v>5.7675313949584961</c:v>
                </c:pt>
                <c:pt idx="2459">
                  <c:v>5.7699053628104071</c:v>
                </c:pt>
                <c:pt idx="2460">
                  <c:v>5.7723052161080499</c:v>
                </c:pt>
                <c:pt idx="2461">
                  <c:v>5.7746778215680798</c:v>
                </c:pt>
                <c:pt idx="2462">
                  <c:v>5.777054514203753</c:v>
                </c:pt>
                <c:pt idx="2463">
                  <c:v>5.7794380187988281</c:v>
                </c:pt>
                <c:pt idx="2464">
                  <c:v>5.7818303789411267</c:v>
                </c:pt>
                <c:pt idx="2465">
                  <c:v>5.7841982160295755</c:v>
                </c:pt>
                <c:pt idx="2466">
                  <c:v>5.7865810394287109</c:v>
                </c:pt>
                <c:pt idx="2467">
                  <c:v>5.7889686311994275</c:v>
                </c:pt>
                <c:pt idx="2468">
                  <c:v>5.7913528169904431</c:v>
                </c:pt>
                <c:pt idx="2469">
                  <c:v>5.7937233788626532</c:v>
                </c:pt>
                <c:pt idx="2470">
                  <c:v>5.7960993903023859</c:v>
                </c:pt>
                <c:pt idx="2471">
                  <c:v>5.7984883444649835</c:v>
                </c:pt>
                <c:pt idx="2472">
                  <c:v>5.8008766174316406</c:v>
                </c:pt>
                <c:pt idx="2473">
                  <c:v>5.8032471793038507</c:v>
                </c:pt>
                <c:pt idx="2474">
                  <c:v>5.8056327274867465</c:v>
                </c:pt>
                <c:pt idx="2475">
                  <c:v>5.8080162320818216</c:v>
                </c:pt>
                <c:pt idx="2476">
                  <c:v>5.810394287109375</c:v>
                </c:pt>
                <c:pt idx="2477">
                  <c:v>5.8127702985491068</c:v>
                </c:pt>
                <c:pt idx="2478">
                  <c:v>5.8151517595563611</c:v>
                </c:pt>
                <c:pt idx="2479">
                  <c:v>5.8175461632864813</c:v>
                </c:pt>
                <c:pt idx="2480">
                  <c:v>5.8199201311383923</c:v>
                </c:pt>
                <c:pt idx="2481">
                  <c:v>5.8222995485578259</c:v>
                </c:pt>
                <c:pt idx="2482">
                  <c:v>5.8246762411934991</c:v>
                </c:pt>
                <c:pt idx="2483">
                  <c:v>5.8270583833966931</c:v>
                </c:pt>
                <c:pt idx="2484">
                  <c:v>5.8294350760323663</c:v>
                </c:pt>
                <c:pt idx="2485">
                  <c:v>5.8318178994315009</c:v>
                </c:pt>
                <c:pt idx="2486">
                  <c:v>5.8342014040265759</c:v>
                </c:pt>
                <c:pt idx="2487">
                  <c:v>5.8365889957972934</c:v>
                </c:pt>
                <c:pt idx="2488">
                  <c:v>5.8389581952776224</c:v>
                </c:pt>
                <c:pt idx="2489">
                  <c:v>5.841334206717355</c:v>
                </c:pt>
                <c:pt idx="2490">
                  <c:v>5.8437279292515347</c:v>
                </c:pt>
                <c:pt idx="2491">
                  <c:v>5.8461121150425504</c:v>
                </c:pt>
                <c:pt idx="2492">
                  <c:v>5.8484826769147595</c:v>
                </c:pt>
                <c:pt idx="2493">
                  <c:v>5.8508668627057752</c:v>
                </c:pt>
                <c:pt idx="2494">
                  <c:v>5.8532537732805521</c:v>
                </c:pt>
                <c:pt idx="2495">
                  <c:v>5.8556291035243442</c:v>
                </c:pt>
                <c:pt idx="2496">
                  <c:v>5.8580153329031805</c:v>
                </c:pt>
                <c:pt idx="2497">
                  <c:v>5.8604022434779575</c:v>
                </c:pt>
                <c:pt idx="2498">
                  <c:v>5.8627830232892713</c:v>
                </c:pt>
                <c:pt idx="2499">
                  <c:v>5.8651590347290039</c:v>
                </c:pt>
                <c:pt idx="2500">
                  <c:v>5.8675316401890347</c:v>
                </c:pt>
                <c:pt idx="2501">
                  <c:v>5.86991650717599</c:v>
                </c:pt>
                <c:pt idx="2502">
                  <c:v>5.8723054613385877</c:v>
                </c:pt>
                <c:pt idx="2503">
                  <c:v>5.8746828351702005</c:v>
                </c:pt>
                <c:pt idx="2504">
                  <c:v>5.8770595278058728</c:v>
                </c:pt>
                <c:pt idx="2505">
                  <c:v>5.8794430324009488</c:v>
                </c:pt>
                <c:pt idx="2506">
                  <c:v>5.8818176814488004</c:v>
                </c:pt>
                <c:pt idx="2507">
                  <c:v>5.8841909681047708</c:v>
                </c:pt>
                <c:pt idx="2508">
                  <c:v>5.8865792410714288</c:v>
                </c:pt>
                <c:pt idx="2509">
                  <c:v>5.8889695576259067</c:v>
                </c:pt>
                <c:pt idx="2510">
                  <c:v>5.891342844281878</c:v>
                </c:pt>
                <c:pt idx="2511">
                  <c:v>5.893724986485072</c:v>
                </c:pt>
                <c:pt idx="2512">
                  <c:v>5.896108491080148</c:v>
                </c:pt>
                <c:pt idx="2513">
                  <c:v>5.8984981264386853</c:v>
                </c:pt>
                <c:pt idx="2514">
                  <c:v>5.9008646011352539</c:v>
                </c:pt>
                <c:pt idx="2515">
                  <c:v>5.903248105730329</c:v>
                </c:pt>
                <c:pt idx="2516">
                  <c:v>5.9056309291294644</c:v>
                </c:pt>
                <c:pt idx="2517">
                  <c:v>5.9080212456839423</c:v>
                </c:pt>
                <c:pt idx="2518">
                  <c:v>5.9103945323399136</c:v>
                </c:pt>
                <c:pt idx="2519">
                  <c:v>5.9127678189958841</c:v>
                </c:pt>
                <c:pt idx="2520">
                  <c:v>5.9151574543544223</c:v>
                </c:pt>
                <c:pt idx="2521">
                  <c:v>5.9175409589494974</c:v>
                </c:pt>
                <c:pt idx="2522">
                  <c:v>5.9199156079973489</c:v>
                </c:pt>
                <c:pt idx="2523">
                  <c:v>5.9222963878086636</c:v>
                </c:pt>
                <c:pt idx="2524">
                  <c:v>5.9246771676199774</c:v>
                </c:pt>
                <c:pt idx="2525">
                  <c:v>5.9270804268973212</c:v>
                </c:pt>
                <c:pt idx="2526">
                  <c:v>5.9294366836547852</c:v>
                </c:pt>
                <c:pt idx="2527">
                  <c:v>5.9318283626011441</c:v>
                </c:pt>
                <c:pt idx="2528">
                  <c:v>5.9342077800205777</c:v>
                </c:pt>
                <c:pt idx="2529">
                  <c:v>5.936589241027832</c:v>
                </c:pt>
                <c:pt idx="2530">
                  <c:v>5.9389509473528177</c:v>
                </c:pt>
                <c:pt idx="2531">
                  <c:v>5.9413399015154154</c:v>
                </c:pt>
                <c:pt idx="2532">
                  <c:v>5.9437213625226697</c:v>
                </c:pt>
                <c:pt idx="2533">
                  <c:v>5.9461048671177457</c:v>
                </c:pt>
                <c:pt idx="2534">
                  <c:v>5.9484822409493585</c:v>
                </c:pt>
                <c:pt idx="2535">
                  <c:v>5.9508752822875977</c:v>
                </c:pt>
                <c:pt idx="2536">
                  <c:v>5.9532485689435681</c:v>
                </c:pt>
                <c:pt idx="2537">
                  <c:v>5.9556293487548828</c:v>
                </c:pt>
                <c:pt idx="2538">
                  <c:v>5.9580019542149136</c:v>
                </c:pt>
                <c:pt idx="2539">
                  <c:v>5.9603977203369141</c:v>
                </c:pt>
                <c:pt idx="2540">
                  <c:v>5.9627764565604071</c:v>
                </c:pt>
                <c:pt idx="2541">
                  <c:v>5.9651551927839002</c:v>
                </c:pt>
                <c:pt idx="2542">
                  <c:v>5.9675291606358121</c:v>
                </c:pt>
                <c:pt idx="2543">
                  <c:v>5.9699249267578125</c:v>
                </c:pt>
                <c:pt idx="2544">
                  <c:v>5.972298213413783</c:v>
                </c:pt>
                <c:pt idx="2545">
                  <c:v>5.9746749060494562</c:v>
                </c:pt>
                <c:pt idx="2546">
                  <c:v>5.97705568586077</c:v>
                </c:pt>
                <c:pt idx="2547">
                  <c:v>5.9794494083949496</c:v>
                </c:pt>
                <c:pt idx="2548">
                  <c:v>5.981826101030622</c:v>
                </c:pt>
                <c:pt idx="2549">
                  <c:v>5.9842041560581754</c:v>
                </c:pt>
                <c:pt idx="2550">
                  <c:v>5.9865890230451306</c:v>
                </c:pt>
                <c:pt idx="2551">
                  <c:v>5.9889725276402066</c:v>
                </c:pt>
                <c:pt idx="2552">
                  <c:v>5.9913444519042969</c:v>
                </c:pt>
                <c:pt idx="2553">
                  <c:v>5.9937218257359097</c:v>
                </c:pt>
                <c:pt idx="2554">
                  <c:v>5.9961060115269254</c:v>
                </c:pt>
                <c:pt idx="2555">
                  <c:v>5.9984922409057617</c:v>
                </c:pt>
                <c:pt idx="2556">
                  <c:v>6.0008559908185681</c:v>
                </c:pt>
                <c:pt idx="2557">
                  <c:v>6.0032463073730469</c:v>
                </c:pt>
                <c:pt idx="2558">
                  <c:v>6.0056325367518832</c:v>
                </c:pt>
                <c:pt idx="2559">
                  <c:v>6.0080180849347791</c:v>
                </c:pt>
                <c:pt idx="2560">
                  <c:v>6.0103852408272882</c:v>
                </c:pt>
                <c:pt idx="2561">
                  <c:v>6.0127728325980048</c:v>
                </c:pt>
                <c:pt idx="2562">
                  <c:v>6.0151502064296176</c:v>
                </c:pt>
                <c:pt idx="2563">
                  <c:v>6.0175446101597379</c:v>
                </c:pt>
                <c:pt idx="2564">
                  <c:v>6.0199124472481866</c:v>
                </c:pt>
                <c:pt idx="2565">
                  <c:v>6.0223054885864258</c:v>
                </c:pt>
                <c:pt idx="2566">
                  <c:v>6.0246767316545755</c:v>
                </c:pt>
                <c:pt idx="2567">
                  <c:v>6.0270609174455911</c:v>
                </c:pt>
                <c:pt idx="2568">
                  <c:v>6.029434885297503</c:v>
                </c:pt>
                <c:pt idx="2569">
                  <c:v>6.0318197522844583</c:v>
                </c:pt>
                <c:pt idx="2570">
                  <c:v>6.0342093876429965</c:v>
                </c:pt>
                <c:pt idx="2571">
                  <c:v>6.0365935734340121</c:v>
                </c:pt>
                <c:pt idx="2572">
                  <c:v>6.0389600481305798</c:v>
                </c:pt>
                <c:pt idx="2573">
                  <c:v>6.0413558142525812</c:v>
                </c:pt>
                <c:pt idx="2574">
                  <c:v>6.0437243325369696</c:v>
                </c:pt>
                <c:pt idx="2575">
                  <c:v>6.046110561915806</c:v>
                </c:pt>
                <c:pt idx="2576">
                  <c:v>6.0484858921595981</c:v>
                </c:pt>
                <c:pt idx="2577">
                  <c:v>6.0508734839303155</c:v>
                </c:pt>
                <c:pt idx="2578">
                  <c:v>6.0532569885253906</c:v>
                </c:pt>
                <c:pt idx="2579">
                  <c:v>6.0556289127894809</c:v>
                </c:pt>
                <c:pt idx="2580">
                  <c:v>6.0580021994454523</c:v>
                </c:pt>
                <c:pt idx="2581">
                  <c:v>6.0604000091552734</c:v>
                </c:pt>
                <c:pt idx="2582">
                  <c:v>6.0627726146153043</c:v>
                </c:pt>
                <c:pt idx="2583">
                  <c:v>6.0651472636631558</c:v>
                </c:pt>
                <c:pt idx="2584">
                  <c:v>6.0675314494541714</c:v>
                </c:pt>
                <c:pt idx="2585">
                  <c:v>6.06992380959647</c:v>
                </c:pt>
                <c:pt idx="2586">
                  <c:v>6.0722902842930386</c:v>
                </c:pt>
                <c:pt idx="2587">
                  <c:v>6.074676513671875</c:v>
                </c:pt>
                <c:pt idx="2588">
                  <c:v>6.0770613806588312</c:v>
                </c:pt>
                <c:pt idx="2589">
                  <c:v>6.079446928841727</c:v>
                </c:pt>
                <c:pt idx="2590">
                  <c:v>6.0818154471261163</c:v>
                </c:pt>
                <c:pt idx="2591">
                  <c:v>6.0841935021536688</c:v>
                </c:pt>
                <c:pt idx="2592">
                  <c:v>6.0865851811000278</c:v>
                </c:pt>
                <c:pt idx="2593">
                  <c:v>6.0889714104788641</c:v>
                </c:pt>
                <c:pt idx="2594">
                  <c:v>6.0913433347429544</c:v>
                </c:pt>
                <c:pt idx="2595">
                  <c:v>6.0937309265136719</c:v>
                </c:pt>
                <c:pt idx="2596">
                  <c:v>6.0961110251290451</c:v>
                </c:pt>
                <c:pt idx="2597">
                  <c:v>6.0984911237444193</c:v>
                </c:pt>
                <c:pt idx="2598">
                  <c:v>6.1008664539882114</c:v>
                </c:pt>
                <c:pt idx="2599">
                  <c:v>6.1032499585832864</c:v>
                </c:pt>
                <c:pt idx="2600">
                  <c:v>6.1056409563337048</c:v>
                </c:pt>
                <c:pt idx="2601">
                  <c:v>6.1080128805977951</c:v>
                </c:pt>
                <c:pt idx="2602">
                  <c:v>6.11039502280099</c:v>
                </c:pt>
                <c:pt idx="2603">
                  <c:v>6.1127717154366623</c:v>
                </c:pt>
                <c:pt idx="2604">
                  <c:v>6.115152495247977</c:v>
                </c:pt>
                <c:pt idx="2605">
                  <c:v>6.1175298690795898</c:v>
                </c:pt>
                <c:pt idx="2606">
                  <c:v>6.1199106488909036</c:v>
                </c:pt>
                <c:pt idx="2607">
                  <c:v>6.1222982406616211</c:v>
                </c:pt>
                <c:pt idx="2608">
                  <c:v>6.1246844700404575</c:v>
                </c:pt>
                <c:pt idx="2609">
                  <c:v>6.1270563943045477</c:v>
                </c:pt>
                <c:pt idx="2610">
                  <c:v>6.1294303621564588</c:v>
                </c:pt>
                <c:pt idx="2611">
                  <c:v>6.1318261282784592</c:v>
                </c:pt>
                <c:pt idx="2612">
                  <c:v>6.1342089516775946</c:v>
                </c:pt>
                <c:pt idx="2613">
                  <c:v>6.1365788323538641</c:v>
                </c:pt>
                <c:pt idx="2614">
                  <c:v>6.13896438053676</c:v>
                </c:pt>
                <c:pt idx="2615">
                  <c:v>6.1413512911115369</c:v>
                </c:pt>
                <c:pt idx="2616">
                  <c:v>6.1437225341796875</c:v>
                </c:pt>
                <c:pt idx="2617">
                  <c:v>6.1461108071463446</c:v>
                </c:pt>
                <c:pt idx="2618">
                  <c:v>6.1484956741333008</c:v>
                </c:pt>
                <c:pt idx="2619">
                  <c:v>6.1508778163364957</c:v>
                </c:pt>
                <c:pt idx="2620">
                  <c:v>6.1532517841884067</c:v>
                </c:pt>
                <c:pt idx="2621">
                  <c:v>6.1556271144321988</c:v>
                </c:pt>
                <c:pt idx="2622">
                  <c:v>6.1580119814191541</c:v>
                </c:pt>
                <c:pt idx="2623">
                  <c:v>6.1604016167776923</c:v>
                </c:pt>
                <c:pt idx="2624">
                  <c:v>6.1627783094133646</c:v>
                </c:pt>
                <c:pt idx="2625">
                  <c:v>6.1651556832449774</c:v>
                </c:pt>
                <c:pt idx="2626">
                  <c:v>6.167539869035993</c:v>
                </c:pt>
                <c:pt idx="2627">
                  <c:v>6.1699131556919644</c:v>
                </c:pt>
                <c:pt idx="2628">
                  <c:v>6.1722857611519943</c:v>
                </c:pt>
                <c:pt idx="2629">
                  <c:v>6.174674715314592</c:v>
                </c:pt>
                <c:pt idx="2630">
                  <c:v>6.1770636694771897</c:v>
                </c:pt>
                <c:pt idx="2631">
                  <c:v>6.179436956133161</c:v>
                </c:pt>
                <c:pt idx="2632">
                  <c:v>6.1818184171404154</c:v>
                </c:pt>
                <c:pt idx="2633">
                  <c:v>6.1842012405395508</c:v>
                </c:pt>
                <c:pt idx="2634">
                  <c:v>6.1865908758980881</c:v>
                </c:pt>
                <c:pt idx="2635">
                  <c:v>6.1889566693987161</c:v>
                </c:pt>
                <c:pt idx="2636">
                  <c:v>6.1913415363856723</c:v>
                </c:pt>
                <c:pt idx="2637">
                  <c:v>6.1937257221766879</c:v>
                </c:pt>
                <c:pt idx="2638">
                  <c:v>6.1961126327514648</c:v>
                </c:pt>
                <c:pt idx="2639">
                  <c:v>6.1984879629952561</c:v>
                </c:pt>
                <c:pt idx="2640">
                  <c:v>6.2008598872593472</c:v>
                </c:pt>
                <c:pt idx="2641">
                  <c:v>6.2032536097935269</c:v>
                </c:pt>
                <c:pt idx="2642">
                  <c:v>6.2056377955845425</c:v>
                </c:pt>
                <c:pt idx="2643">
                  <c:v>6.2080104010445725</c:v>
                </c:pt>
                <c:pt idx="2644">
                  <c:v>6.2103911808558871</c:v>
                </c:pt>
                <c:pt idx="2645">
                  <c:v>6.2127740042550217</c:v>
                </c:pt>
                <c:pt idx="2646">
                  <c:v>6.2151752199445447</c:v>
                </c:pt>
                <c:pt idx="2647">
                  <c:v>6.21753420148577</c:v>
                </c:pt>
                <c:pt idx="2648">
                  <c:v>6.2199211120605469</c:v>
                </c:pt>
                <c:pt idx="2649">
                  <c:v>6.2223032542637418</c:v>
                </c:pt>
                <c:pt idx="2650">
                  <c:v>6.224683352879115</c:v>
                </c:pt>
                <c:pt idx="2651">
                  <c:v>6.2270457404000412</c:v>
                </c:pt>
                <c:pt idx="2652">
                  <c:v>6.22943605695452</c:v>
                </c:pt>
                <c:pt idx="2653">
                  <c:v>6.2318175179617743</c:v>
                </c:pt>
                <c:pt idx="2654">
                  <c:v>6.2342003413609097</c:v>
                </c:pt>
                <c:pt idx="2655">
                  <c:v>6.2365763528006415</c:v>
                </c:pt>
                <c:pt idx="2656">
                  <c:v>6.2389700753348212</c:v>
                </c:pt>
                <c:pt idx="2657">
                  <c:v>6.2413440431867322</c:v>
                </c:pt>
                <c:pt idx="2658">
                  <c:v>6.2437268665858676</c:v>
                </c:pt>
                <c:pt idx="2659">
                  <c:v>6.2461001532418381</c:v>
                </c:pt>
                <c:pt idx="2660">
                  <c:v>6.2484959193638394</c:v>
                </c:pt>
                <c:pt idx="2661">
                  <c:v>6.2508739743913919</c:v>
                </c:pt>
                <c:pt idx="2662">
                  <c:v>6.2532513482230048</c:v>
                </c:pt>
                <c:pt idx="2663">
                  <c:v>6.2556266784667969</c:v>
                </c:pt>
                <c:pt idx="2664">
                  <c:v>6.258019719805036</c:v>
                </c:pt>
                <c:pt idx="2665">
                  <c:v>6.2603943688528876</c:v>
                </c:pt>
                <c:pt idx="2666">
                  <c:v>6.2627696990966797</c:v>
                </c:pt>
                <c:pt idx="2667">
                  <c:v>6.2651497977120529</c:v>
                </c:pt>
                <c:pt idx="2668">
                  <c:v>6.2675442014421732</c:v>
                </c:pt>
                <c:pt idx="2669">
                  <c:v>6.2699208940778455</c:v>
                </c:pt>
                <c:pt idx="2670">
                  <c:v>6.2722975867135178</c:v>
                </c:pt>
                <c:pt idx="2671">
                  <c:v>6.2746817725045334</c:v>
                </c:pt>
                <c:pt idx="2672">
                  <c:v>6.2770693642752509</c:v>
                </c:pt>
                <c:pt idx="2673">
                  <c:v>6.2794433321271619</c:v>
                </c:pt>
                <c:pt idx="2674">
                  <c:v>6.2818200247628342</c:v>
                </c:pt>
                <c:pt idx="2675">
                  <c:v>6.2842042105538498</c:v>
                </c:pt>
                <c:pt idx="2676">
                  <c:v>6.2865911211286267</c:v>
                </c:pt>
                <c:pt idx="2677">
                  <c:v>6.288954871041434</c:v>
                </c:pt>
                <c:pt idx="2678">
                  <c:v>6.2913445063999722</c:v>
                </c:pt>
                <c:pt idx="2679">
                  <c:v>6.2937320981706888</c:v>
                </c:pt>
                <c:pt idx="2680">
                  <c:v>6.2961135591779431</c:v>
                </c:pt>
                <c:pt idx="2681">
                  <c:v>6.298477990286691</c:v>
                </c:pt>
                <c:pt idx="2682">
                  <c:v>6.3008655820574075</c:v>
                </c:pt>
                <c:pt idx="2683">
                  <c:v>6.3032449994768411</c:v>
                </c:pt>
                <c:pt idx="2684">
                  <c:v>6.3056394032069614</c:v>
                </c:pt>
                <c:pt idx="2685">
                  <c:v>6.3080058779035291</c:v>
                </c:pt>
                <c:pt idx="2686">
                  <c:v>6.310397556849888</c:v>
                </c:pt>
                <c:pt idx="2687">
                  <c:v>6.3127701623099188</c:v>
                </c:pt>
                <c:pt idx="2688">
                  <c:v>6.3151543481009345</c:v>
                </c:pt>
                <c:pt idx="2689">
                  <c:v>6.3175324031284879</c:v>
                </c:pt>
                <c:pt idx="2690">
                  <c:v>6.3199159077235629</c:v>
                </c:pt>
                <c:pt idx="2691">
                  <c:v>6.3223048618861606</c:v>
                </c:pt>
                <c:pt idx="2692">
                  <c:v>6.3246863228934149</c:v>
                </c:pt>
                <c:pt idx="2693">
                  <c:v>6.3270548411778043</c:v>
                </c:pt>
                <c:pt idx="2694">
                  <c:v>6.3294546944754462</c:v>
                </c:pt>
                <c:pt idx="2695">
                  <c:v>6.3318184443882535</c:v>
                </c:pt>
                <c:pt idx="2696">
                  <c:v>6.3342039925711493</c:v>
                </c:pt>
                <c:pt idx="2697">
                  <c:v>6.3365800040108811</c:v>
                </c:pt>
                <c:pt idx="2698">
                  <c:v>6.338966914585658</c:v>
                </c:pt>
                <c:pt idx="2699">
                  <c:v>6.3413497379847934</c:v>
                </c:pt>
                <c:pt idx="2700">
                  <c:v>6.3437209810529431</c:v>
                </c:pt>
                <c:pt idx="2701">
                  <c:v>6.3460956301007947</c:v>
                </c:pt>
                <c:pt idx="2702">
                  <c:v>6.348494802202497</c:v>
                </c:pt>
                <c:pt idx="2703">
                  <c:v>6.3508674076625278</c:v>
                </c:pt>
                <c:pt idx="2704">
                  <c:v>6.3532441002982001</c:v>
                </c:pt>
                <c:pt idx="2705">
                  <c:v>6.355626242501395</c:v>
                </c:pt>
                <c:pt idx="2706">
                  <c:v>6.3580192838396341</c:v>
                </c:pt>
                <c:pt idx="2707">
                  <c:v>6.3603864397321423</c:v>
                </c:pt>
                <c:pt idx="2708">
                  <c:v>6.3627733503069193</c:v>
                </c:pt>
                <c:pt idx="2709">
                  <c:v>6.3651582172938754</c:v>
                </c:pt>
                <c:pt idx="2710">
                  <c:v>6.3675417218889505</c:v>
                </c:pt>
                <c:pt idx="2711">
                  <c:v>6.3699143273489813</c:v>
                </c:pt>
                <c:pt idx="2712">
                  <c:v>6.3722903387887131</c:v>
                </c:pt>
                <c:pt idx="2713">
                  <c:v>6.3746799741472513</c:v>
                </c:pt>
                <c:pt idx="2714">
                  <c:v>6.3770648411342075</c:v>
                </c:pt>
                <c:pt idx="2715">
                  <c:v>6.3794367653982977</c:v>
                </c:pt>
                <c:pt idx="2716">
                  <c:v>6.3818250383649548</c:v>
                </c:pt>
                <c:pt idx="2717">
                  <c:v>6.3842058181762695</c:v>
                </c:pt>
                <c:pt idx="2718">
                  <c:v>6.3865852355957031</c:v>
                </c:pt>
                <c:pt idx="2719">
                  <c:v>6.3889612470354349</c:v>
                </c:pt>
                <c:pt idx="2720">
                  <c:v>6.3913454328264505</c:v>
                </c:pt>
                <c:pt idx="2721">
                  <c:v>6.3937364305768689</c:v>
                </c:pt>
                <c:pt idx="2722">
                  <c:v>6.3961097172328403</c:v>
                </c:pt>
                <c:pt idx="2723">
                  <c:v>6.3984918594360352</c:v>
                </c:pt>
                <c:pt idx="2724">
                  <c:v>6.400869233267648</c:v>
                </c:pt>
                <c:pt idx="2725">
                  <c:v>6.4032486506870816</c:v>
                </c:pt>
                <c:pt idx="2726">
                  <c:v>6.4056273869105746</c:v>
                </c:pt>
                <c:pt idx="2727">
                  <c:v>6.4080061231340677</c:v>
                </c:pt>
                <c:pt idx="2728">
                  <c:v>6.4103950772966654</c:v>
                </c:pt>
                <c:pt idx="2729">
                  <c:v>6.4127799442836215</c:v>
                </c:pt>
                <c:pt idx="2730">
                  <c:v>6.4151498249598911</c:v>
                </c:pt>
                <c:pt idx="2731">
                  <c:v>6.4175258363996228</c:v>
                </c:pt>
                <c:pt idx="2732">
                  <c:v>6.4199195589338025</c:v>
                </c:pt>
                <c:pt idx="2733">
                  <c:v>6.4223017011369974</c:v>
                </c:pt>
                <c:pt idx="2734">
                  <c:v>6.424672944205148</c:v>
                </c:pt>
                <c:pt idx="2735">
                  <c:v>6.4270578111921033</c:v>
                </c:pt>
                <c:pt idx="2736">
                  <c:v>6.4294447217668802</c:v>
                </c:pt>
                <c:pt idx="2737">
                  <c:v>6.431817327226911</c:v>
                </c:pt>
                <c:pt idx="2738">
                  <c:v>6.4342076437813889</c:v>
                </c:pt>
                <c:pt idx="2739">
                  <c:v>6.4365931919642856</c:v>
                </c:pt>
                <c:pt idx="2740">
                  <c:v>6.4389746529715399</c:v>
                </c:pt>
                <c:pt idx="2741">
                  <c:v>6.4413486208234509</c:v>
                </c:pt>
                <c:pt idx="2742">
                  <c:v>6.4437232698713025</c:v>
                </c:pt>
                <c:pt idx="2743">
                  <c:v>6.4461074556623181</c:v>
                </c:pt>
                <c:pt idx="2744">
                  <c:v>6.4484991346086771</c:v>
                </c:pt>
                <c:pt idx="2745">
                  <c:v>6.4508703776768277</c:v>
                </c:pt>
                <c:pt idx="2746">
                  <c:v>6.4532504762922009</c:v>
                </c:pt>
                <c:pt idx="2747">
                  <c:v>6.4556326184953958</c:v>
                </c:pt>
                <c:pt idx="2748">
                  <c:v>6.4580086299351285</c:v>
                </c:pt>
                <c:pt idx="2749">
                  <c:v>6.4603812353951584</c:v>
                </c:pt>
                <c:pt idx="2750">
                  <c:v>6.4627701895577561</c:v>
                </c:pt>
                <c:pt idx="2751">
                  <c:v>6.465157100132533</c:v>
                </c:pt>
                <c:pt idx="2752">
                  <c:v>6.4675297055925638</c:v>
                </c:pt>
                <c:pt idx="2753">
                  <c:v>6.4699132101876389</c:v>
                </c:pt>
                <c:pt idx="2754">
                  <c:v>6.4722987583705356</c:v>
                </c:pt>
                <c:pt idx="2755">
                  <c:v>6.4746856689453125</c:v>
                </c:pt>
                <c:pt idx="2756">
                  <c:v>6.4770569120134622</c:v>
                </c:pt>
                <c:pt idx="2757">
                  <c:v>6.4794363294328958</c:v>
                </c:pt>
                <c:pt idx="2758">
                  <c:v>6.4818218776157925</c:v>
                </c:pt>
                <c:pt idx="2759">
                  <c:v>6.4842087881905686</c:v>
                </c:pt>
                <c:pt idx="2760">
                  <c:v>6.486586843218122</c:v>
                </c:pt>
                <c:pt idx="2761">
                  <c:v>6.4889553615025113</c:v>
                </c:pt>
                <c:pt idx="2762">
                  <c:v>6.4913470404488693</c:v>
                </c:pt>
                <c:pt idx="2763">
                  <c:v>6.4937325886317661</c:v>
                </c:pt>
                <c:pt idx="2764">
                  <c:v>6.4961045128958563</c:v>
                </c:pt>
                <c:pt idx="2765">
                  <c:v>6.4984859739031107</c:v>
                </c:pt>
                <c:pt idx="2766">
                  <c:v>6.500867434910365</c:v>
                </c:pt>
                <c:pt idx="2767">
                  <c:v>6.5032679694039475</c:v>
                </c:pt>
                <c:pt idx="2768">
                  <c:v>6.5056276321411133</c:v>
                </c:pt>
                <c:pt idx="2769">
                  <c:v>6.5080193110874722</c:v>
                </c:pt>
                <c:pt idx="2770">
                  <c:v>6.5103994097028455</c:v>
                </c:pt>
                <c:pt idx="2771">
                  <c:v>6.5127795083182196</c:v>
                </c:pt>
                <c:pt idx="2772">
                  <c:v>6.5151418958391458</c:v>
                </c:pt>
                <c:pt idx="2773">
                  <c:v>6.5175328935895642</c:v>
                </c:pt>
                <c:pt idx="2774">
                  <c:v>6.5199150357927591</c:v>
                </c:pt>
                <c:pt idx="2775">
                  <c:v>6.5222951344081332</c:v>
                </c:pt>
                <c:pt idx="2776">
                  <c:v>6.5246731894356857</c:v>
                </c:pt>
                <c:pt idx="2777">
                  <c:v>6.5270669119698654</c:v>
                </c:pt>
                <c:pt idx="2778">
                  <c:v>6.5294395174298963</c:v>
                </c:pt>
                <c:pt idx="2779">
                  <c:v>6.5318196160452704</c:v>
                </c:pt>
                <c:pt idx="2780">
                  <c:v>6.5341935838971814</c:v>
                </c:pt>
                <c:pt idx="2781">
                  <c:v>6.5365893500191818</c:v>
                </c:pt>
                <c:pt idx="2782">
                  <c:v>6.5389687674386154</c:v>
                </c:pt>
                <c:pt idx="2783">
                  <c:v>6.5413468224661688</c:v>
                </c:pt>
                <c:pt idx="2784">
                  <c:v>6.5437201091221402</c:v>
                </c:pt>
                <c:pt idx="2785">
                  <c:v>6.5461145128522595</c:v>
                </c:pt>
                <c:pt idx="2786">
                  <c:v>6.5484884807041714</c:v>
                </c:pt>
                <c:pt idx="2787">
                  <c:v>6.550867898123605</c:v>
                </c:pt>
                <c:pt idx="2788">
                  <c:v>6.5532459531511575</c:v>
                </c:pt>
                <c:pt idx="2789">
                  <c:v>6.5556410380772183</c:v>
                </c:pt>
                <c:pt idx="2790">
                  <c:v>6.5580170495169501</c:v>
                </c:pt>
                <c:pt idx="2791">
                  <c:v>6.5603944233485629</c:v>
                </c:pt>
                <c:pt idx="2792">
                  <c:v>6.562777927943638</c:v>
                </c:pt>
                <c:pt idx="2793">
                  <c:v>6.5651648385184149</c:v>
                </c:pt>
                <c:pt idx="2794">
                  <c:v>6.567535400390625</c:v>
                </c:pt>
                <c:pt idx="2795">
                  <c:v>6.5699127742222379</c:v>
                </c:pt>
                <c:pt idx="2796">
                  <c:v>6.5722962788173129</c:v>
                </c:pt>
                <c:pt idx="2797">
                  <c:v>6.5746838705880295</c:v>
                </c:pt>
                <c:pt idx="2798">
                  <c:v>6.577048982892717</c:v>
                </c:pt>
                <c:pt idx="2799">
                  <c:v>6.5794392994471957</c:v>
                </c:pt>
                <c:pt idx="2800">
                  <c:v>6.5818228040422708</c:v>
                </c:pt>
                <c:pt idx="2801">
                  <c:v>6.5842083522251675</c:v>
                </c:pt>
                <c:pt idx="2802">
                  <c:v>6.5865761893136154</c:v>
                </c:pt>
                <c:pt idx="2803">
                  <c:v>6.5889624186924527</c:v>
                </c:pt>
                <c:pt idx="2804">
                  <c:v>6.5913418361118863</c:v>
                </c:pt>
                <c:pt idx="2805">
                  <c:v>6.5937341962541849</c:v>
                </c:pt>
                <c:pt idx="2806">
                  <c:v>6.5961006709507535</c:v>
                </c:pt>
                <c:pt idx="2807">
                  <c:v>6.5984977994646341</c:v>
                </c:pt>
                <c:pt idx="2808">
                  <c:v>6.6008669989449631</c:v>
                </c:pt>
                <c:pt idx="2809">
                  <c:v>6.6032505035400391</c:v>
                </c:pt>
                <c:pt idx="2810">
                  <c:v>6.6056231090000699</c:v>
                </c:pt>
                <c:pt idx="2811">
                  <c:v>6.6080107007707864</c:v>
                </c:pt>
                <c:pt idx="2812">
                  <c:v>6.6103982925415039</c:v>
                </c:pt>
                <c:pt idx="2813">
                  <c:v>6.612781797136579</c:v>
                </c:pt>
                <c:pt idx="2814">
                  <c:v>6.6151503154209683</c:v>
                </c:pt>
                <c:pt idx="2815">
                  <c:v>6.61754880632673</c:v>
                </c:pt>
                <c:pt idx="2816">
                  <c:v>6.6199159622192383</c:v>
                </c:pt>
                <c:pt idx="2817">
                  <c:v>6.6223008292061936</c:v>
                </c:pt>
                <c:pt idx="2818">
                  <c:v>6.6246782030378064</c:v>
                </c:pt>
                <c:pt idx="2819">
                  <c:v>6.6270630700247626</c:v>
                </c:pt>
                <c:pt idx="2820">
                  <c:v>6.6294445310320169</c:v>
                </c:pt>
                <c:pt idx="2821">
                  <c:v>6.6318191800798685</c:v>
                </c:pt>
                <c:pt idx="2822">
                  <c:v>6.6341931479317795</c:v>
                </c:pt>
                <c:pt idx="2823">
                  <c:v>6.6365923200334818</c:v>
                </c:pt>
                <c:pt idx="2824">
                  <c:v>6.6389615195138107</c:v>
                </c:pt>
                <c:pt idx="2825">
                  <c:v>6.6413395745413641</c:v>
                </c:pt>
                <c:pt idx="2826">
                  <c:v>6.6437223979404996</c:v>
                </c:pt>
                <c:pt idx="2827">
                  <c:v>6.6461147580827982</c:v>
                </c:pt>
                <c:pt idx="2828">
                  <c:v>6.6484785079956055</c:v>
                </c:pt>
                <c:pt idx="2829">
                  <c:v>6.6508688245500833</c:v>
                </c:pt>
                <c:pt idx="2830">
                  <c:v>6.6532536915370395</c:v>
                </c:pt>
                <c:pt idx="2831">
                  <c:v>6.6556371961321146</c:v>
                </c:pt>
                <c:pt idx="2832">
                  <c:v>6.6580057144165039</c:v>
                </c:pt>
                <c:pt idx="2833">
                  <c:v>6.6603871754237582</c:v>
                </c:pt>
                <c:pt idx="2834">
                  <c:v>6.6627754483904154</c:v>
                </c:pt>
                <c:pt idx="2835">
                  <c:v>6.6651637213570725</c:v>
                </c:pt>
                <c:pt idx="2836">
                  <c:v>6.6675363268171033</c:v>
                </c:pt>
                <c:pt idx="2837">
                  <c:v>6.6699245997837613</c:v>
                </c:pt>
                <c:pt idx="2838">
                  <c:v>6.6723033360072543</c:v>
                </c:pt>
                <c:pt idx="2839">
                  <c:v>6.6746813910348068</c:v>
                </c:pt>
                <c:pt idx="2840">
                  <c:v>6.6770567212785989</c:v>
                </c:pt>
                <c:pt idx="2841">
                  <c:v>6.6794409070696146</c:v>
                </c:pt>
                <c:pt idx="2842">
                  <c:v>6.681831904820033</c:v>
                </c:pt>
                <c:pt idx="2843">
                  <c:v>6.6842031478881836</c:v>
                </c:pt>
                <c:pt idx="2844">
                  <c:v>6.6865825653076172</c:v>
                </c:pt>
                <c:pt idx="2845">
                  <c:v>6.6889647075108121</c:v>
                </c:pt>
                <c:pt idx="2846">
                  <c:v>6.6913407189505438</c:v>
                </c:pt>
                <c:pt idx="2847">
                  <c:v>6.693720817565918</c:v>
                </c:pt>
                <c:pt idx="2848">
                  <c:v>6.6961015973772318</c:v>
                </c:pt>
                <c:pt idx="2849">
                  <c:v>6.6984898703438889</c:v>
                </c:pt>
                <c:pt idx="2850">
                  <c:v>6.7008726937430243</c:v>
                </c:pt>
                <c:pt idx="2851">
                  <c:v>6.7032452992030551</c:v>
                </c:pt>
                <c:pt idx="2852">
                  <c:v>6.7056213106427869</c:v>
                </c:pt>
                <c:pt idx="2853">
                  <c:v>6.7080170767647873</c:v>
                </c:pt>
                <c:pt idx="2854">
                  <c:v>6.7103964941842209</c:v>
                </c:pt>
                <c:pt idx="2855">
                  <c:v>6.7127677372523715</c:v>
                </c:pt>
                <c:pt idx="2856">
                  <c:v>6.7151526042393277</c:v>
                </c:pt>
                <c:pt idx="2857">
                  <c:v>6.7175395148141037</c:v>
                </c:pt>
                <c:pt idx="2858">
                  <c:v>6.7199114390781949</c:v>
                </c:pt>
                <c:pt idx="2859">
                  <c:v>6.7223003932407925</c:v>
                </c:pt>
                <c:pt idx="2860">
                  <c:v>6.7246845790318082</c:v>
                </c:pt>
                <c:pt idx="2861">
                  <c:v>6.7270667212350022</c:v>
                </c:pt>
                <c:pt idx="2862">
                  <c:v>6.7294400078909735</c:v>
                </c:pt>
                <c:pt idx="2863">
                  <c:v>6.7318173817225864</c:v>
                </c:pt>
                <c:pt idx="2864">
                  <c:v>6.734201567513602</c:v>
                </c:pt>
                <c:pt idx="2865">
                  <c:v>6.7365925652640204</c:v>
                </c:pt>
                <c:pt idx="2866">
                  <c:v>6.7389665331159314</c:v>
                </c:pt>
                <c:pt idx="2867">
                  <c:v>6.7413479941231857</c:v>
                </c:pt>
                <c:pt idx="2868">
                  <c:v>6.7437301363263806</c:v>
                </c:pt>
                <c:pt idx="2869">
                  <c:v>6.7461054665701727</c:v>
                </c:pt>
                <c:pt idx="2870">
                  <c:v>6.7484767096383225</c:v>
                </c:pt>
                <c:pt idx="2871">
                  <c:v>6.7508663449968607</c:v>
                </c:pt>
                <c:pt idx="2872">
                  <c:v>6.7532559803553989</c:v>
                </c:pt>
                <c:pt idx="2873">
                  <c:v>6.7556272234235486</c:v>
                </c:pt>
                <c:pt idx="2874">
                  <c:v>6.7580086844308029</c:v>
                </c:pt>
                <c:pt idx="2875">
                  <c:v>6.7603928702218186</c:v>
                </c:pt>
                <c:pt idx="2876">
                  <c:v>6.7627818243844162</c:v>
                </c:pt>
                <c:pt idx="2877">
                  <c:v>6.7651482990809848</c:v>
                </c:pt>
                <c:pt idx="2878">
                  <c:v>6.7675304412841797</c:v>
                </c:pt>
                <c:pt idx="2879">
                  <c:v>6.7699166706630161</c:v>
                </c:pt>
                <c:pt idx="2880">
                  <c:v>6.7723022188459119</c:v>
                </c:pt>
                <c:pt idx="2881">
                  <c:v>6.7746795926775247</c:v>
                </c:pt>
                <c:pt idx="2882">
                  <c:v>6.777051516941615</c:v>
                </c:pt>
                <c:pt idx="2883">
                  <c:v>6.7794459206717352</c:v>
                </c:pt>
                <c:pt idx="2884">
                  <c:v>6.7818294252668103</c:v>
                </c:pt>
                <c:pt idx="2885">
                  <c:v>6.7842020307268411</c:v>
                </c:pt>
                <c:pt idx="2886">
                  <c:v>6.7865828105381558</c:v>
                </c:pt>
                <c:pt idx="2887">
                  <c:v>6.7889669963291714</c:v>
                </c:pt>
                <c:pt idx="2888">
                  <c:v>6.7913634436471115</c:v>
                </c:pt>
                <c:pt idx="2889">
                  <c:v>6.7937251499720981</c:v>
                </c:pt>
                <c:pt idx="2890">
                  <c:v>6.7961127417428147</c:v>
                </c:pt>
                <c:pt idx="2891">
                  <c:v>6.7984914779663086</c:v>
                </c:pt>
                <c:pt idx="2892">
                  <c:v>6.8008736201695035</c:v>
                </c:pt>
                <c:pt idx="2893">
                  <c:v>6.8032360076904297</c:v>
                </c:pt>
                <c:pt idx="2894">
                  <c:v>6.8056276866367886</c:v>
                </c:pt>
                <c:pt idx="2895">
                  <c:v>6.808009147644043</c:v>
                </c:pt>
                <c:pt idx="2896">
                  <c:v>6.8103899274553568</c:v>
                </c:pt>
                <c:pt idx="2897">
                  <c:v>6.8127693448747904</c:v>
                </c:pt>
                <c:pt idx="2898">
                  <c:v>6.8151617050170898</c:v>
                </c:pt>
                <c:pt idx="2899">
                  <c:v>6.8175363540649414</c:v>
                </c:pt>
                <c:pt idx="2900">
                  <c:v>6.819915771484375</c:v>
                </c:pt>
                <c:pt idx="2901">
                  <c:v>6.8222876957484653</c:v>
                </c:pt>
                <c:pt idx="2902">
                  <c:v>6.8246855054582864</c:v>
                </c:pt>
                <c:pt idx="2903">
                  <c:v>6.8270642416817795</c:v>
                </c:pt>
                <c:pt idx="2904">
                  <c:v>6.8294436591012131</c:v>
                </c:pt>
                <c:pt idx="2905">
                  <c:v>6.8318162645612439</c:v>
                </c:pt>
                <c:pt idx="2906">
                  <c:v>6.8342072623116623</c:v>
                </c:pt>
                <c:pt idx="2907">
                  <c:v>6.8365839549473355</c:v>
                </c:pt>
                <c:pt idx="2908">
                  <c:v>6.8389592851911267</c:v>
                </c:pt>
                <c:pt idx="2909">
                  <c:v>6.8413387026105603</c:v>
                </c:pt>
                <c:pt idx="2910">
                  <c:v>6.8437331063406805</c:v>
                </c:pt>
                <c:pt idx="2911">
                  <c:v>6.8461104801722934</c:v>
                </c:pt>
                <c:pt idx="2912">
                  <c:v>6.8484864916120252</c:v>
                </c:pt>
                <c:pt idx="2913">
                  <c:v>6.8508713585989813</c:v>
                </c:pt>
                <c:pt idx="2914">
                  <c:v>6.853260312761579</c:v>
                </c:pt>
                <c:pt idx="2915">
                  <c:v>6.8556301934378485</c:v>
                </c:pt>
                <c:pt idx="2916">
                  <c:v>6.8580089296613416</c:v>
                </c:pt>
                <c:pt idx="2917">
                  <c:v>6.8603944778442383</c:v>
                </c:pt>
                <c:pt idx="2918">
                  <c:v>6.8627807072230746</c:v>
                </c:pt>
                <c:pt idx="2919">
                  <c:v>6.8651451383318216</c:v>
                </c:pt>
                <c:pt idx="2920">
                  <c:v>6.86753613608224</c:v>
                </c:pt>
                <c:pt idx="2921">
                  <c:v>6.8699182782854349</c:v>
                </c:pt>
                <c:pt idx="2922">
                  <c:v>6.8723038264683316</c:v>
                </c:pt>
                <c:pt idx="2923">
                  <c:v>6.8746682575770786</c:v>
                </c:pt>
                <c:pt idx="2924">
                  <c:v>6.8770551681518555</c:v>
                </c:pt>
                <c:pt idx="2925">
                  <c:v>6.8794352667672287</c:v>
                </c:pt>
                <c:pt idx="2926">
                  <c:v>6.8818269457135877</c:v>
                </c:pt>
                <c:pt idx="2927">
                  <c:v>6.8841941016060959</c:v>
                </c:pt>
                <c:pt idx="2928">
                  <c:v>6.886591911315918</c:v>
                </c:pt>
                <c:pt idx="2929">
                  <c:v>6.888961110796247</c:v>
                </c:pt>
                <c:pt idx="2930">
                  <c:v>6.8913459777832031</c:v>
                </c:pt>
                <c:pt idx="2931">
                  <c:v>6.8937206268310547</c:v>
                </c:pt>
                <c:pt idx="2932">
                  <c:v>6.8961088997977118</c:v>
                </c:pt>
                <c:pt idx="2933">
                  <c:v>6.8984964915684293</c:v>
                </c:pt>
                <c:pt idx="2934">
                  <c:v>6.9008793149675638</c:v>
                </c:pt>
                <c:pt idx="2935">
                  <c:v>6.9032457896641324</c:v>
                </c:pt>
                <c:pt idx="2936">
                  <c:v>6.9056449617658338</c:v>
                </c:pt>
                <c:pt idx="2937">
                  <c:v>6.9080093928745816</c:v>
                </c:pt>
                <c:pt idx="2938">
                  <c:v>6.9103976658412387</c:v>
                </c:pt>
                <c:pt idx="2939">
                  <c:v>6.9127716336931497</c:v>
                </c:pt>
                <c:pt idx="2940">
                  <c:v>6.9151558194841654</c:v>
                </c:pt>
                <c:pt idx="2941">
                  <c:v>6.9175386428833008</c:v>
                </c:pt>
                <c:pt idx="2942">
                  <c:v>6.9199126107352118</c:v>
                </c:pt>
                <c:pt idx="2943">
                  <c:v>6.9222893033708841</c:v>
                </c:pt>
                <c:pt idx="2944">
                  <c:v>6.9246871130807053</c:v>
                </c:pt>
                <c:pt idx="2945">
                  <c:v>6.9270576749529154</c:v>
                </c:pt>
                <c:pt idx="2946">
                  <c:v>6.9294357299804688</c:v>
                </c:pt>
                <c:pt idx="2947">
                  <c:v>6.9318185533796033</c:v>
                </c:pt>
                <c:pt idx="2948">
                  <c:v>6.9342129571097235</c:v>
                </c:pt>
                <c:pt idx="2949">
                  <c:v>6.9365773882184705</c:v>
                </c:pt>
                <c:pt idx="2950">
                  <c:v>6.9389663423810681</c:v>
                </c:pt>
                <c:pt idx="2951">
                  <c:v>6.9413505281720838</c:v>
                </c:pt>
                <c:pt idx="2952">
                  <c:v>6.9437326703752786</c:v>
                </c:pt>
                <c:pt idx="2953">
                  <c:v>6.9461018698556076</c:v>
                </c:pt>
                <c:pt idx="2954">
                  <c:v>6.9484840120588025</c:v>
                </c:pt>
                <c:pt idx="2955">
                  <c:v>6.9508709226335794</c:v>
                </c:pt>
                <c:pt idx="2956">
                  <c:v>6.953255108424595</c:v>
                </c:pt>
                <c:pt idx="2957">
                  <c:v>6.9556270326886853</c:v>
                </c:pt>
                <c:pt idx="2958">
                  <c:v>6.9580173492431641</c:v>
                </c:pt>
                <c:pt idx="2959">
                  <c:v>6.9603960854666571</c:v>
                </c:pt>
                <c:pt idx="2960">
                  <c:v>6.9627748216901502</c:v>
                </c:pt>
                <c:pt idx="2961">
                  <c:v>6.9651494707380017</c:v>
                </c:pt>
                <c:pt idx="2962">
                  <c:v>6.9675363813127786</c:v>
                </c:pt>
                <c:pt idx="2963">
                  <c:v>6.9699266978672574</c:v>
                </c:pt>
                <c:pt idx="2964">
                  <c:v>6.9722993033272873</c:v>
                </c:pt>
                <c:pt idx="2965">
                  <c:v>6.9746773583548407</c:v>
                </c:pt>
                <c:pt idx="2966">
                  <c:v>6.9770615441458563</c:v>
                </c:pt>
                <c:pt idx="2967">
                  <c:v>6.9794361931937079</c:v>
                </c:pt>
                <c:pt idx="2968">
                  <c:v>6.9818176542009622</c:v>
                </c:pt>
                <c:pt idx="2969">
                  <c:v>6.9841984340122769</c:v>
                </c:pt>
                <c:pt idx="2970">
                  <c:v>6.9865860257829935</c:v>
                </c:pt>
                <c:pt idx="2971">
                  <c:v>6.9889681679861884</c:v>
                </c:pt>
                <c:pt idx="2972">
                  <c:v>6.9913400922502786</c:v>
                </c:pt>
                <c:pt idx="2973">
                  <c:v>6.99371337890625</c:v>
                </c:pt>
                <c:pt idx="2974">
                  <c:v>6.9961105074201306</c:v>
                </c:pt>
                <c:pt idx="2975">
                  <c:v>6.9984899248395642</c:v>
                </c:pt>
                <c:pt idx="2976">
                  <c:v>7.0008598055158338</c:v>
                </c:pt>
                <c:pt idx="2977">
                  <c:v>7.0032480784824918</c:v>
                </c:pt>
                <c:pt idx="2978">
                  <c:v>7.0056363514491489</c:v>
                </c:pt>
                <c:pt idx="2979">
                  <c:v>7.0080075945172986</c:v>
                </c:pt>
                <c:pt idx="2980">
                  <c:v>7.010398592267717</c:v>
                </c:pt>
                <c:pt idx="2981">
                  <c:v>7.0127834592546732</c:v>
                </c:pt>
                <c:pt idx="2982">
                  <c:v>7.0151662826538086</c:v>
                </c:pt>
                <c:pt idx="2983">
                  <c:v>7.0175388881138394</c:v>
                </c:pt>
                <c:pt idx="2984">
                  <c:v>7.019913537161691</c:v>
                </c:pt>
                <c:pt idx="2985">
                  <c:v>7.0222984041486463</c:v>
                </c:pt>
                <c:pt idx="2986">
                  <c:v>7.0246900830950052</c:v>
                </c:pt>
                <c:pt idx="2987">
                  <c:v>7.0270599637712747</c:v>
                </c:pt>
                <c:pt idx="2988">
                  <c:v>7.0294427871704102</c:v>
                </c:pt>
                <c:pt idx="2989">
                  <c:v>7.0318235669817239</c:v>
                </c:pt>
                <c:pt idx="2990">
                  <c:v>7.0341982160295755</c:v>
                </c:pt>
                <c:pt idx="2991">
                  <c:v>7.0365715026855469</c:v>
                </c:pt>
                <c:pt idx="2992">
                  <c:v>7.0389618192400247</c:v>
                </c:pt>
                <c:pt idx="2993">
                  <c:v>7.0413500922066818</c:v>
                </c:pt>
                <c:pt idx="2994">
                  <c:v>7.0437226976667127</c:v>
                </c:pt>
                <c:pt idx="2995">
                  <c:v>7.0461055210658481</c:v>
                </c:pt>
                <c:pt idx="2996">
                  <c:v>7.0484910692487439</c:v>
                </c:pt>
                <c:pt idx="2997">
                  <c:v>7.0508772986275803</c:v>
                </c:pt>
                <c:pt idx="2998">
                  <c:v>7.0532464981079102</c:v>
                </c:pt>
                <c:pt idx="2999">
                  <c:v>7.0556272779192239</c:v>
                </c:pt>
                <c:pt idx="3000">
                  <c:v>7.0580141884940009</c:v>
                </c:pt>
                <c:pt idx="3001">
                  <c:v>7.0603983742850165</c:v>
                </c:pt>
                <c:pt idx="3002">
                  <c:v>7.0627750669206888</c:v>
                </c:pt>
                <c:pt idx="3003">
                  <c:v>7.0651463099888394</c:v>
                </c:pt>
                <c:pt idx="3004">
                  <c:v>7.0675400325230191</c:v>
                </c:pt>
                <c:pt idx="3005">
                  <c:v>7.0699221747262131</c:v>
                </c:pt>
                <c:pt idx="3006">
                  <c:v>7.0722954613821845</c:v>
                </c:pt>
                <c:pt idx="3007">
                  <c:v>7.0746769223894388</c:v>
                </c:pt>
                <c:pt idx="3008">
                  <c:v>7.0770604269845139</c:v>
                </c:pt>
                <c:pt idx="3009">
                  <c:v>7.0794568743024548</c:v>
                </c:pt>
                <c:pt idx="3010">
                  <c:v>7.0818185806274414</c:v>
                </c:pt>
                <c:pt idx="3011">
                  <c:v>7.0842088971819193</c:v>
                </c:pt>
                <c:pt idx="3012">
                  <c:v>7.0865869522094727</c:v>
                </c:pt>
                <c:pt idx="3013">
                  <c:v>7.0889697756086072</c:v>
                </c:pt>
                <c:pt idx="3014">
                  <c:v>7.0913308007376532</c:v>
                </c:pt>
                <c:pt idx="3015">
                  <c:v>7.0937238420758923</c:v>
                </c:pt>
                <c:pt idx="3016">
                  <c:v>7.0961053030831467</c:v>
                </c:pt>
                <c:pt idx="3017">
                  <c:v>7.0984840393066406</c:v>
                </c:pt>
                <c:pt idx="3018">
                  <c:v>7.1008648191179544</c:v>
                </c:pt>
                <c:pt idx="3019">
                  <c:v>7.1032558168683728</c:v>
                </c:pt>
                <c:pt idx="3020">
                  <c:v>7.1056291035243442</c:v>
                </c:pt>
                <c:pt idx="3021">
                  <c:v>7.1080092021397183</c:v>
                </c:pt>
                <c:pt idx="3022">
                  <c:v>7.1103824887956888</c:v>
                </c:pt>
                <c:pt idx="3023">
                  <c:v>7.1127796173095703</c:v>
                </c:pt>
                <c:pt idx="3024">
                  <c:v>7.1151590347290039</c:v>
                </c:pt>
                <c:pt idx="3025">
                  <c:v>7.1175350461687357</c:v>
                </c:pt>
                <c:pt idx="3026">
                  <c:v>7.1199110576084683</c:v>
                </c:pt>
                <c:pt idx="3027">
                  <c:v>7.1223034177507669</c:v>
                </c:pt>
                <c:pt idx="3028">
                  <c:v>7.1246780667986185</c:v>
                </c:pt>
                <c:pt idx="3029">
                  <c:v>7.1270568030221115</c:v>
                </c:pt>
                <c:pt idx="3030">
                  <c:v>7.1294375828334262</c:v>
                </c:pt>
                <c:pt idx="3031">
                  <c:v>7.1318292617797852</c:v>
                </c:pt>
                <c:pt idx="3032">
                  <c:v>7.1342086791992188</c:v>
                </c:pt>
                <c:pt idx="3033">
                  <c:v>7.13658400944301</c:v>
                </c:pt>
                <c:pt idx="3034">
                  <c:v>7.1389681952340256</c:v>
                </c:pt>
                <c:pt idx="3035">
                  <c:v>7.141355787004743</c:v>
                </c:pt>
                <c:pt idx="3036">
                  <c:v>7.1437270300728928</c:v>
                </c:pt>
                <c:pt idx="3037">
                  <c:v>7.1461057662963867</c:v>
                </c:pt>
                <c:pt idx="3038">
                  <c:v>7.1484885896955213</c:v>
                </c:pt>
                <c:pt idx="3039">
                  <c:v>7.150874137878418</c:v>
                </c:pt>
                <c:pt idx="3040">
                  <c:v>7.1532399313790451</c:v>
                </c:pt>
                <c:pt idx="3041">
                  <c:v>7.1556295667375833</c:v>
                </c:pt>
                <c:pt idx="3042">
                  <c:v>7.1580144337245395</c:v>
                </c:pt>
                <c:pt idx="3043">
                  <c:v>7.1603979383196146</c:v>
                </c:pt>
                <c:pt idx="3044">
                  <c:v>7.1627650942121228</c:v>
                </c:pt>
                <c:pt idx="3045">
                  <c:v>7.1651540483747205</c:v>
                </c:pt>
                <c:pt idx="3046">
                  <c:v>7.1675355093819748</c:v>
                </c:pt>
                <c:pt idx="3047">
                  <c:v>7.1699244635445725</c:v>
                </c:pt>
                <c:pt idx="3048">
                  <c:v>7.1722923006330213</c:v>
                </c:pt>
                <c:pt idx="3049">
                  <c:v>7.174687385559082</c:v>
                </c:pt>
                <c:pt idx="3050">
                  <c:v>7.1770552226475308</c:v>
                </c:pt>
                <c:pt idx="3051">
                  <c:v>7.1794407708304266</c:v>
                </c:pt>
                <c:pt idx="3052">
                  <c:v>7.1818161010742188</c:v>
                </c:pt>
                <c:pt idx="3053">
                  <c:v>7.1842043740408759</c:v>
                </c:pt>
                <c:pt idx="3054">
                  <c:v>7.1865885598318915</c:v>
                </c:pt>
                <c:pt idx="3055">
                  <c:v>7.1889727456229071</c:v>
                </c:pt>
                <c:pt idx="3056">
                  <c:v>7.1913399015154154</c:v>
                </c:pt>
                <c:pt idx="3057">
                  <c:v>7.1937397548130582</c:v>
                </c:pt>
                <c:pt idx="3058">
                  <c:v>7.1961069107055664</c:v>
                </c:pt>
                <c:pt idx="3059">
                  <c:v>7.1984904153006415</c:v>
                </c:pt>
                <c:pt idx="3060">
                  <c:v>7.2008664267403732</c:v>
                </c:pt>
                <c:pt idx="3061">
                  <c:v>7.2032540185110907</c:v>
                </c:pt>
                <c:pt idx="3062">
                  <c:v>7.2056334359305243</c:v>
                </c:pt>
                <c:pt idx="3063">
                  <c:v>7.2080074037824353</c:v>
                </c:pt>
                <c:pt idx="3064">
                  <c:v>7.210383415222168</c:v>
                </c:pt>
                <c:pt idx="3065">
                  <c:v>7.2127832685198099</c:v>
                </c:pt>
                <c:pt idx="3066">
                  <c:v>7.2151524680001389</c:v>
                </c:pt>
                <c:pt idx="3067">
                  <c:v>7.2175318854195725</c:v>
                </c:pt>
                <c:pt idx="3068">
                  <c:v>7.2199126652308871</c:v>
                </c:pt>
                <c:pt idx="3069">
                  <c:v>7.2223050253731857</c:v>
                </c:pt>
                <c:pt idx="3070">
                  <c:v>7.2246674128941129</c:v>
                </c:pt>
                <c:pt idx="3071">
                  <c:v>7.2270590918404709</c:v>
                </c:pt>
                <c:pt idx="3072">
                  <c:v>7.2294412340436658</c:v>
                </c:pt>
                <c:pt idx="3073">
                  <c:v>7.231826101030622</c:v>
                </c:pt>
                <c:pt idx="3074">
                  <c:v>7.2341939381190707</c:v>
                </c:pt>
                <c:pt idx="3075">
                  <c:v>7.2365788051060269</c:v>
                </c:pt>
                <c:pt idx="3076">
                  <c:v>7.2389657156808029</c:v>
                </c:pt>
                <c:pt idx="3077">
                  <c:v>7.2413505826677591</c:v>
                </c:pt>
                <c:pt idx="3078">
                  <c:v>7.2437245505196701</c:v>
                </c:pt>
                <c:pt idx="3079">
                  <c:v>7.2461148670741489</c:v>
                </c:pt>
                <c:pt idx="3080">
                  <c:v>7.2484936032976419</c:v>
                </c:pt>
                <c:pt idx="3081">
                  <c:v>7.250872339521135</c:v>
                </c:pt>
                <c:pt idx="3082">
                  <c:v>7.2532449449811658</c:v>
                </c:pt>
                <c:pt idx="3083">
                  <c:v>7.2556338991437634</c:v>
                </c:pt>
                <c:pt idx="3084">
                  <c:v>7.2580221721104214</c:v>
                </c:pt>
                <c:pt idx="3085">
                  <c:v>7.2603934151785712</c:v>
                </c:pt>
                <c:pt idx="3086">
                  <c:v>7.2627721514020642</c:v>
                </c:pt>
                <c:pt idx="3087">
                  <c:v>7.2651563371930798</c:v>
                </c:pt>
                <c:pt idx="3088">
                  <c:v>7.2675309862409314</c:v>
                </c:pt>
                <c:pt idx="3089">
                  <c:v>7.269910403660365</c:v>
                </c:pt>
                <c:pt idx="3090">
                  <c:v>7.2722918646676193</c:v>
                </c:pt>
                <c:pt idx="3091">
                  <c:v>7.2746821812220981</c:v>
                </c:pt>
                <c:pt idx="3092">
                  <c:v>7.277064323425293</c:v>
                </c:pt>
                <c:pt idx="3093">
                  <c:v>7.2794369288853238</c:v>
                </c:pt>
                <c:pt idx="3094">
                  <c:v>7.2818115779331754</c:v>
                </c:pt>
                <c:pt idx="3095">
                  <c:v>7.2842080252511154</c:v>
                </c:pt>
                <c:pt idx="3096">
                  <c:v>7.2865901674543103</c:v>
                </c:pt>
                <c:pt idx="3097">
                  <c:v>7.2889566421508789</c:v>
                </c:pt>
                <c:pt idx="3098">
                  <c:v>7.291344915117536</c:v>
                </c:pt>
                <c:pt idx="3099">
                  <c:v>7.2937318256923129</c:v>
                </c:pt>
                <c:pt idx="3100">
                  <c:v>7.2961010251726419</c:v>
                </c:pt>
                <c:pt idx="3101">
                  <c:v>7.2984933853149414</c:v>
                </c:pt>
                <c:pt idx="3102">
                  <c:v>7.300877571105957</c:v>
                </c:pt>
                <c:pt idx="3103">
                  <c:v>7.3032603945050916</c:v>
                </c:pt>
                <c:pt idx="3104">
                  <c:v>7.3056309563773016</c:v>
                </c:pt>
                <c:pt idx="3105">
                  <c:v>7.3080076490129739</c:v>
                </c:pt>
                <c:pt idx="3106">
                  <c:v>7.3103931971958707</c:v>
                </c:pt>
                <c:pt idx="3107">
                  <c:v>7.3127855573381693</c:v>
                </c:pt>
                <c:pt idx="3108">
                  <c:v>7.3151561192103793</c:v>
                </c:pt>
                <c:pt idx="3109">
                  <c:v>7.3175396238054544</c:v>
                </c:pt>
                <c:pt idx="3110">
                  <c:v>7.3199197224208286</c:v>
                </c:pt>
                <c:pt idx="3111">
                  <c:v>7.3222936902727396</c:v>
                </c:pt>
                <c:pt idx="3112">
                  <c:v>7.3246649333408902</c:v>
                </c:pt>
                <c:pt idx="3113">
                  <c:v>7.3270566122872482</c:v>
                </c:pt>
                <c:pt idx="3114">
                  <c:v>7.3294442040579657</c:v>
                </c:pt>
                <c:pt idx="3115">
                  <c:v>7.3318147659301758</c:v>
                </c:pt>
                <c:pt idx="3116">
                  <c:v>7.3342003141130716</c:v>
                </c:pt>
                <c:pt idx="3117">
                  <c:v>7.3365838187081467</c:v>
                </c:pt>
                <c:pt idx="3118">
                  <c:v>7.3389714104788641</c:v>
                </c:pt>
                <c:pt idx="3119">
                  <c:v>7.3413412911551337</c:v>
                </c:pt>
                <c:pt idx="3120">
                  <c:v>7.3437200273786267</c:v>
                </c:pt>
                <c:pt idx="3121">
                  <c:v>7.3461062567574631</c:v>
                </c:pt>
                <c:pt idx="3122">
                  <c:v>7.3484918049403598</c:v>
                </c:pt>
                <c:pt idx="3123">
                  <c:v>7.3508671351841519</c:v>
                </c:pt>
                <c:pt idx="3124">
                  <c:v>7.3532404218401224</c:v>
                </c:pt>
                <c:pt idx="3125">
                  <c:v>7.3556341443743021</c:v>
                </c:pt>
                <c:pt idx="3126">
                  <c:v>7.3580190113612582</c:v>
                </c:pt>
                <c:pt idx="3127">
                  <c:v>7.3603916168212891</c:v>
                </c:pt>
                <c:pt idx="3128">
                  <c:v>7.3627717154366623</c:v>
                </c:pt>
                <c:pt idx="3129">
                  <c:v>7.365157263619559</c:v>
                </c:pt>
                <c:pt idx="3130">
                  <c:v>7.3675503049577982</c:v>
                </c:pt>
                <c:pt idx="3131">
                  <c:v>7.3699167796543668</c:v>
                </c:pt>
                <c:pt idx="3132">
                  <c:v>7.3723070962088446</c:v>
                </c:pt>
                <c:pt idx="3133">
                  <c:v>7.3746831076485764</c:v>
                </c:pt>
                <c:pt idx="3134">
                  <c:v>7.3770638874598911</c:v>
                </c:pt>
                <c:pt idx="3135">
                  <c:v>7.3794262749808173</c:v>
                </c:pt>
                <c:pt idx="3136">
                  <c:v>7.3818172727312357</c:v>
                </c:pt>
                <c:pt idx="3137">
                  <c:v>7.3842000961303711</c:v>
                </c:pt>
                <c:pt idx="3138">
                  <c:v>7.3865774699619839</c:v>
                </c:pt>
                <c:pt idx="3139">
                  <c:v>7.3889589309692383</c:v>
                </c:pt>
                <c:pt idx="3140">
                  <c:v>7.3913512911115369</c:v>
                </c:pt>
                <c:pt idx="3141">
                  <c:v>7.3937259401593884</c:v>
                </c:pt>
                <c:pt idx="3142">
                  <c:v>7.3961039951869418</c:v>
                </c:pt>
                <c:pt idx="3143">
                  <c:v>7.3984813690185547</c:v>
                </c:pt>
                <c:pt idx="3144">
                  <c:v>7.4008764539446146</c:v>
                </c:pt>
                <c:pt idx="3145">
                  <c:v>7.4032551901681076</c:v>
                </c:pt>
                <c:pt idx="3146">
                  <c:v>7.4056325639997205</c:v>
                </c:pt>
                <c:pt idx="3147">
                  <c:v>7.408007213047572</c:v>
                </c:pt>
                <c:pt idx="3148">
                  <c:v>7.4103982107979904</c:v>
                </c:pt>
                <c:pt idx="3149">
                  <c:v>7.412772859845842</c:v>
                </c:pt>
                <c:pt idx="3150">
                  <c:v>7.4151502336774548</c:v>
                </c:pt>
                <c:pt idx="3151">
                  <c:v>7.4175330570765903</c:v>
                </c:pt>
                <c:pt idx="3152">
                  <c:v>7.4199247360229492</c:v>
                </c:pt>
                <c:pt idx="3153">
                  <c:v>7.4223014286586215</c:v>
                </c:pt>
                <c:pt idx="3154">
                  <c:v>7.4246788024902344</c:v>
                </c:pt>
                <c:pt idx="3155">
                  <c:v>7.4270623070853095</c:v>
                </c:pt>
                <c:pt idx="3156">
                  <c:v>7.4294512612479071</c:v>
                </c:pt>
                <c:pt idx="3157">
                  <c:v>7.4318218231201172</c:v>
                </c:pt>
                <c:pt idx="3158">
                  <c:v>7.4342005593436102</c:v>
                </c:pt>
                <c:pt idx="3159">
                  <c:v>7.4365854263305664</c:v>
                </c:pt>
                <c:pt idx="3160">
                  <c:v>7.4389682497297009</c:v>
                </c:pt>
                <c:pt idx="3161">
                  <c:v>7.4413381304059705</c:v>
                </c:pt>
                <c:pt idx="3162">
                  <c:v>7.4437264033726285</c:v>
                </c:pt>
                <c:pt idx="3163">
                  <c:v>7.4461099079677036</c:v>
                </c:pt>
                <c:pt idx="3164">
                  <c:v>7.4484947749546597</c:v>
                </c:pt>
                <c:pt idx="3165">
                  <c:v>7.4508605684552869</c:v>
                </c:pt>
                <c:pt idx="3166">
                  <c:v>7.4532467978341232</c:v>
                </c:pt>
                <c:pt idx="3167">
                  <c:v>7.4556316648210794</c:v>
                </c:pt>
                <c:pt idx="3168">
                  <c:v>7.4580165318080356</c:v>
                </c:pt>
                <c:pt idx="3169">
                  <c:v>7.460385050092424</c:v>
                </c:pt>
                <c:pt idx="3170">
                  <c:v>7.462781497410365</c:v>
                </c:pt>
                <c:pt idx="3171">
                  <c:v>7.4651500156947543</c:v>
                </c:pt>
                <c:pt idx="3172">
                  <c:v>7.4675348826817105</c:v>
                </c:pt>
                <c:pt idx="3173">
                  <c:v>7.4699115753173828</c:v>
                </c:pt>
                <c:pt idx="3174">
                  <c:v>7.4723005294799805</c:v>
                </c:pt>
                <c:pt idx="3175">
                  <c:v>7.4746840340750555</c:v>
                </c:pt>
                <c:pt idx="3176">
                  <c:v>7.4770682198660712</c:v>
                </c:pt>
                <c:pt idx="3177">
                  <c:v>7.4794346945626389</c:v>
                </c:pt>
                <c:pt idx="3178">
                  <c:v>7.4818345478602817</c:v>
                </c:pt>
                <c:pt idx="3179">
                  <c:v>7.4842017037527899</c:v>
                </c:pt>
                <c:pt idx="3180">
                  <c:v>7.4865838459559848</c:v>
                </c:pt>
                <c:pt idx="3181">
                  <c:v>7.4889605385916571</c:v>
                </c:pt>
                <c:pt idx="3182">
                  <c:v>7.4913494927542548</c:v>
                </c:pt>
                <c:pt idx="3183">
                  <c:v>7.4937261853899271</c:v>
                </c:pt>
                <c:pt idx="3184">
                  <c:v>7.4961021968296597</c:v>
                </c:pt>
                <c:pt idx="3185">
                  <c:v>7.4984768458775113</c:v>
                </c:pt>
                <c:pt idx="3186">
                  <c:v>7.5008760179792127</c:v>
                </c:pt>
                <c:pt idx="3187">
                  <c:v>7.5032472610473633</c:v>
                </c:pt>
                <c:pt idx="3188">
                  <c:v>7.5056273596627365</c:v>
                </c:pt>
                <c:pt idx="3189">
                  <c:v>7.5080095018659314</c:v>
                </c:pt>
                <c:pt idx="3190">
                  <c:v>7.5104039055960516</c:v>
                </c:pt>
                <c:pt idx="3191">
                  <c:v>7.5127662931169779</c:v>
                </c:pt>
                <c:pt idx="3192">
                  <c:v>7.5151586532592773</c:v>
                </c:pt>
                <c:pt idx="3193">
                  <c:v>7.5175401142665317</c:v>
                </c:pt>
                <c:pt idx="3194">
                  <c:v>7.5199222564697266</c:v>
                </c:pt>
                <c:pt idx="3195">
                  <c:v>7.5222914559500555</c:v>
                </c:pt>
                <c:pt idx="3196">
                  <c:v>7.5246763229370117</c:v>
                </c:pt>
                <c:pt idx="3197">
                  <c:v>7.5270605087280273</c:v>
                </c:pt>
                <c:pt idx="3198">
                  <c:v>7.5294460569109232</c:v>
                </c:pt>
                <c:pt idx="3199">
                  <c:v>7.5318172999790738</c:v>
                </c:pt>
                <c:pt idx="3200">
                  <c:v>7.5342096601213724</c:v>
                </c:pt>
                <c:pt idx="3201">
                  <c:v>7.5365863527570447</c:v>
                </c:pt>
                <c:pt idx="3202">
                  <c:v>7.5389657701764783</c:v>
                </c:pt>
                <c:pt idx="3203">
                  <c:v>7.5413411004202704</c:v>
                </c:pt>
                <c:pt idx="3204">
                  <c:v>7.5437293733869275</c:v>
                </c:pt>
                <c:pt idx="3205">
                  <c:v>7.5461176463535855</c:v>
                </c:pt>
                <c:pt idx="3206">
                  <c:v>7.5484888894217352</c:v>
                </c:pt>
                <c:pt idx="3207">
                  <c:v>7.5508689880371094</c:v>
                </c:pt>
                <c:pt idx="3208">
                  <c:v>7.5532552174159457</c:v>
                </c:pt>
                <c:pt idx="3209">
                  <c:v>7.5556264604840955</c:v>
                </c:pt>
                <c:pt idx="3210">
                  <c:v>7.5580092838832309</c:v>
                </c:pt>
                <c:pt idx="3211">
                  <c:v>7.5603880201067239</c:v>
                </c:pt>
                <c:pt idx="3212">
                  <c:v>7.5627796990530829</c:v>
                </c:pt>
                <c:pt idx="3213">
                  <c:v>7.5651604788643967</c:v>
                </c:pt>
                <c:pt idx="3214">
                  <c:v>7.5675310407366068</c:v>
                </c:pt>
                <c:pt idx="3215">
                  <c:v>7.5699070521763394</c:v>
                </c:pt>
                <c:pt idx="3216">
                  <c:v>7.5723028182983398</c:v>
                </c:pt>
                <c:pt idx="3217">
                  <c:v>7.5746835981096536</c:v>
                </c:pt>
                <c:pt idx="3218">
                  <c:v>7.5770527975899826</c:v>
                </c:pt>
                <c:pt idx="3219">
                  <c:v>7.5794410705566406</c:v>
                </c:pt>
                <c:pt idx="3220">
                  <c:v>7.5818259375435959</c:v>
                </c:pt>
                <c:pt idx="3221">
                  <c:v>7.5841951370239258</c:v>
                </c:pt>
                <c:pt idx="3222">
                  <c:v>7.5865888595581055</c:v>
                </c:pt>
                <c:pt idx="3223">
                  <c:v>7.5889730453491211</c:v>
                </c:pt>
                <c:pt idx="3224">
                  <c:v>7.5913565499441962</c:v>
                </c:pt>
                <c:pt idx="3225">
                  <c:v>7.5937257494245252</c:v>
                </c:pt>
                <c:pt idx="3226">
                  <c:v>7.5961044856480191</c:v>
                </c:pt>
                <c:pt idx="3227">
                  <c:v>7.5984873090471536</c:v>
                </c:pt>
                <c:pt idx="3228">
                  <c:v>7.6008823939732144</c:v>
                </c:pt>
                <c:pt idx="3229">
                  <c:v>7.6032515934535434</c:v>
                </c:pt>
                <c:pt idx="3230">
                  <c:v>7.6056323732648572</c:v>
                </c:pt>
                <c:pt idx="3231">
                  <c:v>7.6080117906842908</c:v>
                </c:pt>
                <c:pt idx="3232">
                  <c:v>7.6103864397321423</c:v>
                </c:pt>
                <c:pt idx="3233">
                  <c:v>7.6127597263881137</c:v>
                </c:pt>
                <c:pt idx="3234">
                  <c:v>7.6151514053344727</c:v>
                </c:pt>
                <c:pt idx="3235">
                  <c:v>7.6175389971051892</c:v>
                </c:pt>
                <c:pt idx="3236">
                  <c:v>7.6199095589773993</c:v>
                </c:pt>
                <c:pt idx="3237">
                  <c:v>7.6222944259643555</c:v>
                </c:pt>
                <c:pt idx="3238">
                  <c:v>7.6246806553431918</c:v>
                </c:pt>
                <c:pt idx="3239">
                  <c:v>7.6270668847220282</c:v>
                </c:pt>
                <c:pt idx="3240">
                  <c:v>7.6294388089861185</c:v>
                </c:pt>
                <c:pt idx="3241">
                  <c:v>7.6318168640136719</c:v>
                </c:pt>
                <c:pt idx="3242">
                  <c:v>7.6342044557843884</c:v>
                </c:pt>
                <c:pt idx="3243">
                  <c:v>7.6365893227713446</c:v>
                </c:pt>
                <c:pt idx="3244">
                  <c:v>7.6389646530151367</c:v>
                </c:pt>
                <c:pt idx="3245">
                  <c:v>7.6413358960832864</c:v>
                </c:pt>
                <c:pt idx="3246">
                  <c:v>7.6437302998134067</c:v>
                </c:pt>
                <c:pt idx="3247">
                  <c:v>7.646111760820661</c:v>
                </c:pt>
                <c:pt idx="3248">
                  <c:v>7.6484877722603928</c:v>
                </c:pt>
                <c:pt idx="3249">
                  <c:v>7.6508685520717075</c:v>
                </c:pt>
                <c:pt idx="3250">
                  <c:v>7.6532520566667825</c:v>
                </c:pt>
                <c:pt idx="3251">
                  <c:v>7.6556437356131415</c:v>
                </c:pt>
                <c:pt idx="3252">
                  <c:v>7.6580108915056497</c:v>
                </c:pt>
                <c:pt idx="3253">
                  <c:v>7.6604039328438889</c:v>
                </c:pt>
                <c:pt idx="3254">
                  <c:v>7.662779263087681</c:v>
                </c:pt>
                <c:pt idx="3255">
                  <c:v>7.6651593617030551</c:v>
                </c:pt>
                <c:pt idx="3256">
                  <c:v>7.6675237928118021</c:v>
                </c:pt>
                <c:pt idx="3257">
                  <c:v>7.669915471758161</c:v>
                </c:pt>
                <c:pt idx="3258">
                  <c:v>7.6722969327654154</c:v>
                </c:pt>
                <c:pt idx="3259">
                  <c:v>7.6746736254010877</c:v>
                </c:pt>
                <c:pt idx="3260">
                  <c:v>7.6770544052124023</c:v>
                </c:pt>
                <c:pt idx="3261">
                  <c:v>7.6794460841587613</c:v>
                </c:pt>
                <c:pt idx="3262">
                  <c:v>7.6818200520106723</c:v>
                </c:pt>
                <c:pt idx="3263">
                  <c:v>7.6841967446463446</c:v>
                </c:pt>
                <c:pt idx="3264">
                  <c:v>7.6865754808698377</c:v>
                </c:pt>
                <c:pt idx="3265">
                  <c:v>7.6889698845999579</c:v>
                </c:pt>
                <c:pt idx="3266">
                  <c:v>7.6913493020193915</c:v>
                </c:pt>
                <c:pt idx="3267">
                  <c:v>7.6937266758510043</c:v>
                </c:pt>
                <c:pt idx="3268">
                  <c:v>7.6961026872907361</c:v>
                </c:pt>
                <c:pt idx="3269">
                  <c:v>7.6984923226492743</c:v>
                </c:pt>
                <c:pt idx="3270">
                  <c:v>7.7008696964808871</c:v>
                </c:pt>
                <c:pt idx="3271">
                  <c:v>7.7032484327043802</c:v>
                </c:pt>
                <c:pt idx="3272">
                  <c:v>7.7056285313197543</c:v>
                </c:pt>
                <c:pt idx="3273">
                  <c:v>7.7080215726579935</c:v>
                </c:pt>
                <c:pt idx="3274">
                  <c:v>7.7103982652936658</c:v>
                </c:pt>
                <c:pt idx="3275">
                  <c:v>7.7127749579293381</c:v>
                </c:pt>
                <c:pt idx="3276">
                  <c:v>7.7151584625244141</c:v>
                </c:pt>
                <c:pt idx="3277">
                  <c:v>7.7175467354910712</c:v>
                </c:pt>
                <c:pt idx="3278">
                  <c:v>7.7199159349714002</c:v>
                </c:pt>
                <c:pt idx="3279">
                  <c:v>7.722293308803013</c:v>
                </c:pt>
                <c:pt idx="3280">
                  <c:v>7.7246795381818494</c:v>
                </c:pt>
                <c:pt idx="3281">
                  <c:v>7.7270616803850443</c:v>
                </c:pt>
                <c:pt idx="3282">
                  <c:v>7.7294322422572543</c:v>
                </c:pt>
                <c:pt idx="3283">
                  <c:v>7.7318205152239114</c:v>
                </c:pt>
                <c:pt idx="3284">
                  <c:v>7.7342026574271063</c:v>
                </c:pt>
                <c:pt idx="3285">
                  <c:v>7.736586843218122</c:v>
                </c:pt>
                <c:pt idx="3286">
                  <c:v>7.7389560426984509</c:v>
                </c:pt>
                <c:pt idx="3287">
                  <c:v>7.7413436344691684</c:v>
                </c:pt>
                <c:pt idx="3288">
                  <c:v>7.7437271390642435</c:v>
                </c:pt>
                <c:pt idx="3289">
                  <c:v>7.7461126872471402</c:v>
                </c:pt>
                <c:pt idx="3290">
                  <c:v>7.7484805243355881</c:v>
                </c:pt>
                <c:pt idx="3291">
                  <c:v>7.7508796964372904</c:v>
                </c:pt>
                <c:pt idx="3292">
                  <c:v>7.7532475335257391</c:v>
                </c:pt>
                <c:pt idx="3293">
                  <c:v>7.7556310381208142</c:v>
                </c:pt>
                <c:pt idx="3294">
                  <c:v>7.7580063683646063</c:v>
                </c:pt>
                <c:pt idx="3295">
                  <c:v>7.7603939601353238</c:v>
                </c:pt>
                <c:pt idx="3296">
                  <c:v>7.7627801895141602</c:v>
                </c:pt>
                <c:pt idx="3297">
                  <c:v>7.7651650565011154</c:v>
                </c:pt>
                <c:pt idx="3298">
                  <c:v>7.7675308500017435</c:v>
                </c:pt>
                <c:pt idx="3299">
                  <c:v>7.7699293409075052</c:v>
                </c:pt>
                <c:pt idx="3300">
                  <c:v>7.7722958156040738</c:v>
                </c:pt>
                <c:pt idx="3301">
                  <c:v>7.7746800013950894</c:v>
                </c:pt>
                <c:pt idx="3302">
                  <c:v>7.7770573752267014</c:v>
                </c:pt>
                <c:pt idx="3303">
                  <c:v>7.7794456481933594</c:v>
                </c:pt>
                <c:pt idx="3304">
                  <c:v>7.7818223408290317</c:v>
                </c:pt>
                <c:pt idx="3305">
                  <c:v>7.784199033464704</c:v>
                </c:pt>
                <c:pt idx="3306">
                  <c:v>7.7865750449044357</c:v>
                </c:pt>
                <c:pt idx="3307">
                  <c:v>7.788974217006138</c:v>
                </c:pt>
                <c:pt idx="3308">
                  <c:v>7.7913427352905273</c:v>
                </c:pt>
                <c:pt idx="3309">
                  <c:v>7.7937248774937222</c:v>
                </c:pt>
                <c:pt idx="3310">
                  <c:v>7.7961049761090955</c:v>
                </c:pt>
                <c:pt idx="3311">
                  <c:v>7.798497336251395</c:v>
                </c:pt>
                <c:pt idx="3312">
                  <c:v>7.8008597237723212</c:v>
                </c:pt>
                <c:pt idx="3313">
                  <c:v>7.8032514027186801</c:v>
                </c:pt>
                <c:pt idx="3314">
                  <c:v>7.805633544921875</c:v>
                </c:pt>
                <c:pt idx="3315">
                  <c:v>7.8080177307128906</c:v>
                </c:pt>
                <c:pt idx="3316">
                  <c:v>7.8103848866053989</c:v>
                </c:pt>
                <c:pt idx="3317">
                  <c:v>7.8127704347882947</c:v>
                </c:pt>
                <c:pt idx="3318">
                  <c:v>7.8151566641671311</c:v>
                </c:pt>
                <c:pt idx="3319">
                  <c:v>7.817543574741908</c:v>
                </c:pt>
                <c:pt idx="3320">
                  <c:v>7.8199168613978793</c:v>
                </c:pt>
                <c:pt idx="3321">
                  <c:v>7.8223078591482977</c:v>
                </c:pt>
                <c:pt idx="3322">
                  <c:v>7.8246838705880295</c:v>
                </c:pt>
                <c:pt idx="3323">
                  <c:v>7.8270626068115234</c:v>
                </c:pt>
                <c:pt idx="3324">
                  <c:v>7.8294352122715543</c:v>
                </c:pt>
                <c:pt idx="3325">
                  <c:v>7.8318255288260321</c:v>
                </c:pt>
                <c:pt idx="3326">
                  <c:v>7.834212439400809</c:v>
                </c:pt>
                <c:pt idx="3327">
                  <c:v>7.8365830012730191</c:v>
                </c:pt>
                <c:pt idx="3328">
                  <c:v>7.8389610563005716</c:v>
                </c:pt>
                <c:pt idx="3329">
                  <c:v>7.8413466044834683</c:v>
                </c:pt>
                <c:pt idx="3330">
                  <c:v>7.8437198911394388</c:v>
                </c:pt>
                <c:pt idx="3331">
                  <c:v>7.8461033957345139</c:v>
                </c:pt>
                <c:pt idx="3332">
                  <c:v>7.8484814507620673</c:v>
                </c:pt>
                <c:pt idx="3333">
                  <c:v>7.8508731297084262</c:v>
                </c:pt>
                <c:pt idx="3334">
                  <c:v>7.8532532283238004</c:v>
                </c:pt>
                <c:pt idx="3335">
                  <c:v>7.8556271961757114</c:v>
                </c:pt>
                <c:pt idx="3336">
                  <c:v>7.8579998016357422</c:v>
                </c:pt>
                <c:pt idx="3337">
                  <c:v>7.8603976113455634</c:v>
                </c:pt>
                <c:pt idx="3338">
                  <c:v>7.8627790723528177</c:v>
                </c:pt>
                <c:pt idx="3339">
                  <c:v>7.8651462282453259</c:v>
                </c:pt>
                <c:pt idx="3340">
                  <c:v>7.8675351824079236</c:v>
                </c:pt>
                <c:pt idx="3341">
                  <c:v>7.8699220929827005</c:v>
                </c:pt>
                <c:pt idx="3342">
                  <c:v>7.8722906112670898</c:v>
                </c:pt>
                <c:pt idx="3343">
                  <c:v>7.874683652605329</c:v>
                </c:pt>
                <c:pt idx="3344">
                  <c:v>7.8770664760044644</c:v>
                </c:pt>
                <c:pt idx="3345">
                  <c:v>7.8794499805995395</c:v>
                </c:pt>
                <c:pt idx="3346">
                  <c:v>7.8818191800798685</c:v>
                </c:pt>
                <c:pt idx="3347">
                  <c:v>7.8842006410871228</c:v>
                </c:pt>
                <c:pt idx="3348">
                  <c:v>7.886580739702497</c:v>
                </c:pt>
                <c:pt idx="3349">
                  <c:v>7.8889751434326172</c:v>
                </c:pt>
                <c:pt idx="3350">
                  <c:v>7.891342980521066</c:v>
                </c:pt>
                <c:pt idx="3351">
                  <c:v>7.8937292098999023</c:v>
                </c:pt>
                <c:pt idx="3352">
                  <c:v>7.8961093085152756</c:v>
                </c:pt>
                <c:pt idx="3353">
                  <c:v>7.8984832763671875</c:v>
                </c:pt>
                <c:pt idx="3354">
                  <c:v>7.9008599690028598</c:v>
                </c:pt>
                <c:pt idx="3355">
                  <c:v>7.903249604361398</c:v>
                </c:pt>
                <c:pt idx="3356">
                  <c:v>7.9056358337402344</c:v>
                </c:pt>
                <c:pt idx="3357">
                  <c:v>7.9080063956124436</c:v>
                </c:pt>
                <c:pt idx="3358">
                  <c:v>7.910389219011579</c:v>
                </c:pt>
                <c:pt idx="3359">
                  <c:v>7.9127740859985352</c:v>
                </c:pt>
                <c:pt idx="3360">
                  <c:v>7.9151582717895508</c:v>
                </c:pt>
                <c:pt idx="3361">
                  <c:v>7.9175342832292825</c:v>
                </c:pt>
                <c:pt idx="3362">
                  <c:v>7.9199096134730746</c:v>
                </c:pt>
                <c:pt idx="3363">
                  <c:v>7.9222985676356723</c:v>
                </c:pt>
                <c:pt idx="3364">
                  <c:v>7.9246841158185681</c:v>
                </c:pt>
                <c:pt idx="3365">
                  <c:v>7.9270601272583008</c:v>
                </c:pt>
                <c:pt idx="3366">
                  <c:v>7.9294334139142713</c:v>
                </c:pt>
                <c:pt idx="3367">
                  <c:v>7.9318264552525113</c:v>
                </c:pt>
                <c:pt idx="3368">
                  <c:v>7.9342099598475864</c:v>
                </c:pt>
                <c:pt idx="3369">
                  <c:v>7.9365839276994974</c:v>
                </c:pt>
                <c:pt idx="3370">
                  <c:v>7.9389647075108121</c:v>
                </c:pt>
                <c:pt idx="3371">
                  <c:v>7.9413516180855881</c:v>
                </c:pt>
                <c:pt idx="3372">
                  <c:v>7.943738528660365</c:v>
                </c:pt>
                <c:pt idx="3373">
                  <c:v>7.9461070469447543</c:v>
                </c:pt>
                <c:pt idx="3374">
                  <c:v>7.9484973634992322</c:v>
                </c:pt>
                <c:pt idx="3375">
                  <c:v>7.9508726937430243</c:v>
                </c:pt>
                <c:pt idx="3376">
                  <c:v>7.9532534735543381</c:v>
                </c:pt>
                <c:pt idx="3377">
                  <c:v>7.9556179046630859</c:v>
                </c:pt>
                <c:pt idx="3378">
                  <c:v>7.9580095836094449</c:v>
                </c:pt>
                <c:pt idx="3379">
                  <c:v>7.96039308820452</c:v>
                </c:pt>
                <c:pt idx="3380">
                  <c:v>7.9627677372523715</c:v>
                </c:pt>
                <c:pt idx="3381">
                  <c:v>7.9651526042393277</c:v>
                </c:pt>
                <c:pt idx="3382">
                  <c:v>7.9675408772059848</c:v>
                </c:pt>
                <c:pt idx="3383">
                  <c:v>7.9699155262538364</c:v>
                </c:pt>
                <c:pt idx="3384">
                  <c:v>7.9722956248692105</c:v>
                </c:pt>
                <c:pt idx="3385">
                  <c:v>7.9746723175048828</c:v>
                </c:pt>
                <c:pt idx="3386">
                  <c:v>7.9770667212350022</c:v>
                </c:pt>
                <c:pt idx="3387">
                  <c:v>7.9794454574584961</c:v>
                </c:pt>
                <c:pt idx="3388">
                  <c:v>7.9818201065063477</c:v>
                </c:pt>
                <c:pt idx="3389">
                  <c:v>7.9841995239257812</c:v>
                </c:pt>
                <c:pt idx="3390">
                  <c:v>7.9865884780883789</c:v>
                </c:pt>
                <c:pt idx="3391">
                  <c:v>7.9889631271362305</c:v>
                </c:pt>
                <c:pt idx="3392">
                  <c:v>7.991341182163783</c:v>
                </c:pt>
                <c:pt idx="3393">
                  <c:v>7.9937219619750977</c:v>
                </c:pt>
                <c:pt idx="3394">
                  <c:v>7.9961136409214566</c:v>
                </c:pt>
                <c:pt idx="3395">
                  <c:v>7.9984930583408902</c:v>
                </c:pt>
                <c:pt idx="3396">
                  <c:v>8.0008663449968616</c:v>
                </c:pt>
                <c:pt idx="3397">
                  <c:v>8.0032505307878772</c:v>
                </c:pt>
                <c:pt idx="3398">
                  <c:v>8.0056408473423541</c:v>
                </c:pt>
                <c:pt idx="3399">
                  <c:v>8.0080107280186237</c:v>
                </c:pt>
                <c:pt idx="3400">
                  <c:v>8.0103901454380573</c:v>
                </c:pt>
                <c:pt idx="3401">
                  <c:v>8.0127763748168945</c:v>
                </c:pt>
                <c:pt idx="3402">
                  <c:v>8.0151551110403876</c:v>
                </c:pt>
                <c:pt idx="3403">
                  <c:v>8.0175283976963581</c:v>
                </c:pt>
                <c:pt idx="3404">
                  <c:v>8.0199153082711359</c:v>
                </c:pt>
                <c:pt idx="3405">
                  <c:v>8.0222988128662109</c:v>
                </c:pt>
                <c:pt idx="3406">
                  <c:v>8.0246829986572266</c:v>
                </c:pt>
                <c:pt idx="3407">
                  <c:v>8.0270501545497339</c:v>
                </c:pt>
                <c:pt idx="3408">
                  <c:v>8.0294363839285712</c:v>
                </c:pt>
                <c:pt idx="3409">
                  <c:v>8.0318219321114679</c:v>
                </c:pt>
                <c:pt idx="3410">
                  <c:v>8.0342061179024835</c:v>
                </c:pt>
                <c:pt idx="3411">
                  <c:v>8.0365753173828125</c:v>
                </c:pt>
                <c:pt idx="3412">
                  <c:v>8.0389738082885742</c:v>
                </c:pt>
                <c:pt idx="3413">
                  <c:v>8.0413402829851428</c:v>
                </c:pt>
                <c:pt idx="3414">
                  <c:v>8.0437251499720972</c:v>
                </c:pt>
                <c:pt idx="3415">
                  <c:v>8.0461025238037109</c:v>
                </c:pt>
                <c:pt idx="3416">
                  <c:v>8.0484921591622491</c:v>
                </c:pt>
                <c:pt idx="3417">
                  <c:v>8.0508770261492053</c:v>
                </c:pt>
                <c:pt idx="3418">
                  <c:v>8.0532612119402209</c:v>
                </c:pt>
                <c:pt idx="3419">
                  <c:v>8.0556276866367877</c:v>
                </c:pt>
                <c:pt idx="3420">
                  <c:v>8.0580241339547296</c:v>
                </c:pt>
                <c:pt idx="3421">
                  <c:v>8.060392652239118</c:v>
                </c:pt>
                <c:pt idx="3422">
                  <c:v>8.062774794442312</c:v>
                </c:pt>
                <c:pt idx="3423">
                  <c:v>8.0651548930576862</c:v>
                </c:pt>
                <c:pt idx="3424">
                  <c:v>8.067541803632464</c:v>
                </c:pt>
                <c:pt idx="3425">
                  <c:v>8.0699171338762561</c:v>
                </c:pt>
                <c:pt idx="3426">
                  <c:v>8.072294507707868</c:v>
                </c:pt>
                <c:pt idx="3427">
                  <c:v>8.0746705191476007</c:v>
                </c:pt>
                <c:pt idx="3428">
                  <c:v>8.0770690100533624</c:v>
                </c:pt>
                <c:pt idx="3429">
                  <c:v>8.0794354847499292</c:v>
                </c:pt>
                <c:pt idx="3430">
                  <c:v>8.0818196705409449</c:v>
                </c:pt>
                <c:pt idx="3431">
                  <c:v>8.0842004503522595</c:v>
                </c:pt>
                <c:pt idx="3432">
                  <c:v>8.0865948540823798</c:v>
                </c:pt>
                <c:pt idx="3433">
                  <c:v>8.0889572416033069</c:v>
                </c:pt>
                <c:pt idx="3434">
                  <c:v>8.0913475581577838</c:v>
                </c:pt>
                <c:pt idx="3435">
                  <c:v>8.0937310627528589</c:v>
                </c:pt>
                <c:pt idx="3436">
                  <c:v>8.0961138861519952</c:v>
                </c:pt>
                <c:pt idx="3437">
                  <c:v>8.0984796796526233</c:v>
                </c:pt>
                <c:pt idx="3438">
                  <c:v>8.1008679526192804</c:v>
                </c:pt>
                <c:pt idx="3439">
                  <c:v>8.1032507760184149</c:v>
                </c:pt>
                <c:pt idx="3440">
                  <c:v>8.1056356430053711</c:v>
                </c:pt>
                <c:pt idx="3441">
                  <c:v>8.1080075672694605</c:v>
                </c:pt>
                <c:pt idx="3442">
                  <c:v>8.1104019709995807</c:v>
                </c:pt>
                <c:pt idx="3443">
                  <c:v>8.112775257655553</c:v>
                </c:pt>
                <c:pt idx="3444">
                  <c:v>8.1151560374668659</c:v>
                </c:pt>
                <c:pt idx="3445">
                  <c:v>8.1175306865147174</c:v>
                </c:pt>
                <c:pt idx="3446">
                  <c:v>8.1199203218732556</c:v>
                </c:pt>
                <c:pt idx="3447">
                  <c:v>8.1223079136439722</c:v>
                </c:pt>
                <c:pt idx="3448">
                  <c:v>8.1246784755161823</c:v>
                </c:pt>
                <c:pt idx="3449">
                  <c:v>8.1270572117396753</c:v>
                </c:pt>
                <c:pt idx="3450">
                  <c:v>8.1294454847063342</c:v>
                </c:pt>
                <c:pt idx="3451">
                  <c:v>8.1318167277744831</c:v>
                </c:pt>
                <c:pt idx="3452">
                  <c:v>8.1342002323695581</c:v>
                </c:pt>
                <c:pt idx="3453">
                  <c:v>8.1365782873971124</c:v>
                </c:pt>
                <c:pt idx="3454">
                  <c:v>8.1389713287353516</c:v>
                </c:pt>
                <c:pt idx="3455">
                  <c:v>8.1413487025669635</c:v>
                </c:pt>
                <c:pt idx="3456">
                  <c:v>8.1437233516148151</c:v>
                </c:pt>
                <c:pt idx="3457">
                  <c:v>8.1460959570748468</c:v>
                </c:pt>
                <c:pt idx="3458">
                  <c:v>8.1484924043927869</c:v>
                </c:pt>
                <c:pt idx="3459">
                  <c:v>8.1508731842041016</c:v>
                </c:pt>
                <c:pt idx="3460">
                  <c:v>8.15324170248849</c:v>
                </c:pt>
                <c:pt idx="3461">
                  <c:v>8.1556306566510877</c:v>
                </c:pt>
                <c:pt idx="3462">
                  <c:v>8.1580162048339844</c:v>
                </c:pt>
                <c:pt idx="3463">
                  <c:v>8.1603854043143134</c:v>
                </c:pt>
                <c:pt idx="3464">
                  <c:v>8.1627798080444336</c:v>
                </c:pt>
                <c:pt idx="3465">
                  <c:v>8.1651633126395087</c:v>
                </c:pt>
                <c:pt idx="3466">
                  <c:v>8.1675488608224054</c:v>
                </c:pt>
                <c:pt idx="3467">
                  <c:v>8.1699139731270929</c:v>
                </c:pt>
                <c:pt idx="3468">
                  <c:v>8.1722961153302869</c:v>
                </c:pt>
                <c:pt idx="3469">
                  <c:v>8.1746789387294214</c:v>
                </c:pt>
                <c:pt idx="3470">
                  <c:v>8.1770719800676623</c:v>
                </c:pt>
                <c:pt idx="3471">
                  <c:v>8.1794418607439319</c:v>
                </c:pt>
                <c:pt idx="3472">
                  <c:v>8.1818246841430664</c:v>
                </c:pt>
                <c:pt idx="3473">
                  <c:v>8.1842041015625</c:v>
                </c:pt>
                <c:pt idx="3474">
                  <c:v>8.1865794318062921</c:v>
                </c:pt>
                <c:pt idx="3475">
                  <c:v>8.1889513560703815</c:v>
                </c:pt>
                <c:pt idx="3476">
                  <c:v>8.1913443974086206</c:v>
                </c:pt>
                <c:pt idx="3477">
                  <c:v>8.1937306267874579</c:v>
                </c:pt>
                <c:pt idx="3478">
                  <c:v>8.1961018698556085</c:v>
                </c:pt>
                <c:pt idx="3479">
                  <c:v>8.1984840120588025</c:v>
                </c:pt>
                <c:pt idx="3480">
                  <c:v>8.2008709226335803</c:v>
                </c:pt>
                <c:pt idx="3481">
                  <c:v>8.2032585144042969</c:v>
                </c:pt>
                <c:pt idx="3482">
                  <c:v>8.2056297574724475</c:v>
                </c:pt>
                <c:pt idx="3483">
                  <c:v>8.2080071313040595</c:v>
                </c:pt>
                <c:pt idx="3484">
                  <c:v>8.2103967666625977</c:v>
                </c:pt>
                <c:pt idx="3485">
                  <c:v>8.2127789088657916</c:v>
                </c:pt>
                <c:pt idx="3486">
                  <c:v>8.2151556015014648</c:v>
                </c:pt>
                <c:pt idx="3487">
                  <c:v>8.2175282069614948</c:v>
                </c:pt>
                <c:pt idx="3488">
                  <c:v>8.2199212482997339</c:v>
                </c:pt>
                <c:pt idx="3489">
                  <c:v>8.2223040716988702</c:v>
                </c:pt>
                <c:pt idx="3490">
                  <c:v>8.2246787207467218</c:v>
                </c:pt>
                <c:pt idx="3491">
                  <c:v>8.2270581381661554</c:v>
                </c:pt>
                <c:pt idx="3492">
                  <c:v>8.2294450487409314</c:v>
                </c:pt>
                <c:pt idx="3493">
                  <c:v>8.231832640511648</c:v>
                </c:pt>
                <c:pt idx="3494">
                  <c:v>8.2341997964041571</c:v>
                </c:pt>
                <c:pt idx="3495">
                  <c:v>8.2365907941545764</c:v>
                </c:pt>
                <c:pt idx="3496">
                  <c:v>8.2389688491821289</c:v>
                </c:pt>
                <c:pt idx="3497">
                  <c:v>8.241347585405622</c:v>
                </c:pt>
                <c:pt idx="3498">
                  <c:v>8.2437126977103095</c:v>
                </c:pt>
                <c:pt idx="3499">
                  <c:v>8.2461057390485486</c:v>
                </c:pt>
                <c:pt idx="3500">
                  <c:v>8.2484885624476831</c:v>
                </c:pt>
                <c:pt idx="3501">
                  <c:v>8.2508632114955347</c:v>
                </c:pt>
                <c:pt idx="3502">
                  <c:v>8.2532467160906116</c:v>
                </c:pt>
                <c:pt idx="3503">
                  <c:v>8.255636351449148</c:v>
                </c:pt>
                <c:pt idx="3504">
                  <c:v>8.2580103193010608</c:v>
                </c:pt>
                <c:pt idx="3505">
                  <c:v>8.2603849683489123</c:v>
                </c:pt>
                <c:pt idx="3506">
                  <c:v>8.2627671105521063</c:v>
                </c:pt>
                <c:pt idx="3507">
                  <c:v>8.2651621954781671</c:v>
                </c:pt>
                <c:pt idx="3508">
                  <c:v>8.2675395693097791</c:v>
                </c:pt>
                <c:pt idx="3509">
                  <c:v>8.2699169431413928</c:v>
                </c:pt>
                <c:pt idx="3510">
                  <c:v>8.2722936357770642</c:v>
                </c:pt>
                <c:pt idx="3511">
                  <c:v>8.2746812275477808</c:v>
                </c:pt>
                <c:pt idx="3512">
                  <c:v>8.2770613261631549</c:v>
                </c:pt>
                <c:pt idx="3513">
                  <c:v>8.2794386999947687</c:v>
                </c:pt>
                <c:pt idx="3514">
                  <c:v>8.2818208421979627</c:v>
                </c:pt>
                <c:pt idx="3515">
                  <c:v>8.2842104775565009</c:v>
                </c:pt>
                <c:pt idx="3516">
                  <c:v>8.2865898949759345</c:v>
                </c:pt>
                <c:pt idx="3517">
                  <c:v>8.2889638628278455</c:v>
                </c:pt>
                <c:pt idx="3518">
                  <c:v>8.2913507734026233</c:v>
                </c:pt>
                <c:pt idx="3519">
                  <c:v>8.2937383651733398</c:v>
                </c:pt>
                <c:pt idx="3520">
                  <c:v>8.2961068834577283</c:v>
                </c:pt>
                <c:pt idx="3521">
                  <c:v>8.2984863008771619</c:v>
                </c:pt>
                <c:pt idx="3522">
                  <c:v>8.300871167864118</c:v>
                </c:pt>
                <c:pt idx="3523">
                  <c:v>8.3032519476754327</c:v>
                </c:pt>
                <c:pt idx="3524">
                  <c:v>8.3056238719395221</c:v>
                </c:pt>
                <c:pt idx="3525">
                  <c:v>8.3080114637102405</c:v>
                </c:pt>
                <c:pt idx="3526">
                  <c:v>8.3103936059134345</c:v>
                </c:pt>
                <c:pt idx="3527">
                  <c:v>8.3127777917044501</c:v>
                </c:pt>
                <c:pt idx="3528">
                  <c:v>8.315145628792898</c:v>
                </c:pt>
                <c:pt idx="3529">
                  <c:v>8.3175332205636163</c:v>
                </c:pt>
                <c:pt idx="3530">
                  <c:v>8.3199194499424518</c:v>
                </c:pt>
                <c:pt idx="3531">
                  <c:v>8.3223029545375269</c:v>
                </c:pt>
                <c:pt idx="3532">
                  <c:v>8.3246721540178577</c:v>
                </c:pt>
                <c:pt idx="3533">
                  <c:v>8.3270699637276788</c:v>
                </c:pt>
                <c:pt idx="3534">
                  <c:v>8.3294364384242456</c:v>
                </c:pt>
                <c:pt idx="3535">
                  <c:v>8.3318219866071423</c:v>
                </c:pt>
                <c:pt idx="3536">
                  <c:v>8.3341966356549939</c:v>
                </c:pt>
                <c:pt idx="3537">
                  <c:v>8.3365889957972925</c:v>
                </c:pt>
                <c:pt idx="3538">
                  <c:v>8.3389718191964288</c:v>
                </c:pt>
                <c:pt idx="3539">
                  <c:v>8.3413532802036823</c:v>
                </c:pt>
                <c:pt idx="3540">
                  <c:v>8.343721117292132</c:v>
                </c:pt>
                <c:pt idx="3541">
                  <c:v>8.3461202893938342</c:v>
                </c:pt>
                <c:pt idx="3542">
                  <c:v>8.3484888076782227</c:v>
                </c:pt>
                <c:pt idx="3543">
                  <c:v>8.3508675439017157</c:v>
                </c:pt>
                <c:pt idx="3544">
                  <c:v>8.3532503673008502</c:v>
                </c:pt>
                <c:pt idx="3545">
                  <c:v>8.355635915483747</c:v>
                </c:pt>
                <c:pt idx="3546">
                  <c:v>8.3580112457275391</c:v>
                </c:pt>
                <c:pt idx="3547">
                  <c:v>8.3603893007550916</c:v>
                </c:pt>
                <c:pt idx="3548">
                  <c:v>8.3627653121948242</c:v>
                </c:pt>
                <c:pt idx="3549">
                  <c:v>8.3651631219046454</c:v>
                </c:pt>
                <c:pt idx="3550">
                  <c:v>8.3675323213849744</c:v>
                </c:pt>
                <c:pt idx="3551">
                  <c:v>8.3699137823922296</c:v>
                </c:pt>
                <c:pt idx="3552">
                  <c:v>8.3722959245954236</c:v>
                </c:pt>
                <c:pt idx="3553">
                  <c:v>8.3746882847377222</c:v>
                </c:pt>
                <c:pt idx="3554">
                  <c:v>8.3770486286708277</c:v>
                </c:pt>
                <c:pt idx="3555">
                  <c:v>8.3794430324009479</c:v>
                </c:pt>
                <c:pt idx="3556">
                  <c:v>8.3818238122122626</c:v>
                </c:pt>
                <c:pt idx="3557">
                  <c:v>8.3842052732195178</c:v>
                </c:pt>
                <c:pt idx="3558">
                  <c:v>8.3865724291120252</c:v>
                </c:pt>
                <c:pt idx="3559">
                  <c:v>8.3889607020786823</c:v>
                </c:pt>
                <c:pt idx="3560">
                  <c:v>8.391346250261579</c:v>
                </c:pt>
                <c:pt idx="3561">
                  <c:v>8.3937311172485352</c:v>
                </c:pt>
                <c:pt idx="3562">
                  <c:v>8.3961023603166858</c:v>
                </c:pt>
                <c:pt idx="3563">
                  <c:v>8.3984988076346259</c:v>
                </c:pt>
                <c:pt idx="3564">
                  <c:v>8.400870731898717</c:v>
                </c:pt>
                <c:pt idx="3565">
                  <c:v>8.4032494681222101</c:v>
                </c:pt>
                <c:pt idx="3566">
                  <c:v>8.4056254795619409</c:v>
                </c:pt>
                <c:pt idx="3567">
                  <c:v>8.4080164773123602</c:v>
                </c:pt>
                <c:pt idx="3568">
                  <c:v>8.4104033878871363</c:v>
                </c:pt>
                <c:pt idx="3569">
                  <c:v>8.4127732685634058</c:v>
                </c:pt>
                <c:pt idx="3570">
                  <c:v>8.4151506423950195</c:v>
                </c:pt>
                <c:pt idx="3571">
                  <c:v>8.4175409589494983</c:v>
                </c:pt>
                <c:pt idx="3572">
                  <c:v>8.4199108396257678</c:v>
                </c:pt>
                <c:pt idx="3573">
                  <c:v>8.4222929818289618</c:v>
                </c:pt>
                <c:pt idx="3574">
                  <c:v>8.4246730804443359</c:v>
                </c:pt>
                <c:pt idx="3575">
                  <c:v>8.4270668029785156</c:v>
                </c:pt>
                <c:pt idx="3576">
                  <c:v>8.4294428144182483</c:v>
                </c:pt>
                <c:pt idx="3577">
                  <c:v>8.4318195070539197</c:v>
                </c:pt>
                <c:pt idx="3578">
                  <c:v>8.4341934749058307</c:v>
                </c:pt>
                <c:pt idx="3579">
                  <c:v>8.4365899222237726</c:v>
                </c:pt>
                <c:pt idx="3580">
                  <c:v>8.4389700208391467</c:v>
                </c:pt>
                <c:pt idx="3581">
                  <c:v>8.4413364955357135</c:v>
                </c:pt>
                <c:pt idx="3582">
                  <c:v>8.4437268120901923</c:v>
                </c:pt>
                <c:pt idx="3583">
                  <c:v>8.4461144038609088</c:v>
                </c:pt>
                <c:pt idx="3584">
                  <c:v>8.448481559753418</c:v>
                </c:pt>
                <c:pt idx="3585">
                  <c:v>8.4508752822875977</c:v>
                </c:pt>
                <c:pt idx="3586">
                  <c:v>8.4532574244907916</c:v>
                </c:pt>
                <c:pt idx="3587">
                  <c:v>8.4556416102818073</c:v>
                </c:pt>
                <c:pt idx="3588">
                  <c:v>8.4580087661743164</c:v>
                </c:pt>
                <c:pt idx="3589">
                  <c:v>8.4603922707693915</c:v>
                </c:pt>
                <c:pt idx="3590">
                  <c:v>8.4627744129725855</c:v>
                </c:pt>
                <c:pt idx="3591">
                  <c:v>8.4651674543108264</c:v>
                </c:pt>
                <c:pt idx="3592">
                  <c:v>8.4675359725952148</c:v>
                </c:pt>
                <c:pt idx="3593">
                  <c:v>8.4699201583862305</c:v>
                </c:pt>
                <c:pt idx="3594">
                  <c:v>8.4722995758056641</c:v>
                </c:pt>
                <c:pt idx="3595">
                  <c:v>8.4746728624616345</c:v>
                </c:pt>
                <c:pt idx="3596">
                  <c:v>8.4770488739013672</c:v>
                </c:pt>
                <c:pt idx="3597">
                  <c:v>8.4794398716517847</c:v>
                </c:pt>
                <c:pt idx="3598">
                  <c:v>8.4818240574428003</c:v>
                </c:pt>
                <c:pt idx="3599">
                  <c:v>8.484196662902832</c:v>
                </c:pt>
                <c:pt idx="3600">
                  <c:v>8.4865794863019666</c:v>
                </c:pt>
                <c:pt idx="3601">
                  <c:v>8.4889663968767444</c:v>
                </c:pt>
                <c:pt idx="3602">
                  <c:v>8.491345814296178</c:v>
                </c:pt>
                <c:pt idx="3603">
                  <c:v>8.4937231881277899</c:v>
                </c:pt>
                <c:pt idx="3604">
                  <c:v>8.4960998807634631</c:v>
                </c:pt>
                <c:pt idx="3605">
                  <c:v>8.4984895161219995</c:v>
                </c:pt>
                <c:pt idx="3606">
                  <c:v>8.5008716583251953</c:v>
                </c:pt>
                <c:pt idx="3607">
                  <c:v>8.5032469885689874</c:v>
                </c:pt>
                <c:pt idx="3608">
                  <c:v>8.5056209564208984</c:v>
                </c:pt>
                <c:pt idx="3609">
                  <c:v>8.508016722542898</c:v>
                </c:pt>
                <c:pt idx="3610">
                  <c:v>8.5103961399623316</c:v>
                </c:pt>
                <c:pt idx="3611">
                  <c:v>8.5127741949898859</c:v>
                </c:pt>
                <c:pt idx="3612">
                  <c:v>8.51515429360526</c:v>
                </c:pt>
                <c:pt idx="3613">
                  <c:v>8.5175418853759766</c:v>
                </c:pt>
                <c:pt idx="3614">
                  <c:v>8.5199253899710516</c:v>
                </c:pt>
                <c:pt idx="3615">
                  <c:v>8.5222973142351428</c:v>
                </c:pt>
                <c:pt idx="3616">
                  <c:v>8.5246869495936792</c:v>
                </c:pt>
                <c:pt idx="3617">
                  <c:v>8.5270622798374713</c:v>
                </c:pt>
                <c:pt idx="3618">
                  <c:v>8.5294416972569049</c:v>
                </c:pt>
                <c:pt idx="3619">
                  <c:v>8.5318088531494141</c:v>
                </c:pt>
                <c:pt idx="3620">
                  <c:v>8.5342005320957721</c:v>
                </c:pt>
                <c:pt idx="3621">
                  <c:v>8.5365833554949084</c:v>
                </c:pt>
                <c:pt idx="3622">
                  <c:v>8.5389566421508789</c:v>
                </c:pt>
                <c:pt idx="3623">
                  <c:v>8.541344915117536</c:v>
                </c:pt>
                <c:pt idx="3624">
                  <c:v>8.543731825692312</c:v>
                </c:pt>
                <c:pt idx="3625">
                  <c:v>8.5461071559361041</c:v>
                </c:pt>
                <c:pt idx="3626">
                  <c:v>8.5484824861798963</c:v>
                </c:pt>
                <c:pt idx="3627">
                  <c:v>8.5508653095790308</c:v>
                </c:pt>
                <c:pt idx="3628">
                  <c:v>8.5532569885253906</c:v>
                </c:pt>
                <c:pt idx="3629">
                  <c:v>8.5556364059448242</c:v>
                </c:pt>
                <c:pt idx="3630">
                  <c:v>8.5580110549926758</c:v>
                </c:pt>
                <c:pt idx="3631">
                  <c:v>8.5603904724121094</c:v>
                </c:pt>
                <c:pt idx="3632">
                  <c:v>8.5627773829868854</c:v>
                </c:pt>
                <c:pt idx="3633">
                  <c:v>8.5651547568184991</c:v>
                </c:pt>
                <c:pt idx="3634">
                  <c:v>8.5675341742379327</c:v>
                </c:pt>
                <c:pt idx="3635">
                  <c:v>8.5699149540492456</c:v>
                </c:pt>
                <c:pt idx="3636">
                  <c:v>8.5723045894077838</c:v>
                </c:pt>
                <c:pt idx="3637">
                  <c:v>8.5746833256312769</c:v>
                </c:pt>
                <c:pt idx="3638">
                  <c:v>8.5770600182669501</c:v>
                </c:pt>
                <c:pt idx="3639">
                  <c:v>8.5794448852539062</c:v>
                </c:pt>
                <c:pt idx="3640">
                  <c:v>8.5818317958286823</c:v>
                </c:pt>
                <c:pt idx="3641">
                  <c:v>8.5842009953090113</c:v>
                </c:pt>
                <c:pt idx="3642">
                  <c:v>8.5865810939243854</c:v>
                </c:pt>
                <c:pt idx="3643">
                  <c:v>8.5889686856951037</c:v>
                </c:pt>
                <c:pt idx="3644">
                  <c:v>8.5913467407226562</c:v>
                </c:pt>
                <c:pt idx="3645">
                  <c:v>8.5937200273786267</c:v>
                </c:pt>
                <c:pt idx="3646">
                  <c:v>8.5961069379534045</c:v>
                </c:pt>
                <c:pt idx="3647">
                  <c:v>8.5984904425484796</c:v>
                </c:pt>
                <c:pt idx="3648">
                  <c:v>8.6008719035557331</c:v>
                </c:pt>
                <c:pt idx="3649">
                  <c:v>8.6032424654279431</c:v>
                </c:pt>
                <c:pt idx="3650">
                  <c:v>8.6056300571986597</c:v>
                </c:pt>
                <c:pt idx="3651">
                  <c:v>8.6080156053815564</c:v>
                </c:pt>
                <c:pt idx="3652">
                  <c:v>8.6103943416050495</c:v>
                </c:pt>
                <c:pt idx="3653">
                  <c:v>8.6127662658691406</c:v>
                </c:pt>
                <c:pt idx="3654">
                  <c:v>8.6151640755789618</c:v>
                </c:pt>
                <c:pt idx="3655">
                  <c:v>8.6175305502755304</c:v>
                </c:pt>
                <c:pt idx="3656">
                  <c:v>8.619914736066546</c:v>
                </c:pt>
                <c:pt idx="3657">
                  <c:v>8.622292109898158</c:v>
                </c:pt>
                <c:pt idx="3658">
                  <c:v>8.6246831076485773</c:v>
                </c:pt>
                <c:pt idx="3659">
                  <c:v>8.6270666122436523</c:v>
                </c:pt>
                <c:pt idx="3660">
                  <c:v>8.6294487544468463</c:v>
                </c:pt>
                <c:pt idx="3661">
                  <c:v>8.6318193163190564</c:v>
                </c:pt>
                <c:pt idx="3662">
                  <c:v>8.6342137200491766</c:v>
                </c:pt>
                <c:pt idx="3663">
                  <c:v>8.6365836007254462</c:v>
                </c:pt>
                <c:pt idx="3664">
                  <c:v>8.6389643805367609</c:v>
                </c:pt>
                <c:pt idx="3665">
                  <c:v>8.641344479152135</c:v>
                </c:pt>
                <c:pt idx="3666">
                  <c:v>8.6437320709228516</c:v>
                </c:pt>
                <c:pt idx="3667">
                  <c:v>8.6461046763828815</c:v>
                </c:pt>
                <c:pt idx="3668">
                  <c:v>8.6484840938023151</c:v>
                </c:pt>
                <c:pt idx="3669">
                  <c:v>8.6508594240461072</c:v>
                </c:pt>
                <c:pt idx="3670">
                  <c:v>8.6532585961478095</c:v>
                </c:pt>
                <c:pt idx="3671">
                  <c:v>8.655625070844378</c:v>
                </c:pt>
                <c:pt idx="3672">
                  <c:v>8.6580085754394531</c:v>
                </c:pt>
                <c:pt idx="3673">
                  <c:v>8.6603900364467066</c:v>
                </c:pt>
                <c:pt idx="3674">
                  <c:v>8.6627844401768268</c:v>
                </c:pt>
                <c:pt idx="3675">
                  <c:v>8.6651454653058728</c:v>
                </c:pt>
                <c:pt idx="3676">
                  <c:v>8.6675405502319336</c:v>
                </c:pt>
                <c:pt idx="3677">
                  <c:v>8.669922011239187</c:v>
                </c:pt>
                <c:pt idx="3678">
                  <c:v>8.6723021098545612</c:v>
                </c:pt>
                <c:pt idx="3679">
                  <c:v>8.6746692657470703</c:v>
                </c:pt>
                <c:pt idx="3680">
                  <c:v>8.6770595823015491</c:v>
                </c:pt>
                <c:pt idx="3681">
                  <c:v>8.679441724504743</c:v>
                </c:pt>
                <c:pt idx="3682">
                  <c:v>8.6818259102957587</c:v>
                </c:pt>
                <c:pt idx="3683">
                  <c:v>8.6841991969517291</c:v>
                </c:pt>
                <c:pt idx="3684">
                  <c:v>8.6865936006818494</c:v>
                </c:pt>
                <c:pt idx="3685">
                  <c:v>8.6889682497297009</c:v>
                </c:pt>
                <c:pt idx="3686">
                  <c:v>8.6913456235613147</c:v>
                </c:pt>
                <c:pt idx="3687">
                  <c:v>8.693720953805105</c:v>
                </c:pt>
                <c:pt idx="3688">
                  <c:v>8.6961133139474054</c:v>
                </c:pt>
                <c:pt idx="3689">
                  <c:v>8.6984981809343616</c:v>
                </c:pt>
                <c:pt idx="3690">
                  <c:v>8.7008694240025104</c:v>
                </c:pt>
                <c:pt idx="3691">
                  <c:v>8.7032474790300647</c:v>
                </c:pt>
                <c:pt idx="3692">
                  <c:v>8.7056398391723633</c:v>
                </c:pt>
                <c:pt idx="3693">
                  <c:v>8.7080063138689319</c:v>
                </c:pt>
                <c:pt idx="3694">
                  <c:v>8.7103918620518268</c:v>
                </c:pt>
                <c:pt idx="3695">
                  <c:v>8.7127685546875</c:v>
                </c:pt>
                <c:pt idx="3696">
                  <c:v>8.7151622772216797</c:v>
                </c:pt>
                <c:pt idx="3697">
                  <c:v>8.7175382886614123</c:v>
                </c:pt>
                <c:pt idx="3698">
                  <c:v>8.7199143001011432</c:v>
                </c:pt>
                <c:pt idx="3699">
                  <c:v>8.7222882679530542</c:v>
                </c:pt>
                <c:pt idx="3700">
                  <c:v>8.724683352879115</c:v>
                </c:pt>
                <c:pt idx="3701">
                  <c:v>8.7270661762782495</c:v>
                </c:pt>
                <c:pt idx="3702">
                  <c:v>8.7294299261910577</c:v>
                </c:pt>
                <c:pt idx="3703">
                  <c:v>8.7318209239414752</c:v>
                </c:pt>
                <c:pt idx="3704">
                  <c:v>8.734207834516253</c:v>
                </c:pt>
                <c:pt idx="3705">
                  <c:v>8.7365763528006415</c:v>
                </c:pt>
                <c:pt idx="3706">
                  <c:v>8.7389700753348212</c:v>
                </c:pt>
                <c:pt idx="3707">
                  <c:v>8.7413528987339557</c:v>
                </c:pt>
                <c:pt idx="3708">
                  <c:v>8.743739128112793</c:v>
                </c:pt>
                <c:pt idx="3709">
                  <c:v>8.7461028780255994</c:v>
                </c:pt>
                <c:pt idx="3710">
                  <c:v>8.7484891074044366</c:v>
                </c:pt>
                <c:pt idx="3711">
                  <c:v>8.7508685248238702</c:v>
                </c:pt>
                <c:pt idx="3712">
                  <c:v>8.7532622473580499</c:v>
                </c:pt>
                <c:pt idx="3713">
                  <c:v>8.7556294032505573</c:v>
                </c:pt>
                <c:pt idx="3714">
                  <c:v>8.7580163138253351</c:v>
                </c:pt>
                <c:pt idx="3715">
                  <c:v>8.7603930064610065</c:v>
                </c:pt>
                <c:pt idx="3716">
                  <c:v>8.7627690179007391</c:v>
                </c:pt>
                <c:pt idx="3717">
                  <c:v>8.7651423045567096</c:v>
                </c:pt>
                <c:pt idx="3718">
                  <c:v>8.7675319399152478</c:v>
                </c:pt>
                <c:pt idx="3719">
                  <c:v>8.7699188504900256</c:v>
                </c:pt>
                <c:pt idx="3720">
                  <c:v>8.7722900935581745</c:v>
                </c:pt>
                <c:pt idx="3721">
                  <c:v>8.7746749605451306</c:v>
                </c:pt>
                <c:pt idx="3722">
                  <c:v>8.7770611899239679</c:v>
                </c:pt>
                <c:pt idx="3723">
                  <c:v>8.7794440133231024</c:v>
                </c:pt>
                <c:pt idx="3724">
                  <c:v>8.7818207059587756</c:v>
                </c:pt>
                <c:pt idx="3725">
                  <c:v>8.7841953550066272</c:v>
                </c:pt>
                <c:pt idx="3726">
                  <c:v>8.7865883963448663</c:v>
                </c:pt>
                <c:pt idx="3727">
                  <c:v>8.7889691761561792</c:v>
                </c:pt>
                <c:pt idx="3728">
                  <c:v>8.791343144008092</c:v>
                </c:pt>
                <c:pt idx="3729">
                  <c:v>8.7937184742518824</c:v>
                </c:pt>
                <c:pt idx="3730">
                  <c:v>8.7961108343941827</c:v>
                </c:pt>
                <c:pt idx="3731">
                  <c:v>8.7984936577933173</c:v>
                </c:pt>
                <c:pt idx="3732">
                  <c:v>8.8008696692330499</c:v>
                </c:pt>
                <c:pt idx="3733">
                  <c:v>8.8032490866524835</c:v>
                </c:pt>
                <c:pt idx="3734">
                  <c:v>8.8056387220110217</c:v>
                </c:pt>
                <c:pt idx="3735">
                  <c:v>8.8080188206263941</c:v>
                </c:pt>
                <c:pt idx="3736">
                  <c:v>8.8103927884783069</c:v>
                </c:pt>
                <c:pt idx="3737">
                  <c:v>8.8127851486206055</c:v>
                </c:pt>
                <c:pt idx="3738">
                  <c:v>8.8151604788643976</c:v>
                </c:pt>
                <c:pt idx="3739">
                  <c:v>8.8175378526960095</c:v>
                </c:pt>
                <c:pt idx="3740">
                  <c:v>8.8199043273925781</c:v>
                </c:pt>
                <c:pt idx="3741">
                  <c:v>8.8222960063389362</c:v>
                </c:pt>
                <c:pt idx="3742">
                  <c:v>8.8246808733258923</c:v>
                </c:pt>
                <c:pt idx="3743">
                  <c:v>8.8270555223737439</c:v>
                </c:pt>
                <c:pt idx="3744">
                  <c:v>8.829439026968819</c:v>
                </c:pt>
                <c:pt idx="3745">
                  <c:v>8.8318266187395373</c:v>
                </c:pt>
                <c:pt idx="3746">
                  <c:v>8.8342026301792682</c:v>
                </c:pt>
                <c:pt idx="3747">
                  <c:v>8.8365786416190009</c:v>
                </c:pt>
                <c:pt idx="3748">
                  <c:v>8.8389594214303155</c:v>
                </c:pt>
                <c:pt idx="3749">
                  <c:v>8.8413517815726141</c:v>
                </c:pt>
                <c:pt idx="3750">
                  <c:v>8.8437298366001666</c:v>
                </c:pt>
                <c:pt idx="3751">
                  <c:v>8.8461065292358398</c:v>
                </c:pt>
                <c:pt idx="3752">
                  <c:v>8.848486627851214</c:v>
                </c:pt>
                <c:pt idx="3753">
                  <c:v>8.8508728572300495</c:v>
                </c:pt>
                <c:pt idx="3754">
                  <c:v>8.8532495498657227</c:v>
                </c:pt>
                <c:pt idx="3755">
                  <c:v>8.8556303296770373</c:v>
                </c:pt>
                <c:pt idx="3756">
                  <c:v>8.8580124718802313</c:v>
                </c:pt>
                <c:pt idx="3757">
                  <c:v>8.8604007448468884</c:v>
                </c:pt>
                <c:pt idx="3758">
                  <c:v>8.8627794810703815</c:v>
                </c:pt>
                <c:pt idx="3759">
                  <c:v>8.8651548113141736</c:v>
                </c:pt>
                <c:pt idx="3760">
                  <c:v>8.8675383159092487</c:v>
                </c:pt>
                <c:pt idx="3761">
                  <c:v>8.8699272700718463</c:v>
                </c:pt>
                <c:pt idx="3762">
                  <c:v>8.872295107160296</c:v>
                </c:pt>
                <c:pt idx="3763">
                  <c:v>8.8746752057756702</c:v>
                </c:pt>
                <c:pt idx="3764">
                  <c:v>8.8770600727626245</c:v>
                </c:pt>
                <c:pt idx="3765">
                  <c:v>8.8794367653982977</c:v>
                </c:pt>
                <c:pt idx="3766">
                  <c:v>8.8818141392299097</c:v>
                </c:pt>
                <c:pt idx="3767">
                  <c:v>8.8842024121965686</c:v>
                </c:pt>
                <c:pt idx="3768">
                  <c:v>8.886583873203822</c:v>
                </c:pt>
                <c:pt idx="3769">
                  <c:v>8.8889666966029566</c:v>
                </c:pt>
                <c:pt idx="3770">
                  <c:v>8.8913358960832873</c:v>
                </c:pt>
                <c:pt idx="3771">
                  <c:v>8.8937228066580634</c:v>
                </c:pt>
                <c:pt idx="3772">
                  <c:v>8.8961124420166016</c:v>
                </c:pt>
                <c:pt idx="3773">
                  <c:v>8.8984898158482135</c:v>
                </c:pt>
                <c:pt idx="3774">
                  <c:v>8.9008624213082452</c:v>
                </c:pt>
                <c:pt idx="3775">
                  <c:v>8.903260912214007</c:v>
                </c:pt>
                <c:pt idx="3776">
                  <c:v>8.9056273869105738</c:v>
                </c:pt>
                <c:pt idx="3777">
                  <c:v>8.9080108915056506</c:v>
                </c:pt>
                <c:pt idx="3778">
                  <c:v>8.9103862217494409</c:v>
                </c:pt>
                <c:pt idx="3779">
                  <c:v>8.9127785818917413</c:v>
                </c:pt>
                <c:pt idx="3780">
                  <c:v>8.9151600428989948</c:v>
                </c:pt>
                <c:pt idx="3781">
                  <c:v>8.9175435474940699</c:v>
                </c:pt>
                <c:pt idx="3782">
                  <c:v>8.9199134281703394</c:v>
                </c:pt>
                <c:pt idx="3783">
                  <c:v>8.9223085130964002</c:v>
                </c:pt>
                <c:pt idx="3784">
                  <c:v>8.9246804373604913</c:v>
                </c:pt>
                <c:pt idx="3785">
                  <c:v>8.9270591735839844</c:v>
                </c:pt>
                <c:pt idx="3786">
                  <c:v>8.9294399533952991</c:v>
                </c:pt>
                <c:pt idx="3787">
                  <c:v>8.9318295887538355</c:v>
                </c:pt>
                <c:pt idx="3788">
                  <c:v>8.9342001506260456</c:v>
                </c:pt>
                <c:pt idx="3789">
                  <c:v>8.9365795680454791</c:v>
                </c:pt>
                <c:pt idx="3790">
                  <c:v>8.9389583042689722</c:v>
                </c:pt>
                <c:pt idx="3791">
                  <c:v>8.9413554327828546</c:v>
                </c:pt>
                <c:pt idx="3792">
                  <c:v>8.9437219074794214</c:v>
                </c:pt>
                <c:pt idx="3793">
                  <c:v>8.9461047308785577</c:v>
                </c:pt>
                <c:pt idx="3794">
                  <c:v>8.9484861918858112</c:v>
                </c:pt>
                <c:pt idx="3795">
                  <c:v>8.9508785520281116</c:v>
                </c:pt>
                <c:pt idx="3796">
                  <c:v>8.9532402583530963</c:v>
                </c:pt>
                <c:pt idx="3797">
                  <c:v>8.9556367056710382</c:v>
                </c:pt>
                <c:pt idx="3798">
                  <c:v>8.9580161230904718</c:v>
                </c:pt>
                <c:pt idx="3799">
                  <c:v>8.9603982652936658</c:v>
                </c:pt>
                <c:pt idx="3800">
                  <c:v>8.9627633775983533</c:v>
                </c:pt>
                <c:pt idx="3801">
                  <c:v>8.9651550565447131</c:v>
                </c:pt>
                <c:pt idx="3802">
                  <c:v>8.9675385611397882</c:v>
                </c:pt>
                <c:pt idx="3803">
                  <c:v>8.9699220657348633</c:v>
                </c:pt>
                <c:pt idx="3804">
                  <c:v>8.9722939899989527</c:v>
                </c:pt>
                <c:pt idx="3805">
                  <c:v>8.9746911185128351</c:v>
                </c:pt>
                <c:pt idx="3806">
                  <c:v>8.9770644051688055</c:v>
                </c:pt>
                <c:pt idx="3807">
                  <c:v>8.9794438225882391</c:v>
                </c:pt>
                <c:pt idx="3808">
                  <c:v>8.9818150656563898</c:v>
                </c:pt>
                <c:pt idx="3809">
                  <c:v>8.98420946938651</c:v>
                </c:pt>
                <c:pt idx="3810">
                  <c:v>8.9865909303937634</c:v>
                </c:pt>
                <c:pt idx="3811">
                  <c:v>8.9889635358537952</c:v>
                </c:pt>
                <c:pt idx="3812">
                  <c:v>8.9913409096854071</c:v>
                </c:pt>
                <c:pt idx="3813">
                  <c:v>8.9937319074358264</c:v>
                </c:pt>
                <c:pt idx="3814">
                  <c:v>8.9961004257202148</c:v>
                </c:pt>
                <c:pt idx="3815">
                  <c:v>8.998485292707171</c:v>
                </c:pt>
                <c:pt idx="3816">
                  <c:v>9.0008606229509631</c:v>
                </c:pt>
                <c:pt idx="3817">
                  <c:v>9.0032570702689032</c:v>
                </c:pt>
                <c:pt idx="3818">
                  <c:v>9.0056317193167548</c:v>
                </c:pt>
                <c:pt idx="3819">
                  <c:v>9.0080097743443073</c:v>
                </c:pt>
                <c:pt idx="3820">
                  <c:v>9.0103857857840399</c:v>
                </c:pt>
                <c:pt idx="3821">
                  <c:v>9.012777464730398</c:v>
                </c:pt>
                <c:pt idx="3822">
                  <c:v>9.0151602881295343</c:v>
                </c:pt>
                <c:pt idx="3823">
                  <c:v>9.0175267628261011</c:v>
                </c:pt>
                <c:pt idx="3824">
                  <c:v>9.0199157169886988</c:v>
                </c:pt>
                <c:pt idx="3825">
                  <c:v>9.0223046711512964</c:v>
                </c:pt>
                <c:pt idx="3826">
                  <c:v>9.0246704646519245</c:v>
                </c:pt>
                <c:pt idx="3827">
                  <c:v>9.0270641871861041</c:v>
                </c:pt>
                <c:pt idx="3828">
                  <c:v>9.0294463293892999</c:v>
                </c:pt>
                <c:pt idx="3829">
                  <c:v>9.0318311963762561</c:v>
                </c:pt>
                <c:pt idx="3830">
                  <c:v>9.0341983522687634</c:v>
                </c:pt>
                <c:pt idx="3831">
                  <c:v>9.0365818568638385</c:v>
                </c:pt>
                <c:pt idx="3832">
                  <c:v>9.0389639990670343</c:v>
                </c:pt>
                <c:pt idx="3833">
                  <c:v>9.0413570404052734</c:v>
                </c:pt>
                <c:pt idx="3834">
                  <c:v>9.0437248774937213</c:v>
                </c:pt>
                <c:pt idx="3835">
                  <c:v>9.0461131504603784</c:v>
                </c:pt>
                <c:pt idx="3836">
                  <c:v>9.0484884807041706</c:v>
                </c:pt>
                <c:pt idx="3837">
                  <c:v>9.0508638109479627</c:v>
                </c:pt>
                <c:pt idx="3838">
                  <c:v>9.0532391411917548</c:v>
                </c:pt>
                <c:pt idx="3839">
                  <c:v>9.0556301389421741</c:v>
                </c:pt>
                <c:pt idx="3840">
                  <c:v>9.0580163683210095</c:v>
                </c:pt>
                <c:pt idx="3841">
                  <c:v>9.0603855678013385</c:v>
                </c:pt>
                <c:pt idx="3842">
                  <c:v>9.0627683912004748</c:v>
                </c:pt>
                <c:pt idx="3843">
                  <c:v>9.065156664167132</c:v>
                </c:pt>
                <c:pt idx="3844">
                  <c:v>9.0675367627825061</c:v>
                </c:pt>
                <c:pt idx="3845">
                  <c:v>9.0699161802019397</c:v>
                </c:pt>
                <c:pt idx="3846">
                  <c:v>9.0722901480538507</c:v>
                </c:pt>
                <c:pt idx="3847">
                  <c:v>9.0746825081961493</c:v>
                </c:pt>
                <c:pt idx="3848">
                  <c:v>9.0770639692034045</c:v>
                </c:pt>
                <c:pt idx="3849">
                  <c:v>9.0794399806431354</c:v>
                </c:pt>
                <c:pt idx="3850">
                  <c:v>9.081814629690987</c:v>
                </c:pt>
                <c:pt idx="3851">
                  <c:v>9.0842076710292261</c:v>
                </c:pt>
                <c:pt idx="3852">
                  <c:v>9.0865891320364813</c:v>
                </c:pt>
                <c:pt idx="3853">
                  <c:v>9.0889658246721545</c:v>
                </c:pt>
                <c:pt idx="3854">
                  <c:v>9.0913452420915881</c:v>
                </c:pt>
                <c:pt idx="3855">
                  <c:v>9.0937389646257678</c:v>
                </c:pt>
                <c:pt idx="3856">
                  <c:v>9.0961163384573798</c:v>
                </c:pt>
                <c:pt idx="3857">
                  <c:v>9.0984882627214709</c:v>
                </c:pt>
                <c:pt idx="3858">
                  <c:v>9.1008792604718884</c:v>
                </c:pt>
                <c:pt idx="3859">
                  <c:v>9.1032525471278589</c:v>
                </c:pt>
                <c:pt idx="3860">
                  <c:v>9.1056319645472925</c:v>
                </c:pt>
                <c:pt idx="3861">
                  <c:v>9.1079977580479206</c:v>
                </c:pt>
                <c:pt idx="3862">
                  <c:v>9.1103907993861597</c:v>
                </c:pt>
                <c:pt idx="3863">
                  <c:v>9.1127763475690564</c:v>
                </c:pt>
                <c:pt idx="3864">
                  <c:v>9.1151482718331476</c:v>
                </c:pt>
                <c:pt idx="3865">
                  <c:v>9.1175345012119831</c:v>
                </c:pt>
                <c:pt idx="3866">
                  <c:v>9.1199220929827014</c:v>
                </c:pt>
                <c:pt idx="3867">
                  <c:v>9.1222981044224323</c:v>
                </c:pt>
                <c:pt idx="3868">
                  <c:v>9.1246720722743433</c:v>
                </c:pt>
                <c:pt idx="3869">
                  <c:v>9.1270542144775391</c:v>
                </c:pt>
                <c:pt idx="3870">
                  <c:v>9.1294465746198377</c:v>
                </c:pt>
                <c:pt idx="3871">
                  <c:v>9.1318259920392713</c:v>
                </c:pt>
                <c:pt idx="3872">
                  <c:v>9.1342020034790039</c:v>
                </c:pt>
                <c:pt idx="3873">
                  <c:v>9.1365827832903186</c:v>
                </c:pt>
                <c:pt idx="3874">
                  <c:v>9.1389662878853937</c:v>
                </c:pt>
                <c:pt idx="3875">
                  <c:v>9.1413436617170056</c:v>
                </c:pt>
                <c:pt idx="3876">
                  <c:v>9.1437237603323798</c:v>
                </c:pt>
                <c:pt idx="3877">
                  <c:v>9.146105221339635</c:v>
                </c:pt>
                <c:pt idx="3878">
                  <c:v>9.1484928131103516</c:v>
                </c:pt>
                <c:pt idx="3879">
                  <c:v>9.1508735929216662</c:v>
                </c:pt>
                <c:pt idx="3880">
                  <c:v>9.1532496043613971</c:v>
                </c:pt>
                <c:pt idx="3881">
                  <c:v>9.1556337901524127</c:v>
                </c:pt>
                <c:pt idx="3882">
                  <c:v>9.1580227443150104</c:v>
                </c:pt>
                <c:pt idx="3883">
                  <c:v>9.1603926249912799</c:v>
                </c:pt>
                <c:pt idx="3884">
                  <c:v>9.1627720424107135</c:v>
                </c:pt>
                <c:pt idx="3885">
                  <c:v>9.1651589529854913</c:v>
                </c:pt>
                <c:pt idx="3886">
                  <c:v>9.1675342832292834</c:v>
                </c:pt>
                <c:pt idx="3887">
                  <c:v>9.1699109758649548</c:v>
                </c:pt>
                <c:pt idx="3888">
                  <c:v>9.1722985676356714</c:v>
                </c:pt>
                <c:pt idx="3889">
                  <c:v>9.1746786662510456</c:v>
                </c:pt>
                <c:pt idx="3890">
                  <c:v>9.1770614896501819</c:v>
                </c:pt>
                <c:pt idx="3891">
                  <c:v>9.1794334139142713</c:v>
                </c:pt>
                <c:pt idx="3892">
                  <c:v>9.1818175997052869</c:v>
                </c:pt>
                <c:pt idx="3893">
                  <c:v>9.184205872671944</c:v>
                </c:pt>
                <c:pt idx="3894">
                  <c:v>9.1865852900913776</c:v>
                </c:pt>
                <c:pt idx="3895">
                  <c:v>9.1889585767473498</c:v>
                </c:pt>
                <c:pt idx="3896">
                  <c:v>9.1913570676531116</c:v>
                </c:pt>
                <c:pt idx="3897">
                  <c:v>9.1937214987618585</c:v>
                </c:pt>
                <c:pt idx="3898">
                  <c:v>9.1961063657488147</c:v>
                </c:pt>
                <c:pt idx="3899">
                  <c:v>9.1984837395804266</c:v>
                </c:pt>
                <c:pt idx="3900">
                  <c:v>9.2008747373308459</c:v>
                </c:pt>
                <c:pt idx="3901">
                  <c:v>9.203258241925921</c:v>
                </c:pt>
                <c:pt idx="3902">
                  <c:v>9.2056397029331745</c:v>
                </c:pt>
                <c:pt idx="3903">
                  <c:v>9.2080116271972656</c:v>
                </c:pt>
                <c:pt idx="3904">
                  <c:v>9.2104039873395642</c:v>
                </c:pt>
                <c:pt idx="3905">
                  <c:v>9.2127752304077148</c:v>
                </c:pt>
                <c:pt idx="3906">
                  <c:v>9.2151546478271484</c:v>
                </c:pt>
                <c:pt idx="3907">
                  <c:v>9.2175347464425226</c:v>
                </c:pt>
                <c:pt idx="3908">
                  <c:v>9.2199230194091797</c:v>
                </c:pt>
                <c:pt idx="3909">
                  <c:v>9.2222935812813898</c:v>
                </c:pt>
                <c:pt idx="3910">
                  <c:v>9.2246743610927027</c:v>
                </c:pt>
                <c:pt idx="3911">
                  <c:v>9.2270544597080768</c:v>
                </c:pt>
                <c:pt idx="3912">
                  <c:v>9.229448863438197</c:v>
                </c:pt>
                <c:pt idx="3913">
                  <c:v>9.2318146569388251</c:v>
                </c:pt>
                <c:pt idx="3914">
                  <c:v>9.2342008863176623</c:v>
                </c:pt>
                <c:pt idx="3915">
                  <c:v>9.2365809849330347</c:v>
                </c:pt>
                <c:pt idx="3916">
                  <c:v>9.2389760698590955</c:v>
                </c:pt>
                <c:pt idx="3917">
                  <c:v>9.2413350514003199</c:v>
                </c:pt>
                <c:pt idx="3918">
                  <c:v>9.2437308175223212</c:v>
                </c:pt>
                <c:pt idx="3919">
                  <c:v>9.2461136409214557</c:v>
                </c:pt>
                <c:pt idx="3920">
                  <c:v>9.2484930583408893</c:v>
                </c:pt>
                <c:pt idx="3921">
                  <c:v>9.2508574894496363</c:v>
                </c:pt>
                <c:pt idx="3922">
                  <c:v>9.2532505307878772</c:v>
                </c:pt>
                <c:pt idx="3923">
                  <c:v>9.2556306294032495</c:v>
                </c:pt>
                <c:pt idx="3924">
                  <c:v>9.2580161775861463</c:v>
                </c:pt>
                <c:pt idx="3925">
                  <c:v>9.2603894642421167</c:v>
                </c:pt>
                <c:pt idx="3926">
                  <c:v>9.2627859115600586</c:v>
                </c:pt>
                <c:pt idx="3927">
                  <c:v>9.2651557922363281</c:v>
                </c:pt>
                <c:pt idx="3928">
                  <c:v>9.2675358908517023</c:v>
                </c:pt>
                <c:pt idx="3929">
                  <c:v>9.2699105398995538</c:v>
                </c:pt>
                <c:pt idx="3930">
                  <c:v>9.2723042624337335</c:v>
                </c:pt>
                <c:pt idx="3931">
                  <c:v>9.2746877670288086</c:v>
                </c:pt>
                <c:pt idx="3932">
                  <c:v>9.277059691292898</c:v>
                </c:pt>
                <c:pt idx="3933">
                  <c:v>9.2794343403407495</c:v>
                </c:pt>
                <c:pt idx="3934">
                  <c:v>9.2818294252668103</c:v>
                </c:pt>
                <c:pt idx="3935">
                  <c:v>9.2841965811593195</c:v>
                </c:pt>
                <c:pt idx="3936">
                  <c:v>9.2865807669503351</c:v>
                </c:pt>
                <c:pt idx="3937">
                  <c:v>9.2889595031738281</c:v>
                </c:pt>
                <c:pt idx="3938">
                  <c:v>9.2913518633161267</c:v>
                </c:pt>
                <c:pt idx="3939">
                  <c:v>9.2937278747558594</c:v>
                </c:pt>
                <c:pt idx="3940">
                  <c:v>9.296103886195592</c:v>
                </c:pt>
                <c:pt idx="3941">
                  <c:v>9.2984792164393824</c:v>
                </c:pt>
                <c:pt idx="3942">
                  <c:v>9.300872938973562</c:v>
                </c:pt>
                <c:pt idx="3943">
                  <c:v>9.3032537187848767</c:v>
                </c:pt>
                <c:pt idx="3944">
                  <c:v>9.3056208746773859</c:v>
                </c:pt>
                <c:pt idx="3945">
                  <c:v>9.3080105100359241</c:v>
                </c:pt>
                <c:pt idx="3946">
                  <c:v>9.3103994641985217</c:v>
                </c:pt>
                <c:pt idx="3947">
                  <c:v>9.312765257699148</c:v>
                </c:pt>
                <c:pt idx="3948">
                  <c:v>9.3151623862130304</c:v>
                </c:pt>
                <c:pt idx="3949">
                  <c:v>9.317546572004046</c:v>
                </c:pt>
                <c:pt idx="3950">
                  <c:v>9.3199307577950616</c:v>
                </c:pt>
                <c:pt idx="3951">
                  <c:v>9.3222958700997491</c:v>
                </c:pt>
                <c:pt idx="3952">
                  <c:v>9.3246793746948242</c:v>
                </c:pt>
                <c:pt idx="3953">
                  <c:v>9.3270594733101984</c:v>
                </c:pt>
                <c:pt idx="3954">
                  <c:v>9.3294545582362574</c:v>
                </c:pt>
                <c:pt idx="3955">
                  <c:v>9.3318210329328259</c:v>
                </c:pt>
                <c:pt idx="3956">
                  <c:v>9.3342079435076037</c:v>
                </c:pt>
                <c:pt idx="3957">
                  <c:v>9.3365812301635742</c:v>
                </c:pt>
                <c:pt idx="3958">
                  <c:v>9.3389586039951862</c:v>
                </c:pt>
                <c:pt idx="3959">
                  <c:v>9.3413325718470972</c:v>
                </c:pt>
                <c:pt idx="3960">
                  <c:v>9.3437256131853381</c:v>
                </c:pt>
                <c:pt idx="3961">
                  <c:v>9.3461104801722925</c:v>
                </c:pt>
                <c:pt idx="3962">
                  <c:v>9.3484830856323242</c:v>
                </c:pt>
                <c:pt idx="3963">
                  <c:v>9.3508659090314588</c:v>
                </c:pt>
                <c:pt idx="3964">
                  <c:v>9.3532528196062366</c:v>
                </c:pt>
                <c:pt idx="3965">
                  <c:v>9.3556315558297296</c:v>
                </c:pt>
                <c:pt idx="3966">
                  <c:v>9.3580116544451037</c:v>
                </c:pt>
                <c:pt idx="3967">
                  <c:v>9.3603856222970148</c:v>
                </c:pt>
                <c:pt idx="3968">
                  <c:v>9.3627766200474323</c:v>
                </c:pt>
                <c:pt idx="3969">
                  <c:v>9.3651580810546875</c:v>
                </c:pt>
                <c:pt idx="3970">
                  <c:v>9.3675340924944202</c:v>
                </c:pt>
                <c:pt idx="3971">
                  <c:v>9.3699094227382105</c:v>
                </c:pt>
                <c:pt idx="3972">
                  <c:v>9.3722997392926892</c:v>
                </c:pt>
                <c:pt idx="3973">
                  <c:v>9.3746798379080634</c:v>
                </c:pt>
                <c:pt idx="3974">
                  <c:v>9.3770585741315564</c:v>
                </c:pt>
                <c:pt idx="3975">
                  <c:v>9.3794386727469305</c:v>
                </c:pt>
                <c:pt idx="3976">
                  <c:v>9.3818330764770508</c:v>
                </c:pt>
                <c:pt idx="3977">
                  <c:v>9.3842070443289618</c:v>
                </c:pt>
                <c:pt idx="3978">
                  <c:v>9.3865810121808728</c:v>
                </c:pt>
                <c:pt idx="3979">
                  <c:v>9.388974053519112</c:v>
                </c:pt>
                <c:pt idx="3980">
                  <c:v>9.3913500649588446</c:v>
                </c:pt>
                <c:pt idx="3981">
                  <c:v>9.3937274387904566</c:v>
                </c:pt>
                <c:pt idx="3982">
                  <c:v>9.3960939134870252</c:v>
                </c:pt>
                <c:pt idx="3983">
                  <c:v>9.3984876360212048</c:v>
                </c:pt>
                <c:pt idx="3984">
                  <c:v>9.4008697782244006</c:v>
                </c:pt>
                <c:pt idx="3985">
                  <c:v>9.4032437460763116</c:v>
                </c:pt>
                <c:pt idx="3986">
                  <c:v>9.4056306566510877</c:v>
                </c:pt>
                <c:pt idx="3987">
                  <c:v>9.4080162048339844</c:v>
                </c:pt>
                <c:pt idx="3988">
                  <c:v>9.410392216273717</c:v>
                </c:pt>
                <c:pt idx="3989">
                  <c:v>9.4127668653215686</c:v>
                </c:pt>
                <c:pt idx="3990">
                  <c:v>9.4151503699166437</c:v>
                </c:pt>
                <c:pt idx="3991">
                  <c:v>9.4175413676670612</c:v>
                </c:pt>
                <c:pt idx="3992">
                  <c:v>9.4199214662824353</c:v>
                </c:pt>
                <c:pt idx="3993">
                  <c:v>9.4222947529384058</c:v>
                </c:pt>
                <c:pt idx="3994">
                  <c:v>9.4246768951416016</c:v>
                </c:pt>
                <c:pt idx="3995">
                  <c:v>9.4270617621285577</c:v>
                </c:pt>
                <c:pt idx="3996">
                  <c:v>9.4294384547642291</c:v>
                </c:pt>
                <c:pt idx="3997">
                  <c:v>9.4318199157714844</c:v>
                </c:pt>
                <c:pt idx="3998">
                  <c:v>9.4342034203665595</c:v>
                </c:pt>
                <c:pt idx="3999">
                  <c:v>9.4365903309413355</c:v>
                </c:pt>
                <c:pt idx="4000">
                  <c:v>9.4389711107526502</c:v>
                </c:pt>
                <c:pt idx="4001">
                  <c:v>9.4413464409964423</c:v>
                </c:pt>
                <c:pt idx="4002">
                  <c:v>9.4437285831996363</c:v>
                </c:pt>
                <c:pt idx="4003">
                  <c:v>9.4461175373622339</c:v>
                </c:pt>
                <c:pt idx="4004">
                  <c:v>9.448484693254743</c:v>
                </c:pt>
                <c:pt idx="4005">
                  <c:v>9.4508661542619983</c:v>
                </c:pt>
                <c:pt idx="4006">
                  <c:v>9.4532544272286554</c:v>
                </c:pt>
                <c:pt idx="4007">
                  <c:v>9.4556270326886853</c:v>
                </c:pt>
                <c:pt idx="4008">
                  <c:v>9.4580050877162378</c:v>
                </c:pt>
                <c:pt idx="4009">
                  <c:v>9.4603933606828967</c:v>
                </c:pt>
                <c:pt idx="4010">
                  <c:v>9.4627761840820312</c:v>
                </c:pt>
                <c:pt idx="4011">
                  <c:v>9.4651569638933459</c:v>
                </c:pt>
                <c:pt idx="4012">
                  <c:v>9.4675302505493164</c:v>
                </c:pt>
                <c:pt idx="4013">
                  <c:v>9.4699157987322131</c:v>
                </c:pt>
                <c:pt idx="4014">
                  <c:v>9.4723040716988702</c:v>
                </c:pt>
                <c:pt idx="4015">
                  <c:v>9.4746814455304822</c:v>
                </c:pt>
                <c:pt idx="4016">
                  <c:v>9.4770560945783338</c:v>
                </c:pt>
                <c:pt idx="4017">
                  <c:v>9.4794532230922144</c:v>
                </c:pt>
                <c:pt idx="4018">
                  <c:v>9.4818183353969019</c:v>
                </c:pt>
                <c:pt idx="4019">
                  <c:v>9.4842011587960382</c:v>
                </c:pt>
                <c:pt idx="4020">
                  <c:v>9.4865778514317096</c:v>
                </c:pt>
                <c:pt idx="4021">
                  <c:v>9.48897021157401</c:v>
                </c:pt>
                <c:pt idx="4022">
                  <c:v>9.4913509913853229</c:v>
                </c:pt>
                <c:pt idx="4023">
                  <c:v>9.4937331335885187</c:v>
                </c:pt>
                <c:pt idx="4024">
                  <c:v>9.4961057390485486</c:v>
                </c:pt>
                <c:pt idx="4025">
                  <c:v>9.4984974179949084</c:v>
                </c:pt>
                <c:pt idx="4026">
                  <c:v>9.50087206704276</c:v>
                </c:pt>
                <c:pt idx="4027">
                  <c:v>9.5032487596784314</c:v>
                </c:pt>
                <c:pt idx="4028">
                  <c:v>9.5056302206856866</c:v>
                </c:pt>
                <c:pt idx="4029">
                  <c:v>9.5080205372401636</c:v>
                </c:pt>
                <c:pt idx="4030">
                  <c:v>9.5103890555245538</c:v>
                </c:pt>
                <c:pt idx="4031">
                  <c:v>9.512769154139928</c:v>
                </c:pt>
                <c:pt idx="4032">
                  <c:v>9.5151485715593616</c:v>
                </c:pt>
                <c:pt idx="4033">
                  <c:v>9.5175443376813611</c:v>
                </c:pt>
                <c:pt idx="4034">
                  <c:v>9.5199094499860486</c:v>
                </c:pt>
                <c:pt idx="4035">
                  <c:v>9.5222936357770642</c:v>
                </c:pt>
                <c:pt idx="4036">
                  <c:v>9.5246771403721393</c:v>
                </c:pt>
                <c:pt idx="4037">
                  <c:v>9.527067456926618</c:v>
                </c:pt>
                <c:pt idx="4038">
                  <c:v>9.5294305256434839</c:v>
                </c:pt>
                <c:pt idx="4039">
                  <c:v>9.5318242481776636</c:v>
                </c:pt>
                <c:pt idx="4040">
                  <c:v>9.5342050279889783</c:v>
                </c:pt>
                <c:pt idx="4041">
                  <c:v>9.5365864889962335</c:v>
                </c:pt>
                <c:pt idx="4042">
                  <c:v>9.5389509201049805</c:v>
                </c:pt>
                <c:pt idx="4043">
                  <c:v>9.5413439614432196</c:v>
                </c:pt>
                <c:pt idx="4044">
                  <c:v>9.5437288284301758</c:v>
                </c:pt>
                <c:pt idx="4045">
                  <c:v>9.5461116518293103</c:v>
                </c:pt>
                <c:pt idx="4046">
                  <c:v>9.5484863008771619</c:v>
                </c:pt>
                <c:pt idx="4047">
                  <c:v>9.5508820669991632</c:v>
                </c:pt>
                <c:pt idx="4048">
                  <c:v>9.5532526288713733</c:v>
                </c:pt>
                <c:pt idx="4049">
                  <c:v>9.5556334086826862</c:v>
                </c:pt>
                <c:pt idx="4050">
                  <c:v>9.5580053329467773</c:v>
                </c:pt>
                <c:pt idx="4051">
                  <c:v>9.560402461460658</c:v>
                </c:pt>
                <c:pt idx="4052">
                  <c:v>9.5627825600760321</c:v>
                </c:pt>
                <c:pt idx="4053">
                  <c:v>9.5651544843401233</c:v>
                </c:pt>
                <c:pt idx="4054">
                  <c:v>9.5675291333879748</c:v>
                </c:pt>
                <c:pt idx="4055">
                  <c:v>9.569922174726214</c:v>
                </c:pt>
                <c:pt idx="4056">
                  <c:v>9.5722893306187213</c:v>
                </c:pt>
                <c:pt idx="4057">
                  <c:v>9.5746769223894397</c:v>
                </c:pt>
                <c:pt idx="4058">
                  <c:v>9.5770549774169922</c:v>
                </c:pt>
                <c:pt idx="4059">
                  <c:v>9.5794507435389917</c:v>
                </c:pt>
                <c:pt idx="4060">
                  <c:v>9.5818233489990234</c:v>
                </c:pt>
                <c:pt idx="4061">
                  <c:v>9.5842007228306354</c:v>
                </c:pt>
                <c:pt idx="4062">
                  <c:v>9.5865780966622491</c:v>
                </c:pt>
                <c:pt idx="4063">
                  <c:v>9.5889711380004883</c:v>
                </c:pt>
                <c:pt idx="4064">
                  <c:v>9.5913512366158624</c:v>
                </c:pt>
                <c:pt idx="4065">
                  <c:v>9.5937177113124292</c:v>
                </c:pt>
                <c:pt idx="4066">
                  <c:v>9.5961073466709674</c:v>
                </c:pt>
                <c:pt idx="4067">
                  <c:v>9.5984942572457452</c:v>
                </c:pt>
                <c:pt idx="4068">
                  <c:v>9.6008600507463733</c:v>
                </c:pt>
                <c:pt idx="4069">
                  <c:v>9.6032578604561945</c:v>
                </c:pt>
                <c:pt idx="4070">
                  <c:v>9.6056400026593884</c:v>
                </c:pt>
                <c:pt idx="4071">
                  <c:v>9.6080248696463446</c:v>
                </c:pt>
                <c:pt idx="4072">
                  <c:v>9.610388619559151</c:v>
                </c:pt>
                <c:pt idx="4073">
                  <c:v>9.6127755301339288</c:v>
                </c:pt>
                <c:pt idx="4074">
                  <c:v>9.615155628749303</c:v>
                </c:pt>
                <c:pt idx="4075">
                  <c:v>9.6175486700875421</c:v>
                </c:pt>
                <c:pt idx="4076">
                  <c:v>9.61991650717599</c:v>
                </c:pt>
                <c:pt idx="4077">
                  <c:v>9.6223020553588867</c:v>
                </c:pt>
                <c:pt idx="4078">
                  <c:v>9.6246801103864392</c:v>
                </c:pt>
                <c:pt idx="4079">
                  <c:v>9.6270540782383502</c:v>
                </c:pt>
                <c:pt idx="4080">
                  <c:v>9.6294300896780829</c:v>
                </c:pt>
                <c:pt idx="4081">
                  <c:v>9.6318224498203815</c:v>
                </c:pt>
                <c:pt idx="4082">
                  <c:v>9.6342039108276367</c:v>
                </c:pt>
                <c:pt idx="4083">
                  <c:v>9.6365778786795477</c:v>
                </c:pt>
                <c:pt idx="4084">
                  <c:v>9.6389613832746228</c:v>
                </c:pt>
                <c:pt idx="4085">
                  <c:v>9.6413482938494006</c:v>
                </c:pt>
                <c:pt idx="4086">
                  <c:v>9.6437270300728937</c:v>
                </c:pt>
                <c:pt idx="4087">
                  <c:v>9.6461057662963867</c:v>
                </c:pt>
                <c:pt idx="4088">
                  <c:v>9.6484797341482977</c:v>
                </c:pt>
                <c:pt idx="4089">
                  <c:v>9.6508714130946558</c:v>
                </c:pt>
                <c:pt idx="4090">
                  <c:v>9.653252874101911</c:v>
                </c:pt>
                <c:pt idx="4091">
                  <c:v>9.6556288855416437</c:v>
                </c:pt>
                <c:pt idx="4092">
                  <c:v>9.6580028533935547</c:v>
                </c:pt>
                <c:pt idx="4093">
                  <c:v>9.6603958947317938</c:v>
                </c:pt>
                <c:pt idx="4094">
                  <c:v>9.6627773557390491</c:v>
                </c:pt>
                <c:pt idx="4095">
                  <c:v>9.6651574543544214</c:v>
                </c:pt>
                <c:pt idx="4096">
                  <c:v>9.6675361905779162</c:v>
                </c:pt>
                <c:pt idx="4097">
                  <c:v>9.6699299131120959</c:v>
                </c:pt>
                <c:pt idx="4098">
                  <c:v>9.6723018373761853</c:v>
                </c:pt>
                <c:pt idx="4099">
                  <c:v>9.674677848815918</c:v>
                </c:pt>
                <c:pt idx="4100">
                  <c:v>9.677069527762276</c:v>
                </c:pt>
                <c:pt idx="4101">
                  <c:v>9.6794441768101276</c:v>
                </c:pt>
                <c:pt idx="4102">
                  <c:v>9.6818188258579791</c:v>
                </c:pt>
                <c:pt idx="4103">
                  <c:v>9.6841873441423694</c:v>
                </c:pt>
                <c:pt idx="4104">
                  <c:v>9.6865810666765491</c:v>
                </c:pt>
                <c:pt idx="4105">
                  <c:v>9.6889659336635034</c:v>
                </c:pt>
                <c:pt idx="4106">
                  <c:v>9.6913392203194757</c:v>
                </c:pt>
                <c:pt idx="4107">
                  <c:v>9.6937247685023706</c:v>
                </c:pt>
                <c:pt idx="4108">
                  <c:v>9.6961109978812079</c:v>
                </c:pt>
                <c:pt idx="4109">
                  <c:v>9.6984883717128199</c:v>
                </c:pt>
                <c:pt idx="4110">
                  <c:v>9.700865064348493</c:v>
                </c:pt>
                <c:pt idx="4111">
                  <c:v>9.7032478877476276</c:v>
                </c:pt>
                <c:pt idx="4112">
                  <c:v>9.7056361607142847</c:v>
                </c:pt>
                <c:pt idx="4113">
                  <c:v>9.7080162593296588</c:v>
                </c:pt>
                <c:pt idx="4114">
                  <c:v>9.7103922707693915</c:v>
                </c:pt>
                <c:pt idx="4115">
                  <c:v>9.7127737317766467</c:v>
                </c:pt>
                <c:pt idx="4116">
                  <c:v>9.7151565551757812</c:v>
                </c:pt>
                <c:pt idx="4117">
                  <c:v>9.7175332478114527</c:v>
                </c:pt>
                <c:pt idx="4118">
                  <c:v>9.7199153900146484</c:v>
                </c:pt>
                <c:pt idx="4119">
                  <c:v>9.7222995758056641</c:v>
                </c:pt>
                <c:pt idx="4120">
                  <c:v>9.7246837615966797</c:v>
                </c:pt>
                <c:pt idx="4121">
                  <c:v>9.7270645414079944</c:v>
                </c:pt>
                <c:pt idx="4122">
                  <c:v>9.7294425964355469</c:v>
                </c:pt>
                <c:pt idx="4123">
                  <c:v>9.7318247386387409</c:v>
                </c:pt>
                <c:pt idx="4124">
                  <c:v>9.7342143739972791</c:v>
                </c:pt>
                <c:pt idx="4125">
                  <c:v>9.7365822110857287</c:v>
                </c:pt>
                <c:pt idx="4126">
                  <c:v>9.7389616285051623</c:v>
                </c:pt>
                <c:pt idx="4127">
                  <c:v>9.7413512638636988</c:v>
                </c:pt>
                <c:pt idx="4128">
                  <c:v>9.7437238693237305</c:v>
                </c:pt>
                <c:pt idx="4129">
                  <c:v>9.7461026055472235</c:v>
                </c:pt>
                <c:pt idx="4130">
                  <c:v>9.7484908785138806</c:v>
                </c:pt>
                <c:pt idx="4131">
                  <c:v>9.7508709771292548</c:v>
                </c:pt>
                <c:pt idx="4132">
                  <c:v>9.7532490321568073</c:v>
                </c:pt>
                <c:pt idx="4133">
                  <c:v>9.7556243624005994</c:v>
                </c:pt>
                <c:pt idx="4134">
                  <c:v>9.7580078669956745</c:v>
                </c:pt>
                <c:pt idx="4135">
                  <c:v>9.7603988647460938</c:v>
                </c:pt>
                <c:pt idx="4136">
                  <c:v>9.7627728325980048</c:v>
                </c:pt>
                <c:pt idx="4137">
                  <c:v>9.7651468004499158</c:v>
                </c:pt>
                <c:pt idx="4138">
                  <c:v>9.7675439289637964</c:v>
                </c:pt>
                <c:pt idx="4139">
                  <c:v>9.7699117660522461</c:v>
                </c:pt>
                <c:pt idx="4140">
                  <c:v>9.7722959518432617</c:v>
                </c:pt>
                <c:pt idx="4141">
                  <c:v>9.7746740068708142</c:v>
                </c:pt>
                <c:pt idx="4142">
                  <c:v>9.7770663670131128</c:v>
                </c:pt>
                <c:pt idx="4143">
                  <c:v>9.7794471468244275</c:v>
                </c:pt>
                <c:pt idx="4144">
                  <c:v>9.7818265642438611</c:v>
                </c:pt>
                <c:pt idx="4145">
                  <c:v>9.7842012132917127</c:v>
                </c:pt>
                <c:pt idx="4146">
                  <c:v>9.786592211042132</c:v>
                </c:pt>
                <c:pt idx="4147">
                  <c:v>9.7889668600899835</c:v>
                </c:pt>
                <c:pt idx="4148">
                  <c:v>9.791344915117536</c:v>
                </c:pt>
                <c:pt idx="4149">
                  <c:v>9.7937256949288507</c:v>
                </c:pt>
                <c:pt idx="4150">
                  <c:v>9.7961146490914484</c:v>
                </c:pt>
                <c:pt idx="4151">
                  <c:v>9.7984811237880152</c:v>
                </c:pt>
                <c:pt idx="4152">
                  <c:v>9.8008632659912109</c:v>
                </c:pt>
                <c:pt idx="4153">
                  <c:v>9.8032440458025256</c:v>
                </c:pt>
                <c:pt idx="4154">
                  <c:v>9.8056384495326441</c:v>
                </c:pt>
                <c:pt idx="4155">
                  <c:v>9.8080035618373316</c:v>
                </c:pt>
                <c:pt idx="4156">
                  <c:v>9.8103918348039905</c:v>
                </c:pt>
                <c:pt idx="4157">
                  <c:v>9.8127726146153034</c:v>
                </c:pt>
                <c:pt idx="4158">
                  <c:v>9.8151636123657227</c:v>
                </c:pt>
                <c:pt idx="4159">
                  <c:v>9.8175266810825885</c:v>
                </c:pt>
                <c:pt idx="4160">
                  <c:v>9.8199238095964709</c:v>
                </c:pt>
                <c:pt idx="4161">
                  <c:v>9.8223039082118433</c:v>
                </c:pt>
                <c:pt idx="4162">
                  <c:v>9.8246840068272174</c:v>
                </c:pt>
                <c:pt idx="4163">
                  <c:v>9.8270463943481445</c:v>
                </c:pt>
                <c:pt idx="4164">
                  <c:v>9.8294414792742053</c:v>
                </c:pt>
                <c:pt idx="4165">
                  <c:v>9.8318222590855182</c:v>
                </c:pt>
                <c:pt idx="4166">
                  <c:v>9.8342050824846545</c:v>
                </c:pt>
                <c:pt idx="4167">
                  <c:v>9.8365797315325061</c:v>
                </c:pt>
                <c:pt idx="4168">
                  <c:v>9.8389748164585651</c:v>
                </c:pt>
                <c:pt idx="4169">
                  <c:v>9.8413481031145373</c:v>
                </c:pt>
                <c:pt idx="4170">
                  <c:v>9.8437282017299097</c:v>
                </c:pt>
                <c:pt idx="4171">
                  <c:v>9.846101488385882</c:v>
                </c:pt>
                <c:pt idx="4172">
                  <c:v>9.8484972545078815</c:v>
                </c:pt>
                <c:pt idx="4173">
                  <c:v>9.8508793967110773</c:v>
                </c:pt>
                <c:pt idx="4174">
                  <c:v>9.8532499585832873</c:v>
                </c:pt>
                <c:pt idx="4175">
                  <c:v>9.8556239264351984</c:v>
                </c:pt>
                <c:pt idx="4176">
                  <c:v>9.8580217361450195</c:v>
                </c:pt>
                <c:pt idx="4177">
                  <c:v>9.860386848449707</c:v>
                </c:pt>
                <c:pt idx="4178">
                  <c:v>9.8627730778285425</c:v>
                </c:pt>
                <c:pt idx="4179">
                  <c:v>9.8651490892682752</c:v>
                </c:pt>
                <c:pt idx="4180">
                  <c:v>9.8675448553902765</c:v>
                </c:pt>
                <c:pt idx="4181">
                  <c:v>9.8699167796543659</c:v>
                </c:pt>
                <c:pt idx="4182">
                  <c:v>9.8722948346819202</c:v>
                </c:pt>
                <c:pt idx="4183">
                  <c:v>9.874670846121651</c:v>
                </c:pt>
                <c:pt idx="4184">
                  <c:v>9.8770645686558307</c:v>
                </c:pt>
                <c:pt idx="4185">
                  <c:v>9.8794439860752643</c:v>
                </c:pt>
                <c:pt idx="4186">
                  <c:v>9.8818125043596545</c:v>
                </c:pt>
                <c:pt idx="4187">
                  <c:v>9.8842021397181909</c:v>
                </c:pt>
                <c:pt idx="4188">
                  <c:v>9.8865890502929688</c:v>
                </c:pt>
                <c:pt idx="4189">
                  <c:v>9.8889548437935968</c:v>
                </c:pt>
                <c:pt idx="4190">
                  <c:v>9.8913546970912378</c:v>
                </c:pt>
                <c:pt idx="4191">
                  <c:v>9.8937334333147327</c:v>
                </c:pt>
                <c:pt idx="4192">
                  <c:v>9.8961196626935681</c:v>
                </c:pt>
                <c:pt idx="4193">
                  <c:v>9.8984827314104358</c:v>
                </c:pt>
                <c:pt idx="4194">
                  <c:v>9.9008696419852118</c:v>
                </c:pt>
                <c:pt idx="4195">
                  <c:v>9.9032497406005859</c:v>
                </c:pt>
                <c:pt idx="4196">
                  <c:v>9.9056434631347656</c:v>
                </c:pt>
                <c:pt idx="4197">
                  <c:v>9.9080078942435126</c:v>
                </c:pt>
                <c:pt idx="4198">
                  <c:v>9.9103968484061102</c:v>
                </c:pt>
                <c:pt idx="4199">
                  <c:v>9.9127714974539618</c:v>
                </c:pt>
                <c:pt idx="4200">
                  <c:v>9.9151475088936945</c:v>
                </c:pt>
                <c:pt idx="4201">
                  <c:v>9.9175228391374866</c:v>
                </c:pt>
                <c:pt idx="4202">
                  <c:v>9.9199158804757257</c:v>
                </c:pt>
                <c:pt idx="4203">
                  <c:v>9.9222993850708008</c:v>
                </c:pt>
                <c:pt idx="4204">
                  <c:v>9.9246706281389514</c:v>
                </c:pt>
                <c:pt idx="4205">
                  <c:v>9.9270561763218463</c:v>
                </c:pt>
                <c:pt idx="4206">
                  <c:v>9.929445130484444</c:v>
                </c:pt>
                <c:pt idx="4207">
                  <c:v>9.9318211419241766</c:v>
                </c:pt>
                <c:pt idx="4208">
                  <c:v>9.9342032841273706</c:v>
                </c:pt>
                <c:pt idx="4209">
                  <c:v>9.9365765707833429</c:v>
                </c:pt>
                <c:pt idx="4210">
                  <c:v>9.938969612121582</c:v>
                </c:pt>
                <c:pt idx="4211">
                  <c:v>9.9413483483450751</c:v>
                </c:pt>
                <c:pt idx="4212">
                  <c:v>9.9437236785888672</c:v>
                </c:pt>
                <c:pt idx="4213">
                  <c:v>9.9461003712245386</c:v>
                </c:pt>
                <c:pt idx="4214">
                  <c:v>9.9484920501708984</c:v>
                </c:pt>
                <c:pt idx="4215">
                  <c:v>9.9508721487862726</c:v>
                </c:pt>
                <c:pt idx="4216">
                  <c:v>9.9532495226178845</c:v>
                </c:pt>
                <c:pt idx="4217">
                  <c:v>9.9556289400373181</c:v>
                </c:pt>
                <c:pt idx="4218">
                  <c:v>9.9580260685511988</c:v>
                </c:pt>
                <c:pt idx="4219">
                  <c:v>9.9603973116193494</c:v>
                </c:pt>
                <c:pt idx="4220">
                  <c:v>9.9627740042550226</c:v>
                </c:pt>
                <c:pt idx="4221">
                  <c:v>9.9651650020054401</c:v>
                </c:pt>
                <c:pt idx="4222">
                  <c:v>9.9675410134451727</c:v>
                </c:pt>
                <c:pt idx="4223">
                  <c:v>9.9699177060808459</c:v>
                </c:pt>
                <c:pt idx="4224">
                  <c:v>9.9722855431692938</c:v>
                </c:pt>
                <c:pt idx="4225">
                  <c:v>9.9746799468994141</c:v>
                </c:pt>
                <c:pt idx="4226">
                  <c:v>9.9770634514944891</c:v>
                </c:pt>
                <c:pt idx="4227">
                  <c:v>9.9794353757585803</c:v>
                </c:pt>
                <c:pt idx="4228">
                  <c:v>9.9818229675292969</c:v>
                </c:pt>
                <c:pt idx="4229">
                  <c:v>9.984207834516253</c:v>
                </c:pt>
                <c:pt idx="4230">
                  <c:v>9.9865838459559839</c:v>
                </c:pt>
                <c:pt idx="4231">
                  <c:v>9.9889564514160156</c:v>
                </c:pt>
                <c:pt idx="4232">
                  <c:v>9.9913433619907916</c:v>
                </c:pt>
                <c:pt idx="4233">
                  <c:v>9.9937316349574488</c:v>
                </c:pt>
                <c:pt idx="4234">
                  <c:v>9.9961117335728229</c:v>
                </c:pt>
                <c:pt idx="4235">
                  <c:v>9.9984877450125555</c:v>
                </c:pt>
                <c:pt idx="4236">
                  <c:v>10.00086852482387</c:v>
                </c:pt>
                <c:pt idx="4237">
                  <c:v>10.003250667027064</c:v>
                </c:pt>
                <c:pt idx="4238">
                  <c:v>10.005629403250557</c:v>
                </c:pt>
                <c:pt idx="4239">
                  <c:v>10.008011545453753</c:v>
                </c:pt>
                <c:pt idx="4240">
                  <c:v>10.010395050048828</c:v>
                </c:pt>
                <c:pt idx="4241">
                  <c:v>10.012781960623604</c:v>
                </c:pt>
                <c:pt idx="4242">
                  <c:v>10.015160015651158</c:v>
                </c:pt>
                <c:pt idx="4243">
                  <c:v>10.017539433070592</c:v>
                </c:pt>
                <c:pt idx="4244">
                  <c:v>10.019919531685964</c:v>
                </c:pt>
                <c:pt idx="4245">
                  <c:v>10.022306442260742</c:v>
                </c:pt>
                <c:pt idx="4246">
                  <c:v>10.024676322937012</c:v>
                </c:pt>
                <c:pt idx="4247">
                  <c:v>10.027055740356445</c:v>
                </c:pt>
                <c:pt idx="4248">
                  <c:v>10.029442650931221</c:v>
                </c:pt>
                <c:pt idx="4249">
                  <c:v>10.031814575195312</c:v>
                </c:pt>
                <c:pt idx="4250">
                  <c:v>10.034196036202566</c:v>
                </c:pt>
                <c:pt idx="4251">
                  <c:v>10.036584309169225</c:v>
                </c:pt>
                <c:pt idx="4252">
                  <c:v>10.038965088980538</c:v>
                </c:pt>
                <c:pt idx="4253">
                  <c:v>10.041345187595912</c:v>
                </c:pt>
                <c:pt idx="4254">
                  <c:v>10.043719836643763</c:v>
                </c:pt>
                <c:pt idx="4255">
                  <c:v>10.046104022434779</c:v>
                </c:pt>
                <c:pt idx="4256">
                  <c:v>10.048497063773018</c:v>
                </c:pt>
                <c:pt idx="4257">
                  <c:v>10.050871031624929</c:v>
                </c:pt>
                <c:pt idx="4258">
                  <c:v>10.053244999476842</c:v>
                </c:pt>
                <c:pt idx="4259">
                  <c:v>10.055641446794782</c:v>
                </c:pt>
                <c:pt idx="4260">
                  <c:v>10.058008602687291</c:v>
                </c:pt>
                <c:pt idx="4261">
                  <c:v>10.060390063694545</c:v>
                </c:pt>
                <c:pt idx="4262">
                  <c:v>10.062768118722097</c:v>
                </c:pt>
                <c:pt idx="4263">
                  <c:v>10.065160478864398</c:v>
                </c:pt>
                <c:pt idx="4264">
                  <c:v>10.06754125867571</c:v>
                </c:pt>
                <c:pt idx="4265">
                  <c:v>10.069919313703265</c:v>
                </c:pt>
                <c:pt idx="4266">
                  <c:v>10.072295325142996</c:v>
                </c:pt>
                <c:pt idx="4267">
                  <c:v>10.074687004089355</c:v>
                </c:pt>
                <c:pt idx="4268">
                  <c:v>10.077061653137207</c:v>
                </c:pt>
                <c:pt idx="4269">
                  <c:v>10.07943970816476</c:v>
                </c:pt>
                <c:pt idx="4270">
                  <c:v>10.081821850367955</c:v>
                </c:pt>
                <c:pt idx="4271">
                  <c:v>10.084210123334612</c:v>
                </c:pt>
                <c:pt idx="4272">
                  <c:v>10.08657796042306</c:v>
                </c:pt>
                <c:pt idx="4273">
                  <c:v>10.088958740234375</c:v>
                </c:pt>
                <c:pt idx="4274">
                  <c:v>10.09134224482945</c:v>
                </c:pt>
                <c:pt idx="4275">
                  <c:v>10.093735286167689</c:v>
                </c:pt>
                <c:pt idx="4276">
                  <c:v>10.096101079668317</c:v>
                </c:pt>
                <c:pt idx="4277">
                  <c:v>10.098485946655273</c:v>
                </c:pt>
                <c:pt idx="4278">
                  <c:v>10.100868088858467</c:v>
                </c:pt>
                <c:pt idx="4279">
                  <c:v>10.103257724217006</c:v>
                </c:pt>
                <c:pt idx="4280">
                  <c:v>10.105620111737933</c:v>
                </c:pt>
                <c:pt idx="4281">
                  <c:v>10.108016559055873</c:v>
                </c:pt>
                <c:pt idx="4282">
                  <c:v>10.110397338867188</c:v>
                </c:pt>
                <c:pt idx="4283">
                  <c:v>10.112778799874441</c:v>
                </c:pt>
                <c:pt idx="4284">
                  <c:v>10.115142549787249</c:v>
                </c:pt>
                <c:pt idx="4285">
                  <c:v>10.117536953517369</c:v>
                </c:pt>
                <c:pt idx="4286">
                  <c:v>10.119920458112444</c:v>
                </c:pt>
                <c:pt idx="4287">
                  <c:v>10.122302600315638</c:v>
                </c:pt>
                <c:pt idx="4288">
                  <c:v>10.124677930559431</c:v>
                </c:pt>
                <c:pt idx="4289">
                  <c:v>10.127072334289551</c:v>
                </c:pt>
                <c:pt idx="4290">
                  <c:v>10.129443577357701</c:v>
                </c:pt>
                <c:pt idx="4291">
                  <c:v>10.131824357169014</c:v>
                </c:pt>
                <c:pt idx="4292">
                  <c:v>10.134193556649343</c:v>
                </c:pt>
                <c:pt idx="4293">
                  <c:v>10.136591366359166</c:v>
                </c:pt>
                <c:pt idx="4294">
                  <c:v>10.13897282736642</c:v>
                </c:pt>
                <c:pt idx="4295">
                  <c:v>10.141342708042689</c:v>
                </c:pt>
                <c:pt idx="4296">
                  <c:v>10.143717357090541</c:v>
                </c:pt>
                <c:pt idx="4297">
                  <c:v>10.146112442016602</c:v>
                </c:pt>
                <c:pt idx="4298">
                  <c:v>10.148480279105049</c:v>
                </c:pt>
                <c:pt idx="4299">
                  <c:v>10.150867870875768</c:v>
                </c:pt>
                <c:pt idx="4300">
                  <c:v>10.153243201119558</c:v>
                </c:pt>
                <c:pt idx="4301">
                  <c:v>10.155638286045619</c:v>
                </c:pt>
                <c:pt idx="4302">
                  <c:v>10.158010891505651</c:v>
                </c:pt>
                <c:pt idx="4303">
                  <c:v>10.160390308925084</c:v>
                </c:pt>
                <c:pt idx="4304">
                  <c:v>10.162768363952637</c:v>
                </c:pt>
                <c:pt idx="4305">
                  <c:v>10.165160724094935</c:v>
                </c:pt>
                <c:pt idx="4306">
                  <c:v>10.167540822710309</c:v>
                </c:pt>
                <c:pt idx="4307">
                  <c:v>10.169908659798757</c:v>
                </c:pt>
                <c:pt idx="4308">
                  <c:v>10.172298295157296</c:v>
                </c:pt>
                <c:pt idx="4309">
                  <c:v>10.174684524536133</c:v>
                </c:pt>
                <c:pt idx="4310">
                  <c:v>10.17704963684082</c:v>
                </c:pt>
                <c:pt idx="4311">
                  <c:v>10.179446765354701</c:v>
                </c:pt>
                <c:pt idx="4312">
                  <c:v>10.181828226361956</c:v>
                </c:pt>
                <c:pt idx="4313">
                  <c:v>10.184212412152972</c:v>
                </c:pt>
                <c:pt idx="4314">
                  <c:v>10.186579568045479</c:v>
                </c:pt>
                <c:pt idx="4315">
                  <c:v>10.188966478620257</c:v>
                </c:pt>
                <c:pt idx="4316">
                  <c:v>10.191345896039691</c:v>
                </c:pt>
                <c:pt idx="4317">
                  <c:v>10.19373893737793</c:v>
                </c:pt>
                <c:pt idx="4318">
                  <c:v>10.196104049682617</c:v>
                </c:pt>
                <c:pt idx="4319">
                  <c:v>10.198495047433035</c:v>
                </c:pt>
                <c:pt idx="4320">
                  <c:v>10.200869696480886</c:v>
                </c:pt>
                <c:pt idx="4321">
                  <c:v>10.203244345528738</c:v>
                </c:pt>
                <c:pt idx="4322">
                  <c:v>10.20562035696847</c:v>
                </c:pt>
                <c:pt idx="4323">
                  <c:v>10.20801203591483</c:v>
                </c:pt>
                <c:pt idx="4324">
                  <c:v>10.210395540509905</c:v>
                </c:pt>
                <c:pt idx="4325">
                  <c:v>10.212767464773995</c:v>
                </c:pt>
                <c:pt idx="4326">
                  <c:v>10.215150288173131</c:v>
                </c:pt>
                <c:pt idx="4327">
                  <c:v>10.217539242335729</c:v>
                </c:pt>
                <c:pt idx="4328">
                  <c:v>10.219914572579519</c:v>
                </c:pt>
                <c:pt idx="4329">
                  <c:v>10.222298077174596</c:v>
                </c:pt>
                <c:pt idx="4330">
                  <c:v>10.224671363830566</c:v>
                </c:pt>
                <c:pt idx="4331">
                  <c:v>10.227064405168806</c:v>
                </c:pt>
                <c:pt idx="4332">
                  <c:v>10.22944450378418</c:v>
                </c:pt>
                <c:pt idx="4333">
                  <c:v>10.23181710924421</c:v>
                </c:pt>
                <c:pt idx="4334">
                  <c:v>10.234198570251465</c:v>
                </c:pt>
                <c:pt idx="4335">
                  <c:v>10.236588886805944</c:v>
                </c:pt>
                <c:pt idx="4336">
                  <c:v>10.238966941833496</c:v>
                </c:pt>
                <c:pt idx="4337">
                  <c:v>10.24134704044887</c:v>
                </c:pt>
                <c:pt idx="4338">
                  <c:v>10.243726457868304</c:v>
                </c:pt>
                <c:pt idx="4339">
                  <c:v>10.246124948774066</c:v>
                </c:pt>
                <c:pt idx="4340">
                  <c:v>10.248493467058454</c:v>
                </c:pt>
                <c:pt idx="4341">
                  <c:v>10.250869478498187</c:v>
                </c:pt>
                <c:pt idx="4342">
                  <c:v>10.253259113856725</c:v>
                </c:pt>
                <c:pt idx="4343">
                  <c:v>10.255635125296456</c:v>
                </c:pt>
                <c:pt idx="4344">
                  <c:v>10.258007730756487</c:v>
                </c:pt>
                <c:pt idx="4345">
                  <c:v>10.260378973824636</c:v>
                </c:pt>
                <c:pt idx="4346">
                  <c:v>10.262770652770996</c:v>
                </c:pt>
                <c:pt idx="4347">
                  <c:v>10.265156882149832</c:v>
                </c:pt>
                <c:pt idx="4348">
                  <c:v>10.267528125217982</c:v>
                </c:pt>
                <c:pt idx="4349">
                  <c:v>10.269918441772461</c:v>
                </c:pt>
                <c:pt idx="4350">
                  <c:v>10.272300583975655</c:v>
                </c:pt>
                <c:pt idx="4351">
                  <c:v>10.274680001395089</c:v>
                </c:pt>
                <c:pt idx="4352">
                  <c:v>10.27705192565918</c:v>
                </c:pt>
                <c:pt idx="4353">
                  <c:v>10.279440879821777</c:v>
                </c:pt>
                <c:pt idx="4354">
                  <c:v>10.281827790396553</c:v>
                </c:pt>
                <c:pt idx="4355">
                  <c:v>10.284207889011928</c:v>
                </c:pt>
                <c:pt idx="4356">
                  <c:v>10.286580494471959</c:v>
                </c:pt>
                <c:pt idx="4357">
                  <c:v>10.288964680262975</c:v>
                </c:pt>
                <c:pt idx="4358">
                  <c:v>10.291344097682408</c:v>
                </c:pt>
                <c:pt idx="4359">
                  <c:v>10.293722152709961</c:v>
                </c:pt>
                <c:pt idx="4360">
                  <c:v>10.296104294913155</c:v>
                </c:pt>
                <c:pt idx="4361">
                  <c:v>10.298488480704171</c:v>
                </c:pt>
                <c:pt idx="4362">
                  <c:v>10.300873347691127</c:v>
                </c:pt>
                <c:pt idx="4363">
                  <c:v>10.303255489894322</c:v>
                </c:pt>
                <c:pt idx="4364">
                  <c:v>10.305633544921875</c:v>
                </c:pt>
                <c:pt idx="4365">
                  <c:v>10.308015687125069</c:v>
                </c:pt>
                <c:pt idx="4366">
                  <c:v>10.310403960091726</c:v>
                </c:pt>
                <c:pt idx="4367">
                  <c:v>10.312771115984235</c:v>
                </c:pt>
                <c:pt idx="4368">
                  <c:v>10.31515257699149</c:v>
                </c:pt>
                <c:pt idx="4369">
                  <c:v>10.317542893545967</c:v>
                </c:pt>
                <c:pt idx="4370">
                  <c:v>10.319912093026296</c:v>
                </c:pt>
                <c:pt idx="4371">
                  <c:v>10.322293554033552</c:v>
                </c:pt>
                <c:pt idx="4372">
                  <c:v>10.324680464608328</c:v>
                </c:pt>
                <c:pt idx="4373">
                  <c:v>10.327060563223702</c:v>
                </c:pt>
                <c:pt idx="4374">
                  <c:v>10.329438618251256</c:v>
                </c:pt>
                <c:pt idx="4375">
                  <c:v>10.331814629690987</c:v>
                </c:pt>
                <c:pt idx="4376">
                  <c:v>10.334197453090123</c:v>
                </c:pt>
                <c:pt idx="4377">
                  <c:v>10.336591175624303</c:v>
                </c:pt>
                <c:pt idx="4378">
                  <c:v>10.338963781084333</c:v>
                </c:pt>
                <c:pt idx="4379">
                  <c:v>10.341339792524066</c:v>
                </c:pt>
                <c:pt idx="4380">
                  <c:v>10.343735558646065</c:v>
                </c:pt>
                <c:pt idx="4381">
                  <c:v>10.346104076930455</c:v>
                </c:pt>
                <c:pt idx="4382">
                  <c:v>10.348485537937709</c:v>
                </c:pt>
                <c:pt idx="4383">
                  <c:v>10.350865636553083</c:v>
                </c:pt>
                <c:pt idx="4384">
                  <c:v>10.353259359087263</c:v>
                </c:pt>
                <c:pt idx="4385">
                  <c:v>10.355640138898577</c:v>
                </c:pt>
                <c:pt idx="4386">
                  <c:v>10.358016150338308</c:v>
                </c:pt>
                <c:pt idx="4387">
                  <c:v>10.360396930149623</c:v>
                </c:pt>
                <c:pt idx="4388">
                  <c:v>10.36278247833252</c:v>
                </c:pt>
                <c:pt idx="4389">
                  <c:v>10.365159852164131</c:v>
                </c:pt>
                <c:pt idx="4390">
                  <c:v>10.367536544799805</c:v>
                </c:pt>
                <c:pt idx="4391">
                  <c:v>10.369916643415179</c:v>
                </c:pt>
                <c:pt idx="4392">
                  <c:v>10.372305597577776</c:v>
                </c:pt>
                <c:pt idx="4393">
                  <c:v>10.374672072274343</c:v>
                </c:pt>
                <c:pt idx="4394">
                  <c:v>10.377053533281599</c:v>
                </c:pt>
                <c:pt idx="4395">
                  <c:v>10.379438400268555</c:v>
                </c:pt>
                <c:pt idx="4396">
                  <c:v>10.381829398018972</c:v>
                </c:pt>
                <c:pt idx="4397">
                  <c:v>10.384196553911481</c:v>
                </c:pt>
                <c:pt idx="4398">
                  <c:v>10.386582102094378</c:v>
                </c:pt>
                <c:pt idx="4399">
                  <c:v>10.388964244297572</c:v>
                </c:pt>
                <c:pt idx="4400">
                  <c:v>10.39135319846017</c:v>
                </c:pt>
                <c:pt idx="4401">
                  <c:v>10.393716267177037</c:v>
                </c:pt>
                <c:pt idx="4402">
                  <c:v>10.396112033299037</c:v>
                </c:pt>
                <c:pt idx="4403">
                  <c:v>10.398493494306292</c:v>
                </c:pt>
                <c:pt idx="4404">
                  <c:v>10.400872911725726</c:v>
                </c:pt>
                <c:pt idx="4405">
                  <c:v>10.403235299246651</c:v>
                </c:pt>
                <c:pt idx="4406">
                  <c:v>10.405631746564593</c:v>
                </c:pt>
                <c:pt idx="4407">
                  <c:v>10.408014569963727</c:v>
                </c:pt>
                <c:pt idx="4408">
                  <c:v>10.41039330618722</c:v>
                </c:pt>
                <c:pt idx="4409">
                  <c:v>10.412769317626953</c:v>
                </c:pt>
                <c:pt idx="4410">
                  <c:v>10.415165764944893</c:v>
                </c:pt>
                <c:pt idx="4411">
                  <c:v>10.417535645621163</c:v>
                </c:pt>
                <c:pt idx="4412">
                  <c:v>10.419916425432477</c:v>
                </c:pt>
                <c:pt idx="4413">
                  <c:v>10.422288349696569</c:v>
                </c:pt>
                <c:pt idx="4414">
                  <c:v>10.424687521798269</c:v>
                </c:pt>
                <c:pt idx="4415">
                  <c:v>10.427068982805524</c:v>
                </c:pt>
                <c:pt idx="4416">
                  <c:v>10.429440907069615</c:v>
                </c:pt>
                <c:pt idx="4417">
                  <c:v>10.431814193725586</c:v>
                </c:pt>
                <c:pt idx="4418">
                  <c:v>10.434207916259766</c:v>
                </c:pt>
                <c:pt idx="4419">
                  <c:v>10.436577796936035</c:v>
                </c:pt>
                <c:pt idx="4420">
                  <c:v>10.438963345118932</c:v>
                </c:pt>
                <c:pt idx="4421">
                  <c:v>10.441339356558663</c:v>
                </c:pt>
                <c:pt idx="4422">
                  <c:v>10.443734441484724</c:v>
                </c:pt>
                <c:pt idx="4423">
                  <c:v>10.446106365748815</c:v>
                </c:pt>
                <c:pt idx="4424">
                  <c:v>10.448485101972308</c:v>
                </c:pt>
                <c:pt idx="4425">
                  <c:v>10.45086247580392</c:v>
                </c:pt>
                <c:pt idx="4426">
                  <c:v>10.453254835946218</c:v>
                </c:pt>
                <c:pt idx="4427">
                  <c:v>10.455634934561592</c:v>
                </c:pt>
                <c:pt idx="4428">
                  <c:v>10.458002771650042</c:v>
                </c:pt>
                <c:pt idx="4429">
                  <c:v>10.460393088204519</c:v>
                </c:pt>
                <c:pt idx="4430">
                  <c:v>10.462781361171178</c:v>
                </c:pt>
                <c:pt idx="4431">
                  <c:v>10.465147154671804</c:v>
                </c:pt>
                <c:pt idx="4432">
                  <c:v>10.467544283185687</c:v>
                </c:pt>
                <c:pt idx="4433">
                  <c:v>10.469926425388881</c:v>
                </c:pt>
                <c:pt idx="4434">
                  <c:v>10.472309929983956</c:v>
                </c:pt>
                <c:pt idx="4435">
                  <c:v>10.474675042288643</c:v>
                </c:pt>
                <c:pt idx="4436">
                  <c:v>10.477062634059362</c:v>
                </c:pt>
                <c:pt idx="4437">
                  <c:v>10.479444095066615</c:v>
                </c:pt>
                <c:pt idx="4438">
                  <c:v>10.481833730425153</c:v>
                </c:pt>
                <c:pt idx="4439">
                  <c:v>10.484199523925781</c:v>
                </c:pt>
                <c:pt idx="4440">
                  <c:v>10.486589159284319</c:v>
                </c:pt>
                <c:pt idx="4441">
                  <c:v>10.488961764744349</c:v>
                </c:pt>
                <c:pt idx="4442">
                  <c:v>10.491338457380023</c:v>
                </c:pt>
                <c:pt idx="4443">
                  <c:v>10.493716512407575</c:v>
                </c:pt>
                <c:pt idx="4444">
                  <c:v>10.496108191353933</c:v>
                </c:pt>
                <c:pt idx="4445">
                  <c:v>10.498491014753069</c:v>
                </c:pt>
                <c:pt idx="4446">
                  <c:v>10.500862257821218</c:v>
                </c:pt>
                <c:pt idx="4447">
                  <c:v>10.503247806004115</c:v>
                </c:pt>
                <c:pt idx="4448">
                  <c:v>10.505637441362653</c:v>
                </c:pt>
                <c:pt idx="4449">
                  <c:v>10.508012090410505</c:v>
                </c:pt>
                <c:pt idx="4450">
                  <c:v>10.510396957397461</c:v>
                </c:pt>
                <c:pt idx="4451">
                  <c:v>10.51276615687779</c:v>
                </c:pt>
                <c:pt idx="4452">
                  <c:v>10.515159198216029</c:v>
                </c:pt>
                <c:pt idx="4453">
                  <c:v>10.517537934439522</c:v>
                </c:pt>
                <c:pt idx="4454">
                  <c:v>10.519913264683314</c:v>
                </c:pt>
                <c:pt idx="4455">
                  <c:v>10.522291319710867</c:v>
                </c:pt>
                <c:pt idx="4456">
                  <c:v>10.524681636265345</c:v>
                </c:pt>
                <c:pt idx="4457">
                  <c:v>10.527059691292898</c:v>
                </c:pt>
                <c:pt idx="4458">
                  <c:v>10.529441152300153</c:v>
                </c:pt>
                <c:pt idx="4459">
                  <c:v>10.531820569719587</c:v>
                </c:pt>
                <c:pt idx="4460">
                  <c:v>10.534217698233467</c:v>
                </c:pt>
                <c:pt idx="4461">
                  <c:v>10.536584854125977</c:v>
                </c:pt>
                <c:pt idx="4462">
                  <c:v>10.538962227957589</c:v>
                </c:pt>
                <c:pt idx="4463">
                  <c:v>10.541354588099889</c:v>
                </c:pt>
                <c:pt idx="4464">
                  <c:v>10.54373128073556</c:v>
                </c:pt>
                <c:pt idx="4465">
                  <c:v>10.546104567391531</c:v>
                </c:pt>
                <c:pt idx="4466">
                  <c:v>10.548475810459681</c:v>
                </c:pt>
                <c:pt idx="4467">
                  <c:v>10.55086612701416</c:v>
                </c:pt>
                <c:pt idx="4468">
                  <c:v>10.553253718784877</c:v>
                </c:pt>
                <c:pt idx="4469">
                  <c:v>10.555622918265206</c:v>
                </c:pt>
                <c:pt idx="4470">
                  <c:v>10.558013234819684</c:v>
                </c:pt>
                <c:pt idx="4471">
                  <c:v>10.560394014630999</c:v>
                </c:pt>
                <c:pt idx="4472">
                  <c:v>10.562771388462611</c:v>
                </c:pt>
                <c:pt idx="4473">
                  <c:v>10.565145356314522</c:v>
                </c:pt>
                <c:pt idx="4474">
                  <c:v>10.56753431047712</c:v>
                </c:pt>
                <c:pt idx="4475">
                  <c:v>10.569921902247838</c:v>
                </c:pt>
                <c:pt idx="4476">
                  <c:v>10.572301319667272</c:v>
                </c:pt>
                <c:pt idx="4477">
                  <c:v>10.574676649911062</c:v>
                </c:pt>
                <c:pt idx="4478">
                  <c:v>10.577060154506139</c:v>
                </c:pt>
                <c:pt idx="4479">
                  <c:v>10.579442977905273</c:v>
                </c:pt>
                <c:pt idx="4480">
                  <c:v>10.581818308149066</c:v>
                </c:pt>
                <c:pt idx="4481">
                  <c:v>10.584202493940081</c:v>
                </c:pt>
                <c:pt idx="4482">
                  <c:v>10.586588042122976</c:v>
                </c:pt>
                <c:pt idx="4483">
                  <c:v>10.588970865522112</c:v>
                </c:pt>
                <c:pt idx="4484">
                  <c:v>10.591350282941546</c:v>
                </c:pt>
                <c:pt idx="4485">
                  <c:v>10.59372970036098</c:v>
                </c:pt>
                <c:pt idx="4486">
                  <c:v>10.596111161368233</c:v>
                </c:pt>
                <c:pt idx="4487">
                  <c:v>10.59849739074707</c:v>
                </c:pt>
                <c:pt idx="4488">
                  <c:v>10.600865909031459</c:v>
                </c:pt>
                <c:pt idx="4489">
                  <c:v>10.603247370038714</c:v>
                </c:pt>
                <c:pt idx="4490">
                  <c:v>10.605637005397252</c:v>
                </c:pt>
                <c:pt idx="4491">
                  <c:v>10.608006204877581</c:v>
                </c:pt>
                <c:pt idx="4492">
                  <c:v>10.610388347080775</c:v>
                </c:pt>
                <c:pt idx="4493">
                  <c:v>10.612775938851492</c:v>
                </c:pt>
                <c:pt idx="4494">
                  <c:v>10.615157399858747</c:v>
                </c:pt>
                <c:pt idx="4495">
                  <c:v>10.617534773690359</c:v>
                </c:pt>
                <c:pt idx="4496">
                  <c:v>10.619910785130092</c:v>
                </c:pt>
                <c:pt idx="4497">
                  <c:v>10.622295652117048</c:v>
                </c:pt>
                <c:pt idx="4498">
                  <c:v>10.624688012259346</c:v>
                </c:pt>
                <c:pt idx="4499">
                  <c:v>10.627061980111257</c:v>
                </c:pt>
                <c:pt idx="4500">
                  <c:v>10.62943594796317</c:v>
                </c:pt>
                <c:pt idx="4501">
                  <c:v>10.631831032889229</c:v>
                </c:pt>
                <c:pt idx="4502">
                  <c:v>10.634201594761439</c:v>
                </c:pt>
                <c:pt idx="4503">
                  <c:v>10.636580330984932</c:v>
                </c:pt>
                <c:pt idx="4504">
                  <c:v>10.638958386012487</c:v>
                </c:pt>
                <c:pt idx="4505">
                  <c:v>10.641352789742605</c:v>
                </c:pt>
                <c:pt idx="4506">
                  <c:v>10.643732888357979</c:v>
                </c:pt>
                <c:pt idx="4507">
                  <c:v>10.646110943385533</c:v>
                </c:pt>
                <c:pt idx="4508">
                  <c:v>10.648488998413086</c:v>
                </c:pt>
                <c:pt idx="4509">
                  <c:v>10.650873865400042</c:v>
                </c:pt>
                <c:pt idx="4510">
                  <c:v>10.653253282819476</c:v>
                </c:pt>
                <c:pt idx="4511">
                  <c:v>10.655629975455147</c:v>
                </c:pt>
                <c:pt idx="4512">
                  <c:v>10.658012798854283</c:v>
                </c:pt>
                <c:pt idx="4513">
                  <c:v>10.660401753016881</c:v>
                </c:pt>
                <c:pt idx="4514">
                  <c:v>10.662768908909388</c:v>
                </c:pt>
                <c:pt idx="4515">
                  <c:v>10.665148326328822</c:v>
                </c:pt>
                <c:pt idx="4516">
                  <c:v>10.667531830923897</c:v>
                </c:pt>
                <c:pt idx="4517">
                  <c:v>10.669922828674316</c:v>
                </c:pt>
                <c:pt idx="4518">
                  <c:v>10.672290665762764</c:v>
                </c:pt>
                <c:pt idx="4519">
                  <c:v>10.67467553274972</c:v>
                </c:pt>
                <c:pt idx="4520">
                  <c:v>10.677057674952916</c:v>
                </c:pt>
                <c:pt idx="4521">
                  <c:v>10.679445266723633</c:v>
                </c:pt>
                <c:pt idx="4522">
                  <c:v>10.681809016636439</c:v>
                </c:pt>
                <c:pt idx="4523">
                  <c:v>10.68420682634626</c:v>
                </c:pt>
                <c:pt idx="4524">
                  <c:v>10.686587606157575</c:v>
                </c:pt>
                <c:pt idx="4525">
                  <c:v>10.688967023577009</c:v>
                </c:pt>
                <c:pt idx="4526">
                  <c:v>10.691330773489815</c:v>
                </c:pt>
                <c:pt idx="4527">
                  <c:v>10.693727902003697</c:v>
                </c:pt>
                <c:pt idx="4528">
                  <c:v>10.696110725402832</c:v>
                </c:pt>
                <c:pt idx="4529">
                  <c:v>10.698492186410085</c:v>
                </c:pt>
                <c:pt idx="4530">
                  <c:v>10.700866835457937</c:v>
                </c:pt>
                <c:pt idx="4531">
                  <c:v>10.703260557992117</c:v>
                </c:pt>
                <c:pt idx="4532">
                  <c:v>10.705633844648089</c:v>
                </c:pt>
                <c:pt idx="4533">
                  <c:v>10.708013262067523</c:v>
                </c:pt>
                <c:pt idx="4534">
                  <c:v>10.710385867527553</c:v>
                </c:pt>
                <c:pt idx="4535">
                  <c:v>10.712783677237374</c:v>
                </c:pt>
                <c:pt idx="4536">
                  <c:v>10.715163094656807</c:v>
                </c:pt>
                <c:pt idx="4537">
                  <c:v>10.717534337724958</c:v>
                </c:pt>
                <c:pt idx="4538">
                  <c:v>10.719906943184988</c:v>
                </c:pt>
                <c:pt idx="4539">
                  <c:v>10.72230339050293</c:v>
                </c:pt>
                <c:pt idx="4540">
                  <c:v>10.724671908787318</c:v>
                </c:pt>
                <c:pt idx="4541">
                  <c:v>10.727059500558035</c:v>
                </c:pt>
                <c:pt idx="4542">
                  <c:v>10.729435511997767</c:v>
                </c:pt>
                <c:pt idx="4543">
                  <c:v>10.731831278119769</c:v>
                </c:pt>
                <c:pt idx="4544">
                  <c:v>10.734203202383858</c:v>
                </c:pt>
                <c:pt idx="4545">
                  <c:v>10.736582619803292</c:v>
                </c:pt>
                <c:pt idx="4546">
                  <c:v>10.738959993634905</c:v>
                </c:pt>
                <c:pt idx="4547">
                  <c:v>10.741352353777204</c:v>
                </c:pt>
                <c:pt idx="4548">
                  <c:v>10.743731090000697</c:v>
                </c:pt>
                <c:pt idx="4549">
                  <c:v>10.746100970676967</c:v>
                </c:pt>
                <c:pt idx="4550">
                  <c:v>10.748489924839564</c:v>
                </c:pt>
                <c:pt idx="4551">
                  <c:v>10.750876154218401</c:v>
                </c:pt>
                <c:pt idx="4552">
                  <c:v>10.753243991306849</c:v>
                </c:pt>
                <c:pt idx="4553">
                  <c:v>10.75563839503697</c:v>
                </c:pt>
                <c:pt idx="4554">
                  <c:v>10.758018493652344</c:v>
                </c:pt>
                <c:pt idx="4555">
                  <c:v>10.76040404183524</c:v>
                </c:pt>
                <c:pt idx="4556">
                  <c:v>10.762768472943987</c:v>
                </c:pt>
                <c:pt idx="4557">
                  <c:v>10.765156064714704</c:v>
                </c:pt>
                <c:pt idx="4558">
                  <c:v>10.767537525721959</c:v>
                </c:pt>
                <c:pt idx="4559">
                  <c:v>10.769928523472377</c:v>
                </c:pt>
                <c:pt idx="4560">
                  <c:v>10.772294316973005</c:v>
                </c:pt>
                <c:pt idx="4561">
                  <c:v>10.774684633527484</c:v>
                </c:pt>
                <c:pt idx="4562">
                  <c:v>10.777059963771276</c:v>
                </c:pt>
                <c:pt idx="4563">
                  <c:v>10.779433931623187</c:v>
                </c:pt>
                <c:pt idx="4564">
                  <c:v>10.781811305454799</c:v>
                </c:pt>
                <c:pt idx="4565">
                  <c:v>10.784202984401158</c:v>
                </c:pt>
                <c:pt idx="4566">
                  <c:v>10.786584445408412</c:v>
                </c:pt>
                <c:pt idx="4567">
                  <c:v>10.788957050868444</c:v>
                </c:pt>
                <c:pt idx="4568">
                  <c:v>10.791340555463519</c:v>
                </c:pt>
                <c:pt idx="4569">
                  <c:v>10.793730872017996</c:v>
                </c:pt>
                <c:pt idx="4570">
                  <c:v>10.796100752694265</c:v>
                </c:pt>
                <c:pt idx="4571">
                  <c:v>10.798489025660924</c:v>
                </c:pt>
                <c:pt idx="4572">
                  <c:v>10.800859587533132</c:v>
                </c:pt>
                <c:pt idx="4573">
                  <c:v>10.803256034851074</c:v>
                </c:pt>
                <c:pt idx="4574">
                  <c:v>10.805631365094866</c:v>
                </c:pt>
                <c:pt idx="4575">
                  <c:v>10.808007376534597</c:v>
                </c:pt>
                <c:pt idx="4576">
                  <c:v>10.810386793954031</c:v>
                </c:pt>
                <c:pt idx="4577">
                  <c:v>10.812778472900391</c:v>
                </c:pt>
                <c:pt idx="4578">
                  <c:v>10.815155165536062</c:v>
                </c:pt>
                <c:pt idx="4579">
                  <c:v>10.817535945347377</c:v>
                </c:pt>
                <c:pt idx="4580">
                  <c:v>10.819916043962751</c:v>
                </c:pt>
                <c:pt idx="4581">
                  <c:v>10.822317259652273</c:v>
                </c:pt>
                <c:pt idx="4582">
                  <c:v>10.824681009565081</c:v>
                </c:pt>
                <c:pt idx="4583">
                  <c:v>10.827060426984515</c:v>
                </c:pt>
                <c:pt idx="4584">
                  <c:v>10.829448699951172</c:v>
                </c:pt>
                <c:pt idx="4585">
                  <c:v>10.831825392586843</c:v>
                </c:pt>
                <c:pt idx="4586">
                  <c:v>10.834197316850934</c:v>
                </c:pt>
                <c:pt idx="4587">
                  <c:v>10.836570603506905</c:v>
                </c:pt>
                <c:pt idx="4588">
                  <c:v>10.838962282453265</c:v>
                </c:pt>
                <c:pt idx="4589">
                  <c:v>10.84134783063616</c:v>
                </c:pt>
                <c:pt idx="4590">
                  <c:v>10.843719754900251</c:v>
                </c:pt>
                <c:pt idx="4591">
                  <c:v>10.84611007145473</c:v>
                </c:pt>
                <c:pt idx="4592">
                  <c:v>10.848490851266043</c:v>
                </c:pt>
                <c:pt idx="4593">
                  <c:v>10.850871631077357</c:v>
                </c:pt>
                <c:pt idx="4594">
                  <c:v>10.853240830557686</c:v>
                </c:pt>
                <c:pt idx="4595">
                  <c:v>10.855630465916224</c:v>
                </c:pt>
                <c:pt idx="4596">
                  <c:v>10.858018738882881</c:v>
                </c:pt>
                <c:pt idx="4597">
                  <c:v>10.860397475106375</c:v>
                </c:pt>
                <c:pt idx="4598">
                  <c:v>10.862772124154226</c:v>
                </c:pt>
                <c:pt idx="4599">
                  <c:v>10.865157672337123</c:v>
                </c:pt>
                <c:pt idx="4600">
                  <c:v>10.867536408560616</c:v>
                </c:pt>
                <c:pt idx="4601">
                  <c:v>10.869915144784109</c:v>
                </c:pt>
                <c:pt idx="4602">
                  <c:v>10.872297286987305</c:v>
                </c:pt>
                <c:pt idx="4603">
                  <c:v>10.874682835170201</c:v>
                </c:pt>
                <c:pt idx="4604">
                  <c:v>10.877064977373395</c:v>
                </c:pt>
                <c:pt idx="4605">
                  <c:v>10.87944575718471</c:v>
                </c:pt>
                <c:pt idx="4606">
                  <c:v>10.881825174604144</c:v>
                </c:pt>
                <c:pt idx="4607">
                  <c:v>10.884206635611397</c:v>
                </c:pt>
                <c:pt idx="4608">
                  <c:v>10.886594227382115</c:v>
                </c:pt>
                <c:pt idx="4609">
                  <c:v>10.888962745666504</c:v>
                </c:pt>
                <c:pt idx="4610">
                  <c:v>10.891343525477819</c:v>
                </c:pt>
                <c:pt idx="4611">
                  <c:v>10.893733842032296</c:v>
                </c:pt>
                <c:pt idx="4612">
                  <c:v>10.896100997924805</c:v>
                </c:pt>
                <c:pt idx="4613">
                  <c:v>10.89848518371582</c:v>
                </c:pt>
                <c:pt idx="4614">
                  <c:v>10.900872094290596</c:v>
                </c:pt>
                <c:pt idx="4615">
                  <c:v>10.903252874101911</c:v>
                </c:pt>
                <c:pt idx="4616">
                  <c:v>10.905627523149763</c:v>
                </c:pt>
                <c:pt idx="4617">
                  <c:v>10.908004896981375</c:v>
                </c:pt>
                <c:pt idx="4618">
                  <c:v>10.910387720380511</c:v>
                </c:pt>
                <c:pt idx="4619">
                  <c:v>10.912781442914691</c:v>
                </c:pt>
                <c:pt idx="4620">
                  <c:v>10.915152685982839</c:v>
                </c:pt>
                <c:pt idx="4621">
                  <c:v>10.917528697422572</c:v>
                </c:pt>
                <c:pt idx="4622">
                  <c:v>10.919923101152692</c:v>
                </c:pt>
                <c:pt idx="4623">
                  <c:v>10.922295025416783</c:v>
                </c:pt>
                <c:pt idx="4624">
                  <c:v>10.924675124032156</c:v>
                </c:pt>
                <c:pt idx="4625">
                  <c:v>10.92705522264753</c:v>
                </c:pt>
                <c:pt idx="4626">
                  <c:v>10.92944962637765</c:v>
                </c:pt>
                <c:pt idx="4627">
                  <c:v>10.931829043797084</c:v>
                </c:pt>
                <c:pt idx="4628">
                  <c:v>10.934206417628697</c:v>
                </c:pt>
                <c:pt idx="4629">
                  <c:v>10.936587878635951</c:v>
                </c:pt>
                <c:pt idx="4630">
                  <c:v>10.938971383231026</c:v>
                </c:pt>
                <c:pt idx="4631">
                  <c:v>10.941350119454519</c:v>
                </c:pt>
                <c:pt idx="4632">
                  <c:v>10.943723406110491</c:v>
                </c:pt>
                <c:pt idx="4633">
                  <c:v>10.946108273097447</c:v>
                </c:pt>
                <c:pt idx="4634">
                  <c:v>10.948496546064105</c:v>
                </c:pt>
                <c:pt idx="4635">
                  <c:v>10.950863020760671</c:v>
                </c:pt>
                <c:pt idx="4636">
                  <c:v>10.953242438180105</c:v>
                </c:pt>
                <c:pt idx="4637">
                  <c:v>10.955627305167061</c:v>
                </c:pt>
                <c:pt idx="4638">
                  <c:v>10.95801762172154</c:v>
                </c:pt>
                <c:pt idx="4639">
                  <c:v>10.960385458809988</c:v>
                </c:pt>
                <c:pt idx="4640">
                  <c:v>10.962772369384766</c:v>
                </c:pt>
                <c:pt idx="4641">
                  <c:v>10.965155873979841</c:v>
                </c:pt>
                <c:pt idx="4642">
                  <c:v>10.967540740966797</c:v>
                </c:pt>
                <c:pt idx="4643">
                  <c:v>10.969909259251185</c:v>
                </c:pt>
                <c:pt idx="4644">
                  <c:v>10.972302981785365</c:v>
                </c:pt>
                <c:pt idx="4645">
                  <c:v>10.97468376159668</c:v>
                </c:pt>
                <c:pt idx="4646">
                  <c:v>10.977063860212054</c:v>
                </c:pt>
                <c:pt idx="4647">
                  <c:v>10.979426247732979</c:v>
                </c:pt>
                <c:pt idx="4648">
                  <c:v>10.981823376246862</c:v>
                </c:pt>
                <c:pt idx="4649">
                  <c:v>10.984206199645996</c:v>
                </c:pt>
                <c:pt idx="4650">
                  <c:v>10.98658561706543</c:v>
                </c:pt>
                <c:pt idx="4651">
                  <c:v>10.988960947309222</c:v>
                </c:pt>
                <c:pt idx="4652">
                  <c:v>10.991356713431221</c:v>
                </c:pt>
                <c:pt idx="4653">
                  <c:v>10.993729318891253</c:v>
                </c:pt>
                <c:pt idx="4654">
                  <c:v>10.996109417506627</c:v>
                </c:pt>
                <c:pt idx="4655">
                  <c:v>10.998482022966657</c:v>
                </c:pt>
                <c:pt idx="4656">
                  <c:v>11.000879832676478</c:v>
                </c:pt>
                <c:pt idx="4657">
                  <c:v>11.003259250095912</c:v>
                </c:pt>
                <c:pt idx="4658">
                  <c:v>11.005631855555944</c:v>
                </c:pt>
                <c:pt idx="4659">
                  <c:v>11.008005142211914</c:v>
                </c:pt>
                <c:pt idx="4660">
                  <c:v>11.010400227137975</c:v>
                </c:pt>
                <c:pt idx="4661">
                  <c:v>11.012768745422363</c:v>
                </c:pt>
                <c:pt idx="4662">
                  <c:v>11.01515429360526</c:v>
                </c:pt>
                <c:pt idx="4663">
                  <c:v>11.017531667436872</c:v>
                </c:pt>
                <c:pt idx="4664">
                  <c:v>11.019926752362933</c:v>
                </c:pt>
                <c:pt idx="4665">
                  <c:v>11.022296633039202</c:v>
                </c:pt>
                <c:pt idx="4666">
                  <c:v>11.024674006870814</c:v>
                </c:pt>
                <c:pt idx="4667">
                  <c:v>11.027055467878069</c:v>
                </c:pt>
                <c:pt idx="4668">
                  <c:v>11.029445784432546</c:v>
                </c:pt>
                <c:pt idx="4669">
                  <c:v>11.03182315826416</c:v>
                </c:pt>
                <c:pt idx="4670">
                  <c:v>11.034192357744489</c:v>
                </c:pt>
                <c:pt idx="4671">
                  <c:v>11.036581311907087</c:v>
                </c:pt>
                <c:pt idx="4672">
                  <c:v>11.038969584873744</c:v>
                </c:pt>
                <c:pt idx="4673">
                  <c:v>11.041336740766253</c:v>
                </c:pt>
                <c:pt idx="4674">
                  <c:v>11.043732506888253</c:v>
                </c:pt>
                <c:pt idx="4675">
                  <c:v>11.046112605503627</c:v>
                </c:pt>
                <c:pt idx="4676">
                  <c:v>11.048498153686523</c:v>
                </c:pt>
                <c:pt idx="4677">
                  <c:v>11.050863265991211</c:v>
                </c:pt>
                <c:pt idx="4678">
                  <c:v>11.053251538957868</c:v>
                </c:pt>
                <c:pt idx="4679">
                  <c:v>11.055633681161062</c:v>
                </c:pt>
                <c:pt idx="4680">
                  <c:v>11.0580233165196</c:v>
                </c:pt>
                <c:pt idx="4681">
                  <c:v>11.060387747628347</c:v>
                </c:pt>
                <c:pt idx="4682">
                  <c:v>11.062778745378766</c:v>
                </c:pt>
                <c:pt idx="4683">
                  <c:v>11.065152032034737</c:v>
                </c:pt>
                <c:pt idx="4684">
                  <c:v>11.06752872467041</c:v>
                </c:pt>
                <c:pt idx="4685">
                  <c:v>11.069906098502022</c:v>
                </c:pt>
                <c:pt idx="4686">
                  <c:v>11.072297777448382</c:v>
                </c:pt>
                <c:pt idx="4687">
                  <c:v>11.074679919651576</c:v>
                </c:pt>
                <c:pt idx="4688">
                  <c:v>11.077054568699428</c:v>
                </c:pt>
                <c:pt idx="4689">
                  <c:v>11.079438073294503</c:v>
                </c:pt>
                <c:pt idx="4690">
                  <c:v>11.081827708653041</c:v>
                </c:pt>
                <c:pt idx="4691">
                  <c:v>11.084198270525251</c:v>
                </c:pt>
                <c:pt idx="4692">
                  <c:v>11.086587224687849</c:v>
                </c:pt>
                <c:pt idx="4693">
                  <c:v>11.088957786560059</c:v>
                </c:pt>
                <c:pt idx="4694">
                  <c:v>11.091351509094238</c:v>
                </c:pt>
                <c:pt idx="4695">
                  <c:v>11.09372888292585</c:v>
                </c:pt>
                <c:pt idx="4696">
                  <c:v>11.096102850777761</c:v>
                </c:pt>
                <c:pt idx="4697">
                  <c:v>11.098483630589076</c:v>
                </c:pt>
                <c:pt idx="4698">
                  <c:v>11.100872584751674</c:v>
                </c:pt>
                <c:pt idx="4699">
                  <c:v>11.103251320975167</c:v>
                </c:pt>
                <c:pt idx="4700">
                  <c:v>11.105631419590541</c:v>
                </c:pt>
                <c:pt idx="4701">
                  <c:v>11.108010155814034</c:v>
                </c:pt>
                <c:pt idx="4702">
                  <c:v>11.110413415091378</c:v>
                </c:pt>
                <c:pt idx="4703">
                  <c:v>11.112775802612305</c:v>
                </c:pt>
                <c:pt idx="4704">
                  <c:v>11.115157263619558</c:v>
                </c:pt>
                <c:pt idx="4705">
                  <c:v>11.117546217782156</c:v>
                </c:pt>
                <c:pt idx="4706">
                  <c:v>11.119921548025948</c:v>
                </c:pt>
                <c:pt idx="4707">
                  <c:v>11.122291428702217</c:v>
                </c:pt>
                <c:pt idx="4708">
                  <c:v>11.12466744014195</c:v>
                </c:pt>
                <c:pt idx="4709">
                  <c:v>11.127059119088308</c:v>
                </c:pt>
                <c:pt idx="4710">
                  <c:v>11.129445348467145</c:v>
                </c:pt>
                <c:pt idx="4711">
                  <c:v>11.131815229143415</c:v>
                </c:pt>
                <c:pt idx="4712">
                  <c:v>11.134206226893834</c:v>
                </c:pt>
                <c:pt idx="4713">
                  <c:v>11.136587006705147</c:v>
                </c:pt>
                <c:pt idx="4714">
                  <c:v>11.138965061732701</c:v>
                </c:pt>
                <c:pt idx="4715">
                  <c:v>11.14133358001709</c:v>
                </c:pt>
                <c:pt idx="4716">
                  <c:v>11.143726621355329</c:v>
                </c:pt>
                <c:pt idx="4717">
                  <c:v>11.146111488342285</c:v>
                </c:pt>
                <c:pt idx="4718">
                  <c:v>11.148491586957659</c:v>
                </c:pt>
                <c:pt idx="4719">
                  <c:v>11.15086759839739</c:v>
                </c:pt>
                <c:pt idx="4720">
                  <c:v>11.153252465384346</c:v>
                </c:pt>
                <c:pt idx="4721">
                  <c:v>11.155633245195661</c:v>
                </c:pt>
                <c:pt idx="4722">
                  <c:v>11.158007894243513</c:v>
                </c:pt>
                <c:pt idx="4723">
                  <c:v>11.160391398838588</c:v>
                </c:pt>
                <c:pt idx="4724">
                  <c:v>11.162779671805245</c:v>
                </c:pt>
                <c:pt idx="4725">
                  <c:v>11.165159770420619</c:v>
                </c:pt>
                <c:pt idx="4726">
                  <c:v>11.167541912623815</c:v>
                </c:pt>
                <c:pt idx="4727">
                  <c:v>11.169919967651367</c:v>
                </c:pt>
                <c:pt idx="4728">
                  <c:v>11.172301428658621</c:v>
                </c:pt>
                <c:pt idx="4729">
                  <c:v>11.174688339233398</c:v>
                </c:pt>
                <c:pt idx="4730">
                  <c:v>11.177055495125906</c:v>
                </c:pt>
                <c:pt idx="4731">
                  <c:v>11.179437637329102</c:v>
                </c:pt>
                <c:pt idx="4732">
                  <c:v>11.18182727268764</c:v>
                </c:pt>
                <c:pt idx="4733">
                  <c:v>11.184193747384207</c:v>
                </c:pt>
                <c:pt idx="4734">
                  <c:v>11.186577933175222</c:v>
                </c:pt>
                <c:pt idx="4735">
                  <c:v>11.188966206141881</c:v>
                </c:pt>
                <c:pt idx="4736">
                  <c:v>11.191346304757253</c:v>
                </c:pt>
                <c:pt idx="4737">
                  <c:v>11.193722997392927</c:v>
                </c:pt>
                <c:pt idx="4738">
                  <c:v>11.19610173361642</c:v>
                </c:pt>
                <c:pt idx="4739">
                  <c:v>11.198483194623675</c:v>
                </c:pt>
                <c:pt idx="4740">
                  <c:v>11.200878279549734</c:v>
                </c:pt>
                <c:pt idx="4741">
                  <c:v>11.203248841421944</c:v>
                </c:pt>
                <c:pt idx="4742">
                  <c:v>11.205628258841378</c:v>
                </c:pt>
                <c:pt idx="4743">
                  <c:v>11.208019256591797</c:v>
                </c:pt>
                <c:pt idx="4744">
                  <c:v>11.210391180855886</c:v>
                </c:pt>
                <c:pt idx="4745">
                  <c:v>11.212769235883441</c:v>
                </c:pt>
                <c:pt idx="4746">
                  <c:v>11.215149334498815</c:v>
                </c:pt>
                <c:pt idx="4747">
                  <c:v>11.217543057032994</c:v>
                </c:pt>
                <c:pt idx="4748">
                  <c:v>11.219924518040248</c:v>
                </c:pt>
                <c:pt idx="4749">
                  <c:v>11.222298485892159</c:v>
                </c:pt>
                <c:pt idx="4750">
                  <c:v>11.224683352879115</c:v>
                </c:pt>
                <c:pt idx="4751">
                  <c:v>11.22706413269043</c:v>
                </c:pt>
                <c:pt idx="4752">
                  <c:v>11.229445593697683</c:v>
                </c:pt>
                <c:pt idx="4753">
                  <c:v>11.231819561549596</c:v>
                </c:pt>
                <c:pt idx="4754">
                  <c:v>11.23420442853655</c:v>
                </c:pt>
                <c:pt idx="4755">
                  <c:v>11.236593382699148</c:v>
                </c:pt>
                <c:pt idx="4756">
                  <c:v>11.238959857395717</c:v>
                </c:pt>
                <c:pt idx="4757">
                  <c:v>11.241340637207031</c:v>
                </c:pt>
                <c:pt idx="4758">
                  <c:v>11.243725504193987</c:v>
                </c:pt>
                <c:pt idx="4759">
                  <c:v>11.246113777160645</c:v>
                </c:pt>
                <c:pt idx="4760">
                  <c:v>11.248480933053152</c:v>
                </c:pt>
                <c:pt idx="4761">
                  <c:v>11.250866481236049</c:v>
                </c:pt>
                <c:pt idx="4762">
                  <c:v>11.253249985831124</c:v>
                </c:pt>
                <c:pt idx="4763">
                  <c:v>11.255636215209961</c:v>
                </c:pt>
                <c:pt idx="4764">
                  <c:v>11.258004733494349</c:v>
                </c:pt>
                <c:pt idx="4765">
                  <c:v>11.26039981842041</c:v>
                </c:pt>
                <c:pt idx="4766">
                  <c:v>11.262779235839844</c:v>
                </c:pt>
                <c:pt idx="4767">
                  <c:v>11.265159334455218</c:v>
                </c:pt>
                <c:pt idx="4768">
                  <c:v>11.267523084368024</c:v>
                </c:pt>
                <c:pt idx="4769">
                  <c:v>11.269920212881905</c:v>
                </c:pt>
                <c:pt idx="4770">
                  <c:v>11.27230167388916</c:v>
                </c:pt>
                <c:pt idx="4771">
                  <c:v>11.274681091308594</c:v>
                </c:pt>
                <c:pt idx="4772">
                  <c:v>11.277057783944265</c:v>
                </c:pt>
                <c:pt idx="4773">
                  <c:v>11.279450144086566</c:v>
                </c:pt>
                <c:pt idx="4774">
                  <c:v>11.281824793134417</c:v>
                </c:pt>
                <c:pt idx="4775">
                  <c:v>11.284204891749791</c:v>
                </c:pt>
                <c:pt idx="4776">
                  <c:v>11.286576816013881</c:v>
                </c:pt>
                <c:pt idx="4777">
                  <c:v>11.288975306919642</c:v>
                </c:pt>
                <c:pt idx="4778">
                  <c:v>11.291351999555316</c:v>
                </c:pt>
                <c:pt idx="4779">
                  <c:v>11.293725967407227</c:v>
                </c:pt>
                <c:pt idx="4780">
                  <c:v>11.296096529279437</c:v>
                </c:pt>
                <c:pt idx="4781">
                  <c:v>11.298493657793317</c:v>
                </c:pt>
                <c:pt idx="4782">
                  <c:v>11.300859451293945</c:v>
                </c:pt>
                <c:pt idx="4783">
                  <c:v>11.303246361868721</c:v>
                </c:pt>
                <c:pt idx="4784">
                  <c:v>11.305624416896276</c:v>
                </c:pt>
                <c:pt idx="4785">
                  <c:v>11.308019501822335</c:v>
                </c:pt>
                <c:pt idx="4786">
                  <c:v>11.310391426086426</c:v>
                </c:pt>
                <c:pt idx="4787">
                  <c:v>11.312770843505859</c:v>
                </c:pt>
                <c:pt idx="4788">
                  <c:v>11.315150942121234</c:v>
                </c:pt>
                <c:pt idx="4789">
                  <c:v>11.317542621067592</c:v>
                </c:pt>
                <c:pt idx="4790">
                  <c:v>11.319920676095144</c:v>
                </c:pt>
                <c:pt idx="4791">
                  <c:v>11.322293281555176</c:v>
                </c:pt>
                <c:pt idx="4792">
                  <c:v>11.324679510934011</c:v>
                </c:pt>
                <c:pt idx="4793">
                  <c:v>11.327063696725027</c:v>
                </c:pt>
                <c:pt idx="4794">
                  <c:v>11.329434258597237</c:v>
                </c:pt>
                <c:pt idx="4795">
                  <c:v>11.331826618739537</c:v>
                </c:pt>
                <c:pt idx="4796">
                  <c:v>11.334208760942731</c:v>
                </c:pt>
                <c:pt idx="4797">
                  <c:v>11.336592265537806</c:v>
                </c:pt>
                <c:pt idx="4798">
                  <c:v>11.338957377842494</c:v>
                </c:pt>
                <c:pt idx="4799">
                  <c:v>11.341345650809151</c:v>
                </c:pt>
                <c:pt idx="4800">
                  <c:v>11.343728474208287</c:v>
                </c:pt>
                <c:pt idx="4801">
                  <c:v>11.346120834350586</c:v>
                </c:pt>
                <c:pt idx="4802">
                  <c:v>11.348487309047155</c:v>
                </c:pt>
                <c:pt idx="4803">
                  <c:v>11.350876944405691</c:v>
                </c:pt>
                <c:pt idx="4804">
                  <c:v>11.353248868669782</c:v>
                </c:pt>
                <c:pt idx="4805">
                  <c:v>11.355624198913574</c:v>
                </c:pt>
                <c:pt idx="4806">
                  <c:v>11.358002935137067</c:v>
                </c:pt>
                <c:pt idx="4807">
                  <c:v>11.360395295279366</c:v>
                </c:pt>
                <c:pt idx="4808">
                  <c:v>11.36277539389474</c:v>
                </c:pt>
                <c:pt idx="4809">
                  <c:v>11.365150724138532</c:v>
                </c:pt>
                <c:pt idx="4810">
                  <c:v>11.367533547537667</c:v>
                </c:pt>
                <c:pt idx="4811">
                  <c:v>11.369923182896205</c:v>
                </c:pt>
                <c:pt idx="4812">
                  <c:v>11.372293744768415</c:v>
                </c:pt>
                <c:pt idx="4813">
                  <c:v>11.374679974147252</c:v>
                </c:pt>
                <c:pt idx="4814">
                  <c:v>11.377052579607282</c:v>
                </c:pt>
                <c:pt idx="4815">
                  <c:v>11.379446302141462</c:v>
                </c:pt>
                <c:pt idx="4816">
                  <c:v>11.381823675973074</c:v>
                </c:pt>
                <c:pt idx="4817">
                  <c:v>11.384200368608747</c:v>
                </c:pt>
                <c:pt idx="4818">
                  <c:v>11.38657910483224</c:v>
                </c:pt>
                <c:pt idx="4819">
                  <c:v>11.3889707837786</c:v>
                </c:pt>
                <c:pt idx="4820">
                  <c:v>11.391346795218331</c:v>
                </c:pt>
                <c:pt idx="4821">
                  <c:v>11.393727575029645</c:v>
                </c:pt>
                <c:pt idx="4822">
                  <c:v>11.396105630057198</c:v>
                </c:pt>
                <c:pt idx="4823">
                  <c:v>11.398508889334542</c:v>
                </c:pt>
                <c:pt idx="4824">
                  <c:v>11.400870595659528</c:v>
                </c:pt>
                <c:pt idx="4825">
                  <c:v>11.403250694274902</c:v>
                </c:pt>
                <c:pt idx="4826">
                  <c:v>11.405640329633441</c:v>
                </c:pt>
                <c:pt idx="4827">
                  <c:v>11.408015659877233</c:v>
                </c:pt>
                <c:pt idx="4828">
                  <c:v>11.410385540553502</c:v>
                </c:pt>
                <c:pt idx="4829">
                  <c:v>11.412762233189174</c:v>
                </c:pt>
                <c:pt idx="4830">
                  <c:v>11.415153230939593</c:v>
                </c:pt>
                <c:pt idx="4831">
                  <c:v>11.417536054338727</c:v>
                </c:pt>
                <c:pt idx="4832">
                  <c:v>11.419907978602819</c:v>
                </c:pt>
                <c:pt idx="4833">
                  <c:v>11.422302382332937</c:v>
                </c:pt>
                <c:pt idx="4834">
                  <c:v>11.424680437360491</c:v>
                </c:pt>
                <c:pt idx="4835">
                  <c:v>11.427060535975865</c:v>
                </c:pt>
                <c:pt idx="4836">
                  <c:v>11.429431097848074</c:v>
                </c:pt>
                <c:pt idx="4837">
                  <c:v>11.431822095598493</c:v>
                </c:pt>
                <c:pt idx="4838">
                  <c:v>11.434206281389509</c:v>
                </c:pt>
                <c:pt idx="4839">
                  <c:v>11.436587742396764</c:v>
                </c:pt>
                <c:pt idx="4840">
                  <c:v>11.438959666660853</c:v>
                </c:pt>
                <c:pt idx="4841">
                  <c:v>11.441346577235631</c:v>
                </c:pt>
                <c:pt idx="4842">
                  <c:v>11.443725313459124</c:v>
                </c:pt>
                <c:pt idx="4843">
                  <c:v>11.446102687290736</c:v>
                </c:pt>
                <c:pt idx="4844">
                  <c:v>11.448485510689871</c:v>
                </c:pt>
                <c:pt idx="4845">
                  <c:v>11.450872421264648</c:v>
                </c:pt>
                <c:pt idx="4846">
                  <c:v>11.453253882271902</c:v>
                </c:pt>
                <c:pt idx="4847">
                  <c:v>11.455635343279157</c:v>
                </c:pt>
                <c:pt idx="4848">
                  <c:v>11.458015441894531</c:v>
                </c:pt>
                <c:pt idx="4849">
                  <c:v>11.460396902901785</c:v>
                </c:pt>
                <c:pt idx="4850">
                  <c:v>11.462782451084681</c:v>
                </c:pt>
                <c:pt idx="4851">
                  <c:v>11.465153012956891</c:v>
                </c:pt>
                <c:pt idx="4852">
                  <c:v>11.467535836356026</c:v>
                </c:pt>
                <c:pt idx="4853">
                  <c:v>11.469925471714564</c:v>
                </c:pt>
                <c:pt idx="4854">
                  <c:v>11.472290584019252</c:v>
                </c:pt>
                <c:pt idx="4855">
                  <c:v>11.474673407418386</c:v>
                </c:pt>
                <c:pt idx="4856">
                  <c:v>11.477063042776924</c:v>
                </c:pt>
                <c:pt idx="4857">
                  <c:v>11.47944450378418</c:v>
                </c:pt>
                <c:pt idx="4858">
                  <c:v>11.48181779044015</c:v>
                </c:pt>
                <c:pt idx="4859">
                  <c:v>11.484197889055524</c:v>
                </c:pt>
                <c:pt idx="4860">
                  <c:v>11.486577987670898</c:v>
                </c:pt>
                <c:pt idx="4861">
                  <c:v>11.488973072596959</c:v>
                </c:pt>
                <c:pt idx="4862">
                  <c:v>11.491344996861049</c:v>
                </c:pt>
                <c:pt idx="4863">
                  <c:v>11.493722370692662</c:v>
                </c:pt>
                <c:pt idx="4864">
                  <c:v>11.496114730834961</c:v>
                </c:pt>
                <c:pt idx="4865">
                  <c:v>11.49848665509905</c:v>
                </c:pt>
                <c:pt idx="4866">
                  <c:v>11.500865391322545</c:v>
                </c:pt>
                <c:pt idx="4867">
                  <c:v>11.503246852329799</c:v>
                </c:pt>
                <c:pt idx="4868">
                  <c:v>11.50564329964774</c:v>
                </c:pt>
                <c:pt idx="4869">
                  <c:v>11.508022035871234</c:v>
                </c:pt>
                <c:pt idx="4870">
                  <c:v>11.510393960135323</c:v>
                </c:pt>
                <c:pt idx="4871">
                  <c:v>11.51277950831822</c:v>
                </c:pt>
                <c:pt idx="4872">
                  <c:v>11.515160969325475</c:v>
                </c:pt>
                <c:pt idx="4873">
                  <c:v>11.517541067940847</c:v>
                </c:pt>
                <c:pt idx="4874">
                  <c:v>11.519915716988699</c:v>
                </c:pt>
                <c:pt idx="4875">
                  <c:v>11.522298540387835</c:v>
                </c:pt>
                <c:pt idx="4876">
                  <c:v>11.524686813354492</c:v>
                </c:pt>
                <c:pt idx="4877">
                  <c:v>11.52705465044294</c:v>
                </c:pt>
                <c:pt idx="4878">
                  <c:v>11.529433386666433</c:v>
                </c:pt>
                <c:pt idx="4879">
                  <c:v>11.531820297241211</c:v>
                </c:pt>
                <c:pt idx="4880">
                  <c:v>11.534205845424108</c:v>
                </c:pt>
                <c:pt idx="4881">
                  <c:v>11.536575044904437</c:v>
                </c:pt>
                <c:pt idx="4882">
                  <c:v>11.538961955479213</c:v>
                </c:pt>
                <c:pt idx="4883">
                  <c:v>11.541347503662109</c:v>
                </c:pt>
                <c:pt idx="4884">
                  <c:v>11.543730327061244</c:v>
                </c:pt>
                <c:pt idx="4885">
                  <c:v>11.546099526541573</c:v>
                </c:pt>
                <c:pt idx="4886">
                  <c:v>11.548493249075753</c:v>
                </c:pt>
                <c:pt idx="4887">
                  <c:v>11.550876072474889</c:v>
                </c:pt>
                <c:pt idx="4888">
                  <c:v>11.55325208391462</c:v>
                </c:pt>
                <c:pt idx="4889">
                  <c:v>11.555615833827428</c:v>
                </c:pt>
                <c:pt idx="4890">
                  <c:v>11.558015005929128</c:v>
                </c:pt>
                <c:pt idx="4891">
                  <c:v>11.560396466936384</c:v>
                </c:pt>
                <c:pt idx="4892">
                  <c:v>11.562773840767996</c:v>
                </c:pt>
                <c:pt idx="4893">
                  <c:v>11.565149852207728</c:v>
                </c:pt>
                <c:pt idx="4894">
                  <c:v>11.567543574741908</c:v>
                </c:pt>
                <c:pt idx="4895">
                  <c:v>11.56991822378976</c:v>
                </c:pt>
                <c:pt idx="4896">
                  <c:v>11.572296960013253</c:v>
                </c:pt>
                <c:pt idx="4897">
                  <c:v>11.574671609061104</c:v>
                </c:pt>
                <c:pt idx="4898">
                  <c:v>11.577070781162806</c:v>
                </c:pt>
                <c:pt idx="4899">
                  <c:v>11.57944815499442</c:v>
                </c:pt>
                <c:pt idx="4900">
                  <c:v>11.581822804042272</c:v>
                </c:pt>
                <c:pt idx="4901">
                  <c:v>11.58419336591448</c:v>
                </c:pt>
                <c:pt idx="4902">
                  <c:v>11.586588450840541</c:v>
                </c:pt>
                <c:pt idx="4903">
                  <c:v>11.58895628792899</c:v>
                </c:pt>
                <c:pt idx="4904">
                  <c:v>11.591343198503766</c:v>
                </c:pt>
                <c:pt idx="4905">
                  <c:v>11.59372193472726</c:v>
                </c:pt>
                <c:pt idx="4906">
                  <c:v>11.596114294869558</c:v>
                </c:pt>
                <c:pt idx="4907">
                  <c:v>11.598484856741768</c:v>
                </c:pt>
                <c:pt idx="4908">
                  <c:v>11.600863592965261</c:v>
                </c:pt>
                <c:pt idx="4909">
                  <c:v>11.603246416364398</c:v>
                </c:pt>
                <c:pt idx="4910">
                  <c:v>11.605636051722936</c:v>
                </c:pt>
                <c:pt idx="4911">
                  <c:v>11.608013425554548</c:v>
                </c:pt>
                <c:pt idx="4912">
                  <c:v>11.610385349818639</c:v>
                </c:pt>
                <c:pt idx="4913">
                  <c:v>11.612774985177175</c:v>
                </c:pt>
                <c:pt idx="4914">
                  <c:v>11.615160533360072</c:v>
                </c:pt>
                <c:pt idx="4915">
                  <c:v>11.617531095232282</c:v>
                </c:pt>
                <c:pt idx="4916">
                  <c:v>11.619924817766462</c:v>
                </c:pt>
                <c:pt idx="4917">
                  <c:v>11.622307641165596</c:v>
                </c:pt>
                <c:pt idx="4918">
                  <c:v>11.624689102172852</c:v>
                </c:pt>
                <c:pt idx="4919">
                  <c:v>11.62705557686942</c:v>
                </c:pt>
                <c:pt idx="4920">
                  <c:v>11.629443849836077</c:v>
                </c:pt>
                <c:pt idx="4921">
                  <c:v>11.631825310843331</c:v>
                </c:pt>
                <c:pt idx="4922">
                  <c:v>11.63421630859375</c:v>
                </c:pt>
                <c:pt idx="4923">
                  <c:v>11.636582783290319</c:v>
                </c:pt>
                <c:pt idx="4924">
                  <c:v>11.638973781040736</c:v>
                </c:pt>
                <c:pt idx="4925">
                  <c:v>11.641344342912946</c:v>
                </c:pt>
                <c:pt idx="4926">
                  <c:v>11.643718991960798</c:v>
                </c:pt>
                <c:pt idx="4927">
                  <c:v>11.646097728184291</c:v>
                </c:pt>
                <c:pt idx="4928">
                  <c:v>11.648490088326589</c:v>
                </c:pt>
                <c:pt idx="4929">
                  <c:v>11.650870186941964</c:v>
                </c:pt>
                <c:pt idx="4930">
                  <c:v>11.653246198381696</c:v>
                </c:pt>
                <c:pt idx="4931">
                  <c:v>11.655627659388951</c:v>
                </c:pt>
                <c:pt idx="4932">
                  <c:v>11.658018657139369</c:v>
                </c:pt>
                <c:pt idx="4933">
                  <c:v>11.660387856619698</c:v>
                </c:pt>
                <c:pt idx="4934">
                  <c:v>11.662777491978236</c:v>
                </c:pt>
                <c:pt idx="4935">
                  <c:v>11.665149416242327</c:v>
                </c:pt>
                <c:pt idx="4936">
                  <c:v>11.667541776384626</c:v>
                </c:pt>
                <c:pt idx="4937">
                  <c:v>11.669919150216238</c:v>
                </c:pt>
                <c:pt idx="4938">
                  <c:v>11.672293799264089</c:v>
                </c:pt>
                <c:pt idx="4939">
                  <c:v>11.674673897879464</c:v>
                </c:pt>
                <c:pt idx="4940">
                  <c:v>11.677064895629883</c:v>
                </c:pt>
                <c:pt idx="4941">
                  <c:v>11.679438182285853</c:v>
                </c:pt>
                <c:pt idx="4942">
                  <c:v>11.681821005684988</c:v>
                </c:pt>
                <c:pt idx="4943">
                  <c:v>11.684198379516602</c:v>
                </c:pt>
                <c:pt idx="4944">
                  <c:v>11.686604363577706</c:v>
                </c:pt>
                <c:pt idx="4945">
                  <c:v>11.688964026314871</c:v>
                </c:pt>
                <c:pt idx="4946">
                  <c:v>11.691344124930245</c:v>
                </c:pt>
                <c:pt idx="4947">
                  <c:v>11.693733760288783</c:v>
                </c:pt>
                <c:pt idx="4948">
                  <c:v>11.696112496512276</c:v>
                </c:pt>
                <c:pt idx="4949">
                  <c:v>11.698481695992605</c:v>
                </c:pt>
                <c:pt idx="4950">
                  <c:v>11.700857707432338</c:v>
                </c:pt>
                <c:pt idx="4951">
                  <c:v>11.703247342790876</c:v>
                </c:pt>
                <c:pt idx="4952">
                  <c:v>11.705635615757533</c:v>
                </c:pt>
                <c:pt idx="4953">
                  <c:v>11.708006177629743</c:v>
                </c:pt>
                <c:pt idx="4954">
                  <c:v>11.710395812988281</c:v>
                </c:pt>
                <c:pt idx="4955">
                  <c:v>11.712774549211774</c:v>
                </c:pt>
                <c:pt idx="4956">
                  <c:v>11.71515601021903</c:v>
                </c:pt>
                <c:pt idx="4957">
                  <c:v>11.717523847307477</c:v>
                </c:pt>
                <c:pt idx="4958">
                  <c:v>11.719917569841657</c:v>
                </c:pt>
                <c:pt idx="4959">
                  <c:v>11.722303118024554</c:v>
                </c:pt>
                <c:pt idx="4960">
                  <c:v>11.724680491856166</c:v>
                </c:pt>
                <c:pt idx="4961">
                  <c:v>11.727055140904017</c:v>
                </c:pt>
                <c:pt idx="4962">
                  <c:v>11.729443413870674</c:v>
                </c:pt>
                <c:pt idx="4963">
                  <c:v>11.731823512486049</c:v>
                </c:pt>
                <c:pt idx="4964">
                  <c:v>11.7341981615339</c:v>
                </c:pt>
                <c:pt idx="4965">
                  <c:v>11.736580984933035</c:v>
                </c:pt>
                <c:pt idx="4966">
                  <c:v>11.738969257899694</c:v>
                </c:pt>
                <c:pt idx="4967">
                  <c:v>11.741350718906947</c:v>
                </c:pt>
                <c:pt idx="4968">
                  <c:v>11.743730817522321</c:v>
                </c:pt>
                <c:pt idx="4969">
                  <c:v>11.746112278529576</c:v>
                </c:pt>
                <c:pt idx="4970">
                  <c:v>11.748492377144949</c:v>
                </c:pt>
                <c:pt idx="4971">
                  <c:v>11.750876562935964</c:v>
                </c:pt>
                <c:pt idx="4972">
                  <c:v>11.753247124808174</c:v>
                </c:pt>
                <c:pt idx="4973">
                  <c:v>11.75562858581543</c:v>
                </c:pt>
                <c:pt idx="4974">
                  <c:v>11.758019583565847</c:v>
                </c:pt>
                <c:pt idx="4975">
                  <c:v>11.760381971086774</c:v>
                </c:pt>
                <c:pt idx="4976">
                  <c:v>11.762767519269671</c:v>
                </c:pt>
                <c:pt idx="4977">
                  <c:v>11.765155792236328</c:v>
                </c:pt>
                <c:pt idx="4978">
                  <c:v>11.767538615635463</c:v>
                </c:pt>
                <c:pt idx="4979">
                  <c:v>11.769913264683314</c:v>
                </c:pt>
                <c:pt idx="4980">
                  <c:v>11.772293363298688</c:v>
                </c:pt>
                <c:pt idx="4981">
                  <c:v>11.774674824305944</c:v>
                </c:pt>
                <c:pt idx="4982">
                  <c:v>11.777071271623884</c:v>
                </c:pt>
                <c:pt idx="4983">
                  <c:v>11.779440471104213</c:v>
                </c:pt>
                <c:pt idx="4984">
                  <c:v>11.781819207327706</c:v>
                </c:pt>
                <c:pt idx="4985">
                  <c:v>11.784210205078125</c:v>
                </c:pt>
                <c:pt idx="4986">
                  <c:v>11.786582129342214</c:v>
                </c:pt>
                <c:pt idx="4987">
                  <c:v>11.788960865565709</c:v>
                </c:pt>
                <c:pt idx="4988">
                  <c:v>11.791340964181082</c:v>
                </c:pt>
                <c:pt idx="4989">
                  <c:v>11.793734686715261</c:v>
                </c:pt>
                <c:pt idx="4990">
                  <c:v>11.796114785330635</c:v>
                </c:pt>
                <c:pt idx="4991">
                  <c:v>11.798488071986608</c:v>
                </c:pt>
                <c:pt idx="4992">
                  <c:v>11.800873620169503</c:v>
                </c:pt>
                <c:pt idx="4993">
                  <c:v>11.803252356392996</c:v>
                </c:pt>
                <c:pt idx="4994">
                  <c:v>11.805633817400251</c:v>
                </c:pt>
                <c:pt idx="4995">
                  <c:v>11.808011191231863</c:v>
                </c:pt>
                <c:pt idx="4996">
                  <c:v>11.810394014630999</c:v>
                </c:pt>
                <c:pt idx="4997">
                  <c:v>11.812782287597656</c:v>
                </c:pt>
                <c:pt idx="4998">
                  <c:v>11.815148762294225</c:v>
                </c:pt>
                <c:pt idx="4999">
                  <c:v>11.817526136125837</c:v>
                </c:pt>
                <c:pt idx="5000">
                  <c:v>11.819915771484375</c:v>
                </c:pt>
                <c:pt idx="5001">
                  <c:v>11.822299957275391</c:v>
                </c:pt>
                <c:pt idx="5002">
                  <c:v>11.824670519147601</c:v>
                </c:pt>
                <c:pt idx="5003">
                  <c:v>11.827056067330496</c:v>
                </c:pt>
                <c:pt idx="5004">
                  <c:v>11.829441615513392</c:v>
                </c:pt>
                <c:pt idx="5005">
                  <c:v>11.831823076520648</c:v>
                </c:pt>
                <c:pt idx="5006">
                  <c:v>11.834192276000977</c:v>
                </c:pt>
                <c:pt idx="5007">
                  <c:v>11.836585998535156</c:v>
                </c:pt>
                <c:pt idx="5008">
                  <c:v>11.838968821934291</c:v>
                </c:pt>
                <c:pt idx="5009">
                  <c:v>11.841347558157784</c:v>
                </c:pt>
                <c:pt idx="5010">
                  <c:v>11.843712670462471</c:v>
                </c:pt>
                <c:pt idx="5011">
                  <c:v>11.846110480172293</c:v>
                </c:pt>
                <c:pt idx="5012">
                  <c:v>11.848493303571429</c:v>
                </c:pt>
                <c:pt idx="5013">
                  <c:v>11.85086931501116</c:v>
                </c:pt>
                <c:pt idx="5014">
                  <c:v>11.853248051234655</c:v>
                </c:pt>
                <c:pt idx="5015">
                  <c:v>11.855641773768834</c:v>
                </c:pt>
                <c:pt idx="5016">
                  <c:v>11.858015060424805</c:v>
                </c:pt>
                <c:pt idx="5017">
                  <c:v>11.860393796648298</c:v>
                </c:pt>
                <c:pt idx="5018">
                  <c:v>11.862767083304268</c:v>
                </c:pt>
                <c:pt idx="5019">
                  <c:v>11.865167617797852</c:v>
                </c:pt>
                <c:pt idx="5020">
                  <c:v>11.867543629237584</c:v>
                </c:pt>
                <c:pt idx="5021">
                  <c:v>11.869918278285436</c:v>
                </c:pt>
                <c:pt idx="5022">
                  <c:v>11.872288840157644</c:v>
                </c:pt>
                <c:pt idx="5023">
                  <c:v>11.874682562691824</c:v>
                </c:pt>
                <c:pt idx="5024">
                  <c:v>11.877051762172155</c:v>
                </c:pt>
                <c:pt idx="5025">
                  <c:v>11.879438672746931</c:v>
                </c:pt>
                <c:pt idx="5026">
                  <c:v>11.881816046578543</c:v>
                </c:pt>
                <c:pt idx="5027">
                  <c:v>11.884212493896484</c:v>
                </c:pt>
                <c:pt idx="5028">
                  <c:v>11.886583055768694</c:v>
                </c:pt>
                <c:pt idx="5029">
                  <c:v>11.888959067208425</c:v>
                </c:pt>
                <c:pt idx="5030">
                  <c:v>11.891343252999441</c:v>
                </c:pt>
                <c:pt idx="5031">
                  <c:v>11.89373425074986</c:v>
                </c:pt>
                <c:pt idx="5032">
                  <c:v>11.896110262189593</c:v>
                </c:pt>
                <c:pt idx="5033">
                  <c:v>11.898482186453682</c:v>
                </c:pt>
                <c:pt idx="5034">
                  <c:v>11.90087182181222</c:v>
                </c:pt>
                <c:pt idx="5035">
                  <c:v>11.903257369995117</c:v>
                </c:pt>
                <c:pt idx="5036">
                  <c:v>11.905626569475446</c:v>
                </c:pt>
                <c:pt idx="5037">
                  <c:v>11.908018929617745</c:v>
                </c:pt>
                <c:pt idx="5038">
                  <c:v>11.910399028233119</c:v>
                </c:pt>
                <c:pt idx="5039">
                  <c:v>11.912783214024135</c:v>
                </c:pt>
                <c:pt idx="5040">
                  <c:v>11.915149688720703</c:v>
                </c:pt>
                <c:pt idx="5041">
                  <c:v>11.91753796168736</c:v>
                </c:pt>
                <c:pt idx="5042">
                  <c:v>11.919922147478376</c:v>
                </c:pt>
                <c:pt idx="5043">
                  <c:v>11.922307695661273</c:v>
                </c:pt>
                <c:pt idx="5044">
                  <c:v>11.924676895141602</c:v>
                </c:pt>
                <c:pt idx="5045">
                  <c:v>11.927067892892019</c:v>
                </c:pt>
                <c:pt idx="5046">
                  <c:v>11.92943709237235</c:v>
                </c:pt>
                <c:pt idx="5047">
                  <c:v>11.931815828595843</c:v>
                </c:pt>
                <c:pt idx="5048">
                  <c:v>11.934193202427455</c:v>
                </c:pt>
                <c:pt idx="5049">
                  <c:v>11.936586924961635</c:v>
                </c:pt>
                <c:pt idx="5050">
                  <c:v>11.938964298793248</c:v>
                </c:pt>
                <c:pt idx="5051">
                  <c:v>11.941340310232979</c:v>
                </c:pt>
                <c:pt idx="5052">
                  <c:v>11.943721771240234</c:v>
                </c:pt>
                <c:pt idx="5053">
                  <c:v>11.946112768990652</c:v>
                </c:pt>
                <c:pt idx="5054">
                  <c:v>11.948480606079102</c:v>
                </c:pt>
                <c:pt idx="5055">
                  <c:v>11.950868879045759</c:v>
                </c:pt>
                <c:pt idx="5056">
                  <c:v>11.95324080330985</c:v>
                </c:pt>
                <c:pt idx="5057">
                  <c:v>11.955635888235909</c:v>
                </c:pt>
                <c:pt idx="5058">
                  <c:v>11.958011899675641</c:v>
                </c:pt>
                <c:pt idx="5059">
                  <c:v>11.960387911115374</c:v>
                </c:pt>
                <c:pt idx="5060">
                  <c:v>11.962770734514509</c:v>
                </c:pt>
                <c:pt idx="5061">
                  <c:v>11.965159007481166</c:v>
                </c:pt>
                <c:pt idx="5062">
                  <c:v>11.96753638131278</c:v>
                </c:pt>
                <c:pt idx="5063">
                  <c:v>11.969916479928152</c:v>
                </c:pt>
                <c:pt idx="5064">
                  <c:v>11.972295216151647</c:v>
                </c:pt>
                <c:pt idx="5065">
                  <c:v>11.974701200212751</c:v>
                </c:pt>
                <c:pt idx="5066">
                  <c:v>11.977059500558035</c:v>
                </c:pt>
                <c:pt idx="5067">
                  <c:v>11.979442323957171</c:v>
                </c:pt>
                <c:pt idx="5068">
                  <c:v>11.981830596923828</c:v>
                </c:pt>
                <c:pt idx="5069">
                  <c:v>11.984206608363561</c:v>
                </c:pt>
                <c:pt idx="5070">
                  <c:v>11.986577170235769</c:v>
                </c:pt>
                <c:pt idx="5071">
                  <c:v>11.988954544067383</c:v>
                </c:pt>
                <c:pt idx="5072">
                  <c:v>11.99134281703404</c:v>
                </c:pt>
                <c:pt idx="5073">
                  <c:v>11.993728365216937</c:v>
                </c:pt>
                <c:pt idx="5074">
                  <c:v>11.996100289481026</c:v>
                </c:pt>
                <c:pt idx="5075">
                  <c:v>11.998491287231445</c:v>
                </c:pt>
                <c:pt idx="5076">
                  <c:v>12.000870023454938</c:v>
                </c:pt>
                <c:pt idx="5077">
                  <c:v>12.003251484462194</c:v>
                </c:pt>
                <c:pt idx="5078">
                  <c:v>12.005619321550641</c:v>
                </c:pt>
                <c:pt idx="5079">
                  <c:v>12.008015768868582</c:v>
                </c:pt>
                <c:pt idx="5080">
                  <c:v>12.010398592267718</c:v>
                </c:pt>
                <c:pt idx="5081">
                  <c:v>12.012778690883092</c:v>
                </c:pt>
                <c:pt idx="5082">
                  <c:v>12.015153339930944</c:v>
                </c:pt>
                <c:pt idx="5083">
                  <c:v>12.017541612897601</c:v>
                </c:pt>
                <c:pt idx="5084">
                  <c:v>12.019916261945452</c:v>
                </c:pt>
                <c:pt idx="5085">
                  <c:v>12.022293635777064</c:v>
                </c:pt>
                <c:pt idx="5086">
                  <c:v>12.02467782156808</c:v>
                </c:pt>
                <c:pt idx="5087">
                  <c:v>12.027067456926618</c:v>
                </c:pt>
                <c:pt idx="5088">
                  <c:v>12.029446193150111</c:v>
                </c:pt>
                <c:pt idx="5089">
                  <c:v>12.031824929373604</c:v>
                </c:pt>
                <c:pt idx="5090">
                  <c:v>12.034206390380859</c:v>
                </c:pt>
                <c:pt idx="5091">
                  <c:v>12.036587851388113</c:v>
                </c:pt>
                <c:pt idx="5092">
                  <c:v>12.038972037179128</c:v>
                </c:pt>
                <c:pt idx="5093">
                  <c:v>12.041342599051339</c:v>
                </c:pt>
                <c:pt idx="5094">
                  <c:v>12.043725422450475</c:v>
                </c:pt>
                <c:pt idx="5095">
                  <c:v>12.046115057809011</c:v>
                </c:pt>
                <c:pt idx="5096">
                  <c:v>12.048478807721819</c:v>
                </c:pt>
                <c:pt idx="5097">
                  <c:v>12.050865718296595</c:v>
                </c:pt>
                <c:pt idx="5098">
                  <c:v>12.053251266479492</c:v>
                </c:pt>
                <c:pt idx="5099">
                  <c:v>12.055636814662389</c:v>
                </c:pt>
                <c:pt idx="5100">
                  <c:v>12.058006014142718</c:v>
                </c:pt>
                <c:pt idx="5101">
                  <c:v>12.060388837541852</c:v>
                </c:pt>
                <c:pt idx="5102">
                  <c:v>12.062767573765345</c:v>
                </c:pt>
                <c:pt idx="5103">
                  <c:v>12.065162658691406</c:v>
                </c:pt>
                <c:pt idx="5104">
                  <c:v>12.067533220563616</c:v>
                </c:pt>
                <c:pt idx="5105">
                  <c:v>12.06991331917899</c:v>
                </c:pt>
                <c:pt idx="5106">
                  <c:v>12.072301592145648</c:v>
                </c:pt>
                <c:pt idx="5107">
                  <c:v>12.074677603585378</c:v>
                </c:pt>
                <c:pt idx="5108">
                  <c:v>12.077054977416992</c:v>
                </c:pt>
                <c:pt idx="5109">
                  <c:v>12.079433713640485</c:v>
                </c:pt>
                <c:pt idx="5110">
                  <c:v>12.081831523350306</c:v>
                </c:pt>
                <c:pt idx="5111">
                  <c:v>12.084210259573799</c:v>
                </c:pt>
                <c:pt idx="5112">
                  <c:v>12.086584908621651</c:v>
                </c:pt>
                <c:pt idx="5113">
                  <c:v>12.088971819196429</c:v>
                </c:pt>
                <c:pt idx="5114">
                  <c:v>12.09134646824428</c:v>
                </c:pt>
                <c:pt idx="5115">
                  <c:v>12.093730654035296</c:v>
                </c:pt>
                <c:pt idx="5116">
                  <c:v>12.096105303083148</c:v>
                </c:pt>
                <c:pt idx="5117">
                  <c:v>12.098490851266043</c:v>
                </c:pt>
                <c:pt idx="5118">
                  <c:v>12.100876399448939</c:v>
                </c:pt>
                <c:pt idx="5119">
                  <c:v>12.103241511753627</c:v>
                </c:pt>
                <c:pt idx="5120">
                  <c:v>12.105621610369001</c:v>
                </c:pt>
                <c:pt idx="5121">
                  <c:v>12.10801260811942</c:v>
                </c:pt>
                <c:pt idx="5122">
                  <c:v>12.110395431518555</c:v>
                </c:pt>
                <c:pt idx="5123">
                  <c:v>12.112765993390765</c:v>
                </c:pt>
                <c:pt idx="5124">
                  <c:v>12.11515154157366</c:v>
                </c:pt>
                <c:pt idx="5125">
                  <c:v>12.117538452148438</c:v>
                </c:pt>
                <c:pt idx="5126">
                  <c:v>12.119919913155691</c:v>
                </c:pt>
                <c:pt idx="5127">
                  <c:v>12.122290475027901</c:v>
                </c:pt>
                <c:pt idx="5128">
                  <c:v>12.124685559953962</c:v>
                </c:pt>
                <c:pt idx="5129">
                  <c:v>12.127067020961217</c:v>
                </c:pt>
                <c:pt idx="5130">
                  <c:v>12.129443032400948</c:v>
                </c:pt>
                <c:pt idx="5131">
                  <c:v>12.131809507097516</c:v>
                </c:pt>
                <c:pt idx="5132">
                  <c:v>12.134205954415457</c:v>
                </c:pt>
                <c:pt idx="5133">
                  <c:v>12.136588777814593</c:v>
                </c:pt>
                <c:pt idx="5134">
                  <c:v>12.138964789254324</c:v>
                </c:pt>
                <c:pt idx="5135">
                  <c:v>12.141343525477819</c:v>
                </c:pt>
                <c:pt idx="5136">
                  <c:v>12.143735885620117</c:v>
                </c:pt>
                <c:pt idx="5137">
                  <c:v>12.146110534667969</c:v>
                </c:pt>
                <c:pt idx="5138">
                  <c:v>12.148487908499581</c:v>
                </c:pt>
                <c:pt idx="5139">
                  <c:v>12.150861195155553</c:v>
                </c:pt>
                <c:pt idx="5140">
                  <c:v>12.153261729649135</c:v>
                </c:pt>
                <c:pt idx="5141">
                  <c:v>12.155637741088867</c:v>
                </c:pt>
                <c:pt idx="5142">
                  <c:v>12.158015114920479</c:v>
                </c:pt>
                <c:pt idx="5143">
                  <c:v>12.16038703918457</c:v>
                </c:pt>
                <c:pt idx="5144">
                  <c:v>12.162778036934988</c:v>
                </c:pt>
                <c:pt idx="5145">
                  <c:v>12.165147236415319</c:v>
                </c:pt>
                <c:pt idx="5146">
                  <c:v>12.167532784598214</c:v>
                </c:pt>
                <c:pt idx="5147">
                  <c:v>12.169912883213588</c:v>
                </c:pt>
                <c:pt idx="5148">
                  <c:v>12.172306605747767</c:v>
                </c:pt>
                <c:pt idx="5149">
                  <c:v>12.174674442836217</c:v>
                </c:pt>
                <c:pt idx="5150">
                  <c:v>12.17705317905971</c:v>
                </c:pt>
                <c:pt idx="5151">
                  <c:v>12.179436002458845</c:v>
                </c:pt>
                <c:pt idx="5152">
                  <c:v>12.181825637817383</c:v>
                </c:pt>
                <c:pt idx="5153">
                  <c:v>12.184204374040876</c:v>
                </c:pt>
                <c:pt idx="5154">
                  <c:v>12.186577660696846</c:v>
                </c:pt>
                <c:pt idx="5155">
                  <c:v>12.188964571271624</c:v>
                </c:pt>
                <c:pt idx="5156">
                  <c:v>12.191347394670759</c:v>
                </c:pt>
                <c:pt idx="5157">
                  <c:v>12.193720681326729</c:v>
                </c:pt>
                <c:pt idx="5158">
                  <c:v>12.196114403860909</c:v>
                </c:pt>
                <c:pt idx="5159">
                  <c:v>12.198495864868164</c:v>
                </c:pt>
                <c:pt idx="5160">
                  <c:v>12.200877325875418</c:v>
                </c:pt>
                <c:pt idx="5161">
                  <c:v>12.203243800571986</c:v>
                </c:pt>
                <c:pt idx="5162">
                  <c:v>12.205632073538643</c:v>
                </c:pt>
                <c:pt idx="5163">
                  <c:v>12.20801762172154</c:v>
                </c:pt>
                <c:pt idx="5164">
                  <c:v>12.210404532296316</c:v>
                </c:pt>
                <c:pt idx="5165">
                  <c:v>12.212771006992885</c:v>
                </c:pt>
                <c:pt idx="5166">
                  <c:v>12.215160642351423</c:v>
                </c:pt>
                <c:pt idx="5167">
                  <c:v>12.217532566615512</c:v>
                </c:pt>
                <c:pt idx="5168">
                  <c:v>12.219907215663364</c:v>
                </c:pt>
                <c:pt idx="5169">
                  <c:v>12.222288676670619</c:v>
                </c:pt>
                <c:pt idx="5170">
                  <c:v>12.224679674421038</c:v>
                </c:pt>
                <c:pt idx="5171">
                  <c:v>12.227058410644531</c:v>
                </c:pt>
                <c:pt idx="5172">
                  <c:v>12.229435784476143</c:v>
                </c:pt>
                <c:pt idx="5173">
                  <c:v>12.231818607875278</c:v>
                </c:pt>
                <c:pt idx="5174">
                  <c:v>12.234210968017578</c:v>
                </c:pt>
                <c:pt idx="5175">
                  <c:v>12.236576080322266</c:v>
                </c:pt>
                <c:pt idx="5176">
                  <c:v>12.238965715680804</c:v>
                </c:pt>
                <c:pt idx="5177">
                  <c:v>12.241337639944893</c:v>
                </c:pt>
                <c:pt idx="5178">
                  <c:v>12.243732724870954</c:v>
                </c:pt>
                <c:pt idx="5179">
                  <c:v>12.246110098702566</c:v>
                </c:pt>
                <c:pt idx="5180">
                  <c:v>12.248484747750418</c:v>
                </c:pt>
                <c:pt idx="5181">
                  <c:v>12.250866208757673</c:v>
                </c:pt>
                <c:pt idx="5182">
                  <c:v>12.253255844116211</c:v>
                </c:pt>
                <c:pt idx="5183">
                  <c:v>12.255630493164062</c:v>
                </c:pt>
                <c:pt idx="5184">
                  <c:v>12.258009229387556</c:v>
                </c:pt>
                <c:pt idx="5185">
                  <c:v>12.26038932800293</c:v>
                </c:pt>
                <c:pt idx="5186">
                  <c:v>12.262796674455915</c:v>
                </c:pt>
                <c:pt idx="5187">
                  <c:v>12.265153612409319</c:v>
                </c:pt>
                <c:pt idx="5188">
                  <c:v>12.267539160592214</c:v>
                </c:pt>
                <c:pt idx="5189">
                  <c:v>12.269924708775111</c:v>
                </c:pt>
                <c:pt idx="5190">
                  <c:v>12.272303444998604</c:v>
                </c:pt>
                <c:pt idx="5191">
                  <c:v>12.274671282087054</c:v>
                </c:pt>
                <c:pt idx="5192">
                  <c:v>12.277050018310547</c:v>
                </c:pt>
                <c:pt idx="5193">
                  <c:v>12.279439653669085</c:v>
                </c:pt>
                <c:pt idx="5194">
                  <c:v>12.28182520185198</c:v>
                </c:pt>
                <c:pt idx="5195">
                  <c:v>12.284197126116071</c:v>
                </c:pt>
                <c:pt idx="5196">
                  <c:v>12.28658948625837</c:v>
                </c:pt>
                <c:pt idx="5197">
                  <c:v>12.288966860089984</c:v>
                </c:pt>
                <c:pt idx="5198">
                  <c:v>12.291346958705356</c:v>
                </c:pt>
                <c:pt idx="5199">
                  <c:v>12.293714795793806</c:v>
                </c:pt>
                <c:pt idx="5200">
                  <c:v>12.296109880719866</c:v>
                </c:pt>
                <c:pt idx="5201">
                  <c:v>12.298492704119001</c:v>
                </c:pt>
                <c:pt idx="5202">
                  <c:v>12.300872802734375</c:v>
                </c:pt>
                <c:pt idx="5203">
                  <c:v>12.303246089390345</c:v>
                </c:pt>
                <c:pt idx="5204">
                  <c:v>12.305635724748884</c:v>
                </c:pt>
                <c:pt idx="5205">
                  <c:v>12.308010373796735</c:v>
                </c:pt>
                <c:pt idx="5206">
                  <c:v>12.310387747628347</c:v>
                </c:pt>
                <c:pt idx="5207">
                  <c:v>12.312771933419363</c:v>
                </c:pt>
                <c:pt idx="5208">
                  <c:v>12.315162931169782</c:v>
                </c:pt>
                <c:pt idx="5209">
                  <c:v>12.317540305001394</c:v>
                </c:pt>
                <c:pt idx="5210">
                  <c:v>12.319920403616768</c:v>
                </c:pt>
                <c:pt idx="5211">
                  <c:v>12.322301864624023</c:v>
                </c:pt>
                <c:pt idx="5212">
                  <c:v>12.324683325631277</c:v>
                </c:pt>
                <c:pt idx="5213">
                  <c:v>12.327067511422293</c:v>
                </c:pt>
                <c:pt idx="5214">
                  <c:v>12.329435348510742</c:v>
                </c:pt>
                <c:pt idx="5215">
                  <c:v>12.331818171909877</c:v>
                </c:pt>
                <c:pt idx="5216">
                  <c:v>12.334209169660296</c:v>
                </c:pt>
                <c:pt idx="5217">
                  <c:v>12.336571557181221</c:v>
                </c:pt>
                <c:pt idx="5218">
                  <c:v>12.33896119253976</c:v>
                </c:pt>
                <c:pt idx="5219">
                  <c:v>12.341348103114536</c:v>
                </c:pt>
                <c:pt idx="5220">
                  <c:v>12.343730926513672</c:v>
                </c:pt>
                <c:pt idx="5221">
                  <c:v>12.346101488385882</c:v>
                </c:pt>
                <c:pt idx="5222">
                  <c:v>12.348484311785016</c:v>
                </c:pt>
                <c:pt idx="5223">
                  <c:v>12.350864410400391</c:v>
                </c:pt>
                <c:pt idx="5224">
                  <c:v>12.353260857718331</c:v>
                </c:pt>
                <c:pt idx="5225">
                  <c:v>12.35562869480678</c:v>
                </c:pt>
                <c:pt idx="5226">
                  <c:v>12.358011518205915</c:v>
                </c:pt>
                <c:pt idx="5227">
                  <c:v>12.360397066388812</c:v>
                </c:pt>
                <c:pt idx="5228">
                  <c:v>12.362774440220424</c:v>
                </c:pt>
                <c:pt idx="5229">
                  <c:v>12.365149089268275</c:v>
                </c:pt>
                <c:pt idx="5230">
                  <c:v>12.36753055027553</c:v>
                </c:pt>
                <c:pt idx="5231">
                  <c:v>12.36992427280971</c:v>
                </c:pt>
                <c:pt idx="5232">
                  <c:v>12.372305733816964</c:v>
                </c:pt>
                <c:pt idx="5233">
                  <c:v>12.374677658081055</c:v>
                </c:pt>
                <c:pt idx="5234">
                  <c:v>12.377067293439593</c:v>
                </c:pt>
                <c:pt idx="5235">
                  <c:v>12.379441942487444</c:v>
                </c:pt>
                <c:pt idx="5236">
                  <c:v>12.381827490670339</c:v>
                </c:pt>
                <c:pt idx="5237">
                  <c:v>12.384200777326312</c:v>
                </c:pt>
                <c:pt idx="5238">
                  <c:v>12.386586325509207</c:v>
                </c:pt>
                <c:pt idx="5239">
                  <c:v>12.388973236083984</c:v>
                </c:pt>
                <c:pt idx="5240">
                  <c:v>12.391341073172432</c:v>
                </c:pt>
                <c:pt idx="5241">
                  <c:v>12.393718447004046</c:v>
                </c:pt>
                <c:pt idx="5242">
                  <c:v>12.396108082362582</c:v>
                </c:pt>
                <c:pt idx="5243">
                  <c:v>12.398493630545479</c:v>
                </c:pt>
                <c:pt idx="5244">
                  <c:v>12.400861467633929</c:v>
                </c:pt>
                <c:pt idx="5245">
                  <c:v>12.403248378208705</c:v>
                </c:pt>
                <c:pt idx="5246">
                  <c:v>12.40563256399972</c:v>
                </c:pt>
                <c:pt idx="5247">
                  <c:v>12.408012662615095</c:v>
                </c:pt>
                <c:pt idx="5248">
                  <c:v>12.410385949271065</c:v>
                </c:pt>
                <c:pt idx="5249">
                  <c:v>12.412781034197126</c:v>
                </c:pt>
                <c:pt idx="5250">
                  <c:v>12.4151611328125</c:v>
                </c:pt>
                <c:pt idx="5251">
                  <c:v>12.417537144252231</c:v>
                </c:pt>
                <c:pt idx="5252">
                  <c:v>12.419903618948799</c:v>
                </c:pt>
                <c:pt idx="5253">
                  <c:v>12.422300066266741</c:v>
                </c:pt>
                <c:pt idx="5254">
                  <c:v>12.424682889665876</c:v>
                </c:pt>
                <c:pt idx="5255">
                  <c:v>12.427060263497488</c:v>
                </c:pt>
                <c:pt idx="5256">
                  <c:v>12.429440362112862</c:v>
                </c:pt>
                <c:pt idx="5257">
                  <c:v>12.4318299974714</c:v>
                </c:pt>
                <c:pt idx="5258">
                  <c:v>12.434206008911133</c:v>
                </c:pt>
                <c:pt idx="5259">
                  <c:v>12.436583382742745</c:v>
                </c:pt>
                <c:pt idx="5260">
                  <c:v>12.438958031790596</c:v>
                </c:pt>
                <c:pt idx="5261">
                  <c:v>12.441357203892299</c:v>
                </c:pt>
                <c:pt idx="5262">
                  <c:v>12.44373185294015</c:v>
                </c:pt>
                <c:pt idx="5263">
                  <c:v>12.446109226771762</c:v>
                </c:pt>
                <c:pt idx="5264">
                  <c:v>12.448479788643972</c:v>
                </c:pt>
                <c:pt idx="5265">
                  <c:v>12.45086942400251</c:v>
                </c:pt>
                <c:pt idx="5266">
                  <c:v>12.453244073050362</c:v>
                </c:pt>
                <c:pt idx="5267">
                  <c:v>12.455626896449496</c:v>
                </c:pt>
                <c:pt idx="5268">
                  <c:v>12.458006995064871</c:v>
                </c:pt>
                <c:pt idx="5269">
                  <c:v>12.46040071759905</c:v>
                </c:pt>
                <c:pt idx="5270">
                  <c:v>12.46277127947126</c:v>
                </c:pt>
                <c:pt idx="5271">
                  <c:v>12.465148653302874</c:v>
                </c:pt>
                <c:pt idx="5272">
                  <c:v>12.467534201485769</c:v>
                </c:pt>
                <c:pt idx="5273">
                  <c:v>12.469923836844307</c:v>
                </c:pt>
                <c:pt idx="5274">
                  <c:v>12.47229984828404</c:v>
                </c:pt>
                <c:pt idx="5275">
                  <c:v>12.47467313494001</c:v>
                </c:pt>
                <c:pt idx="5276">
                  <c:v>12.477061407906668</c:v>
                </c:pt>
                <c:pt idx="5277">
                  <c:v>12.479442868913923</c:v>
                </c:pt>
                <c:pt idx="5278">
                  <c:v>12.481817517961774</c:v>
                </c:pt>
                <c:pt idx="5279">
                  <c:v>12.484209878104073</c:v>
                </c:pt>
                <c:pt idx="5280">
                  <c:v>12.486589976719447</c:v>
                </c:pt>
                <c:pt idx="5281">
                  <c:v>12.488971437726702</c:v>
                </c:pt>
                <c:pt idx="5282">
                  <c:v>12.491340637207031</c:v>
                </c:pt>
                <c:pt idx="5283">
                  <c:v>12.493726185389926</c:v>
                </c:pt>
                <c:pt idx="5284">
                  <c:v>12.496113095964704</c:v>
                </c:pt>
                <c:pt idx="5285">
                  <c:v>12.49849728175572</c:v>
                </c:pt>
                <c:pt idx="5286">
                  <c:v>12.50086784362793</c:v>
                </c:pt>
                <c:pt idx="5287">
                  <c:v>12.503257478986468</c:v>
                </c:pt>
                <c:pt idx="5288">
                  <c:v>12.505629403250557</c:v>
                </c:pt>
                <c:pt idx="5289">
                  <c:v>12.508004052298409</c:v>
                </c:pt>
                <c:pt idx="5290">
                  <c:v>12.510384150913783</c:v>
                </c:pt>
                <c:pt idx="5291">
                  <c:v>12.512777873447963</c:v>
                </c:pt>
                <c:pt idx="5292">
                  <c:v>12.515153884887695</c:v>
                </c:pt>
                <c:pt idx="5293">
                  <c:v>12.517532621111188</c:v>
                </c:pt>
                <c:pt idx="5294">
                  <c:v>12.519914082118442</c:v>
                </c:pt>
                <c:pt idx="5295">
                  <c:v>12.52230371747698</c:v>
                </c:pt>
                <c:pt idx="5296">
                  <c:v>12.52467155456543</c:v>
                </c:pt>
                <c:pt idx="5297">
                  <c:v>12.527061189923968</c:v>
                </c:pt>
                <c:pt idx="5298">
                  <c:v>12.529435838971819</c:v>
                </c:pt>
                <c:pt idx="5299">
                  <c:v>12.531826836722237</c:v>
                </c:pt>
                <c:pt idx="5300">
                  <c:v>12.53420284816197</c:v>
                </c:pt>
                <c:pt idx="5301">
                  <c:v>12.536580221993582</c:v>
                </c:pt>
                <c:pt idx="5302">
                  <c:v>12.538964407784597</c:v>
                </c:pt>
                <c:pt idx="5303">
                  <c:v>12.541351318359375</c:v>
                </c:pt>
                <c:pt idx="5304">
                  <c:v>12.543727329799106</c:v>
                </c:pt>
                <c:pt idx="5305">
                  <c:v>12.54610742841448</c:v>
                </c:pt>
                <c:pt idx="5306">
                  <c:v>12.548487527029854</c:v>
                </c:pt>
                <c:pt idx="5307">
                  <c:v>12.550892148699079</c:v>
                </c:pt>
                <c:pt idx="5308">
                  <c:v>12.553251811436244</c:v>
                </c:pt>
                <c:pt idx="5309">
                  <c:v>12.555633272443499</c:v>
                </c:pt>
                <c:pt idx="5310">
                  <c:v>12.558018820626394</c:v>
                </c:pt>
                <c:pt idx="5311">
                  <c:v>12.560398919241768</c:v>
                </c:pt>
                <c:pt idx="5312">
                  <c:v>12.562764031546456</c:v>
                </c:pt>
                <c:pt idx="5313">
                  <c:v>12.56514413016183</c:v>
                </c:pt>
                <c:pt idx="5314">
                  <c:v>12.567531040736606</c:v>
                </c:pt>
                <c:pt idx="5315">
                  <c:v>12.569917951311384</c:v>
                </c:pt>
                <c:pt idx="5316">
                  <c:v>12.572291237967354</c:v>
                </c:pt>
                <c:pt idx="5317">
                  <c:v>12.574684960501534</c:v>
                </c:pt>
                <c:pt idx="5318">
                  <c:v>12.577059609549385</c:v>
                </c:pt>
                <c:pt idx="5319">
                  <c:v>12.579441070556641</c:v>
                </c:pt>
                <c:pt idx="5320">
                  <c:v>12.58181027003697</c:v>
                </c:pt>
                <c:pt idx="5321">
                  <c:v>12.58420535496303</c:v>
                </c:pt>
                <c:pt idx="5322">
                  <c:v>12.586586815970284</c:v>
                </c:pt>
                <c:pt idx="5323">
                  <c:v>12.588966914585658</c:v>
                </c:pt>
                <c:pt idx="5324">
                  <c:v>12.591338838849749</c:v>
                </c:pt>
                <c:pt idx="5325">
                  <c:v>12.593731198992048</c:v>
                </c:pt>
                <c:pt idx="5326">
                  <c:v>12.596104485648018</c:v>
                </c:pt>
                <c:pt idx="5327">
                  <c:v>12.598484584263392</c:v>
                </c:pt>
                <c:pt idx="5328">
                  <c:v>12.600866045270648</c:v>
                </c:pt>
                <c:pt idx="5329">
                  <c:v>12.603255680629184</c:v>
                </c:pt>
                <c:pt idx="5330">
                  <c:v>12.605634416852679</c:v>
                </c:pt>
                <c:pt idx="5331">
                  <c:v>12.608014515468051</c:v>
                </c:pt>
                <c:pt idx="5332">
                  <c:v>12.610398701259067</c:v>
                </c:pt>
                <c:pt idx="5333">
                  <c:v>12.612778799874441</c:v>
                </c:pt>
                <c:pt idx="5334">
                  <c:v>12.615161623273577</c:v>
                </c:pt>
                <c:pt idx="5335">
                  <c:v>12.617533547537667</c:v>
                </c:pt>
                <c:pt idx="5336">
                  <c:v>12.619916370936801</c:v>
                </c:pt>
                <c:pt idx="5337">
                  <c:v>12.622306006295339</c:v>
                </c:pt>
                <c:pt idx="5338">
                  <c:v>12.624668393816266</c:v>
                </c:pt>
                <c:pt idx="5339">
                  <c:v>12.627056666782924</c:v>
                </c:pt>
                <c:pt idx="5340">
                  <c:v>12.6294435773577</c:v>
                </c:pt>
                <c:pt idx="5341">
                  <c:v>12.631827763148715</c:v>
                </c:pt>
                <c:pt idx="5342">
                  <c:v>12.634194237845284</c:v>
                </c:pt>
                <c:pt idx="5343">
                  <c:v>12.636581148420062</c:v>
                </c:pt>
                <c:pt idx="5344">
                  <c:v>12.638957159859793</c:v>
                </c:pt>
                <c:pt idx="5345">
                  <c:v>12.641356331961495</c:v>
                </c:pt>
                <c:pt idx="5346">
                  <c:v>12.643722806658063</c:v>
                </c:pt>
                <c:pt idx="5347">
                  <c:v>12.646106992449079</c:v>
                </c:pt>
                <c:pt idx="5348">
                  <c:v>12.648491178240095</c:v>
                </c:pt>
                <c:pt idx="5349">
                  <c:v>12.650869914463588</c:v>
                </c:pt>
                <c:pt idx="5350">
                  <c:v>12.65324592590332</c:v>
                </c:pt>
                <c:pt idx="5351">
                  <c:v>12.655628749302455</c:v>
                </c:pt>
                <c:pt idx="5352">
                  <c:v>12.658021109444753</c:v>
                </c:pt>
                <c:pt idx="5353">
                  <c:v>12.66040393284389</c:v>
                </c:pt>
                <c:pt idx="5354">
                  <c:v>12.662773132324219</c:v>
                </c:pt>
                <c:pt idx="5355">
                  <c:v>12.665165492466517</c:v>
                </c:pt>
                <c:pt idx="5356">
                  <c:v>12.667538779122488</c:v>
                </c:pt>
                <c:pt idx="5357">
                  <c:v>12.669922964913503</c:v>
                </c:pt>
                <c:pt idx="5358">
                  <c:v>12.672294889177595</c:v>
                </c:pt>
                <c:pt idx="5359">
                  <c:v>12.674680437360491</c:v>
                </c:pt>
                <c:pt idx="5360">
                  <c:v>12.677068710327148</c:v>
                </c:pt>
                <c:pt idx="5361">
                  <c:v>12.679436547415596</c:v>
                </c:pt>
                <c:pt idx="5362">
                  <c:v>12.68181392124721</c:v>
                </c:pt>
                <c:pt idx="5363">
                  <c:v>12.684204918997628</c:v>
                </c:pt>
                <c:pt idx="5364">
                  <c:v>12.686585017613002</c:v>
                </c:pt>
                <c:pt idx="5365">
                  <c:v>12.688956941877093</c:v>
                </c:pt>
                <c:pt idx="5366">
                  <c:v>12.691341127668109</c:v>
                </c:pt>
                <c:pt idx="5367">
                  <c:v>12.693729400634766</c:v>
                </c:pt>
                <c:pt idx="5368">
                  <c:v>12.696106774466378</c:v>
                </c:pt>
                <c:pt idx="5369">
                  <c:v>12.698480061122348</c:v>
                </c:pt>
                <c:pt idx="5370">
                  <c:v>12.700875146048409</c:v>
                </c:pt>
                <c:pt idx="5371">
                  <c:v>12.703255244663783</c:v>
                </c:pt>
                <c:pt idx="5372">
                  <c:v>12.705632618495395</c:v>
                </c:pt>
                <c:pt idx="5373">
                  <c:v>12.708000455583845</c:v>
                </c:pt>
                <c:pt idx="5374">
                  <c:v>12.710395540509905</c:v>
                </c:pt>
                <c:pt idx="5375">
                  <c:v>12.71277836390904</c:v>
                </c:pt>
                <c:pt idx="5376">
                  <c:v>12.715154375348773</c:v>
                </c:pt>
                <c:pt idx="5377">
                  <c:v>12.717533111572266</c:v>
                </c:pt>
                <c:pt idx="5378">
                  <c:v>12.719922746930804</c:v>
                </c:pt>
                <c:pt idx="5379">
                  <c:v>12.722297395978655</c:v>
                </c:pt>
                <c:pt idx="5380">
                  <c:v>12.724676132202148</c:v>
                </c:pt>
                <c:pt idx="5381">
                  <c:v>12.72705350603376</c:v>
                </c:pt>
                <c:pt idx="5382">
                  <c:v>12.729449953351702</c:v>
                </c:pt>
                <c:pt idx="5383">
                  <c:v>12.731825964791433</c:v>
                </c:pt>
                <c:pt idx="5384">
                  <c:v>12.734204701014926</c:v>
                </c:pt>
                <c:pt idx="5385">
                  <c:v>12.736575262887136</c:v>
                </c:pt>
                <c:pt idx="5386">
                  <c:v>12.738966260637556</c:v>
                </c:pt>
                <c:pt idx="5387">
                  <c:v>12.741336822509766</c:v>
                </c:pt>
                <c:pt idx="5388">
                  <c:v>12.743723733084542</c:v>
                </c:pt>
                <c:pt idx="5389">
                  <c:v>12.746103831699916</c:v>
                </c:pt>
                <c:pt idx="5390">
                  <c:v>12.748496191842214</c:v>
                </c:pt>
                <c:pt idx="5391">
                  <c:v>12.750865391322543</c:v>
                </c:pt>
                <c:pt idx="5392">
                  <c:v>12.753244127546038</c:v>
                </c:pt>
                <c:pt idx="5393">
                  <c:v>12.755629675728933</c:v>
                </c:pt>
                <c:pt idx="5394">
                  <c:v>12.75801794869559</c:v>
                </c:pt>
                <c:pt idx="5395">
                  <c:v>12.760392597743442</c:v>
                </c:pt>
                <c:pt idx="5396">
                  <c:v>12.762768609183174</c:v>
                </c:pt>
                <c:pt idx="5397">
                  <c:v>12.765155519757952</c:v>
                </c:pt>
                <c:pt idx="5398">
                  <c:v>12.767539705548968</c:v>
                </c:pt>
                <c:pt idx="5399">
                  <c:v>12.769915716988699</c:v>
                </c:pt>
                <c:pt idx="5400">
                  <c:v>12.772305352347237</c:v>
                </c:pt>
                <c:pt idx="5401">
                  <c:v>12.774686813354492</c:v>
                </c:pt>
                <c:pt idx="5402">
                  <c:v>12.777066911969866</c:v>
                </c:pt>
                <c:pt idx="5403">
                  <c:v>12.779436111450195</c:v>
                </c:pt>
                <c:pt idx="5404">
                  <c:v>12.781824384416852</c:v>
                </c:pt>
                <c:pt idx="5405">
                  <c:v>12.784208570207868</c:v>
                </c:pt>
                <c:pt idx="5406">
                  <c:v>12.786592755998884</c:v>
                </c:pt>
                <c:pt idx="5407">
                  <c:v>12.788963317871094</c:v>
                </c:pt>
                <c:pt idx="5408">
                  <c:v>12.791354315621511</c:v>
                </c:pt>
                <c:pt idx="5409">
                  <c:v>12.793726239885602</c:v>
                </c:pt>
                <c:pt idx="5410">
                  <c:v>12.796096801757812</c:v>
                </c:pt>
                <c:pt idx="5411">
                  <c:v>12.798480987548828</c:v>
                </c:pt>
                <c:pt idx="5412">
                  <c:v>12.800873347691127</c:v>
                </c:pt>
                <c:pt idx="5413">
                  <c:v>12.803247996738978</c:v>
                </c:pt>
                <c:pt idx="5414">
                  <c:v>12.805628095354352</c:v>
                </c:pt>
                <c:pt idx="5415">
                  <c:v>12.808009556361606</c:v>
                </c:pt>
                <c:pt idx="5416">
                  <c:v>12.810397829328265</c:v>
                </c:pt>
                <c:pt idx="5417">
                  <c:v>12.812767028808594</c:v>
                </c:pt>
                <c:pt idx="5418">
                  <c:v>12.815155301775251</c:v>
                </c:pt>
                <c:pt idx="5419">
                  <c:v>12.817529950823102</c:v>
                </c:pt>
                <c:pt idx="5420">
                  <c:v>12.819923673357282</c:v>
                </c:pt>
                <c:pt idx="5421">
                  <c:v>12.822299684797015</c:v>
                </c:pt>
                <c:pt idx="5422">
                  <c:v>12.824672971452985</c:v>
                </c:pt>
                <c:pt idx="5423">
                  <c:v>12.827058519635882</c:v>
                </c:pt>
                <c:pt idx="5424">
                  <c:v>12.829448154994418</c:v>
                </c:pt>
                <c:pt idx="5425">
                  <c:v>12.83182007925851</c:v>
                </c:pt>
                <c:pt idx="5426">
                  <c:v>12.834201540265765</c:v>
                </c:pt>
                <c:pt idx="5427">
                  <c:v>12.836580276489258</c:v>
                </c:pt>
                <c:pt idx="5428">
                  <c:v>12.838986260550362</c:v>
                </c:pt>
                <c:pt idx="5429">
                  <c:v>12.841343198503766</c:v>
                </c:pt>
                <c:pt idx="5430">
                  <c:v>12.843728746686663</c:v>
                </c:pt>
                <c:pt idx="5431">
                  <c:v>12.846114294869558</c:v>
                </c:pt>
                <c:pt idx="5432">
                  <c:v>12.848493031093051</c:v>
                </c:pt>
                <c:pt idx="5433">
                  <c:v>12.85085950578962</c:v>
                </c:pt>
                <c:pt idx="5434">
                  <c:v>12.853240966796875</c:v>
                </c:pt>
                <c:pt idx="5435">
                  <c:v>12.855627877371651</c:v>
                </c:pt>
                <c:pt idx="5436">
                  <c:v>12.858016150338308</c:v>
                </c:pt>
                <c:pt idx="5437">
                  <c:v>12.860386712210518</c:v>
                </c:pt>
                <c:pt idx="5438">
                  <c:v>12.862781797136579</c:v>
                </c:pt>
                <c:pt idx="5439">
                  <c:v>12.865155083792549</c:v>
                </c:pt>
                <c:pt idx="5440">
                  <c:v>12.867535182407924</c:v>
                </c:pt>
                <c:pt idx="5441">
                  <c:v>12.869903019496371</c:v>
                </c:pt>
                <c:pt idx="5442">
                  <c:v>12.872299466814313</c:v>
                </c:pt>
                <c:pt idx="5443">
                  <c:v>12.874682290213448</c:v>
                </c:pt>
                <c:pt idx="5444">
                  <c:v>12.877062388828822</c:v>
                </c:pt>
                <c:pt idx="5445">
                  <c:v>12.879435675484793</c:v>
                </c:pt>
                <c:pt idx="5446">
                  <c:v>12.881825310843331</c:v>
                </c:pt>
                <c:pt idx="5447">
                  <c:v>12.884199959891182</c:v>
                </c:pt>
                <c:pt idx="5448">
                  <c:v>12.886578696114675</c:v>
                </c:pt>
                <c:pt idx="5449">
                  <c:v>12.888962881905691</c:v>
                </c:pt>
                <c:pt idx="5450">
                  <c:v>12.891352517264229</c:v>
                </c:pt>
                <c:pt idx="5451">
                  <c:v>12.893729891095843</c:v>
                </c:pt>
                <c:pt idx="5452">
                  <c:v>12.896108627319336</c:v>
                </c:pt>
                <c:pt idx="5453">
                  <c:v>12.898492813110352</c:v>
                </c:pt>
                <c:pt idx="5454">
                  <c:v>12.900875636509486</c:v>
                </c:pt>
                <c:pt idx="5455">
                  <c:v>12.903257097516741</c:v>
                </c:pt>
                <c:pt idx="5456">
                  <c:v>12.905629021780831</c:v>
                </c:pt>
                <c:pt idx="5457">
                  <c:v>12.908013207571846</c:v>
                </c:pt>
                <c:pt idx="5458">
                  <c:v>12.910404205322266</c:v>
                </c:pt>
                <c:pt idx="5459">
                  <c:v>12.912765230451312</c:v>
                </c:pt>
                <c:pt idx="5460">
                  <c:v>12.915152141026088</c:v>
                </c:pt>
                <c:pt idx="5461">
                  <c:v>12.917540413992745</c:v>
                </c:pt>
                <c:pt idx="5462">
                  <c:v>12.919923237391879</c:v>
                </c:pt>
                <c:pt idx="5463">
                  <c:v>12.922291074480329</c:v>
                </c:pt>
                <c:pt idx="5464">
                  <c:v>12.924677985055105</c:v>
                </c:pt>
                <c:pt idx="5465">
                  <c:v>12.927055358886719</c:v>
                </c:pt>
                <c:pt idx="5466">
                  <c:v>12.929450443812778</c:v>
                </c:pt>
                <c:pt idx="5467">
                  <c:v>12.931818280901227</c:v>
                </c:pt>
                <c:pt idx="5468">
                  <c:v>12.934203829084124</c:v>
                </c:pt>
                <c:pt idx="5469">
                  <c:v>12.93658801487514</c:v>
                </c:pt>
                <c:pt idx="5470">
                  <c:v>12.938966751098633</c:v>
                </c:pt>
                <c:pt idx="5471">
                  <c:v>12.941341400146484</c:v>
                </c:pt>
                <c:pt idx="5472">
                  <c:v>12.943722861153738</c:v>
                </c:pt>
                <c:pt idx="5473">
                  <c:v>12.946115221296038</c:v>
                </c:pt>
                <c:pt idx="5474">
                  <c:v>12.948498044695173</c:v>
                </c:pt>
                <c:pt idx="5475">
                  <c:v>12.950865881783621</c:v>
                </c:pt>
                <c:pt idx="5476">
                  <c:v>12.953258241925921</c:v>
                </c:pt>
                <c:pt idx="5477">
                  <c:v>12.95563016619001</c:v>
                </c:pt>
                <c:pt idx="5478">
                  <c:v>12.958014351981026</c:v>
                </c:pt>
                <c:pt idx="5479">
                  <c:v>12.960390363420759</c:v>
                </c:pt>
                <c:pt idx="5480">
                  <c:v>12.962774549211774</c:v>
                </c:pt>
                <c:pt idx="5481">
                  <c:v>12.965164184570312</c:v>
                </c:pt>
                <c:pt idx="5482">
                  <c:v>12.967530659266879</c:v>
                </c:pt>
                <c:pt idx="5483">
                  <c:v>12.969906670706612</c:v>
                </c:pt>
                <c:pt idx="5484">
                  <c:v>12.972301755632673</c:v>
                </c:pt>
                <c:pt idx="5485">
                  <c:v>12.974679129464285</c:v>
                </c:pt>
                <c:pt idx="5486">
                  <c:v>12.977051053728376</c:v>
                </c:pt>
                <c:pt idx="5487">
                  <c:v>12.979436601911273</c:v>
                </c:pt>
                <c:pt idx="5488">
                  <c:v>12.981823512486049</c:v>
                </c:pt>
                <c:pt idx="5489">
                  <c:v>12.984199523925781</c:v>
                </c:pt>
                <c:pt idx="5490">
                  <c:v>12.986575535365512</c:v>
                </c:pt>
                <c:pt idx="5491">
                  <c:v>12.988969257899692</c:v>
                </c:pt>
                <c:pt idx="5492">
                  <c:v>12.991353443690707</c:v>
                </c:pt>
                <c:pt idx="5493">
                  <c:v>12.993728092738559</c:v>
                </c:pt>
                <c:pt idx="5494">
                  <c:v>12.996095929827009</c:v>
                </c:pt>
                <c:pt idx="5495">
                  <c:v>12.998491014753069</c:v>
                </c:pt>
                <c:pt idx="5496">
                  <c:v>13.000876562935964</c:v>
                </c:pt>
                <c:pt idx="5497">
                  <c:v>13.003251211983816</c:v>
                </c:pt>
                <c:pt idx="5498">
                  <c:v>13.00563131059919</c:v>
                </c:pt>
                <c:pt idx="5499">
                  <c:v>13.008018221173968</c:v>
                </c:pt>
                <c:pt idx="5500">
                  <c:v>13.01039559500558</c:v>
                </c:pt>
                <c:pt idx="5501">
                  <c:v>13.012772968837192</c:v>
                </c:pt>
                <c:pt idx="5502">
                  <c:v>13.015148980276924</c:v>
                </c:pt>
                <c:pt idx="5503">
                  <c:v>13.017545427594866</c:v>
                </c:pt>
                <c:pt idx="5504">
                  <c:v>13.019920076642718</c:v>
                </c:pt>
                <c:pt idx="5505">
                  <c:v>13.022298812866211</c:v>
                </c:pt>
                <c:pt idx="5506">
                  <c:v>13.0246707371303</c:v>
                </c:pt>
                <c:pt idx="5507">
                  <c:v>13.027063097272601</c:v>
                </c:pt>
                <c:pt idx="5508">
                  <c:v>13.029433659144809</c:v>
                </c:pt>
                <c:pt idx="5509">
                  <c:v>13.031817844935825</c:v>
                </c:pt>
                <c:pt idx="5510">
                  <c:v>13.034200668334961</c:v>
                </c:pt>
                <c:pt idx="5511">
                  <c:v>13.036591666085378</c:v>
                </c:pt>
                <c:pt idx="5512">
                  <c:v>13.038960865565707</c:v>
                </c:pt>
                <c:pt idx="5513">
                  <c:v>13.041338239397321</c:v>
                </c:pt>
                <c:pt idx="5514">
                  <c:v>13.043726512363978</c:v>
                </c:pt>
                <c:pt idx="5515">
                  <c:v>13.046113422938754</c:v>
                </c:pt>
                <c:pt idx="5516">
                  <c:v>13.048488071986606</c:v>
                </c:pt>
                <c:pt idx="5517">
                  <c:v>13.050866808210101</c:v>
                </c:pt>
                <c:pt idx="5518">
                  <c:v>13.053253718784877</c:v>
                </c:pt>
                <c:pt idx="5519">
                  <c:v>13.05563245500837</c:v>
                </c:pt>
                <c:pt idx="5520">
                  <c:v>13.058011191231863</c:v>
                </c:pt>
                <c:pt idx="5521">
                  <c:v>13.060400826590401</c:v>
                </c:pt>
                <c:pt idx="5522">
                  <c:v>13.062780925205775</c:v>
                </c:pt>
                <c:pt idx="5523">
                  <c:v>13.06516238621303</c:v>
                </c:pt>
                <c:pt idx="5524">
                  <c:v>13.067528860909597</c:v>
                </c:pt>
                <c:pt idx="5525">
                  <c:v>13.069917133876254</c:v>
                </c:pt>
                <c:pt idx="5526">
                  <c:v>13.072305406842913</c:v>
                </c:pt>
                <c:pt idx="5527">
                  <c:v>13.074686867850167</c:v>
                </c:pt>
                <c:pt idx="5528">
                  <c:v>13.077057429722377</c:v>
                </c:pt>
                <c:pt idx="5529">
                  <c:v>13.079445702689034</c:v>
                </c:pt>
                <c:pt idx="5530">
                  <c:v>13.081817626953125</c:v>
                </c:pt>
                <c:pt idx="5531">
                  <c:v>13.084193638392856</c:v>
                </c:pt>
                <c:pt idx="5532">
                  <c:v>13.086575099400111</c:v>
                </c:pt>
                <c:pt idx="5533">
                  <c:v>13.08896745954241</c:v>
                </c:pt>
                <c:pt idx="5534">
                  <c:v>13.091342108590261</c:v>
                </c:pt>
                <c:pt idx="5535">
                  <c:v>13.093722207205635</c:v>
                </c:pt>
                <c:pt idx="5536">
                  <c:v>13.09610230582101</c:v>
                </c:pt>
                <c:pt idx="5537">
                  <c:v>13.098493303571429</c:v>
                </c:pt>
                <c:pt idx="5538">
                  <c:v>13.100859778267996</c:v>
                </c:pt>
                <c:pt idx="5539">
                  <c:v>13.103248051234653</c:v>
                </c:pt>
                <c:pt idx="5540">
                  <c:v>13.105625425066266</c:v>
                </c:pt>
                <c:pt idx="5541">
                  <c:v>13.108017785208565</c:v>
                </c:pt>
                <c:pt idx="5542">
                  <c:v>13.110392434256417</c:v>
                </c:pt>
                <c:pt idx="5543">
                  <c:v>13.112767083304268</c:v>
                </c:pt>
                <c:pt idx="5544">
                  <c:v>13.115153993879046</c:v>
                </c:pt>
                <c:pt idx="5545">
                  <c:v>13.117543629237582</c:v>
                </c:pt>
                <c:pt idx="5546">
                  <c:v>13.119916915893555</c:v>
                </c:pt>
                <c:pt idx="5547">
                  <c:v>13.122297014508929</c:v>
                </c:pt>
                <c:pt idx="5548">
                  <c:v>13.124675750732422</c:v>
                </c:pt>
                <c:pt idx="5549">
                  <c:v>13.127083097185407</c:v>
                </c:pt>
                <c:pt idx="5550">
                  <c:v>13.129438672746931</c:v>
                </c:pt>
                <c:pt idx="5551">
                  <c:v>13.131825583321707</c:v>
                </c:pt>
                <c:pt idx="5552">
                  <c:v>13.134209769112722</c:v>
                </c:pt>
                <c:pt idx="5553">
                  <c:v>13.136587142944336</c:v>
                </c:pt>
                <c:pt idx="5554">
                  <c:v>13.138953617640903</c:v>
                </c:pt>
                <c:pt idx="5555">
                  <c:v>13.141335078648158</c:v>
                </c:pt>
                <c:pt idx="5556">
                  <c:v>13.143721989222934</c:v>
                </c:pt>
                <c:pt idx="5557">
                  <c:v>13.146107537405831</c:v>
                </c:pt>
                <c:pt idx="5558">
                  <c:v>13.148479461669922</c:v>
                </c:pt>
                <c:pt idx="5559">
                  <c:v>13.150874546595981</c:v>
                </c:pt>
                <c:pt idx="5560">
                  <c:v>13.153251920427595</c:v>
                </c:pt>
                <c:pt idx="5561">
                  <c:v>13.155632019042969</c:v>
                </c:pt>
                <c:pt idx="5562">
                  <c:v>13.158001218523298</c:v>
                </c:pt>
                <c:pt idx="5563">
                  <c:v>13.160397665841238</c:v>
                </c:pt>
                <c:pt idx="5564">
                  <c:v>13.162779126848493</c:v>
                </c:pt>
                <c:pt idx="5565">
                  <c:v>13.165159225463867</c:v>
                </c:pt>
                <c:pt idx="5566">
                  <c:v>13.167532512119838</c:v>
                </c:pt>
                <c:pt idx="5567">
                  <c:v>13.169923509870257</c:v>
                </c:pt>
                <c:pt idx="5568">
                  <c:v>13.172298158918109</c:v>
                </c:pt>
                <c:pt idx="5569">
                  <c:v>13.17467553274972</c:v>
                </c:pt>
                <c:pt idx="5570">
                  <c:v>13.177056993756976</c:v>
                </c:pt>
                <c:pt idx="5571">
                  <c:v>13.179449353899274</c:v>
                </c:pt>
                <c:pt idx="5572">
                  <c:v>13.181825365339007</c:v>
                </c:pt>
                <c:pt idx="5573">
                  <c:v>13.184205463954379</c:v>
                </c:pt>
                <c:pt idx="5574">
                  <c:v>13.186586924961635</c:v>
                </c:pt>
                <c:pt idx="5575">
                  <c:v>13.188969748360769</c:v>
                </c:pt>
                <c:pt idx="5576">
                  <c:v>13.191352571759905</c:v>
                </c:pt>
                <c:pt idx="5577">
                  <c:v>13.193724496023995</c:v>
                </c:pt>
                <c:pt idx="5578">
                  <c:v>13.196107319423129</c:v>
                </c:pt>
                <c:pt idx="5579">
                  <c:v>13.198498317173549</c:v>
                </c:pt>
                <c:pt idx="5580">
                  <c:v>13.200857979910714</c:v>
                </c:pt>
                <c:pt idx="5581">
                  <c:v>13.203247615269252</c:v>
                </c:pt>
                <c:pt idx="5582">
                  <c:v>13.205635888235909</c:v>
                </c:pt>
                <c:pt idx="5583">
                  <c:v>13.208017349243164</c:v>
                </c:pt>
                <c:pt idx="5584">
                  <c:v>13.210385186331612</c:v>
                </c:pt>
                <c:pt idx="5585">
                  <c:v>13.212769372122628</c:v>
                </c:pt>
                <c:pt idx="5586">
                  <c:v>13.215146745954241</c:v>
                </c:pt>
                <c:pt idx="5587">
                  <c:v>13.217544555664062</c:v>
                </c:pt>
                <c:pt idx="5588">
                  <c:v>13.21991239275251</c:v>
                </c:pt>
                <c:pt idx="5589">
                  <c:v>13.222297940935407</c:v>
                </c:pt>
                <c:pt idx="5590">
                  <c:v>13.224679401942661</c:v>
                </c:pt>
                <c:pt idx="5591">
                  <c:v>13.227059500558035</c:v>
                </c:pt>
                <c:pt idx="5592">
                  <c:v>13.229435511997767</c:v>
                </c:pt>
                <c:pt idx="5593">
                  <c:v>13.231818335396902</c:v>
                </c:pt>
                <c:pt idx="5594">
                  <c:v>13.234209333147321</c:v>
                </c:pt>
                <c:pt idx="5595">
                  <c:v>13.236593518938337</c:v>
                </c:pt>
                <c:pt idx="5596">
                  <c:v>13.238962718418666</c:v>
                </c:pt>
                <c:pt idx="5597">
                  <c:v>13.241355078560964</c:v>
                </c:pt>
                <c:pt idx="5598">
                  <c:v>13.243727002825056</c:v>
                </c:pt>
                <c:pt idx="5599">
                  <c:v>13.24610982622419</c:v>
                </c:pt>
                <c:pt idx="5600">
                  <c:v>13.248484475272042</c:v>
                </c:pt>
                <c:pt idx="5601">
                  <c:v>13.250870023454938</c:v>
                </c:pt>
                <c:pt idx="5602">
                  <c:v>13.253256934029714</c:v>
                </c:pt>
                <c:pt idx="5603">
                  <c:v>13.255626133510043</c:v>
                </c:pt>
                <c:pt idx="5604">
                  <c:v>13.258000782557895</c:v>
                </c:pt>
                <c:pt idx="5605">
                  <c:v>13.260395867483956</c:v>
                </c:pt>
                <c:pt idx="5606">
                  <c:v>13.26277596609933</c:v>
                </c:pt>
                <c:pt idx="5607">
                  <c:v>13.26514652797154</c:v>
                </c:pt>
                <c:pt idx="5608">
                  <c:v>13.267532076154437</c:v>
                </c:pt>
                <c:pt idx="5609">
                  <c:v>13.269918986729213</c:v>
                </c:pt>
                <c:pt idx="5610">
                  <c:v>13.272296360560825</c:v>
                </c:pt>
                <c:pt idx="5611">
                  <c:v>13.274673734392438</c:v>
                </c:pt>
                <c:pt idx="5612">
                  <c:v>13.277064732142856</c:v>
                </c:pt>
                <c:pt idx="5613">
                  <c:v>13.279448917933871</c:v>
                </c:pt>
                <c:pt idx="5614">
                  <c:v>13.281823566981723</c:v>
                </c:pt>
                <c:pt idx="5615">
                  <c:v>13.284192766462054</c:v>
                </c:pt>
                <c:pt idx="5616">
                  <c:v>13.286586488996234</c:v>
                </c:pt>
                <c:pt idx="5617">
                  <c:v>13.288970674787249</c:v>
                </c:pt>
                <c:pt idx="5618">
                  <c:v>13.291342599051339</c:v>
                </c:pt>
                <c:pt idx="5619">
                  <c:v>13.293725422450473</c:v>
                </c:pt>
                <c:pt idx="5620">
                  <c:v>13.296112333025251</c:v>
                </c:pt>
                <c:pt idx="5621">
                  <c:v>13.298492431640625</c:v>
                </c:pt>
                <c:pt idx="5622">
                  <c:v>13.300869805472237</c:v>
                </c:pt>
                <c:pt idx="5623">
                  <c:v>13.30324581691197</c:v>
                </c:pt>
                <c:pt idx="5624">
                  <c:v>13.30564226422991</c:v>
                </c:pt>
                <c:pt idx="5625">
                  <c:v>13.308015550885882</c:v>
                </c:pt>
                <c:pt idx="5626">
                  <c:v>13.310398374285016</c:v>
                </c:pt>
                <c:pt idx="5627">
                  <c:v>13.312768936157227</c:v>
                </c:pt>
                <c:pt idx="5628">
                  <c:v>13.315155846732003</c:v>
                </c:pt>
                <c:pt idx="5629">
                  <c:v>13.317530495779854</c:v>
                </c:pt>
                <c:pt idx="5630">
                  <c:v>13.319913319178989</c:v>
                </c:pt>
                <c:pt idx="5631">
                  <c:v>13.322294780186244</c:v>
                </c:pt>
                <c:pt idx="5632">
                  <c:v>13.324685777936663</c:v>
                </c:pt>
                <c:pt idx="5633">
                  <c:v>13.327053615025111</c:v>
                </c:pt>
                <c:pt idx="5634">
                  <c:v>13.329430988856723</c:v>
                </c:pt>
                <c:pt idx="5635">
                  <c:v>13.331821986607142</c:v>
                </c:pt>
                <c:pt idx="5636">
                  <c:v>13.334207534790039</c:v>
                </c:pt>
                <c:pt idx="5637">
                  <c:v>13.336582183837891</c:v>
                </c:pt>
                <c:pt idx="5638">
                  <c:v>13.338960920061384</c:v>
                </c:pt>
                <c:pt idx="5639">
                  <c:v>13.34134646824428</c:v>
                </c:pt>
                <c:pt idx="5640">
                  <c:v>13.343727929251534</c:v>
                </c:pt>
                <c:pt idx="5641">
                  <c:v>13.346105303083148</c:v>
                </c:pt>
                <c:pt idx="5642">
                  <c:v>13.348496300833565</c:v>
                </c:pt>
                <c:pt idx="5643">
                  <c:v>13.350876399448939</c:v>
                </c:pt>
                <c:pt idx="5644">
                  <c:v>13.353256498064313</c:v>
                </c:pt>
                <c:pt idx="5645">
                  <c:v>13.355627059936523</c:v>
                </c:pt>
                <c:pt idx="5646">
                  <c:v>13.358013970511299</c:v>
                </c:pt>
                <c:pt idx="5647">
                  <c:v>13.360399518694196</c:v>
                </c:pt>
                <c:pt idx="5648">
                  <c:v>13.36277961730957</c:v>
                </c:pt>
                <c:pt idx="5649">
                  <c:v>13.365152903965541</c:v>
                </c:pt>
                <c:pt idx="5650">
                  <c:v>13.367539814540317</c:v>
                </c:pt>
                <c:pt idx="5651">
                  <c:v>13.369913101196289</c:v>
                </c:pt>
                <c:pt idx="5652">
                  <c:v>13.372287750244141</c:v>
                </c:pt>
                <c:pt idx="5653">
                  <c:v>13.374671936035156</c:v>
                </c:pt>
                <c:pt idx="5654">
                  <c:v>13.377062933785574</c:v>
                </c:pt>
                <c:pt idx="5655">
                  <c:v>13.379440307617188</c:v>
                </c:pt>
                <c:pt idx="5656">
                  <c:v>13.381817681448799</c:v>
                </c:pt>
                <c:pt idx="5657">
                  <c:v>13.384200504847934</c:v>
                </c:pt>
                <c:pt idx="5658">
                  <c:v>13.386591502598353</c:v>
                </c:pt>
                <c:pt idx="5659">
                  <c:v>13.388956614903041</c:v>
                </c:pt>
                <c:pt idx="5660">
                  <c:v>13.391346250261579</c:v>
                </c:pt>
                <c:pt idx="5661">
                  <c:v>13.393723624093191</c:v>
                </c:pt>
                <c:pt idx="5662">
                  <c:v>13.39611462184361</c:v>
                </c:pt>
                <c:pt idx="5663">
                  <c:v>13.398490633283343</c:v>
                </c:pt>
                <c:pt idx="5664">
                  <c:v>13.400862557547432</c:v>
                </c:pt>
                <c:pt idx="5665">
                  <c:v>13.40324946812221</c:v>
                </c:pt>
                <c:pt idx="5666">
                  <c:v>13.405637741088867</c:v>
                </c:pt>
                <c:pt idx="5667">
                  <c:v>13.408008302961077</c:v>
                </c:pt>
                <c:pt idx="5668">
                  <c:v>13.410392488752093</c:v>
                </c:pt>
                <c:pt idx="5669">
                  <c:v>13.412769862583705</c:v>
                </c:pt>
                <c:pt idx="5670">
                  <c:v>13.41517720903669</c:v>
                </c:pt>
                <c:pt idx="5671">
                  <c:v>13.417532784598214</c:v>
                </c:pt>
                <c:pt idx="5672">
                  <c:v>13.419919695172991</c:v>
                </c:pt>
                <c:pt idx="5673">
                  <c:v>13.422306605747767</c:v>
                </c:pt>
                <c:pt idx="5674">
                  <c:v>13.424683979579379</c:v>
                </c:pt>
                <c:pt idx="5675">
                  <c:v>13.427050454275948</c:v>
                </c:pt>
                <c:pt idx="5676">
                  <c:v>13.429434640066964</c:v>
                </c:pt>
                <c:pt idx="5677">
                  <c:v>13.431817463466098</c:v>
                </c:pt>
                <c:pt idx="5678">
                  <c:v>13.434205736432757</c:v>
                </c:pt>
                <c:pt idx="5679">
                  <c:v>13.436577660696846</c:v>
                </c:pt>
                <c:pt idx="5680">
                  <c:v>13.438968658447266</c:v>
                </c:pt>
                <c:pt idx="5681">
                  <c:v>13.441343307495117</c:v>
                </c:pt>
                <c:pt idx="5682">
                  <c:v>13.443726130894252</c:v>
                </c:pt>
                <c:pt idx="5683">
                  <c:v>13.44609260559082</c:v>
                </c:pt>
                <c:pt idx="5684">
                  <c:v>13.448491777692523</c:v>
                </c:pt>
                <c:pt idx="5685">
                  <c:v>13.450871876307895</c:v>
                </c:pt>
                <c:pt idx="5686">
                  <c:v>13.453251974923269</c:v>
                </c:pt>
                <c:pt idx="5687">
                  <c:v>13.45562389918736</c:v>
                </c:pt>
                <c:pt idx="5688">
                  <c:v>13.45801762172154</c:v>
                </c:pt>
                <c:pt idx="5689">
                  <c:v>13.460393633161273</c:v>
                </c:pt>
                <c:pt idx="5690">
                  <c:v>13.462769644601003</c:v>
                </c:pt>
                <c:pt idx="5691">
                  <c:v>13.46515246800014</c:v>
                </c:pt>
                <c:pt idx="5692">
                  <c:v>13.467544828142438</c:v>
                </c:pt>
                <c:pt idx="5693">
                  <c:v>13.46991947719029</c:v>
                </c:pt>
                <c:pt idx="5694">
                  <c:v>13.472300938197543</c:v>
                </c:pt>
                <c:pt idx="5695">
                  <c:v>13.474682399204799</c:v>
                </c:pt>
                <c:pt idx="5696">
                  <c:v>13.477066584995814</c:v>
                </c:pt>
                <c:pt idx="5697">
                  <c:v>13.479445321219307</c:v>
                </c:pt>
                <c:pt idx="5698">
                  <c:v>13.481818607875278</c:v>
                </c:pt>
                <c:pt idx="5699">
                  <c:v>13.484198706490652</c:v>
                </c:pt>
                <c:pt idx="5700">
                  <c:v>13.486591066632952</c:v>
                </c:pt>
                <c:pt idx="5701">
                  <c:v>13.488952091761996</c:v>
                </c:pt>
                <c:pt idx="5702">
                  <c:v>13.491343089512416</c:v>
                </c:pt>
                <c:pt idx="5703">
                  <c:v>13.493728637695312</c:v>
                </c:pt>
                <c:pt idx="5704">
                  <c:v>13.496112823486328</c:v>
                </c:pt>
                <c:pt idx="5705">
                  <c:v>13.498480660574776</c:v>
                </c:pt>
                <c:pt idx="5706">
                  <c:v>13.500867571149554</c:v>
                </c:pt>
                <c:pt idx="5707">
                  <c:v>13.503244944981166</c:v>
                </c:pt>
                <c:pt idx="5708">
                  <c:v>13.505641392299106</c:v>
                </c:pt>
                <c:pt idx="5709">
                  <c:v>13.508007866995674</c:v>
                </c:pt>
                <c:pt idx="5710">
                  <c:v>13.510394777570452</c:v>
                </c:pt>
                <c:pt idx="5711">
                  <c:v>13.512776238577706</c:v>
                </c:pt>
                <c:pt idx="5712">
                  <c:v>13.515154974801199</c:v>
                </c:pt>
                <c:pt idx="5713">
                  <c:v>13.51752962384905</c:v>
                </c:pt>
                <c:pt idx="5714">
                  <c:v>13.519911084856306</c:v>
                </c:pt>
                <c:pt idx="5715">
                  <c:v>13.522306169782366</c:v>
                </c:pt>
                <c:pt idx="5716">
                  <c:v>13.52468763078962</c:v>
                </c:pt>
                <c:pt idx="5717">
                  <c:v>13.527055467878069</c:v>
                </c:pt>
                <c:pt idx="5718">
                  <c:v>13.52945191519601</c:v>
                </c:pt>
                <c:pt idx="5719">
                  <c:v>13.531819752284457</c:v>
                </c:pt>
                <c:pt idx="5720">
                  <c:v>13.534205300467354</c:v>
                </c:pt>
                <c:pt idx="5721">
                  <c:v>13.536581311907087</c:v>
                </c:pt>
                <c:pt idx="5722">
                  <c:v>13.538966860089984</c:v>
                </c:pt>
                <c:pt idx="5723">
                  <c:v>13.54135649544852</c:v>
                </c:pt>
                <c:pt idx="5724">
                  <c:v>13.54372433253697</c:v>
                </c:pt>
                <c:pt idx="5725">
                  <c:v>13.546098981584821</c:v>
                </c:pt>
                <c:pt idx="5726">
                  <c:v>13.548494066510882</c:v>
                </c:pt>
                <c:pt idx="5727">
                  <c:v>13.550871440342494</c:v>
                </c:pt>
                <c:pt idx="5728">
                  <c:v>13.553243364606585</c:v>
                </c:pt>
                <c:pt idx="5729">
                  <c:v>13.55562618800572</c:v>
                </c:pt>
                <c:pt idx="5730">
                  <c:v>13.558014460972377</c:v>
                </c:pt>
                <c:pt idx="5731">
                  <c:v>13.560390472412109</c:v>
                </c:pt>
                <c:pt idx="5732">
                  <c:v>13.562769208635602</c:v>
                </c:pt>
                <c:pt idx="5733">
                  <c:v>13.565158843994141</c:v>
                </c:pt>
                <c:pt idx="5734">
                  <c:v>13.567543029785156</c:v>
                </c:pt>
                <c:pt idx="5735">
                  <c:v>13.569917678833008</c:v>
                </c:pt>
                <c:pt idx="5736">
                  <c:v>13.572286878313337</c:v>
                </c:pt>
                <c:pt idx="5737">
                  <c:v>13.574681963239398</c:v>
                </c:pt>
                <c:pt idx="5738">
                  <c:v>13.577067511422293</c:v>
                </c:pt>
                <c:pt idx="5739">
                  <c:v>13.579440798078265</c:v>
                </c:pt>
                <c:pt idx="5740">
                  <c:v>13.581823621477399</c:v>
                </c:pt>
                <c:pt idx="5741">
                  <c:v>13.584210532052175</c:v>
                </c:pt>
                <c:pt idx="5742">
                  <c:v>13.586585181100027</c:v>
                </c:pt>
                <c:pt idx="5743">
                  <c:v>13.58896391732352</c:v>
                </c:pt>
                <c:pt idx="5744">
                  <c:v>13.591339928763253</c:v>
                </c:pt>
                <c:pt idx="5745">
                  <c:v>13.593736376081194</c:v>
                </c:pt>
                <c:pt idx="5746">
                  <c:v>13.596108300345284</c:v>
                </c:pt>
                <c:pt idx="5747">
                  <c:v>13.598488398960658</c:v>
                </c:pt>
                <c:pt idx="5748">
                  <c:v>13.600860323224749</c:v>
                </c:pt>
                <c:pt idx="5749">
                  <c:v>13.603248596191406</c:v>
                </c:pt>
                <c:pt idx="5750">
                  <c:v>13.605623245239258</c:v>
                </c:pt>
                <c:pt idx="5751">
                  <c:v>13.608007431030273</c:v>
                </c:pt>
                <c:pt idx="5752">
                  <c:v>13.610390254429408</c:v>
                </c:pt>
                <c:pt idx="5753">
                  <c:v>13.612781252179827</c:v>
                </c:pt>
                <c:pt idx="5754">
                  <c:v>13.615151814052036</c:v>
                </c:pt>
                <c:pt idx="5755">
                  <c:v>13.617527825491768</c:v>
                </c:pt>
                <c:pt idx="5756">
                  <c:v>13.619920185634067</c:v>
                </c:pt>
                <c:pt idx="5757">
                  <c:v>13.622305733816964</c:v>
                </c:pt>
                <c:pt idx="5758">
                  <c:v>13.624677658081055</c:v>
                </c:pt>
                <c:pt idx="5759">
                  <c:v>13.627056394304548</c:v>
                </c:pt>
                <c:pt idx="5760">
                  <c:v>13.629443304879324</c:v>
                </c:pt>
                <c:pt idx="5761">
                  <c:v>13.631822041102817</c:v>
                </c:pt>
                <c:pt idx="5762">
                  <c:v>13.634202139718191</c:v>
                </c:pt>
                <c:pt idx="5763">
                  <c:v>13.636587687901088</c:v>
                </c:pt>
                <c:pt idx="5764">
                  <c:v>13.638971873692103</c:v>
                </c:pt>
                <c:pt idx="5765">
                  <c:v>13.641349247523715</c:v>
                </c:pt>
                <c:pt idx="5766">
                  <c:v>13.643721171787806</c:v>
                </c:pt>
                <c:pt idx="5767">
                  <c:v>13.646108082362582</c:v>
                </c:pt>
                <c:pt idx="5768">
                  <c:v>13.648496355329241</c:v>
                </c:pt>
                <c:pt idx="5769">
                  <c:v>13.650873729160853</c:v>
                </c:pt>
                <c:pt idx="5770">
                  <c:v>13.653248378208705</c:v>
                </c:pt>
                <c:pt idx="5771">
                  <c:v>13.655638013567243</c:v>
                </c:pt>
                <c:pt idx="5772">
                  <c:v>13.658011300223214</c:v>
                </c:pt>
                <c:pt idx="5773">
                  <c:v>13.660383224487305</c:v>
                </c:pt>
                <c:pt idx="5774">
                  <c:v>13.66276741027832</c:v>
                </c:pt>
                <c:pt idx="5775">
                  <c:v>13.6651611328125</c:v>
                </c:pt>
                <c:pt idx="5776">
                  <c:v>13.667533057076589</c:v>
                </c:pt>
                <c:pt idx="5777">
                  <c:v>13.669914518083845</c:v>
                </c:pt>
                <c:pt idx="5778">
                  <c:v>13.672295979091098</c:v>
                </c:pt>
                <c:pt idx="5779">
                  <c:v>13.674685614449636</c:v>
                </c:pt>
                <c:pt idx="5780">
                  <c:v>13.677052089146205</c:v>
                </c:pt>
                <c:pt idx="5781">
                  <c:v>13.679438999720981</c:v>
                </c:pt>
                <c:pt idx="5782">
                  <c:v>13.681819098336355</c:v>
                </c:pt>
                <c:pt idx="5783">
                  <c:v>13.684208733694893</c:v>
                </c:pt>
                <c:pt idx="5784">
                  <c:v>13.686586107526507</c:v>
                </c:pt>
                <c:pt idx="5785">
                  <c:v>13.688958031790596</c:v>
                </c:pt>
                <c:pt idx="5786">
                  <c:v>13.691347667149135</c:v>
                </c:pt>
                <c:pt idx="5787">
                  <c:v>13.693734577723911</c:v>
                </c:pt>
                <c:pt idx="5788">
                  <c:v>13.696106501988002</c:v>
                </c:pt>
                <c:pt idx="5789">
                  <c:v>13.698486600603376</c:v>
                </c:pt>
                <c:pt idx="5790">
                  <c:v>13.70086669921875</c:v>
                </c:pt>
                <c:pt idx="5791">
                  <c:v>13.703274045671735</c:v>
                </c:pt>
                <c:pt idx="5792">
                  <c:v>13.705628258841378</c:v>
                </c:pt>
                <c:pt idx="5793">
                  <c:v>13.708015169416155</c:v>
                </c:pt>
                <c:pt idx="5794">
                  <c:v>13.710399355207171</c:v>
                </c:pt>
                <c:pt idx="5795">
                  <c:v>13.712778091430664</c:v>
                </c:pt>
                <c:pt idx="5796">
                  <c:v>13.715140478951589</c:v>
                </c:pt>
                <c:pt idx="5797">
                  <c:v>13.717528751918246</c:v>
                </c:pt>
                <c:pt idx="5798">
                  <c:v>13.719911575317383</c:v>
                </c:pt>
                <c:pt idx="5799">
                  <c:v>13.722297123500278</c:v>
                </c:pt>
                <c:pt idx="5800">
                  <c:v>13.724671772548129</c:v>
                </c:pt>
                <c:pt idx="5801">
                  <c:v>13.727065495082309</c:v>
                </c:pt>
                <c:pt idx="5802">
                  <c:v>13.729440144130161</c:v>
                </c:pt>
                <c:pt idx="5803">
                  <c:v>13.731821605137416</c:v>
                </c:pt>
                <c:pt idx="5804">
                  <c:v>13.734190804617745</c:v>
                </c:pt>
                <c:pt idx="5805">
                  <c:v>13.736588614327566</c:v>
                </c:pt>
                <c:pt idx="5806">
                  <c:v>13.73896871294294</c:v>
                </c:pt>
                <c:pt idx="5807">
                  <c:v>13.741347449166433</c:v>
                </c:pt>
                <c:pt idx="5808">
                  <c:v>13.743719373430524</c:v>
                </c:pt>
                <c:pt idx="5809">
                  <c:v>13.746113095964704</c:v>
                </c:pt>
                <c:pt idx="5810">
                  <c:v>13.748487745012556</c:v>
                </c:pt>
                <c:pt idx="5811">
                  <c:v>13.750862394060407</c:v>
                </c:pt>
                <c:pt idx="5812">
                  <c:v>13.753246579851423</c:v>
                </c:pt>
                <c:pt idx="5813">
                  <c:v>13.755638939993721</c:v>
                </c:pt>
                <c:pt idx="5814">
                  <c:v>13.758013589041573</c:v>
                </c:pt>
                <c:pt idx="5815">
                  <c:v>13.760393687656947</c:v>
                </c:pt>
                <c:pt idx="5816">
                  <c:v>13.762777873447963</c:v>
                </c:pt>
                <c:pt idx="5817">
                  <c:v>13.765162059238978</c:v>
                </c:pt>
                <c:pt idx="5818">
                  <c:v>13.767542157854352</c:v>
                </c:pt>
                <c:pt idx="5819">
                  <c:v>13.769912719726562</c:v>
                </c:pt>
                <c:pt idx="5820">
                  <c:v>13.772298267909457</c:v>
                </c:pt>
                <c:pt idx="5821">
                  <c:v>13.774689265659877</c:v>
                </c:pt>
                <c:pt idx="5822">
                  <c:v>13.777048928397042</c:v>
                </c:pt>
                <c:pt idx="5823">
                  <c:v>13.77943856375558</c:v>
                </c:pt>
                <c:pt idx="5824">
                  <c:v>13.781824111938477</c:v>
                </c:pt>
                <c:pt idx="5825">
                  <c:v>13.784209660121371</c:v>
                </c:pt>
                <c:pt idx="5826">
                  <c:v>13.786574772426059</c:v>
                </c:pt>
                <c:pt idx="5827">
                  <c:v>13.788961683000837</c:v>
                </c:pt>
                <c:pt idx="5828">
                  <c:v>13.791339056832449</c:v>
                </c:pt>
                <c:pt idx="5829">
                  <c:v>13.79373414175851</c:v>
                </c:pt>
                <c:pt idx="5830">
                  <c:v>13.796103341238839</c:v>
                </c:pt>
                <c:pt idx="5831">
                  <c:v>13.798491614205496</c:v>
                </c:pt>
                <c:pt idx="5832">
                  <c:v>13.800870350428989</c:v>
                </c:pt>
                <c:pt idx="5833">
                  <c:v>13.803251811436244</c:v>
                </c:pt>
                <c:pt idx="5834">
                  <c:v>13.805625098092214</c:v>
                </c:pt>
                <c:pt idx="5835">
                  <c:v>13.808010646275111</c:v>
                </c:pt>
                <c:pt idx="5836">
                  <c:v>13.81040300641741</c:v>
                </c:pt>
                <c:pt idx="5837">
                  <c:v>13.812784467424665</c:v>
                </c:pt>
                <c:pt idx="5838">
                  <c:v>13.815152304513113</c:v>
                </c:pt>
                <c:pt idx="5839">
                  <c:v>13.817548751831055</c:v>
                </c:pt>
                <c:pt idx="5840">
                  <c:v>13.819915226527621</c:v>
                </c:pt>
                <c:pt idx="5841">
                  <c:v>13.822300774710518</c:v>
                </c:pt>
                <c:pt idx="5842">
                  <c:v>13.824676786150251</c:v>
                </c:pt>
                <c:pt idx="5843">
                  <c:v>13.827060971941266</c:v>
                </c:pt>
                <c:pt idx="5844">
                  <c:v>13.829446520124163</c:v>
                </c:pt>
                <c:pt idx="5845">
                  <c:v>13.831815719604492</c:v>
                </c:pt>
                <c:pt idx="5846">
                  <c:v>13.834191731044223</c:v>
                </c:pt>
                <c:pt idx="5847">
                  <c:v>13.836589540754046</c:v>
                </c:pt>
                <c:pt idx="5848">
                  <c:v>13.838964189801898</c:v>
                </c:pt>
                <c:pt idx="5849">
                  <c:v>13.841337476457868</c:v>
                </c:pt>
                <c:pt idx="5850">
                  <c:v>13.843723024640765</c:v>
                </c:pt>
                <c:pt idx="5851">
                  <c:v>13.846111297607422</c:v>
                </c:pt>
                <c:pt idx="5852">
                  <c:v>13.848484584263392</c:v>
                </c:pt>
                <c:pt idx="5853">
                  <c:v>13.850864682878766</c:v>
                </c:pt>
                <c:pt idx="5854">
                  <c:v>13.853254318237305</c:v>
                </c:pt>
                <c:pt idx="5855">
                  <c:v>13.855637141636439</c:v>
                </c:pt>
                <c:pt idx="5856">
                  <c:v>13.85801042829241</c:v>
                </c:pt>
                <c:pt idx="5857">
                  <c:v>13.860382352556501</c:v>
                </c:pt>
                <c:pt idx="5858">
                  <c:v>13.862773350306918</c:v>
                </c:pt>
                <c:pt idx="5859">
                  <c:v>13.865160260881696</c:v>
                </c:pt>
                <c:pt idx="5860">
                  <c:v>13.867533547537667</c:v>
                </c:pt>
                <c:pt idx="5861">
                  <c:v>13.869917733328682</c:v>
                </c:pt>
                <c:pt idx="5862">
                  <c:v>13.872300556727817</c:v>
                </c:pt>
                <c:pt idx="5863">
                  <c:v>13.874680655343191</c:v>
                </c:pt>
                <c:pt idx="5864">
                  <c:v>13.877058029174805</c:v>
                </c:pt>
                <c:pt idx="5865">
                  <c:v>13.879438127790179</c:v>
                </c:pt>
                <c:pt idx="5866">
                  <c:v>13.881830487932477</c:v>
                </c:pt>
                <c:pt idx="5867">
                  <c:v>13.884205136980329</c:v>
                </c:pt>
                <c:pt idx="5868">
                  <c:v>13.886586597987582</c:v>
                </c:pt>
                <c:pt idx="5869">
                  <c:v>13.888961247035434</c:v>
                </c:pt>
                <c:pt idx="5870">
                  <c:v>13.891346795218331</c:v>
                </c:pt>
                <c:pt idx="5871">
                  <c:v>13.893720081874301</c:v>
                </c:pt>
                <c:pt idx="5872">
                  <c:v>13.896102905273438</c:v>
                </c:pt>
                <c:pt idx="5873">
                  <c:v>13.898485728672572</c:v>
                </c:pt>
                <c:pt idx="5874">
                  <c:v>13.90087536403111</c:v>
                </c:pt>
                <c:pt idx="5875">
                  <c:v>13.903244563511439</c:v>
                </c:pt>
                <c:pt idx="5876">
                  <c:v>13.905620574951172</c:v>
                </c:pt>
                <c:pt idx="5877">
                  <c:v>13.908011572701589</c:v>
                </c:pt>
                <c:pt idx="5878">
                  <c:v>13.910397120884486</c:v>
                </c:pt>
                <c:pt idx="5879">
                  <c:v>13.912771769932338</c:v>
                </c:pt>
                <c:pt idx="5880">
                  <c:v>13.915151868547712</c:v>
                </c:pt>
                <c:pt idx="5881">
                  <c:v>13.917538779122488</c:v>
                </c:pt>
                <c:pt idx="5882">
                  <c:v>13.919917515345981</c:v>
                </c:pt>
                <c:pt idx="5883">
                  <c:v>13.922297613961355</c:v>
                </c:pt>
                <c:pt idx="5884">
                  <c:v>13.924688611711774</c:v>
                </c:pt>
                <c:pt idx="5885">
                  <c:v>13.927068710327148</c:v>
                </c:pt>
                <c:pt idx="5886">
                  <c:v>13.929447446550641</c:v>
                </c:pt>
                <c:pt idx="5887">
                  <c:v>13.931818008422852</c:v>
                </c:pt>
                <c:pt idx="5888">
                  <c:v>13.934204918997628</c:v>
                </c:pt>
                <c:pt idx="5889">
                  <c:v>13.936591829572405</c:v>
                </c:pt>
                <c:pt idx="5890">
                  <c:v>13.938971928187778</c:v>
                </c:pt>
                <c:pt idx="5891">
                  <c:v>13.94134521484375</c:v>
                </c:pt>
                <c:pt idx="5892">
                  <c:v>13.943732125418526</c:v>
                </c:pt>
                <c:pt idx="5893">
                  <c:v>13.946104049682617</c:v>
                </c:pt>
                <c:pt idx="5894">
                  <c:v>13.948477336338588</c:v>
                </c:pt>
                <c:pt idx="5895">
                  <c:v>13.950862884521484</c:v>
                </c:pt>
                <c:pt idx="5896">
                  <c:v>13.953253882271902</c:v>
                </c:pt>
                <c:pt idx="5897">
                  <c:v>13.955628531319753</c:v>
                </c:pt>
                <c:pt idx="5898">
                  <c:v>13.95801135471889</c:v>
                </c:pt>
                <c:pt idx="5899">
                  <c:v>13.960392815726143</c:v>
                </c:pt>
                <c:pt idx="5900">
                  <c:v>13.9627810886928</c:v>
                </c:pt>
                <c:pt idx="5901">
                  <c:v>13.96514892578125</c:v>
                </c:pt>
                <c:pt idx="5902">
                  <c:v>13.967534473964145</c:v>
                </c:pt>
                <c:pt idx="5903">
                  <c:v>13.96991321018764</c:v>
                </c:pt>
                <c:pt idx="5904">
                  <c:v>13.972304207938057</c:v>
                </c:pt>
                <c:pt idx="5905">
                  <c:v>13.97468021937779</c:v>
                </c:pt>
                <c:pt idx="5906">
                  <c:v>13.97705350603376</c:v>
                </c:pt>
                <c:pt idx="5907">
                  <c:v>13.979441779000418</c:v>
                </c:pt>
                <c:pt idx="5908">
                  <c:v>13.981827327183314</c:v>
                </c:pt>
                <c:pt idx="5909">
                  <c:v>13.984200613839285</c:v>
                </c:pt>
                <c:pt idx="5910">
                  <c:v>13.986580712454659</c:v>
                </c:pt>
                <c:pt idx="5911">
                  <c:v>13.988960811070033</c:v>
                </c:pt>
                <c:pt idx="5912">
                  <c:v>13.991366795131137</c:v>
                </c:pt>
                <c:pt idx="5913">
                  <c:v>13.993722370692661</c:v>
                </c:pt>
                <c:pt idx="5914">
                  <c:v>13.996112006051199</c:v>
                </c:pt>
                <c:pt idx="5915">
                  <c:v>13.998494829450335</c:v>
                </c:pt>
                <c:pt idx="5916">
                  <c:v>14.000876290457589</c:v>
                </c:pt>
                <c:pt idx="5917">
                  <c:v>14.003240040370395</c:v>
                </c:pt>
                <c:pt idx="5918">
                  <c:v>14.005625588553292</c:v>
                </c:pt>
                <c:pt idx="5919">
                  <c:v>14.008009774344307</c:v>
                </c:pt>
                <c:pt idx="5920">
                  <c:v>14.010392597743442</c:v>
                </c:pt>
                <c:pt idx="5921">
                  <c:v>14.012767246791293</c:v>
                </c:pt>
                <c:pt idx="5922">
                  <c:v>14.015162331717354</c:v>
                </c:pt>
                <c:pt idx="5923">
                  <c:v>14.017535618373325</c:v>
                </c:pt>
                <c:pt idx="5924">
                  <c:v>14.019914354596819</c:v>
                </c:pt>
                <c:pt idx="5925">
                  <c:v>14.022286278860909</c:v>
                </c:pt>
                <c:pt idx="5926">
                  <c:v>14.024682726178851</c:v>
                </c:pt>
                <c:pt idx="5927">
                  <c:v>14.027062824794223</c:v>
                </c:pt>
                <c:pt idx="5928">
                  <c:v>14.029441561017718</c:v>
                </c:pt>
                <c:pt idx="5929">
                  <c:v>14.031816210065569</c:v>
                </c:pt>
                <c:pt idx="5930">
                  <c:v>14.034209932599749</c:v>
                </c:pt>
                <c:pt idx="5931">
                  <c:v>14.036584581647601</c:v>
                </c:pt>
                <c:pt idx="5932">
                  <c:v>14.038961955479213</c:v>
                </c:pt>
                <c:pt idx="5933">
                  <c:v>14.041342054094587</c:v>
                </c:pt>
                <c:pt idx="5934">
                  <c:v>14.043734414236885</c:v>
                </c:pt>
                <c:pt idx="5935">
                  <c:v>14.046111788068499</c:v>
                </c:pt>
                <c:pt idx="5936">
                  <c:v>14.048490524291992</c:v>
                </c:pt>
                <c:pt idx="5937">
                  <c:v>14.050873347691127</c:v>
                </c:pt>
                <c:pt idx="5938">
                  <c:v>14.053258895874023</c:v>
                </c:pt>
                <c:pt idx="5939">
                  <c:v>14.055634907313754</c:v>
                </c:pt>
                <c:pt idx="5940">
                  <c:v>14.058008193969727</c:v>
                </c:pt>
                <c:pt idx="5941">
                  <c:v>14.060392379760742</c:v>
                </c:pt>
                <c:pt idx="5942">
                  <c:v>14.06278201511928</c:v>
                </c:pt>
                <c:pt idx="5943">
                  <c:v>14.065143040248325</c:v>
                </c:pt>
                <c:pt idx="5944">
                  <c:v>14.067532675606863</c:v>
                </c:pt>
                <c:pt idx="5945">
                  <c:v>14.069919586181641</c:v>
                </c:pt>
                <c:pt idx="5946">
                  <c:v>14.072305134364536</c:v>
                </c:pt>
                <c:pt idx="5947">
                  <c:v>14.074670246669223</c:v>
                </c:pt>
                <c:pt idx="5948">
                  <c:v>14.077058519635882</c:v>
                </c:pt>
                <c:pt idx="5949">
                  <c:v>14.079434531075613</c:v>
                </c:pt>
                <c:pt idx="5950">
                  <c:v>14.081832340785434</c:v>
                </c:pt>
                <c:pt idx="5951">
                  <c:v>14.084197453090121</c:v>
                </c:pt>
                <c:pt idx="5952">
                  <c:v>14.08658708844866</c:v>
                </c:pt>
                <c:pt idx="5953">
                  <c:v>14.088964462280273</c:v>
                </c:pt>
                <c:pt idx="5954">
                  <c:v>14.091345923287527</c:v>
                </c:pt>
                <c:pt idx="5955">
                  <c:v>14.093720572335378</c:v>
                </c:pt>
                <c:pt idx="5956">
                  <c:v>14.096103395734515</c:v>
                </c:pt>
                <c:pt idx="5957">
                  <c:v>14.098495755876813</c:v>
                </c:pt>
                <c:pt idx="5958">
                  <c:v>14.100875854492188</c:v>
                </c:pt>
                <c:pt idx="5959">
                  <c:v>14.103243691580635</c:v>
                </c:pt>
                <c:pt idx="5960">
                  <c:v>14.105641501290457</c:v>
                </c:pt>
                <c:pt idx="5961">
                  <c:v>14.108009338378906</c:v>
                </c:pt>
                <c:pt idx="5962">
                  <c:v>14.110396248953682</c:v>
                </c:pt>
                <c:pt idx="5963">
                  <c:v>14.112770898001534</c:v>
                </c:pt>
                <c:pt idx="5964">
                  <c:v>14.115156446184431</c:v>
                </c:pt>
                <c:pt idx="5965">
                  <c:v>14.117543356759207</c:v>
                </c:pt>
                <c:pt idx="5966">
                  <c:v>14.119913918631417</c:v>
                </c:pt>
                <c:pt idx="5967">
                  <c:v>14.122287205287387</c:v>
                </c:pt>
                <c:pt idx="5968">
                  <c:v>14.124686377389089</c:v>
                </c:pt>
                <c:pt idx="5969">
                  <c:v>14.127058301653181</c:v>
                </c:pt>
                <c:pt idx="5970">
                  <c:v>14.129432950701032</c:v>
                </c:pt>
                <c:pt idx="5971">
                  <c:v>14.131817136492048</c:v>
                </c:pt>
                <c:pt idx="5972">
                  <c:v>14.134208134242465</c:v>
                </c:pt>
                <c:pt idx="5973">
                  <c:v>14.136578696114675</c:v>
                </c:pt>
                <c:pt idx="5974">
                  <c:v>14.138960157121931</c:v>
                </c:pt>
                <c:pt idx="5975">
                  <c:v>14.141349792480469</c:v>
                </c:pt>
                <c:pt idx="5976">
                  <c:v>14.143733978271484</c:v>
                </c:pt>
                <c:pt idx="5977">
                  <c:v>14.146105902535574</c:v>
                </c:pt>
                <c:pt idx="5978">
                  <c:v>14.148477826799665</c:v>
                </c:pt>
                <c:pt idx="5979">
                  <c:v>14.150870186941964</c:v>
                </c:pt>
                <c:pt idx="5980">
                  <c:v>14.153257097516741</c:v>
                </c:pt>
                <c:pt idx="5981">
                  <c:v>14.155630384172712</c:v>
                </c:pt>
                <c:pt idx="5982">
                  <c:v>14.158014569963727</c:v>
                </c:pt>
                <c:pt idx="5983">
                  <c:v>14.160398755754743</c:v>
                </c:pt>
                <c:pt idx="5984">
                  <c:v>14.162777491978236</c:v>
                </c:pt>
                <c:pt idx="5985">
                  <c:v>14.165153503417969</c:v>
                </c:pt>
                <c:pt idx="5986">
                  <c:v>14.167532239641462</c:v>
                </c:pt>
                <c:pt idx="5987">
                  <c:v>14.169927324567523</c:v>
                </c:pt>
                <c:pt idx="5988">
                  <c:v>14.172300611223493</c:v>
                </c:pt>
                <c:pt idx="5989">
                  <c:v>14.174682072230746</c:v>
                </c:pt>
                <c:pt idx="5990">
                  <c:v>14.177053996494838</c:v>
                </c:pt>
                <c:pt idx="5991">
                  <c:v>14.179440907069614</c:v>
                </c:pt>
                <c:pt idx="5992">
                  <c:v>14.181815556117465</c:v>
                </c:pt>
                <c:pt idx="5993">
                  <c:v>14.184198379516602</c:v>
                </c:pt>
                <c:pt idx="5994">
                  <c:v>14.186582565307617</c:v>
                </c:pt>
                <c:pt idx="5995">
                  <c:v>14.188970838274274</c:v>
                </c:pt>
                <c:pt idx="5996">
                  <c:v>14.191340037754603</c:v>
                </c:pt>
                <c:pt idx="5997">
                  <c:v>14.193717411586215</c:v>
                </c:pt>
                <c:pt idx="5998">
                  <c:v>14.196111134120395</c:v>
                </c:pt>
                <c:pt idx="5999">
                  <c:v>14.198493957519531</c:v>
                </c:pt>
                <c:pt idx="6000">
                  <c:v>14.200867244175502</c:v>
                </c:pt>
                <c:pt idx="6001">
                  <c:v>14.203250067574636</c:v>
                </c:pt>
                <c:pt idx="6002">
                  <c:v>14.205635615757533</c:v>
                </c:pt>
                <c:pt idx="6003">
                  <c:v>14.208012989589145</c:v>
                </c:pt>
                <c:pt idx="6004">
                  <c:v>14.210393088204519</c:v>
                </c:pt>
                <c:pt idx="6005">
                  <c:v>14.212781361171176</c:v>
                </c:pt>
                <c:pt idx="6006">
                  <c:v>14.21516145978655</c:v>
                </c:pt>
                <c:pt idx="6007">
                  <c:v>14.217538833618164</c:v>
                </c:pt>
                <c:pt idx="6008">
                  <c:v>14.219912120274135</c:v>
                </c:pt>
                <c:pt idx="6009">
                  <c:v>14.222299030848911</c:v>
                </c:pt>
                <c:pt idx="6010">
                  <c:v>14.224685941423688</c:v>
                </c:pt>
                <c:pt idx="6011">
                  <c:v>14.227064677647181</c:v>
                </c:pt>
                <c:pt idx="6012">
                  <c:v>14.229440689086914</c:v>
                </c:pt>
                <c:pt idx="6013">
                  <c:v>14.23182759966169</c:v>
                </c:pt>
                <c:pt idx="6014">
                  <c:v>14.234199523925781</c:v>
                </c:pt>
                <c:pt idx="6015">
                  <c:v>14.236571448189871</c:v>
                </c:pt>
                <c:pt idx="6016">
                  <c:v>14.238958358764648</c:v>
                </c:pt>
                <c:pt idx="6017">
                  <c:v>14.241349356515066</c:v>
                </c:pt>
                <c:pt idx="6018">
                  <c:v>14.243721280779157</c:v>
                </c:pt>
                <c:pt idx="6019">
                  <c:v>14.246104104178292</c:v>
                </c:pt>
                <c:pt idx="6020">
                  <c:v>14.248485565185547</c:v>
                </c:pt>
                <c:pt idx="6021">
                  <c:v>14.250875200544085</c:v>
                </c:pt>
                <c:pt idx="6022">
                  <c:v>14.253241675240652</c:v>
                </c:pt>
                <c:pt idx="6023">
                  <c:v>14.255625861031668</c:v>
                </c:pt>
                <c:pt idx="6024">
                  <c:v>14.258008684430804</c:v>
                </c:pt>
                <c:pt idx="6025">
                  <c:v>14.26039831978934</c:v>
                </c:pt>
                <c:pt idx="6026">
                  <c:v>14.262775693620954</c:v>
                </c:pt>
                <c:pt idx="6027">
                  <c:v>14.265148980276924</c:v>
                </c:pt>
                <c:pt idx="6028">
                  <c:v>14.267538615635463</c:v>
                </c:pt>
                <c:pt idx="6029">
                  <c:v>14.269922801426478</c:v>
                </c:pt>
                <c:pt idx="6030">
                  <c:v>14.27229745047433</c:v>
                </c:pt>
                <c:pt idx="6031">
                  <c:v>14.274676186697823</c:v>
                </c:pt>
                <c:pt idx="6032">
                  <c:v>14.277056285313197</c:v>
                </c:pt>
                <c:pt idx="6033">
                  <c:v>14.279460906982422</c:v>
                </c:pt>
                <c:pt idx="6034">
                  <c:v>14.281817844935825</c:v>
                </c:pt>
                <c:pt idx="6035">
                  <c:v>14.284208842686244</c:v>
                </c:pt>
                <c:pt idx="6036">
                  <c:v>14.286588941301618</c:v>
                </c:pt>
                <c:pt idx="6037">
                  <c:v>14.288970402308871</c:v>
                </c:pt>
                <c:pt idx="6038">
                  <c:v>14.29133415222168</c:v>
                </c:pt>
                <c:pt idx="6039">
                  <c:v>14.293721062796456</c:v>
                </c:pt>
                <c:pt idx="6040">
                  <c:v>14.29610388619559</c:v>
                </c:pt>
                <c:pt idx="6041">
                  <c:v>14.298490796770368</c:v>
                </c:pt>
                <c:pt idx="6042">
                  <c:v>14.300864083426339</c:v>
                </c:pt>
                <c:pt idx="6043">
                  <c:v>14.303257805960518</c:v>
                </c:pt>
                <c:pt idx="6044">
                  <c:v>14.305631092616489</c:v>
                </c:pt>
                <c:pt idx="6045">
                  <c:v>14.308012553623744</c:v>
                </c:pt>
                <c:pt idx="6046">
                  <c:v>14.310384477887835</c:v>
                </c:pt>
                <c:pt idx="6047">
                  <c:v>14.312779562813894</c:v>
                </c:pt>
                <c:pt idx="6048">
                  <c:v>14.315159661429268</c:v>
                </c:pt>
                <c:pt idx="6049">
                  <c:v>14.317537035260882</c:v>
                </c:pt>
                <c:pt idx="6050">
                  <c:v>14.319911684308734</c:v>
                </c:pt>
                <c:pt idx="6051">
                  <c:v>14.322305406842913</c:v>
                </c:pt>
                <c:pt idx="6052">
                  <c:v>14.324678693498884</c:v>
                </c:pt>
                <c:pt idx="6053">
                  <c:v>14.327054704938616</c:v>
                </c:pt>
                <c:pt idx="6054">
                  <c:v>14.329434803553989</c:v>
                </c:pt>
                <c:pt idx="6055">
                  <c:v>14.331829888480049</c:v>
                </c:pt>
                <c:pt idx="6056">
                  <c:v>14.334205899919782</c:v>
                </c:pt>
                <c:pt idx="6057">
                  <c:v>14.336585998535156</c:v>
                </c:pt>
                <c:pt idx="6058">
                  <c:v>14.33896745954241</c:v>
                </c:pt>
                <c:pt idx="6059">
                  <c:v>14.341353007725306</c:v>
                </c:pt>
                <c:pt idx="6060">
                  <c:v>14.343730381556918</c:v>
                </c:pt>
                <c:pt idx="6061">
                  <c:v>14.346106392996651</c:v>
                </c:pt>
                <c:pt idx="6062">
                  <c:v>14.348487854003906</c:v>
                </c:pt>
                <c:pt idx="6063">
                  <c:v>14.350877489362444</c:v>
                </c:pt>
                <c:pt idx="6064">
                  <c:v>14.353238514491489</c:v>
                </c:pt>
                <c:pt idx="6065">
                  <c:v>14.355629512241908</c:v>
                </c:pt>
                <c:pt idx="6066">
                  <c:v>14.358015060424805</c:v>
                </c:pt>
                <c:pt idx="6067">
                  <c:v>14.3604006086077</c:v>
                </c:pt>
                <c:pt idx="6068">
                  <c:v>14.362762996128627</c:v>
                </c:pt>
                <c:pt idx="6069">
                  <c:v>14.365151269095284</c:v>
                </c:pt>
                <c:pt idx="6070">
                  <c:v>14.367528642926898</c:v>
                </c:pt>
                <c:pt idx="6071">
                  <c:v>14.369926452636719</c:v>
                </c:pt>
                <c:pt idx="6072">
                  <c:v>14.372291564941406</c:v>
                </c:pt>
                <c:pt idx="6073">
                  <c:v>14.374681200299944</c:v>
                </c:pt>
                <c:pt idx="6074">
                  <c:v>14.377057211739675</c:v>
                </c:pt>
                <c:pt idx="6075">
                  <c:v>14.379440035138812</c:v>
                </c:pt>
                <c:pt idx="6076">
                  <c:v>14.381814684186663</c:v>
                </c:pt>
                <c:pt idx="6077">
                  <c:v>14.384200232369558</c:v>
                </c:pt>
                <c:pt idx="6078">
                  <c:v>14.386591230119977</c:v>
                </c:pt>
                <c:pt idx="6079">
                  <c:v>14.388972691127231</c:v>
                </c:pt>
                <c:pt idx="6080">
                  <c:v>14.391340528215681</c:v>
                </c:pt>
                <c:pt idx="6081">
                  <c:v>14.393738337925502</c:v>
                </c:pt>
                <c:pt idx="6082">
                  <c:v>14.39610481262207</c:v>
                </c:pt>
                <c:pt idx="6083">
                  <c:v>14.398490360804965</c:v>
                </c:pt>
                <c:pt idx="6084">
                  <c:v>14.400865009852817</c:v>
                </c:pt>
                <c:pt idx="6085">
                  <c:v>14.403251920427595</c:v>
                </c:pt>
                <c:pt idx="6086">
                  <c:v>14.40563610621861</c:v>
                </c:pt>
                <c:pt idx="6087">
                  <c:v>14.40800666809082</c:v>
                </c:pt>
                <c:pt idx="6088">
                  <c:v>14.410381317138672</c:v>
                </c:pt>
                <c:pt idx="6089">
                  <c:v>14.412779126848493</c:v>
                </c:pt>
                <c:pt idx="6090">
                  <c:v>14.415153775896345</c:v>
                </c:pt>
                <c:pt idx="6091">
                  <c:v>14.417528424944196</c:v>
                </c:pt>
                <c:pt idx="6092">
                  <c:v>14.419912610735212</c:v>
                </c:pt>
                <c:pt idx="6093">
                  <c:v>14.42230497087751</c:v>
                </c:pt>
                <c:pt idx="6094">
                  <c:v>14.424674170357839</c:v>
                </c:pt>
                <c:pt idx="6095">
                  <c:v>14.427058356148855</c:v>
                </c:pt>
                <c:pt idx="6096">
                  <c:v>14.429445266723633</c:v>
                </c:pt>
                <c:pt idx="6097">
                  <c:v>14.431829452514648</c:v>
                </c:pt>
                <c:pt idx="6098">
                  <c:v>14.434200014386859</c:v>
                </c:pt>
                <c:pt idx="6099">
                  <c:v>14.436576025826589</c:v>
                </c:pt>
                <c:pt idx="6100">
                  <c:v>14.438965661185128</c:v>
                </c:pt>
                <c:pt idx="6101">
                  <c:v>14.441351209368024</c:v>
                </c:pt>
                <c:pt idx="6102">
                  <c:v>14.443723133632114</c:v>
                </c:pt>
                <c:pt idx="6103">
                  <c:v>14.446110044206891</c:v>
                </c:pt>
                <c:pt idx="6104">
                  <c:v>14.448492867606026</c:v>
                </c:pt>
                <c:pt idx="6105">
                  <c:v>14.4508729662214</c:v>
                </c:pt>
                <c:pt idx="6106">
                  <c:v>14.453248977661133</c:v>
                </c:pt>
                <c:pt idx="6107">
                  <c:v>14.455629076276507</c:v>
                </c:pt>
                <c:pt idx="6108">
                  <c:v>14.458024161202566</c:v>
                </c:pt>
                <c:pt idx="6109">
                  <c:v>14.460397447858538</c:v>
                </c:pt>
                <c:pt idx="6110">
                  <c:v>14.462778908865792</c:v>
                </c:pt>
                <c:pt idx="6111">
                  <c:v>14.465153557913643</c:v>
                </c:pt>
                <c:pt idx="6112">
                  <c:v>14.467535018920898</c:v>
                </c:pt>
                <c:pt idx="6113">
                  <c:v>14.46990966796875</c:v>
                </c:pt>
                <c:pt idx="6114">
                  <c:v>14.472293853759766</c:v>
                </c:pt>
                <c:pt idx="6115">
                  <c:v>14.474678039550781</c:v>
                </c:pt>
                <c:pt idx="6116">
                  <c:v>14.477064950125557</c:v>
                </c:pt>
                <c:pt idx="6117">
                  <c:v>14.479432787214007</c:v>
                </c:pt>
                <c:pt idx="6118">
                  <c:v>14.481808798653738</c:v>
                </c:pt>
                <c:pt idx="6119">
                  <c:v>14.484203883579799</c:v>
                </c:pt>
                <c:pt idx="6120">
                  <c:v>14.486589431762695</c:v>
                </c:pt>
                <c:pt idx="6121">
                  <c:v>14.488959993634905</c:v>
                </c:pt>
                <c:pt idx="6122">
                  <c:v>14.49134281703404</c:v>
                </c:pt>
                <c:pt idx="6123">
                  <c:v>14.493728365216937</c:v>
                </c:pt>
                <c:pt idx="6124">
                  <c:v>14.496104376656668</c:v>
                </c:pt>
                <c:pt idx="6125">
                  <c:v>14.498489924839564</c:v>
                </c:pt>
                <c:pt idx="6126">
                  <c:v>14.500878197806221</c:v>
                </c:pt>
                <c:pt idx="6127">
                  <c:v>14.503258296421595</c:v>
                </c:pt>
                <c:pt idx="6128">
                  <c:v>14.505634307861328</c:v>
                </c:pt>
                <c:pt idx="6129">
                  <c:v>14.50800895690918</c:v>
                </c:pt>
                <c:pt idx="6130">
                  <c:v>14.510394505092075</c:v>
                </c:pt>
                <c:pt idx="6131">
                  <c:v>14.512782778058734</c:v>
                </c:pt>
                <c:pt idx="6132">
                  <c:v>14.515158789498464</c:v>
                </c:pt>
                <c:pt idx="6133">
                  <c:v>14.517536163330078</c:v>
                </c:pt>
                <c:pt idx="6134">
                  <c:v>14.519920349121094</c:v>
                </c:pt>
                <c:pt idx="6135">
                  <c:v>14.522293635777064</c:v>
                </c:pt>
                <c:pt idx="6136">
                  <c:v>14.524665560041155</c:v>
                </c:pt>
                <c:pt idx="6137">
                  <c:v>14.527053833007812</c:v>
                </c:pt>
                <c:pt idx="6138">
                  <c:v>14.52944483075823</c:v>
                </c:pt>
                <c:pt idx="6139">
                  <c:v>14.531816755022321</c:v>
                </c:pt>
                <c:pt idx="6140">
                  <c:v>14.534200940813337</c:v>
                </c:pt>
                <c:pt idx="6141">
                  <c:v>14.536583764212471</c:v>
                </c:pt>
                <c:pt idx="6142">
                  <c:v>14.538972037179128</c:v>
                </c:pt>
                <c:pt idx="6143">
                  <c:v>14.541341236659457</c:v>
                </c:pt>
                <c:pt idx="6144">
                  <c:v>14.543725422450473</c:v>
                </c:pt>
                <c:pt idx="6145">
                  <c:v>14.546106883457728</c:v>
                </c:pt>
                <c:pt idx="6146">
                  <c:v>14.548495156424385</c:v>
                </c:pt>
                <c:pt idx="6147">
                  <c:v>14.550871167864118</c:v>
                </c:pt>
                <c:pt idx="6148">
                  <c:v>14.553244454520089</c:v>
                </c:pt>
                <c:pt idx="6149">
                  <c:v>14.555632727486746</c:v>
                </c:pt>
                <c:pt idx="6150">
                  <c:v>14.558018275669642</c:v>
                </c:pt>
                <c:pt idx="6151">
                  <c:v>14.560391562325613</c:v>
                </c:pt>
                <c:pt idx="6152">
                  <c:v>14.562771660940987</c:v>
                </c:pt>
                <c:pt idx="6153">
                  <c:v>14.565151759556361</c:v>
                </c:pt>
                <c:pt idx="6154">
                  <c:v>14.567556381225586</c:v>
                </c:pt>
                <c:pt idx="6155">
                  <c:v>14.569913319178989</c:v>
                </c:pt>
                <c:pt idx="6156">
                  <c:v>14.572304316929408</c:v>
                </c:pt>
                <c:pt idx="6157">
                  <c:v>14.574685777936663</c:v>
                </c:pt>
                <c:pt idx="6158">
                  <c:v>14.577067238943917</c:v>
                </c:pt>
                <c:pt idx="6159">
                  <c:v>14.579428264072963</c:v>
                </c:pt>
                <c:pt idx="6160">
                  <c:v>14.581817899431501</c:v>
                </c:pt>
                <c:pt idx="6161">
                  <c:v>14.584200722830635</c:v>
                </c:pt>
                <c:pt idx="6162">
                  <c:v>14.58658354622977</c:v>
                </c:pt>
                <c:pt idx="6163">
                  <c:v>14.588960920061384</c:v>
                </c:pt>
                <c:pt idx="6164">
                  <c:v>14.591353280203682</c:v>
                </c:pt>
                <c:pt idx="6165">
                  <c:v>14.593726566859653</c:v>
                </c:pt>
                <c:pt idx="6166">
                  <c:v>14.596105303083148</c:v>
                </c:pt>
                <c:pt idx="6167">
                  <c:v>14.598475864955356</c:v>
                </c:pt>
                <c:pt idx="6168">
                  <c:v>14.600873674665179</c:v>
                </c:pt>
                <c:pt idx="6169">
                  <c:v>14.603252410888672</c:v>
                </c:pt>
                <c:pt idx="6170">
                  <c:v>14.605629784720284</c:v>
                </c:pt>
                <c:pt idx="6171">
                  <c:v>14.608004433768135</c:v>
                </c:pt>
                <c:pt idx="6172">
                  <c:v>14.610398156302315</c:v>
                </c:pt>
                <c:pt idx="6173">
                  <c:v>14.612774167742048</c:v>
                </c:pt>
                <c:pt idx="6174">
                  <c:v>14.615152903965541</c:v>
                </c:pt>
                <c:pt idx="6175">
                  <c:v>14.617531640189034</c:v>
                </c:pt>
                <c:pt idx="6176">
                  <c:v>14.619925362723214</c:v>
                </c:pt>
                <c:pt idx="6177">
                  <c:v>14.622301374162946</c:v>
                </c:pt>
                <c:pt idx="6178">
                  <c:v>14.624680110386439</c:v>
                </c:pt>
                <c:pt idx="6179">
                  <c:v>14.627064296177455</c:v>
                </c:pt>
                <c:pt idx="6180">
                  <c:v>14.62944848196847</c:v>
                </c:pt>
                <c:pt idx="6181">
                  <c:v>14.631824493408203</c:v>
                </c:pt>
                <c:pt idx="6182">
                  <c:v>14.634199142456055</c:v>
                </c:pt>
                <c:pt idx="6183">
                  <c:v>14.636581965855189</c:v>
                </c:pt>
                <c:pt idx="6184">
                  <c:v>14.638970238821846</c:v>
                </c:pt>
                <c:pt idx="6185">
                  <c:v>14.641333988734653</c:v>
                </c:pt>
                <c:pt idx="6186">
                  <c:v>14.643723624093191</c:v>
                </c:pt>
                <c:pt idx="6187">
                  <c:v>14.646110534667969</c:v>
                </c:pt>
                <c:pt idx="6188">
                  <c:v>14.648496082850864</c:v>
                </c:pt>
                <c:pt idx="6189">
                  <c:v>14.650861195155551</c:v>
                </c:pt>
                <c:pt idx="6190">
                  <c:v>14.653248105730329</c:v>
                </c:pt>
                <c:pt idx="6191">
                  <c:v>14.655626841953822</c:v>
                </c:pt>
                <c:pt idx="6192">
                  <c:v>14.658021926879883</c:v>
                </c:pt>
                <c:pt idx="6193">
                  <c:v>14.66038840157645</c:v>
                </c:pt>
                <c:pt idx="6194">
                  <c:v>14.662778036934988</c:v>
                </c:pt>
                <c:pt idx="6195">
                  <c:v>14.665152685982839</c:v>
                </c:pt>
                <c:pt idx="6196">
                  <c:v>14.667536871773855</c:v>
                </c:pt>
                <c:pt idx="6197">
                  <c:v>14.669911520821707</c:v>
                </c:pt>
                <c:pt idx="6198">
                  <c:v>14.672295706612722</c:v>
                </c:pt>
                <c:pt idx="6199">
                  <c:v>14.67468534197126</c:v>
                </c:pt>
                <c:pt idx="6200">
                  <c:v>14.677068165370395</c:v>
                </c:pt>
                <c:pt idx="6201">
                  <c:v>14.679436002458845</c:v>
                </c:pt>
                <c:pt idx="6202">
                  <c:v>14.681835174560547</c:v>
                </c:pt>
                <c:pt idx="6203">
                  <c:v>14.684200286865234</c:v>
                </c:pt>
                <c:pt idx="6204">
                  <c:v>14.686585835048129</c:v>
                </c:pt>
                <c:pt idx="6205">
                  <c:v>14.688961846487862</c:v>
                </c:pt>
                <c:pt idx="6206">
                  <c:v>14.69134875706264</c:v>
                </c:pt>
                <c:pt idx="6207">
                  <c:v>14.693734305245535</c:v>
                </c:pt>
                <c:pt idx="6208">
                  <c:v>14.696104867117745</c:v>
                </c:pt>
                <c:pt idx="6209">
                  <c:v>14.698478153773715</c:v>
                </c:pt>
                <c:pt idx="6210">
                  <c:v>14.700878688267299</c:v>
                </c:pt>
                <c:pt idx="6211">
                  <c:v>14.703247887747628</c:v>
                </c:pt>
                <c:pt idx="6212">
                  <c:v>14.705627986363002</c:v>
                </c:pt>
                <c:pt idx="6213">
                  <c:v>14.708009447370257</c:v>
                </c:pt>
                <c:pt idx="6214">
                  <c:v>14.710400445120674</c:v>
                </c:pt>
                <c:pt idx="6215">
                  <c:v>14.712766919817243</c:v>
                </c:pt>
                <c:pt idx="6216">
                  <c:v>14.71515246800014</c:v>
                </c:pt>
                <c:pt idx="6217">
                  <c:v>14.717538016183035</c:v>
                </c:pt>
                <c:pt idx="6218">
                  <c:v>14.719924926757812</c:v>
                </c:pt>
                <c:pt idx="6219">
                  <c:v>14.722294126238141</c:v>
                </c:pt>
                <c:pt idx="6220">
                  <c:v>14.724668775285993</c:v>
                </c:pt>
                <c:pt idx="6221">
                  <c:v>14.727061135428292</c:v>
                </c:pt>
                <c:pt idx="6222">
                  <c:v>14.729448046003069</c:v>
                </c:pt>
                <c:pt idx="6223">
                  <c:v>14.731822695050921</c:v>
                </c:pt>
                <c:pt idx="6224">
                  <c:v>14.734206880841937</c:v>
                </c:pt>
                <c:pt idx="6225">
                  <c:v>14.73658834184919</c:v>
                </c:pt>
                <c:pt idx="6226">
                  <c:v>14.738967078072683</c:v>
                </c:pt>
                <c:pt idx="6227">
                  <c:v>14.741343089512416</c:v>
                </c:pt>
                <c:pt idx="6228">
                  <c:v>14.743724550519671</c:v>
                </c:pt>
                <c:pt idx="6229">
                  <c:v>14.74611691066197</c:v>
                </c:pt>
                <c:pt idx="6230">
                  <c:v>14.74848747253418</c:v>
                </c:pt>
                <c:pt idx="6231">
                  <c:v>14.750868933541433</c:v>
                </c:pt>
                <c:pt idx="6232">
                  <c:v>14.753246307373047</c:v>
                </c:pt>
                <c:pt idx="6233">
                  <c:v>14.7556277683803</c:v>
                </c:pt>
                <c:pt idx="6234">
                  <c:v>14.758003779820033</c:v>
                </c:pt>
                <c:pt idx="6235">
                  <c:v>14.760386603219168</c:v>
                </c:pt>
                <c:pt idx="6236">
                  <c:v>14.762773513793945</c:v>
                </c:pt>
                <c:pt idx="6237">
                  <c:v>14.765160424368721</c:v>
                </c:pt>
                <c:pt idx="6238">
                  <c:v>14.767530986240931</c:v>
                </c:pt>
                <c:pt idx="6239">
                  <c:v>14.769906997680664</c:v>
                </c:pt>
                <c:pt idx="6240">
                  <c:v>14.772302082606723</c:v>
                </c:pt>
                <c:pt idx="6241">
                  <c:v>14.774684906005859</c:v>
                </c:pt>
                <c:pt idx="6242">
                  <c:v>14.777054105486188</c:v>
                </c:pt>
                <c:pt idx="6243">
                  <c:v>14.779438291277204</c:v>
                </c:pt>
                <c:pt idx="6244">
                  <c:v>14.78182520185198</c:v>
                </c:pt>
                <c:pt idx="6245">
                  <c:v>14.784201213291713</c:v>
                </c:pt>
                <c:pt idx="6246">
                  <c:v>14.786586761474609</c:v>
                </c:pt>
                <c:pt idx="6247">
                  <c:v>14.788972309657504</c:v>
                </c:pt>
                <c:pt idx="6248">
                  <c:v>14.79135377066476</c:v>
                </c:pt>
                <c:pt idx="6249">
                  <c:v>14.79372705732073</c:v>
                </c:pt>
                <c:pt idx="6250">
                  <c:v>14.796104431152344</c:v>
                </c:pt>
                <c:pt idx="6251">
                  <c:v>14.798488616943359</c:v>
                </c:pt>
                <c:pt idx="6252">
                  <c:v>14.800878252301898</c:v>
                </c:pt>
                <c:pt idx="6253">
                  <c:v>14.80325562613351</c:v>
                </c:pt>
                <c:pt idx="6254">
                  <c:v>14.805632999965121</c:v>
                </c:pt>
                <c:pt idx="6255">
                  <c:v>14.808017185756137</c:v>
                </c:pt>
                <c:pt idx="6256">
                  <c:v>14.810390472412109</c:v>
                </c:pt>
                <c:pt idx="6257">
                  <c:v>14.81276375906808</c:v>
                </c:pt>
                <c:pt idx="6258">
                  <c:v>14.815153394426618</c:v>
                </c:pt>
                <c:pt idx="6259">
                  <c:v>14.817540305001394</c:v>
                </c:pt>
                <c:pt idx="6260">
                  <c:v>14.819913591657366</c:v>
                </c:pt>
                <c:pt idx="6261">
                  <c:v>14.82229505266462</c:v>
                </c:pt>
                <c:pt idx="6262">
                  <c:v>14.824677876063754</c:v>
                </c:pt>
                <c:pt idx="6263">
                  <c:v>14.827067511422293</c:v>
                </c:pt>
                <c:pt idx="6264">
                  <c:v>14.829433986118861</c:v>
                </c:pt>
                <c:pt idx="6265">
                  <c:v>14.831818171909877</c:v>
                </c:pt>
                <c:pt idx="6266">
                  <c:v>14.834200995309011</c:v>
                </c:pt>
                <c:pt idx="6267">
                  <c:v>14.836590630667549</c:v>
                </c:pt>
                <c:pt idx="6268">
                  <c:v>14.838966642107282</c:v>
                </c:pt>
                <c:pt idx="6269">
                  <c:v>14.841338566371371</c:v>
                </c:pt>
                <c:pt idx="6270">
                  <c:v>14.843729564121791</c:v>
                </c:pt>
                <c:pt idx="6271">
                  <c:v>14.846116474696567</c:v>
                </c:pt>
                <c:pt idx="6272">
                  <c:v>14.848489761352539</c:v>
                </c:pt>
                <c:pt idx="6273">
                  <c:v>14.850868497576032</c:v>
                </c:pt>
                <c:pt idx="6274">
                  <c:v>14.853248596191406</c:v>
                </c:pt>
                <c:pt idx="6275">
                  <c:v>14.85565185546875</c:v>
                </c:pt>
                <c:pt idx="6276">
                  <c:v>14.858010155814034</c:v>
                </c:pt>
                <c:pt idx="6277">
                  <c:v>14.860398428780691</c:v>
                </c:pt>
                <c:pt idx="6278">
                  <c:v>14.862778527396065</c:v>
                </c:pt>
                <c:pt idx="6279">
                  <c:v>14.865158626011439</c:v>
                </c:pt>
                <c:pt idx="6280">
                  <c:v>14.867522375924246</c:v>
                </c:pt>
                <c:pt idx="6281">
                  <c:v>14.869912011282784</c:v>
                </c:pt>
                <c:pt idx="6282">
                  <c:v>14.872293472290039</c:v>
                </c:pt>
                <c:pt idx="6283">
                  <c:v>14.874674933297293</c:v>
                </c:pt>
                <c:pt idx="6284">
                  <c:v>14.877052307128906</c:v>
                </c:pt>
                <c:pt idx="6285">
                  <c:v>14.879446029663086</c:v>
                </c:pt>
                <c:pt idx="6286">
                  <c:v>14.881822041102817</c:v>
                </c:pt>
                <c:pt idx="6287">
                  <c:v>14.884200777326312</c:v>
                </c:pt>
                <c:pt idx="6288">
                  <c:v>14.886574063982282</c:v>
                </c:pt>
                <c:pt idx="6289">
                  <c:v>14.888970511300222</c:v>
                </c:pt>
                <c:pt idx="6290">
                  <c:v>14.891349247523715</c:v>
                </c:pt>
                <c:pt idx="6291">
                  <c:v>14.893726621355329</c:v>
                </c:pt>
                <c:pt idx="6292">
                  <c:v>14.896101270403181</c:v>
                </c:pt>
                <c:pt idx="6293">
                  <c:v>14.898492268153598</c:v>
                </c:pt>
                <c:pt idx="6294">
                  <c:v>14.900869641985212</c:v>
                </c:pt>
                <c:pt idx="6295">
                  <c:v>14.903245653424944</c:v>
                </c:pt>
                <c:pt idx="6296">
                  <c:v>14.905624389648438</c:v>
                </c:pt>
                <c:pt idx="6297">
                  <c:v>14.908018112182617</c:v>
                </c:pt>
                <c:pt idx="6298">
                  <c:v>14.91039684840611</c:v>
                </c:pt>
                <c:pt idx="6299">
                  <c:v>14.912775584629603</c:v>
                </c:pt>
                <c:pt idx="6300">
                  <c:v>14.915159770420619</c:v>
                </c:pt>
                <c:pt idx="6301">
                  <c:v>14.917545318603516</c:v>
                </c:pt>
                <c:pt idx="6302">
                  <c:v>14.919918605259486</c:v>
                </c:pt>
                <c:pt idx="6303">
                  <c:v>14.922295979091098</c:v>
                </c:pt>
                <c:pt idx="6304">
                  <c:v>14.924680164882114</c:v>
                </c:pt>
                <c:pt idx="6305">
                  <c:v>14.92706571306501</c:v>
                </c:pt>
                <c:pt idx="6306">
                  <c:v>14.929429462977817</c:v>
                </c:pt>
                <c:pt idx="6307">
                  <c:v>14.931820460728236</c:v>
                </c:pt>
                <c:pt idx="6308">
                  <c:v>14.934204646519252</c:v>
                </c:pt>
                <c:pt idx="6309">
                  <c:v>14.936590194702148</c:v>
                </c:pt>
                <c:pt idx="6310">
                  <c:v>14.938955307006836</c:v>
                </c:pt>
                <c:pt idx="6311">
                  <c:v>14.941342217581612</c:v>
                </c:pt>
                <c:pt idx="6312">
                  <c:v>14.943720953805105</c:v>
                </c:pt>
                <c:pt idx="6313">
                  <c:v>14.946116038731166</c:v>
                </c:pt>
                <c:pt idx="6314">
                  <c:v>14.948482513427734</c:v>
                </c:pt>
                <c:pt idx="6315">
                  <c:v>14.950874873570033</c:v>
                </c:pt>
                <c:pt idx="6316">
                  <c:v>14.953248160226003</c:v>
                </c:pt>
                <c:pt idx="6317">
                  <c:v>14.955632346017019</c:v>
                </c:pt>
                <c:pt idx="6318">
                  <c:v>14.958006995064871</c:v>
                </c:pt>
                <c:pt idx="6319">
                  <c:v>14.960392543247767</c:v>
                </c:pt>
                <c:pt idx="6320">
                  <c:v>14.962783540998187</c:v>
                </c:pt>
                <c:pt idx="6321">
                  <c:v>14.96516500200544</c:v>
                </c:pt>
                <c:pt idx="6322">
                  <c:v>14.967531476702009</c:v>
                </c:pt>
                <c:pt idx="6323">
                  <c:v>14.969930648803711</c:v>
                </c:pt>
                <c:pt idx="6324">
                  <c:v>14.972295761108398</c:v>
                </c:pt>
                <c:pt idx="6325">
                  <c:v>14.974682671683174</c:v>
                </c:pt>
                <c:pt idx="6326">
                  <c:v>14.977055958339145</c:v>
                </c:pt>
                <c:pt idx="6327">
                  <c:v>14.979442868913923</c:v>
                </c:pt>
                <c:pt idx="6328">
                  <c:v>14.981825692313057</c:v>
                </c:pt>
                <c:pt idx="6329">
                  <c:v>14.984197616577148</c:v>
                </c:pt>
                <c:pt idx="6330">
                  <c:v>14.986573628016879</c:v>
                </c:pt>
                <c:pt idx="6331">
                  <c:v>14.988970075334821</c:v>
                </c:pt>
                <c:pt idx="6332">
                  <c:v>14.991344724382673</c:v>
                </c:pt>
                <c:pt idx="6333">
                  <c:v>14.993720735822405</c:v>
                </c:pt>
                <c:pt idx="6334">
                  <c:v>14.996102196829659</c:v>
                </c:pt>
                <c:pt idx="6335">
                  <c:v>14.998495919363839</c:v>
                </c:pt>
                <c:pt idx="6336">
                  <c:v>15.000862394060407</c:v>
                </c:pt>
                <c:pt idx="6337">
                  <c:v>15.003247942243304</c:v>
                </c:pt>
                <c:pt idx="6338">
                  <c:v>15.005633490426199</c:v>
                </c:pt>
                <c:pt idx="6339">
                  <c:v>15.008017676217214</c:v>
                </c:pt>
                <c:pt idx="6340">
                  <c:v>15.010389600481306</c:v>
                </c:pt>
                <c:pt idx="6341">
                  <c:v>15.012766974312918</c:v>
                </c:pt>
                <c:pt idx="6342">
                  <c:v>15.015155247279575</c:v>
                </c:pt>
                <c:pt idx="6343">
                  <c:v>15.017543520246234</c:v>
                </c:pt>
                <c:pt idx="6344">
                  <c:v>15.019914082118442</c:v>
                </c:pt>
                <c:pt idx="6345">
                  <c:v>15.02230099269322</c:v>
                </c:pt>
                <c:pt idx="6346">
                  <c:v>15.024682453700473</c:v>
                </c:pt>
                <c:pt idx="6347">
                  <c:v>15.027061189923968</c:v>
                </c:pt>
                <c:pt idx="6348">
                  <c:v>15.02943856375558</c:v>
                </c:pt>
                <c:pt idx="6349">
                  <c:v>15.031821387154714</c:v>
                </c:pt>
                <c:pt idx="6350">
                  <c:v>15.034212384905134</c:v>
                </c:pt>
                <c:pt idx="6351">
                  <c:v>15.036585671561104</c:v>
                </c:pt>
                <c:pt idx="6352">
                  <c:v>15.038965770176478</c:v>
                </c:pt>
                <c:pt idx="6353">
                  <c:v>15.041344506399971</c:v>
                </c:pt>
                <c:pt idx="6354">
                  <c:v>15.043723242623464</c:v>
                </c:pt>
                <c:pt idx="6355">
                  <c:v>15.046100616455078</c:v>
                </c:pt>
                <c:pt idx="6356">
                  <c:v>15.048483439854213</c:v>
                </c:pt>
                <c:pt idx="6357">
                  <c:v>15.050868988037109</c:v>
                </c:pt>
                <c:pt idx="6358">
                  <c:v>15.053254536220004</c:v>
                </c:pt>
                <c:pt idx="6359">
                  <c:v>15.055625098092214</c:v>
                </c:pt>
                <c:pt idx="6360">
                  <c:v>15.058001109531947</c:v>
                </c:pt>
                <c:pt idx="6361">
                  <c:v>15.060396194458008</c:v>
                </c:pt>
                <c:pt idx="6362">
                  <c:v>15.062779017857142</c:v>
                </c:pt>
                <c:pt idx="6363">
                  <c:v>15.065150942121234</c:v>
                </c:pt>
                <c:pt idx="6364">
                  <c:v>15.067535127912249</c:v>
                </c:pt>
                <c:pt idx="6365">
                  <c:v>15.069920676095144</c:v>
                </c:pt>
                <c:pt idx="6366">
                  <c:v>15.072296687534877</c:v>
                </c:pt>
                <c:pt idx="6367">
                  <c:v>15.074682235717773</c:v>
                </c:pt>
                <c:pt idx="6368">
                  <c:v>15.077069146292549</c:v>
                </c:pt>
                <c:pt idx="6369">
                  <c:v>15.079450607299805</c:v>
                </c:pt>
                <c:pt idx="6370">
                  <c:v>15.081823893955775</c:v>
                </c:pt>
                <c:pt idx="6371">
                  <c:v>15.084201267787387</c:v>
                </c:pt>
                <c:pt idx="6372">
                  <c:v>15.086584091186523</c:v>
                </c:pt>
                <c:pt idx="6373">
                  <c:v>15.088976451328822</c:v>
                </c:pt>
                <c:pt idx="6374">
                  <c:v>15.091349737984793</c:v>
                </c:pt>
                <c:pt idx="6375">
                  <c:v>15.093727111816406</c:v>
                </c:pt>
                <c:pt idx="6376">
                  <c:v>15.096111297607422</c:v>
                </c:pt>
                <c:pt idx="6377">
                  <c:v>15.098484584263392</c:v>
                </c:pt>
                <c:pt idx="6378">
                  <c:v>15.100857870919363</c:v>
                </c:pt>
                <c:pt idx="6379">
                  <c:v>15.10324614388602</c:v>
                </c:pt>
                <c:pt idx="6380">
                  <c:v>15.105634416852679</c:v>
                </c:pt>
                <c:pt idx="6381">
                  <c:v>15.10800906590053</c:v>
                </c:pt>
                <c:pt idx="6382">
                  <c:v>15.110389164515903</c:v>
                </c:pt>
                <c:pt idx="6383">
                  <c:v>15.112773350306918</c:v>
                </c:pt>
                <c:pt idx="6384">
                  <c:v>15.115162985665457</c:v>
                </c:pt>
                <c:pt idx="6385">
                  <c:v>15.117530822753906</c:v>
                </c:pt>
                <c:pt idx="6386">
                  <c:v>15.11991228376116</c:v>
                </c:pt>
                <c:pt idx="6387">
                  <c:v>15.122295107160296</c:v>
                </c:pt>
                <c:pt idx="6388">
                  <c:v>15.124682017735072</c:v>
                </c:pt>
                <c:pt idx="6389">
                  <c:v>15.127060753958565</c:v>
                </c:pt>
                <c:pt idx="6390">
                  <c:v>15.129432678222656</c:v>
                </c:pt>
                <c:pt idx="6391">
                  <c:v>15.131823675973074</c:v>
                </c:pt>
                <c:pt idx="6392">
                  <c:v>15.13420649937221</c:v>
                </c:pt>
                <c:pt idx="6393">
                  <c:v>15.136579786028181</c:v>
                </c:pt>
                <c:pt idx="6394">
                  <c:v>15.138961247035434</c:v>
                </c:pt>
                <c:pt idx="6395">
                  <c:v>15.141342708042689</c:v>
                </c:pt>
                <c:pt idx="6396">
                  <c:v>15.143744604928152</c:v>
                </c:pt>
                <c:pt idx="6397">
                  <c:v>15.146106992449079</c:v>
                </c:pt>
                <c:pt idx="6398">
                  <c:v>15.148493903023855</c:v>
                </c:pt>
                <c:pt idx="6399">
                  <c:v>15.150874001639229</c:v>
                </c:pt>
                <c:pt idx="6400">
                  <c:v>15.153258187430245</c:v>
                </c:pt>
                <c:pt idx="6401">
                  <c:v>15.155619212559291</c:v>
                </c:pt>
                <c:pt idx="6402">
                  <c:v>15.158008847917829</c:v>
                </c:pt>
                <c:pt idx="6403">
                  <c:v>15.160388946533203</c:v>
                </c:pt>
                <c:pt idx="6404">
                  <c:v>15.162771769932338</c:v>
                </c:pt>
                <c:pt idx="6405">
                  <c:v>15.165150506155831</c:v>
                </c:pt>
                <c:pt idx="6406">
                  <c:v>15.167542866298129</c:v>
                </c:pt>
                <c:pt idx="6407">
                  <c:v>15.169916152954102</c:v>
                </c:pt>
                <c:pt idx="6408">
                  <c:v>15.172293526785714</c:v>
                </c:pt>
                <c:pt idx="6409">
                  <c:v>15.174666813441684</c:v>
                </c:pt>
                <c:pt idx="6410">
                  <c:v>15.177064623151507</c:v>
                </c:pt>
                <c:pt idx="6411">
                  <c:v>15.179443359375</c:v>
                </c:pt>
                <c:pt idx="6412">
                  <c:v>15.181822095598493</c:v>
                </c:pt>
                <c:pt idx="6413">
                  <c:v>15.184196744646345</c:v>
                </c:pt>
                <c:pt idx="6414">
                  <c:v>15.186589104788643</c:v>
                </c:pt>
                <c:pt idx="6415">
                  <c:v>15.188965116228376</c:v>
                </c:pt>
                <c:pt idx="6416">
                  <c:v>15.191342490059988</c:v>
                </c:pt>
                <c:pt idx="6417">
                  <c:v>15.193722588675362</c:v>
                </c:pt>
                <c:pt idx="6418">
                  <c:v>15.196114948817661</c:v>
                </c:pt>
                <c:pt idx="6419">
                  <c:v>15.198493685041155</c:v>
                </c:pt>
                <c:pt idx="6420">
                  <c:v>15.200869696480886</c:v>
                </c:pt>
                <c:pt idx="6421">
                  <c:v>15.203255244663783</c:v>
                </c:pt>
                <c:pt idx="6422">
                  <c:v>15.20564079284668</c:v>
                </c:pt>
                <c:pt idx="6423">
                  <c:v>15.20801407950265</c:v>
                </c:pt>
                <c:pt idx="6424">
                  <c:v>15.210388728550502</c:v>
                </c:pt>
                <c:pt idx="6425">
                  <c:v>15.212774276733398</c:v>
                </c:pt>
                <c:pt idx="6426">
                  <c:v>15.215162549700056</c:v>
                </c:pt>
                <c:pt idx="6427">
                  <c:v>15.217526299612862</c:v>
                </c:pt>
                <c:pt idx="6428">
                  <c:v>15.219914572579519</c:v>
                </c:pt>
                <c:pt idx="6429">
                  <c:v>15.222301483154297</c:v>
                </c:pt>
                <c:pt idx="6430">
                  <c:v>15.224687031337192</c:v>
                </c:pt>
                <c:pt idx="6431">
                  <c:v>15.227052143641879</c:v>
                </c:pt>
                <c:pt idx="6432">
                  <c:v>15.229439054216657</c:v>
                </c:pt>
                <c:pt idx="6433">
                  <c:v>15.231819152832031</c:v>
                </c:pt>
                <c:pt idx="6434">
                  <c:v>15.234210150582449</c:v>
                </c:pt>
                <c:pt idx="6435">
                  <c:v>15.236577987670898</c:v>
                </c:pt>
                <c:pt idx="6436">
                  <c:v>15.238970347813197</c:v>
                </c:pt>
                <c:pt idx="6437">
                  <c:v>15.241343634469168</c:v>
                </c:pt>
                <c:pt idx="6438">
                  <c:v>15.243726457868304</c:v>
                </c:pt>
                <c:pt idx="6439">
                  <c:v>15.246099744524274</c:v>
                </c:pt>
                <c:pt idx="6440">
                  <c:v>15.248485292707171</c:v>
                </c:pt>
                <c:pt idx="6441">
                  <c:v>15.250874928065707</c:v>
                </c:pt>
                <c:pt idx="6442">
                  <c:v>15.253259113856723</c:v>
                </c:pt>
                <c:pt idx="6443">
                  <c:v>15.255622863769531</c:v>
                </c:pt>
                <c:pt idx="6444">
                  <c:v>15.258024760654994</c:v>
                </c:pt>
                <c:pt idx="6445">
                  <c:v>15.260389872959681</c:v>
                </c:pt>
                <c:pt idx="6446">
                  <c:v>15.262775421142578</c:v>
                </c:pt>
                <c:pt idx="6447">
                  <c:v>15.26515279497419</c:v>
                </c:pt>
                <c:pt idx="6448">
                  <c:v>15.267539705548968</c:v>
                </c:pt>
                <c:pt idx="6449">
                  <c:v>15.269921166556221</c:v>
                </c:pt>
                <c:pt idx="6450">
                  <c:v>15.272293090820312</c:v>
                </c:pt>
                <c:pt idx="6451">
                  <c:v>15.274669102260043</c:v>
                </c:pt>
                <c:pt idx="6452">
                  <c:v>15.277066911969866</c:v>
                </c:pt>
                <c:pt idx="6453">
                  <c:v>15.279437473842075</c:v>
                </c:pt>
                <c:pt idx="6454">
                  <c:v>15.281814847673688</c:v>
                </c:pt>
                <c:pt idx="6455">
                  <c:v>15.284199033464704</c:v>
                </c:pt>
                <c:pt idx="6456">
                  <c:v>15.286591393607003</c:v>
                </c:pt>
                <c:pt idx="6457">
                  <c:v>15.288955143519809</c:v>
                </c:pt>
                <c:pt idx="6458">
                  <c:v>15.291344778878347</c:v>
                </c:pt>
                <c:pt idx="6459">
                  <c:v>15.293727602277484</c:v>
                </c:pt>
                <c:pt idx="6460">
                  <c:v>15.296113150460378</c:v>
                </c:pt>
                <c:pt idx="6461">
                  <c:v>15.298483712332589</c:v>
                </c:pt>
                <c:pt idx="6462">
                  <c:v>15.300862448556082</c:v>
                </c:pt>
                <c:pt idx="6463">
                  <c:v>15.303250721522739</c:v>
                </c:pt>
                <c:pt idx="6464">
                  <c:v>15.305637632097516</c:v>
                </c:pt>
                <c:pt idx="6465">
                  <c:v>15.308010918753487</c:v>
                </c:pt>
                <c:pt idx="6466">
                  <c:v>15.310397829328265</c:v>
                </c:pt>
                <c:pt idx="6467">
                  <c:v>15.312777927943637</c:v>
                </c:pt>
                <c:pt idx="6468">
                  <c:v>15.315158026559011</c:v>
                </c:pt>
                <c:pt idx="6469">
                  <c:v>15.317531313214984</c:v>
                </c:pt>
                <c:pt idx="6470">
                  <c:v>15.319916861397878</c:v>
                </c:pt>
                <c:pt idx="6471">
                  <c:v>15.322309221540179</c:v>
                </c:pt>
                <c:pt idx="6472">
                  <c:v>15.324679783412387</c:v>
                </c:pt>
                <c:pt idx="6473">
                  <c:v>15.327061244419642</c:v>
                </c:pt>
                <c:pt idx="6474">
                  <c:v>15.329441343035016</c:v>
                </c:pt>
                <c:pt idx="6475">
                  <c:v>15.331818716866628</c:v>
                </c:pt>
                <c:pt idx="6476">
                  <c:v>15.334198815482003</c:v>
                </c:pt>
                <c:pt idx="6477">
                  <c:v>15.336577551705496</c:v>
                </c:pt>
                <c:pt idx="6478">
                  <c:v>15.338965824672153</c:v>
                </c:pt>
                <c:pt idx="6479">
                  <c:v>15.341350010463168</c:v>
                </c:pt>
                <c:pt idx="6480">
                  <c:v>15.34372193472726</c:v>
                </c:pt>
                <c:pt idx="6481">
                  <c:v>15.346099308558871</c:v>
                </c:pt>
                <c:pt idx="6482">
                  <c:v>15.348493031093051</c:v>
                </c:pt>
                <c:pt idx="6483">
                  <c:v>15.350875854492188</c:v>
                </c:pt>
                <c:pt idx="6484">
                  <c:v>15.353246416364398</c:v>
                </c:pt>
                <c:pt idx="6485">
                  <c:v>15.355627877371651</c:v>
                </c:pt>
                <c:pt idx="6486">
                  <c:v>15.358017512730189</c:v>
                </c:pt>
                <c:pt idx="6487">
                  <c:v>15.36038943699428</c:v>
                </c:pt>
                <c:pt idx="6488">
                  <c:v>15.362777709960938</c:v>
                </c:pt>
                <c:pt idx="6489">
                  <c:v>15.365161895751953</c:v>
                </c:pt>
                <c:pt idx="6490">
                  <c:v>15.367544719151088</c:v>
                </c:pt>
                <c:pt idx="6491">
                  <c:v>15.369918005807058</c:v>
                </c:pt>
                <c:pt idx="6492">
                  <c:v>15.372294017246791</c:v>
                </c:pt>
                <c:pt idx="6493">
                  <c:v>15.374678203037806</c:v>
                </c:pt>
                <c:pt idx="6494">
                  <c:v>15.377069200788226</c:v>
                </c:pt>
                <c:pt idx="6495">
                  <c:v>15.379442487444196</c:v>
                </c:pt>
                <c:pt idx="6496">
                  <c:v>15.38182394845145</c:v>
                </c:pt>
                <c:pt idx="6497">
                  <c:v>15.384204047066824</c:v>
                </c:pt>
                <c:pt idx="6498">
                  <c:v>15.386580058506556</c:v>
                </c:pt>
                <c:pt idx="6499">
                  <c:v>15.388951982770648</c:v>
                </c:pt>
                <c:pt idx="6500">
                  <c:v>15.391340255737305</c:v>
                </c:pt>
                <c:pt idx="6501">
                  <c:v>15.393729891095843</c:v>
                </c:pt>
                <c:pt idx="6502">
                  <c:v>15.396100452968051</c:v>
                </c:pt>
                <c:pt idx="6503">
                  <c:v>15.398487363542829</c:v>
                </c:pt>
                <c:pt idx="6504">
                  <c:v>15.400868824550082</c:v>
                </c:pt>
                <c:pt idx="6505">
                  <c:v>15.403254372732979</c:v>
                </c:pt>
                <c:pt idx="6506">
                  <c:v>15.405624934605189</c:v>
                </c:pt>
                <c:pt idx="6507">
                  <c:v>15.408009120396205</c:v>
                </c:pt>
                <c:pt idx="6508">
                  <c:v>15.41039058140346</c:v>
                </c:pt>
                <c:pt idx="6509">
                  <c:v>15.412778854370117</c:v>
                </c:pt>
                <c:pt idx="6510">
                  <c:v>15.415154865809848</c:v>
                </c:pt>
                <c:pt idx="6511">
                  <c:v>15.417526790073939</c:v>
                </c:pt>
                <c:pt idx="6512">
                  <c:v>15.419920512608119</c:v>
                </c:pt>
                <c:pt idx="6513">
                  <c:v>15.422306060791016</c:v>
                </c:pt>
                <c:pt idx="6514">
                  <c:v>15.424677985055105</c:v>
                </c:pt>
                <c:pt idx="6515">
                  <c:v>15.427056721278598</c:v>
                </c:pt>
                <c:pt idx="6516">
                  <c:v>15.429440907069614</c:v>
                </c:pt>
                <c:pt idx="6517">
                  <c:v>15.431840079171316</c:v>
                </c:pt>
                <c:pt idx="6518">
                  <c:v>15.434199741908481</c:v>
                </c:pt>
                <c:pt idx="6519">
                  <c:v>15.4365907396589</c:v>
                </c:pt>
                <c:pt idx="6520">
                  <c:v>15.438968113490512</c:v>
                </c:pt>
                <c:pt idx="6521">
                  <c:v>15.441350936889648</c:v>
                </c:pt>
                <c:pt idx="6522">
                  <c:v>15.443713324410574</c:v>
                </c:pt>
                <c:pt idx="6523">
                  <c:v>15.446102959769112</c:v>
                </c:pt>
                <c:pt idx="6524">
                  <c:v>15.448485783168246</c:v>
                </c:pt>
                <c:pt idx="6525">
                  <c:v>15.450865881783621</c:v>
                </c:pt>
                <c:pt idx="6526">
                  <c:v>15.453244618007114</c:v>
                </c:pt>
                <c:pt idx="6527">
                  <c:v>15.455639702933174</c:v>
                </c:pt>
                <c:pt idx="6528">
                  <c:v>15.458012989589145</c:v>
                </c:pt>
                <c:pt idx="6529">
                  <c:v>15.460393088204519</c:v>
                </c:pt>
                <c:pt idx="6530">
                  <c:v>15.46276501246861</c:v>
                </c:pt>
                <c:pt idx="6531">
                  <c:v>15.465164184570312</c:v>
                </c:pt>
                <c:pt idx="6532">
                  <c:v>15.467540196010043</c:v>
                </c:pt>
                <c:pt idx="6533">
                  <c:v>15.469920294625418</c:v>
                </c:pt>
                <c:pt idx="6534">
                  <c:v>15.47229358128139</c:v>
                </c:pt>
                <c:pt idx="6535">
                  <c:v>15.474684579031807</c:v>
                </c:pt>
                <c:pt idx="6536">
                  <c:v>15.47706059047154</c:v>
                </c:pt>
                <c:pt idx="6537">
                  <c:v>15.479437964303152</c:v>
                </c:pt>
                <c:pt idx="6538">
                  <c:v>15.481816700526645</c:v>
                </c:pt>
                <c:pt idx="6539">
                  <c:v>15.484210423060825</c:v>
                </c:pt>
                <c:pt idx="6540">
                  <c:v>15.486586434500557</c:v>
                </c:pt>
                <c:pt idx="6541">
                  <c:v>15.48896517072405</c:v>
                </c:pt>
                <c:pt idx="6542">
                  <c:v>15.491349356515066</c:v>
                </c:pt>
                <c:pt idx="6543">
                  <c:v>15.493736267089844</c:v>
                </c:pt>
                <c:pt idx="6544">
                  <c:v>15.496109553745814</c:v>
                </c:pt>
                <c:pt idx="6545">
                  <c:v>15.498485565185547</c:v>
                </c:pt>
                <c:pt idx="6546">
                  <c:v>15.500869750976562</c:v>
                </c:pt>
                <c:pt idx="6547">
                  <c:v>15.503255299159457</c:v>
                </c:pt>
                <c:pt idx="6548">
                  <c:v>15.505621773856026</c:v>
                </c:pt>
                <c:pt idx="6549">
                  <c:v>15.508011409214564</c:v>
                </c:pt>
                <c:pt idx="6550">
                  <c:v>15.510394232613699</c:v>
                </c:pt>
                <c:pt idx="6551">
                  <c:v>15.512779780796595</c:v>
                </c:pt>
                <c:pt idx="6552">
                  <c:v>15.515147617885043</c:v>
                </c:pt>
                <c:pt idx="6553">
                  <c:v>15.51753316606794</c:v>
                </c:pt>
                <c:pt idx="6554">
                  <c:v>15.519913264683314</c:v>
                </c:pt>
                <c:pt idx="6555">
                  <c:v>15.522302900041852</c:v>
                </c:pt>
                <c:pt idx="6556">
                  <c:v>15.5246707371303</c:v>
                </c:pt>
                <c:pt idx="6557">
                  <c:v>15.52706445966448</c:v>
                </c:pt>
                <c:pt idx="6558">
                  <c:v>15.529436383928571</c:v>
                </c:pt>
                <c:pt idx="6559">
                  <c:v>15.531823294503347</c:v>
                </c:pt>
                <c:pt idx="6560">
                  <c:v>15.534196581159319</c:v>
                </c:pt>
                <c:pt idx="6561">
                  <c:v>15.536583491734095</c:v>
                </c:pt>
                <c:pt idx="6562">
                  <c:v>15.538970402308871</c:v>
                </c:pt>
                <c:pt idx="6563">
                  <c:v>15.541354588099887</c:v>
                </c:pt>
                <c:pt idx="6564">
                  <c:v>15.543721062796456</c:v>
                </c:pt>
                <c:pt idx="6565">
                  <c:v>15.546121597290039</c:v>
                </c:pt>
                <c:pt idx="6566">
                  <c:v>15.548486709594727</c:v>
                </c:pt>
                <c:pt idx="6567">
                  <c:v>15.550869532993861</c:v>
                </c:pt>
                <c:pt idx="6568">
                  <c:v>15.553246906825473</c:v>
                </c:pt>
                <c:pt idx="6569">
                  <c:v>15.555633817400251</c:v>
                </c:pt>
                <c:pt idx="6570">
                  <c:v>15.558016640799385</c:v>
                </c:pt>
                <c:pt idx="6571">
                  <c:v>15.560389927455356</c:v>
                </c:pt>
                <c:pt idx="6572">
                  <c:v>15.562763214111328</c:v>
                </c:pt>
                <c:pt idx="6573">
                  <c:v>15.56516374860491</c:v>
                </c:pt>
                <c:pt idx="6574">
                  <c:v>15.567531585693359</c:v>
                </c:pt>
                <c:pt idx="6575">
                  <c:v>15.569913046700613</c:v>
                </c:pt>
                <c:pt idx="6576">
                  <c:v>15.572295870099749</c:v>
                </c:pt>
                <c:pt idx="6577">
                  <c:v>15.574686867850167</c:v>
                </c:pt>
                <c:pt idx="6578">
                  <c:v>15.577051980154854</c:v>
                </c:pt>
                <c:pt idx="6579">
                  <c:v>15.579440253121511</c:v>
                </c:pt>
                <c:pt idx="6580">
                  <c:v>15.581827163696289</c:v>
                </c:pt>
                <c:pt idx="6581">
                  <c:v>15.584208624703543</c:v>
                </c:pt>
                <c:pt idx="6582">
                  <c:v>15.586579186575753</c:v>
                </c:pt>
                <c:pt idx="6583">
                  <c:v>15.588959285191127</c:v>
                </c:pt>
                <c:pt idx="6584">
                  <c:v>15.591347558157784</c:v>
                </c:pt>
                <c:pt idx="6585">
                  <c:v>15.593734468732562</c:v>
                </c:pt>
                <c:pt idx="6586">
                  <c:v>15.596106392996651</c:v>
                </c:pt>
                <c:pt idx="6587">
                  <c:v>15.598491941179548</c:v>
                </c:pt>
                <c:pt idx="6588">
                  <c:v>15.600872039794922</c:v>
                </c:pt>
                <c:pt idx="6589">
                  <c:v>15.603252138410296</c:v>
                </c:pt>
                <c:pt idx="6590">
                  <c:v>15.605626787458148</c:v>
                </c:pt>
                <c:pt idx="6591">
                  <c:v>15.608012335641043</c:v>
                </c:pt>
                <c:pt idx="6592">
                  <c:v>15.610404695783343</c:v>
                </c:pt>
                <c:pt idx="6593">
                  <c:v>15.612773895263672</c:v>
                </c:pt>
                <c:pt idx="6594">
                  <c:v>15.615156718662806</c:v>
                </c:pt>
                <c:pt idx="6595">
                  <c:v>15.617536817278181</c:v>
                </c:pt>
                <c:pt idx="6596">
                  <c:v>15.619912828717913</c:v>
                </c:pt>
                <c:pt idx="6597">
                  <c:v>15.622291564941406</c:v>
                </c:pt>
                <c:pt idx="6598">
                  <c:v>15.624674388340541</c:v>
                </c:pt>
                <c:pt idx="6599">
                  <c:v>15.627061298915317</c:v>
                </c:pt>
                <c:pt idx="6600">
                  <c:v>15.629445484706332</c:v>
                </c:pt>
                <c:pt idx="6601">
                  <c:v>15.631814684186663</c:v>
                </c:pt>
                <c:pt idx="6602">
                  <c:v>15.634189333234515</c:v>
                </c:pt>
                <c:pt idx="6603">
                  <c:v>15.636585780552455</c:v>
                </c:pt>
                <c:pt idx="6604">
                  <c:v>15.638968603951589</c:v>
                </c:pt>
                <c:pt idx="6605">
                  <c:v>15.641337803431918</c:v>
                </c:pt>
                <c:pt idx="6606">
                  <c:v>15.643724714006696</c:v>
                </c:pt>
                <c:pt idx="6607">
                  <c:v>15.646111624581472</c:v>
                </c:pt>
                <c:pt idx="6608">
                  <c:v>15.648483548845563</c:v>
                </c:pt>
                <c:pt idx="6609">
                  <c:v>15.650874546595981</c:v>
                </c:pt>
                <c:pt idx="6610">
                  <c:v>15.653258732386996</c:v>
                </c:pt>
                <c:pt idx="6611">
                  <c:v>15.655640193394252</c:v>
                </c:pt>
                <c:pt idx="6612">
                  <c:v>15.658012117658343</c:v>
                </c:pt>
                <c:pt idx="6613">
                  <c:v>15.660388129098074</c:v>
                </c:pt>
                <c:pt idx="6614">
                  <c:v>15.662775039672852</c:v>
                </c:pt>
                <c:pt idx="6615">
                  <c:v>15.665166037423269</c:v>
                </c:pt>
                <c:pt idx="6616">
                  <c:v>15.667535236903598</c:v>
                </c:pt>
                <c:pt idx="6617">
                  <c:v>15.669918060302734</c:v>
                </c:pt>
                <c:pt idx="6618">
                  <c:v>15.672299521309988</c:v>
                </c:pt>
                <c:pt idx="6619">
                  <c:v>15.674674170357839</c:v>
                </c:pt>
                <c:pt idx="6620">
                  <c:v>15.677047457013812</c:v>
                </c:pt>
                <c:pt idx="6621">
                  <c:v>15.679435729980469</c:v>
                </c:pt>
                <c:pt idx="6622">
                  <c:v>15.681825365339007</c:v>
                </c:pt>
                <c:pt idx="6623">
                  <c:v>15.684197289603096</c:v>
                </c:pt>
                <c:pt idx="6624">
                  <c:v>15.686582837785993</c:v>
                </c:pt>
                <c:pt idx="6625">
                  <c:v>15.688964298793246</c:v>
                </c:pt>
                <c:pt idx="6626">
                  <c:v>15.691352571759905</c:v>
                </c:pt>
                <c:pt idx="6627">
                  <c:v>15.693721771240234</c:v>
                </c:pt>
                <c:pt idx="6628">
                  <c:v>15.696103232247488</c:v>
                </c:pt>
                <c:pt idx="6629">
                  <c:v>15.698488780430385</c:v>
                </c:pt>
                <c:pt idx="6630">
                  <c:v>15.700875691005161</c:v>
                </c:pt>
                <c:pt idx="6631">
                  <c:v>15.703251702444893</c:v>
                </c:pt>
                <c:pt idx="6632">
                  <c:v>15.705623626708984</c:v>
                </c:pt>
                <c:pt idx="6633">
                  <c:v>15.708015986851283</c:v>
                </c:pt>
                <c:pt idx="6634">
                  <c:v>15.71040153503418</c:v>
                </c:pt>
                <c:pt idx="6635">
                  <c:v>15.712773459298269</c:v>
                </c:pt>
                <c:pt idx="6636">
                  <c:v>15.715153557913643</c:v>
                </c:pt>
                <c:pt idx="6637">
                  <c:v>15.717536381312778</c:v>
                </c:pt>
                <c:pt idx="6638">
                  <c:v>15.71993282863072</c:v>
                </c:pt>
                <c:pt idx="6639">
                  <c:v>15.722296578543526</c:v>
                </c:pt>
                <c:pt idx="6640">
                  <c:v>15.724686213902064</c:v>
                </c:pt>
                <c:pt idx="6641">
                  <c:v>15.727064950125557</c:v>
                </c:pt>
                <c:pt idx="6642">
                  <c:v>15.729446411132812</c:v>
                </c:pt>
                <c:pt idx="6643">
                  <c:v>15.731808798653738</c:v>
                </c:pt>
                <c:pt idx="6644">
                  <c:v>15.734201158796038</c:v>
                </c:pt>
                <c:pt idx="6645">
                  <c:v>15.736582619803292</c:v>
                </c:pt>
                <c:pt idx="6646">
                  <c:v>15.738959993634905</c:v>
                </c:pt>
                <c:pt idx="6647">
                  <c:v>15.741341454642159</c:v>
                </c:pt>
                <c:pt idx="6648">
                  <c:v>15.743733814784457</c:v>
                </c:pt>
                <c:pt idx="6649">
                  <c:v>15.746105739048549</c:v>
                </c:pt>
                <c:pt idx="6650">
                  <c:v>15.748483112880161</c:v>
                </c:pt>
                <c:pt idx="6651">
                  <c:v>15.750857761928012</c:v>
                </c:pt>
                <c:pt idx="6652">
                  <c:v>15.753255571637835</c:v>
                </c:pt>
                <c:pt idx="6653">
                  <c:v>15.755634307861328</c:v>
                </c:pt>
                <c:pt idx="6654">
                  <c:v>15.758010319301059</c:v>
                </c:pt>
                <c:pt idx="6655">
                  <c:v>15.760387693132673</c:v>
                </c:pt>
                <c:pt idx="6656">
                  <c:v>15.76277869088309</c:v>
                </c:pt>
                <c:pt idx="6657">
                  <c:v>15.765154702322823</c:v>
                </c:pt>
                <c:pt idx="6658">
                  <c:v>15.767533438546316</c:v>
                </c:pt>
                <c:pt idx="6659">
                  <c:v>15.76991353716169</c:v>
                </c:pt>
                <c:pt idx="6660">
                  <c:v>15.772305897303989</c:v>
                </c:pt>
                <c:pt idx="6661">
                  <c:v>15.774681908743721</c:v>
                </c:pt>
                <c:pt idx="6662">
                  <c:v>15.777059282575335</c:v>
                </c:pt>
                <c:pt idx="6663">
                  <c:v>15.779443468366351</c:v>
                </c:pt>
                <c:pt idx="6664">
                  <c:v>15.781830378941127</c:v>
                </c:pt>
                <c:pt idx="6665">
                  <c:v>15.784203665597097</c:v>
                </c:pt>
                <c:pt idx="6666">
                  <c:v>15.786578314644949</c:v>
                </c:pt>
                <c:pt idx="6667">
                  <c:v>15.788962500435964</c:v>
                </c:pt>
                <c:pt idx="6668">
                  <c:v>15.791349411010742</c:v>
                </c:pt>
                <c:pt idx="6669">
                  <c:v>15.79371724809919</c:v>
                </c:pt>
                <c:pt idx="6670">
                  <c:v>15.796105521065847</c:v>
                </c:pt>
                <c:pt idx="6671">
                  <c:v>15.798489706856863</c:v>
                </c:pt>
                <c:pt idx="6672">
                  <c:v>15.80087525503976</c:v>
                </c:pt>
                <c:pt idx="6673">
                  <c:v>15.803243092128207</c:v>
                </c:pt>
                <c:pt idx="6674">
                  <c:v>15.805628640311104</c:v>
                </c:pt>
                <c:pt idx="6675">
                  <c:v>15.808010101318359</c:v>
                </c:pt>
                <c:pt idx="6676">
                  <c:v>15.810401099068777</c:v>
                </c:pt>
                <c:pt idx="6677">
                  <c:v>15.812767573765345</c:v>
                </c:pt>
                <c:pt idx="6678">
                  <c:v>15.815162658691406</c:v>
                </c:pt>
                <c:pt idx="6679">
                  <c:v>15.817533220563616</c:v>
                </c:pt>
                <c:pt idx="6680">
                  <c:v>15.819917406354632</c:v>
                </c:pt>
                <c:pt idx="6681">
                  <c:v>15.822292055402484</c:v>
                </c:pt>
                <c:pt idx="6682">
                  <c:v>15.824680328369141</c:v>
                </c:pt>
                <c:pt idx="6683">
                  <c:v>15.827065876552036</c:v>
                </c:pt>
                <c:pt idx="6684">
                  <c:v>15.829450062343051</c:v>
                </c:pt>
                <c:pt idx="6685">
                  <c:v>15.83181653703962</c:v>
                </c:pt>
                <c:pt idx="6686">
                  <c:v>15.834214346749441</c:v>
                </c:pt>
                <c:pt idx="6687">
                  <c:v>15.836582183837891</c:v>
                </c:pt>
                <c:pt idx="6688">
                  <c:v>15.838967732020786</c:v>
                </c:pt>
                <c:pt idx="6689">
                  <c:v>15.841343743460518</c:v>
                </c:pt>
                <c:pt idx="6690">
                  <c:v>15.843730654035296</c:v>
                </c:pt>
                <c:pt idx="6691">
                  <c:v>15.846110752650668</c:v>
                </c:pt>
                <c:pt idx="6692">
                  <c:v>15.84848540169852</c:v>
                </c:pt>
                <c:pt idx="6693">
                  <c:v>15.850860050746371</c:v>
                </c:pt>
                <c:pt idx="6694">
                  <c:v>15.853257860456194</c:v>
                </c:pt>
                <c:pt idx="6695">
                  <c:v>15.855628422328403</c:v>
                </c:pt>
                <c:pt idx="6696">
                  <c:v>15.858008520943777</c:v>
                </c:pt>
                <c:pt idx="6697">
                  <c:v>15.860389981951032</c:v>
                </c:pt>
                <c:pt idx="6698">
                  <c:v>15.862782342093331</c:v>
                </c:pt>
                <c:pt idx="6699">
                  <c:v>15.865144729614258</c:v>
                </c:pt>
                <c:pt idx="6700">
                  <c:v>15.867535727364675</c:v>
                </c:pt>
                <c:pt idx="6701">
                  <c:v>15.869919913155691</c:v>
                </c:pt>
                <c:pt idx="6702">
                  <c:v>15.872301374162946</c:v>
                </c:pt>
                <c:pt idx="6703">
                  <c:v>15.874671936035156</c:v>
                </c:pt>
                <c:pt idx="6704">
                  <c:v>15.877054759434291</c:v>
                </c:pt>
                <c:pt idx="6705">
                  <c:v>15.879440307617188</c:v>
                </c:pt>
                <c:pt idx="6706">
                  <c:v>15.881827218191964</c:v>
                </c:pt>
                <c:pt idx="6707">
                  <c:v>15.884199142456055</c:v>
                </c:pt>
                <c:pt idx="6708">
                  <c:v>15.886590140206472</c:v>
                </c:pt>
                <c:pt idx="6709">
                  <c:v>15.888967514038086</c:v>
                </c:pt>
                <c:pt idx="6710">
                  <c:v>15.891346250261579</c:v>
                </c:pt>
                <c:pt idx="6711">
                  <c:v>15.893720899309431</c:v>
                </c:pt>
                <c:pt idx="6712">
                  <c:v>15.896109172276088</c:v>
                </c:pt>
                <c:pt idx="6713">
                  <c:v>15.898497445242745</c:v>
                </c:pt>
                <c:pt idx="6714">
                  <c:v>15.900869369506836</c:v>
                </c:pt>
                <c:pt idx="6715">
                  <c:v>15.903248105730329</c:v>
                </c:pt>
                <c:pt idx="6716">
                  <c:v>15.905630929129464</c:v>
                </c:pt>
                <c:pt idx="6717">
                  <c:v>15.908005578177315</c:v>
                </c:pt>
                <c:pt idx="6718">
                  <c:v>15.91038703918457</c:v>
                </c:pt>
                <c:pt idx="6719">
                  <c:v>15.912767137799944</c:v>
                </c:pt>
                <c:pt idx="6720">
                  <c:v>15.915156773158481</c:v>
                </c:pt>
                <c:pt idx="6721">
                  <c:v>15.917540958949496</c:v>
                </c:pt>
                <c:pt idx="6722">
                  <c:v>15.919912883213588</c:v>
                </c:pt>
                <c:pt idx="6723">
                  <c:v>15.92228889465332</c:v>
                </c:pt>
                <c:pt idx="6724">
                  <c:v>15.9246826171875</c:v>
                </c:pt>
                <c:pt idx="6725">
                  <c:v>15.927065440586635</c:v>
                </c:pt>
                <c:pt idx="6726">
                  <c:v>15.929433277675082</c:v>
                </c:pt>
                <c:pt idx="6727">
                  <c:v>15.93182018824986</c:v>
                </c:pt>
                <c:pt idx="6728">
                  <c:v>15.934207098824636</c:v>
                </c:pt>
                <c:pt idx="6729">
                  <c:v>15.936577660696846</c:v>
                </c:pt>
                <c:pt idx="6730">
                  <c:v>15.938968658447266</c:v>
                </c:pt>
                <c:pt idx="6731">
                  <c:v>15.941352844238281</c:v>
                </c:pt>
                <c:pt idx="6732">
                  <c:v>15.943735667637416</c:v>
                </c:pt>
                <c:pt idx="6733">
                  <c:v>15.946104867117745</c:v>
                </c:pt>
                <c:pt idx="6734">
                  <c:v>15.948484965733119</c:v>
                </c:pt>
                <c:pt idx="6735">
                  <c:v>15.950867789132253</c:v>
                </c:pt>
                <c:pt idx="6736">
                  <c:v>15.953260149274554</c:v>
                </c:pt>
                <c:pt idx="6737">
                  <c:v>15.955633435930524</c:v>
                </c:pt>
                <c:pt idx="6738">
                  <c:v>15.958016259329659</c:v>
                </c:pt>
                <c:pt idx="6739">
                  <c:v>15.960396357945033</c:v>
                </c:pt>
                <c:pt idx="6740">
                  <c:v>15.962772369384766</c:v>
                </c:pt>
                <c:pt idx="6741">
                  <c:v>15.965144293648855</c:v>
                </c:pt>
                <c:pt idx="6742">
                  <c:v>15.967535291399274</c:v>
                </c:pt>
                <c:pt idx="6743">
                  <c:v>15.96992220197405</c:v>
                </c:pt>
                <c:pt idx="6744">
                  <c:v>15.972294126238141</c:v>
                </c:pt>
                <c:pt idx="6745">
                  <c:v>15.974676949637276</c:v>
                </c:pt>
                <c:pt idx="6746">
                  <c:v>15.977061135428292</c:v>
                </c:pt>
                <c:pt idx="6747">
                  <c:v>15.979448046003069</c:v>
                </c:pt>
                <c:pt idx="6748">
                  <c:v>15.981818607875278</c:v>
                </c:pt>
                <c:pt idx="6749">
                  <c:v>15.984197344098773</c:v>
                </c:pt>
                <c:pt idx="6750">
                  <c:v>15.986582892281668</c:v>
                </c:pt>
                <c:pt idx="6751">
                  <c:v>15.988971165248325</c:v>
                </c:pt>
                <c:pt idx="6752">
                  <c:v>15.991345814296176</c:v>
                </c:pt>
                <c:pt idx="6753">
                  <c:v>15.993717738560267</c:v>
                </c:pt>
                <c:pt idx="6754">
                  <c:v>15.996111461094447</c:v>
                </c:pt>
                <c:pt idx="6755">
                  <c:v>15.998494284493582</c:v>
                </c:pt>
                <c:pt idx="6756">
                  <c:v>16.000868933541433</c:v>
                </c:pt>
                <c:pt idx="6757">
                  <c:v>16.003250394548687</c:v>
                </c:pt>
                <c:pt idx="6758">
                  <c:v>16.005633217947825</c:v>
                </c:pt>
                <c:pt idx="6759">
                  <c:v>16.008026940482004</c:v>
                </c:pt>
                <c:pt idx="6760">
                  <c:v>16.010390690394811</c:v>
                </c:pt>
                <c:pt idx="6761">
                  <c:v>16.012780325753347</c:v>
                </c:pt>
                <c:pt idx="6762">
                  <c:v>16.015159061976842</c:v>
                </c:pt>
                <c:pt idx="6763">
                  <c:v>16.017539160592214</c:v>
                </c:pt>
                <c:pt idx="6764">
                  <c:v>16.01990154811314</c:v>
                </c:pt>
                <c:pt idx="6765">
                  <c:v>16.022293908255442</c:v>
                </c:pt>
                <c:pt idx="6766">
                  <c:v>16.024674006870814</c:v>
                </c:pt>
                <c:pt idx="6767">
                  <c:v>16.027055467878068</c:v>
                </c:pt>
                <c:pt idx="6768">
                  <c:v>16.029435566493444</c:v>
                </c:pt>
                <c:pt idx="6769">
                  <c:v>16.031827926635742</c:v>
                </c:pt>
                <c:pt idx="6770">
                  <c:v>16.034202575683594</c:v>
                </c:pt>
                <c:pt idx="6771">
                  <c:v>16.036579949515207</c:v>
                </c:pt>
                <c:pt idx="6772">
                  <c:v>16.038957323346818</c:v>
                </c:pt>
                <c:pt idx="6773">
                  <c:v>16.041352408272878</c:v>
                </c:pt>
                <c:pt idx="6774">
                  <c:v>16.043731144496373</c:v>
                </c:pt>
                <c:pt idx="6775">
                  <c:v>16.046108518327983</c:v>
                </c:pt>
                <c:pt idx="6776">
                  <c:v>16.048484529767716</c:v>
                </c:pt>
                <c:pt idx="6777">
                  <c:v>16.050875527518137</c:v>
                </c:pt>
                <c:pt idx="6778">
                  <c:v>16.053250176565989</c:v>
                </c:pt>
                <c:pt idx="6779">
                  <c:v>16.055626188005718</c:v>
                </c:pt>
                <c:pt idx="6780">
                  <c:v>16.058006286621094</c:v>
                </c:pt>
                <c:pt idx="6781">
                  <c:v>16.060400009155273</c:v>
                </c:pt>
                <c:pt idx="6782">
                  <c:v>16.062777382986887</c:v>
                </c:pt>
                <c:pt idx="6783">
                  <c:v>16.065156119210378</c:v>
                </c:pt>
                <c:pt idx="6784">
                  <c:v>16.067538942609513</c:v>
                </c:pt>
                <c:pt idx="6785">
                  <c:v>16.069927215576172</c:v>
                </c:pt>
                <c:pt idx="6786">
                  <c:v>16.07229777744838</c:v>
                </c:pt>
                <c:pt idx="6787">
                  <c:v>16.074676513671875</c:v>
                </c:pt>
                <c:pt idx="6788">
                  <c:v>16.077060699462891</c:v>
                </c:pt>
                <c:pt idx="6789">
                  <c:v>16.079446247645787</c:v>
                </c:pt>
                <c:pt idx="6790">
                  <c:v>16.081811359950475</c:v>
                </c:pt>
                <c:pt idx="6791">
                  <c:v>16.084200995309011</c:v>
                </c:pt>
                <c:pt idx="6792">
                  <c:v>16.086585181100027</c:v>
                </c:pt>
                <c:pt idx="6793">
                  <c:v>16.088969366891043</c:v>
                </c:pt>
                <c:pt idx="6794">
                  <c:v>16.091335841587611</c:v>
                </c:pt>
                <c:pt idx="6795">
                  <c:v>16.09372411455427</c:v>
                </c:pt>
                <c:pt idx="6796">
                  <c:v>16.096104213169642</c:v>
                </c:pt>
                <c:pt idx="6797">
                  <c:v>16.098492486136301</c:v>
                </c:pt>
                <c:pt idx="6798">
                  <c:v>16.100861685616628</c:v>
                </c:pt>
                <c:pt idx="6799">
                  <c:v>16.103259495326451</c:v>
                </c:pt>
                <c:pt idx="6800">
                  <c:v>16.105627332414898</c:v>
                </c:pt>
                <c:pt idx="6801">
                  <c:v>16.108012880597794</c:v>
                </c:pt>
                <c:pt idx="6802">
                  <c:v>16.110387529645646</c:v>
                </c:pt>
                <c:pt idx="6803">
                  <c:v>16.112777165004186</c:v>
                </c:pt>
                <c:pt idx="6804">
                  <c:v>16.11516407557896</c:v>
                </c:pt>
                <c:pt idx="6805">
                  <c:v>16.117546898978098</c:v>
                </c:pt>
                <c:pt idx="6806">
                  <c:v>16.119910648890905</c:v>
                </c:pt>
                <c:pt idx="6807">
                  <c:v>16.122312545776367</c:v>
                </c:pt>
                <c:pt idx="6808">
                  <c:v>16.124677658081055</c:v>
                </c:pt>
                <c:pt idx="6809">
                  <c:v>16.12706184387207</c:v>
                </c:pt>
                <c:pt idx="6810">
                  <c:v>16.129437855311803</c:v>
                </c:pt>
                <c:pt idx="6811">
                  <c:v>16.131826128278458</c:v>
                </c:pt>
                <c:pt idx="6812">
                  <c:v>16.134204864501953</c:v>
                </c:pt>
                <c:pt idx="6813">
                  <c:v>16.136578151157924</c:v>
                </c:pt>
                <c:pt idx="6814">
                  <c:v>16.138954162597656</c:v>
                </c:pt>
                <c:pt idx="6815">
                  <c:v>16.141353334699357</c:v>
                </c:pt>
                <c:pt idx="6816">
                  <c:v>16.143722534179688</c:v>
                </c:pt>
                <c:pt idx="6817">
                  <c:v>16.146101270403179</c:v>
                </c:pt>
                <c:pt idx="6818">
                  <c:v>16.148484093802317</c:v>
                </c:pt>
                <c:pt idx="6819">
                  <c:v>16.150879178728374</c:v>
                </c:pt>
                <c:pt idx="6820">
                  <c:v>16.153240203857422</c:v>
                </c:pt>
                <c:pt idx="6821">
                  <c:v>16.15563256399972</c:v>
                </c:pt>
                <c:pt idx="6822">
                  <c:v>16.158015387398855</c:v>
                </c:pt>
                <c:pt idx="6823">
                  <c:v>16.160399573189871</c:v>
                </c:pt>
                <c:pt idx="6824">
                  <c:v>16.16276741027832</c:v>
                </c:pt>
                <c:pt idx="6825">
                  <c:v>16.165151596069336</c:v>
                </c:pt>
                <c:pt idx="6826">
                  <c:v>16.167535781860352</c:v>
                </c:pt>
                <c:pt idx="6827">
                  <c:v>16.169921330043248</c:v>
                </c:pt>
                <c:pt idx="6828">
                  <c:v>16.172294616699219</c:v>
                </c:pt>
                <c:pt idx="6829">
                  <c:v>16.174685614449636</c:v>
                </c:pt>
                <c:pt idx="6830">
                  <c:v>16.177061625889369</c:v>
                </c:pt>
                <c:pt idx="6831">
                  <c:v>16.179440362112864</c:v>
                </c:pt>
                <c:pt idx="6832">
                  <c:v>16.181816373552593</c:v>
                </c:pt>
                <c:pt idx="6833">
                  <c:v>16.184203284127371</c:v>
                </c:pt>
                <c:pt idx="6834">
                  <c:v>16.186592919485911</c:v>
                </c:pt>
                <c:pt idx="6835">
                  <c:v>16.18896484375</c:v>
                </c:pt>
                <c:pt idx="6836">
                  <c:v>16.191343579973491</c:v>
                </c:pt>
                <c:pt idx="6837">
                  <c:v>16.193730490548269</c:v>
                </c:pt>
                <c:pt idx="6838">
                  <c:v>16.196102414812358</c:v>
                </c:pt>
                <c:pt idx="6839">
                  <c:v>16.198485238211497</c:v>
                </c:pt>
                <c:pt idx="6840">
                  <c:v>16.200865336826869</c:v>
                </c:pt>
                <c:pt idx="6841">
                  <c:v>16.203254972185405</c:v>
                </c:pt>
                <c:pt idx="6842">
                  <c:v>16.205635070800781</c:v>
                </c:pt>
                <c:pt idx="6843">
                  <c:v>16.208006995064871</c:v>
                </c:pt>
                <c:pt idx="6844">
                  <c:v>16.210381644112722</c:v>
                </c:pt>
                <c:pt idx="6845">
                  <c:v>16.212778091430664</c:v>
                </c:pt>
                <c:pt idx="6846">
                  <c:v>16.215158190046036</c:v>
                </c:pt>
                <c:pt idx="6847">
                  <c:v>16.217527389526367</c:v>
                </c:pt>
                <c:pt idx="6848">
                  <c:v>16.219917024884904</c:v>
                </c:pt>
                <c:pt idx="6849">
                  <c:v>16.222303935459681</c:v>
                </c:pt>
                <c:pt idx="6850">
                  <c:v>16.224675859723771</c:v>
                </c:pt>
                <c:pt idx="6851">
                  <c:v>16.227065495082311</c:v>
                </c:pt>
                <c:pt idx="6852">
                  <c:v>16.229449680873326</c:v>
                </c:pt>
                <c:pt idx="6853">
                  <c:v>16.231832504272461</c:v>
                </c:pt>
                <c:pt idx="6854">
                  <c:v>16.234203066144669</c:v>
                </c:pt>
                <c:pt idx="6855">
                  <c:v>16.236581802368164</c:v>
                </c:pt>
                <c:pt idx="6856">
                  <c:v>16.238963263375418</c:v>
                </c:pt>
                <c:pt idx="6857">
                  <c:v>16.241356985909597</c:v>
                </c:pt>
                <c:pt idx="6858">
                  <c:v>16.243727547781809</c:v>
                </c:pt>
                <c:pt idx="6859">
                  <c:v>16.246110371180944</c:v>
                </c:pt>
                <c:pt idx="6860">
                  <c:v>16.248489107404435</c:v>
                </c:pt>
                <c:pt idx="6861">
                  <c:v>16.250865118844168</c:v>
                </c:pt>
                <c:pt idx="6862">
                  <c:v>16.253235680716379</c:v>
                </c:pt>
                <c:pt idx="6863">
                  <c:v>16.255625316074916</c:v>
                </c:pt>
                <c:pt idx="6864">
                  <c:v>16.258016313825333</c:v>
                </c:pt>
                <c:pt idx="6865">
                  <c:v>16.260386875697545</c:v>
                </c:pt>
                <c:pt idx="6866">
                  <c:v>16.262772423880442</c:v>
                </c:pt>
                <c:pt idx="6867">
                  <c:v>16.265156609671457</c:v>
                </c:pt>
                <c:pt idx="6868">
                  <c:v>16.267542157854351</c:v>
                </c:pt>
                <c:pt idx="6869">
                  <c:v>16.269915444510325</c:v>
                </c:pt>
                <c:pt idx="6870">
                  <c:v>16.272294180733816</c:v>
                </c:pt>
                <c:pt idx="6871">
                  <c:v>16.274679728916713</c:v>
                </c:pt>
                <c:pt idx="6872">
                  <c:v>16.277063914707728</c:v>
                </c:pt>
                <c:pt idx="6873">
                  <c:v>16.279441288539342</c:v>
                </c:pt>
                <c:pt idx="6874">
                  <c:v>16.281813212803431</c:v>
                </c:pt>
                <c:pt idx="6875">
                  <c:v>16.28420557294573</c:v>
                </c:pt>
                <c:pt idx="6876">
                  <c:v>16.286588396344865</c:v>
                </c:pt>
                <c:pt idx="6877">
                  <c:v>16.288961683000835</c:v>
                </c:pt>
                <c:pt idx="6878">
                  <c:v>16.29134041922433</c:v>
                </c:pt>
                <c:pt idx="6879">
                  <c:v>16.293728692190989</c:v>
                </c:pt>
                <c:pt idx="6880">
                  <c:v>16.296121052333287</c:v>
                </c:pt>
                <c:pt idx="6881">
                  <c:v>16.298487527029856</c:v>
                </c:pt>
                <c:pt idx="6882">
                  <c:v>16.300878524780273</c:v>
                </c:pt>
                <c:pt idx="6883">
                  <c:v>16.303253173828125</c:v>
                </c:pt>
                <c:pt idx="6884">
                  <c:v>16.305634634835378</c:v>
                </c:pt>
                <c:pt idx="6885">
                  <c:v>16.307999747140066</c:v>
                </c:pt>
                <c:pt idx="6886">
                  <c:v>16.310389382498606</c:v>
                </c:pt>
                <c:pt idx="6887">
                  <c:v>16.31277220589774</c:v>
                </c:pt>
                <c:pt idx="6888">
                  <c:v>16.315149579729351</c:v>
                </c:pt>
                <c:pt idx="6889">
                  <c:v>16.317531040736608</c:v>
                </c:pt>
                <c:pt idx="6890">
                  <c:v>16.319923400878906</c:v>
                </c:pt>
                <c:pt idx="6891">
                  <c:v>16.322296687534877</c:v>
                </c:pt>
                <c:pt idx="6892">
                  <c:v>16.324676786150249</c:v>
                </c:pt>
                <c:pt idx="6893">
                  <c:v>16.327051435198101</c:v>
                </c:pt>
                <c:pt idx="6894">
                  <c:v>16.329446520124161</c:v>
                </c:pt>
                <c:pt idx="6895">
                  <c:v>16.331825256347656</c:v>
                </c:pt>
                <c:pt idx="6896">
                  <c:v>16.33420263017927</c:v>
                </c:pt>
                <c:pt idx="6897">
                  <c:v>16.336577279227122</c:v>
                </c:pt>
                <c:pt idx="6898">
                  <c:v>16.33896963936942</c:v>
                </c:pt>
                <c:pt idx="6899">
                  <c:v>16.34134701320103</c:v>
                </c:pt>
                <c:pt idx="6900">
                  <c:v>16.343723024640763</c:v>
                </c:pt>
                <c:pt idx="6901">
                  <c:v>16.34610448564802</c:v>
                </c:pt>
                <c:pt idx="6902">
                  <c:v>16.348495483398438</c:v>
                </c:pt>
                <c:pt idx="6903">
                  <c:v>16.35087558201381</c:v>
                </c:pt>
                <c:pt idx="6904">
                  <c:v>16.353251593453543</c:v>
                </c:pt>
                <c:pt idx="6905">
                  <c:v>16.355634416852677</c:v>
                </c:pt>
                <c:pt idx="6906">
                  <c:v>16.358022689819336</c:v>
                </c:pt>
                <c:pt idx="6907">
                  <c:v>16.360391889299663</c:v>
                </c:pt>
                <c:pt idx="6908">
                  <c:v>16.362771987915039</c:v>
                </c:pt>
                <c:pt idx="6909">
                  <c:v>16.365156173706055</c:v>
                </c:pt>
                <c:pt idx="6910">
                  <c:v>16.367538997105189</c:v>
                </c:pt>
                <c:pt idx="6911">
                  <c:v>16.369906834193639</c:v>
                </c:pt>
                <c:pt idx="6912">
                  <c:v>16.372296469552175</c:v>
                </c:pt>
                <c:pt idx="6913">
                  <c:v>16.374680655343191</c:v>
                </c:pt>
                <c:pt idx="6914">
                  <c:v>16.377066203526088</c:v>
                </c:pt>
                <c:pt idx="6915">
                  <c:v>16.379432678222656</c:v>
                </c:pt>
                <c:pt idx="6916">
                  <c:v>16.381819588797434</c:v>
                </c:pt>
                <c:pt idx="6917">
                  <c:v>16.384201049804688</c:v>
                </c:pt>
                <c:pt idx="6918">
                  <c:v>16.386589322771343</c:v>
                </c:pt>
                <c:pt idx="6919">
                  <c:v>16.388957159859793</c:v>
                </c:pt>
                <c:pt idx="6920">
                  <c:v>16.391353607177734</c:v>
                </c:pt>
                <c:pt idx="6921">
                  <c:v>16.393721444266184</c:v>
                </c:pt>
                <c:pt idx="6922">
                  <c:v>16.396106992449077</c:v>
                </c:pt>
                <c:pt idx="6923">
                  <c:v>16.39848300388881</c:v>
                </c:pt>
                <c:pt idx="6924">
                  <c:v>16.400869914463588</c:v>
                </c:pt>
                <c:pt idx="6925">
                  <c:v>16.403255462646484</c:v>
                </c:pt>
                <c:pt idx="6926">
                  <c:v>16.405636923653738</c:v>
                </c:pt>
                <c:pt idx="6927">
                  <c:v>16.408004760742188</c:v>
                </c:pt>
                <c:pt idx="6928">
                  <c:v>16.41040665762765</c:v>
                </c:pt>
                <c:pt idx="6929">
                  <c:v>16.412771769932338</c:v>
                </c:pt>
                <c:pt idx="6930">
                  <c:v>16.415155955723353</c:v>
                </c:pt>
                <c:pt idx="6931">
                  <c:v>16.417533329554967</c:v>
                </c:pt>
                <c:pt idx="6932">
                  <c:v>16.419921602521622</c:v>
                </c:pt>
                <c:pt idx="6933">
                  <c:v>16.422298976353236</c:v>
                </c:pt>
                <c:pt idx="6934">
                  <c:v>16.42467635018485</c:v>
                </c:pt>
                <c:pt idx="6935">
                  <c:v>16.42704963684082</c:v>
                </c:pt>
                <c:pt idx="6936">
                  <c:v>16.429450171334402</c:v>
                </c:pt>
                <c:pt idx="6937">
                  <c:v>16.431818008422852</c:v>
                </c:pt>
                <c:pt idx="6938">
                  <c:v>16.434199469430105</c:v>
                </c:pt>
                <c:pt idx="6939">
                  <c:v>16.436579568045481</c:v>
                </c:pt>
                <c:pt idx="6940">
                  <c:v>16.43897192818778</c:v>
                </c:pt>
                <c:pt idx="6941">
                  <c:v>16.441334315708705</c:v>
                </c:pt>
                <c:pt idx="6942">
                  <c:v>16.443726675851003</c:v>
                </c:pt>
                <c:pt idx="6943">
                  <c:v>16.446109499250138</c:v>
                </c:pt>
                <c:pt idx="6944">
                  <c:v>16.448493685041154</c:v>
                </c:pt>
                <c:pt idx="6945">
                  <c:v>16.450862884521484</c:v>
                </c:pt>
                <c:pt idx="6946">
                  <c:v>16.4532470703125</c:v>
                </c:pt>
                <c:pt idx="6947">
                  <c:v>16.455632618495397</c:v>
                </c:pt>
                <c:pt idx="6948">
                  <c:v>16.458019529070171</c:v>
                </c:pt>
                <c:pt idx="6949">
                  <c:v>16.460390090942383</c:v>
                </c:pt>
                <c:pt idx="6950">
                  <c:v>16.462782451084681</c:v>
                </c:pt>
                <c:pt idx="6951">
                  <c:v>16.465158462524414</c:v>
                </c:pt>
                <c:pt idx="6952">
                  <c:v>16.467537198747905</c:v>
                </c:pt>
                <c:pt idx="6953">
                  <c:v>16.469913210187638</c:v>
                </c:pt>
                <c:pt idx="6954">
                  <c:v>16.472301483154297</c:v>
                </c:pt>
                <c:pt idx="6955">
                  <c:v>16.474691118512833</c:v>
                </c:pt>
                <c:pt idx="6956">
                  <c:v>16.477058955601283</c:v>
                </c:pt>
                <c:pt idx="6957">
                  <c:v>16.479440416608536</c:v>
                </c:pt>
                <c:pt idx="6958">
                  <c:v>16.481823240007671</c:v>
                </c:pt>
                <c:pt idx="6959">
                  <c:v>16.484197889055523</c:v>
                </c:pt>
                <c:pt idx="6960">
                  <c:v>16.48657935006278</c:v>
                </c:pt>
                <c:pt idx="6961">
                  <c:v>16.48895672389439</c:v>
                </c:pt>
                <c:pt idx="6962">
                  <c:v>16.491349084036692</c:v>
                </c:pt>
                <c:pt idx="6963">
                  <c:v>16.493731907435826</c:v>
                </c:pt>
                <c:pt idx="6964">
                  <c:v>16.496105194091797</c:v>
                </c:pt>
                <c:pt idx="6965">
                  <c:v>16.498478480747767</c:v>
                </c:pt>
                <c:pt idx="6966">
                  <c:v>16.500873565673828</c:v>
                </c:pt>
                <c:pt idx="6967">
                  <c:v>16.503256389072963</c:v>
                </c:pt>
                <c:pt idx="6968">
                  <c:v>16.505622863769531</c:v>
                </c:pt>
                <c:pt idx="6969">
                  <c:v>16.508012499128068</c:v>
                </c:pt>
                <c:pt idx="6970">
                  <c:v>16.510399409702845</c:v>
                </c:pt>
                <c:pt idx="6971">
                  <c:v>16.512767246791295</c:v>
                </c:pt>
                <c:pt idx="6972">
                  <c:v>16.515159606933594</c:v>
                </c:pt>
                <c:pt idx="6973">
                  <c:v>16.517543792724609</c:v>
                </c:pt>
                <c:pt idx="6974">
                  <c:v>16.519926616123744</c:v>
                </c:pt>
                <c:pt idx="6975">
                  <c:v>16.522294453212194</c:v>
                </c:pt>
                <c:pt idx="6976">
                  <c:v>16.524675914219447</c:v>
                </c:pt>
                <c:pt idx="6977">
                  <c:v>16.527058737618582</c:v>
                </c:pt>
                <c:pt idx="6978">
                  <c:v>16.52945109776088</c:v>
                </c:pt>
                <c:pt idx="6979">
                  <c:v>16.531821659633092</c:v>
                </c:pt>
                <c:pt idx="6980">
                  <c:v>16.534204483032227</c:v>
                </c:pt>
                <c:pt idx="6981">
                  <c:v>16.53658594403948</c:v>
                </c:pt>
                <c:pt idx="6982">
                  <c:v>16.538960593087332</c:v>
                </c:pt>
                <c:pt idx="6983">
                  <c:v>16.541333879743302</c:v>
                </c:pt>
                <c:pt idx="6984">
                  <c:v>16.543723515101842</c:v>
                </c:pt>
                <c:pt idx="6985">
                  <c:v>16.546110425676616</c:v>
                </c:pt>
                <c:pt idx="6986">
                  <c:v>16.548482349940709</c:v>
                </c:pt>
                <c:pt idx="6987">
                  <c:v>16.550865173339844</c:v>
                </c:pt>
                <c:pt idx="6988">
                  <c:v>16.553249359130859</c:v>
                </c:pt>
                <c:pt idx="6989">
                  <c:v>16.555636269705637</c:v>
                </c:pt>
                <c:pt idx="6990">
                  <c:v>16.558008193969727</c:v>
                </c:pt>
                <c:pt idx="6991">
                  <c:v>16.560386930193218</c:v>
                </c:pt>
                <c:pt idx="6992">
                  <c:v>16.562773840767996</c:v>
                </c:pt>
                <c:pt idx="6993">
                  <c:v>16.565159388950892</c:v>
                </c:pt>
                <c:pt idx="6994">
                  <c:v>16.567535400390625</c:v>
                </c:pt>
                <c:pt idx="6995">
                  <c:v>16.569907324654714</c:v>
                </c:pt>
                <c:pt idx="6996">
                  <c:v>16.572301047188894</c:v>
                </c:pt>
                <c:pt idx="6997">
                  <c:v>16.574683870588029</c:v>
                </c:pt>
                <c:pt idx="6998">
                  <c:v>16.57705851963588</c:v>
                </c:pt>
                <c:pt idx="6999">
                  <c:v>16.579439980643137</c:v>
                </c:pt>
                <c:pt idx="7000">
                  <c:v>16.58182552882603</c:v>
                </c:pt>
                <c:pt idx="7001">
                  <c:v>16.58421516418457</c:v>
                </c:pt>
                <c:pt idx="7002">
                  <c:v>16.58658300127302</c:v>
                </c:pt>
                <c:pt idx="7003">
                  <c:v>16.588973999023438</c:v>
                </c:pt>
                <c:pt idx="7004">
                  <c:v>16.591351372855051</c:v>
                </c:pt>
                <c:pt idx="7005">
                  <c:v>16.593730109078543</c:v>
                </c:pt>
                <c:pt idx="7006">
                  <c:v>16.596093858991349</c:v>
                </c:pt>
                <c:pt idx="7007">
                  <c:v>16.598483494349889</c:v>
                </c:pt>
                <c:pt idx="7008">
                  <c:v>16.600869042532786</c:v>
                </c:pt>
                <c:pt idx="7009">
                  <c:v>16.603245053972515</c:v>
                </c:pt>
                <c:pt idx="7010">
                  <c:v>16.605626514979772</c:v>
                </c:pt>
                <c:pt idx="7011">
                  <c:v>16.60801887512207</c:v>
                </c:pt>
                <c:pt idx="7012">
                  <c:v>16.610392161778041</c:v>
                </c:pt>
                <c:pt idx="7013">
                  <c:v>16.612770898001536</c:v>
                </c:pt>
                <c:pt idx="7014">
                  <c:v>16.615149634225027</c:v>
                </c:pt>
                <c:pt idx="7015">
                  <c:v>16.617543356759207</c:v>
                </c:pt>
                <c:pt idx="7016">
                  <c:v>16.619922092982701</c:v>
                </c:pt>
                <c:pt idx="7017">
                  <c:v>16.622299466814312</c:v>
                </c:pt>
                <c:pt idx="7018">
                  <c:v>16.624676840645925</c:v>
                </c:pt>
                <c:pt idx="7019">
                  <c:v>16.627065113612584</c:v>
                </c:pt>
                <c:pt idx="7020">
                  <c:v>16.629439762660436</c:v>
                </c:pt>
                <c:pt idx="7021">
                  <c:v>16.631818498883927</c:v>
                </c:pt>
                <c:pt idx="7022">
                  <c:v>16.634198597499303</c:v>
                </c:pt>
                <c:pt idx="7023">
                  <c:v>16.636590957641602</c:v>
                </c:pt>
                <c:pt idx="7024">
                  <c:v>16.638968331473215</c:v>
                </c:pt>
                <c:pt idx="7025">
                  <c:v>16.641345705304825</c:v>
                </c:pt>
                <c:pt idx="7026">
                  <c:v>16.643729891095841</c:v>
                </c:pt>
                <c:pt idx="7027">
                  <c:v>16.646115439278738</c:v>
                </c:pt>
                <c:pt idx="7028">
                  <c:v>16.648488725934708</c:v>
                </c:pt>
                <c:pt idx="7029">
                  <c:v>16.650866099766322</c:v>
                </c:pt>
                <c:pt idx="7030">
                  <c:v>16.653251647949219</c:v>
                </c:pt>
                <c:pt idx="7031">
                  <c:v>16.655633108956472</c:v>
                </c:pt>
                <c:pt idx="7032">
                  <c:v>16.658005033220562</c:v>
                </c:pt>
                <c:pt idx="7033">
                  <c:v>16.660391943795339</c:v>
                </c:pt>
                <c:pt idx="7034">
                  <c:v>16.662773404802593</c:v>
                </c:pt>
                <c:pt idx="7035">
                  <c:v>16.665160315377371</c:v>
                </c:pt>
                <c:pt idx="7036">
                  <c:v>16.667526790073939</c:v>
                </c:pt>
                <c:pt idx="7037">
                  <c:v>16.669913700648717</c:v>
                </c:pt>
                <c:pt idx="7038">
                  <c:v>16.672297886439733</c:v>
                </c:pt>
                <c:pt idx="7039">
                  <c:v>16.674682072230748</c:v>
                </c:pt>
                <c:pt idx="7040">
                  <c:v>16.677052634102957</c:v>
                </c:pt>
                <c:pt idx="7041">
                  <c:v>16.679449081420898</c:v>
                </c:pt>
                <c:pt idx="7042">
                  <c:v>16.681816918509348</c:v>
                </c:pt>
                <c:pt idx="7043">
                  <c:v>16.684201104300364</c:v>
                </c:pt>
                <c:pt idx="7044">
                  <c:v>16.686577115740093</c:v>
                </c:pt>
                <c:pt idx="7045">
                  <c:v>16.688968113490514</c:v>
                </c:pt>
                <c:pt idx="7046">
                  <c:v>16.691353661673411</c:v>
                </c:pt>
                <c:pt idx="7047">
                  <c:v>16.693736485072545</c:v>
                </c:pt>
                <c:pt idx="7048">
                  <c:v>16.696104322160991</c:v>
                </c:pt>
                <c:pt idx="7049">
                  <c:v>16.698500769478933</c:v>
                </c:pt>
                <c:pt idx="7050">
                  <c:v>16.700868606567383</c:v>
                </c:pt>
                <c:pt idx="7051">
                  <c:v>16.703251429966517</c:v>
                </c:pt>
                <c:pt idx="7052">
                  <c:v>16.705628803798131</c:v>
                </c:pt>
                <c:pt idx="7053">
                  <c:v>16.708017076764786</c:v>
                </c:pt>
                <c:pt idx="7054">
                  <c:v>16.710393088204519</c:v>
                </c:pt>
                <c:pt idx="7055">
                  <c:v>16.712770462036133</c:v>
                </c:pt>
                <c:pt idx="7056">
                  <c:v>16.715145111083984</c:v>
                </c:pt>
                <c:pt idx="7057">
                  <c:v>16.717542920793804</c:v>
                </c:pt>
                <c:pt idx="7058">
                  <c:v>16.719913482666016</c:v>
                </c:pt>
                <c:pt idx="7059">
                  <c:v>16.722293581281388</c:v>
                </c:pt>
                <c:pt idx="7060">
                  <c:v>16.724675042288645</c:v>
                </c:pt>
                <c:pt idx="7061">
                  <c:v>16.727070127214702</c:v>
                </c:pt>
                <c:pt idx="7062">
                  <c:v>16.72943115234375</c:v>
                </c:pt>
                <c:pt idx="7063">
                  <c:v>16.731823512486049</c:v>
                </c:pt>
                <c:pt idx="7064">
                  <c:v>16.734207698277064</c:v>
                </c:pt>
                <c:pt idx="7065">
                  <c:v>16.736589159284318</c:v>
                </c:pt>
                <c:pt idx="7066">
                  <c:v>16.738956996372767</c:v>
                </c:pt>
                <c:pt idx="7067">
                  <c:v>16.741345269339426</c:v>
                </c:pt>
                <c:pt idx="7068">
                  <c:v>16.743728092738561</c:v>
                </c:pt>
                <c:pt idx="7069">
                  <c:v>16.746113640921457</c:v>
                </c:pt>
                <c:pt idx="7070">
                  <c:v>16.748485565185547</c:v>
                </c:pt>
                <c:pt idx="7071">
                  <c:v>16.750877925327845</c:v>
                </c:pt>
                <c:pt idx="7072">
                  <c:v>16.753252574375697</c:v>
                </c:pt>
                <c:pt idx="7073">
                  <c:v>16.755632672991069</c:v>
                </c:pt>
                <c:pt idx="7074">
                  <c:v>16.758007322038921</c:v>
                </c:pt>
                <c:pt idx="7075">
                  <c:v>16.760396957397461</c:v>
                </c:pt>
                <c:pt idx="7076">
                  <c:v>16.762785230364116</c:v>
                </c:pt>
                <c:pt idx="7077">
                  <c:v>16.765155792236328</c:v>
                </c:pt>
                <c:pt idx="7078">
                  <c:v>16.7675358908517</c:v>
                </c:pt>
                <c:pt idx="7079">
                  <c:v>16.769921439034597</c:v>
                </c:pt>
                <c:pt idx="7080">
                  <c:v>16.772293363298687</c:v>
                </c:pt>
                <c:pt idx="7081">
                  <c:v>16.774674824305944</c:v>
                </c:pt>
                <c:pt idx="7082">
                  <c:v>16.777054922921316</c:v>
                </c:pt>
                <c:pt idx="7083">
                  <c:v>16.779445920671733</c:v>
                </c:pt>
                <c:pt idx="7084">
                  <c:v>16.781824656895228</c:v>
                </c:pt>
                <c:pt idx="7085">
                  <c:v>16.784196581159318</c:v>
                </c:pt>
                <c:pt idx="7086">
                  <c:v>16.78657259259905</c:v>
                </c:pt>
                <c:pt idx="7087">
                  <c:v>16.78896631513323</c:v>
                </c:pt>
                <c:pt idx="7088">
                  <c:v>16.791349138532365</c:v>
                </c:pt>
                <c:pt idx="7089">
                  <c:v>16.793715613228933</c:v>
                </c:pt>
                <c:pt idx="7090">
                  <c:v>16.796105248587473</c:v>
                </c:pt>
                <c:pt idx="7091">
                  <c:v>16.798492159162247</c:v>
                </c:pt>
                <c:pt idx="7092">
                  <c:v>16.800859996250697</c:v>
                </c:pt>
                <c:pt idx="7093">
                  <c:v>16.803255081176758</c:v>
                </c:pt>
                <c:pt idx="7094">
                  <c:v>16.805637904575892</c:v>
                </c:pt>
                <c:pt idx="7095">
                  <c:v>16.808022090366908</c:v>
                </c:pt>
                <c:pt idx="7096">
                  <c:v>16.810391289847239</c:v>
                </c:pt>
                <c:pt idx="7097">
                  <c:v>16.812772750854492</c:v>
                </c:pt>
                <c:pt idx="7098">
                  <c:v>16.815154211861746</c:v>
                </c:pt>
                <c:pt idx="7099">
                  <c:v>16.817547934395925</c:v>
                </c:pt>
                <c:pt idx="7100">
                  <c:v>16.819915771484375</c:v>
                </c:pt>
                <c:pt idx="7101">
                  <c:v>16.822301319667272</c:v>
                </c:pt>
                <c:pt idx="7102">
                  <c:v>16.824680055890763</c:v>
                </c:pt>
                <c:pt idx="7103">
                  <c:v>16.827054704938615</c:v>
                </c:pt>
                <c:pt idx="7104">
                  <c:v>16.829429353986466</c:v>
                </c:pt>
                <c:pt idx="7105">
                  <c:v>16.831817626953125</c:v>
                </c:pt>
                <c:pt idx="7106">
                  <c:v>16.83420589991978</c:v>
                </c:pt>
                <c:pt idx="7107">
                  <c:v>16.836576461791992</c:v>
                </c:pt>
                <c:pt idx="7108">
                  <c:v>16.838962009974889</c:v>
                </c:pt>
                <c:pt idx="7109">
                  <c:v>16.841347558157786</c:v>
                </c:pt>
                <c:pt idx="7110">
                  <c:v>16.843733106340679</c:v>
                </c:pt>
                <c:pt idx="7111">
                  <c:v>16.846105030604772</c:v>
                </c:pt>
                <c:pt idx="7112">
                  <c:v>16.848483766828263</c:v>
                </c:pt>
                <c:pt idx="7113">
                  <c:v>16.850872039794922</c:v>
                </c:pt>
                <c:pt idx="7114">
                  <c:v>16.853254863194056</c:v>
                </c:pt>
                <c:pt idx="7115">
                  <c:v>16.855630874633789</c:v>
                </c:pt>
                <c:pt idx="7116">
                  <c:v>16.85800416128976</c:v>
                </c:pt>
                <c:pt idx="7117">
                  <c:v>16.860396521432058</c:v>
                </c:pt>
                <c:pt idx="7118">
                  <c:v>16.862779344831193</c:v>
                </c:pt>
                <c:pt idx="7119">
                  <c:v>16.865153993879044</c:v>
                </c:pt>
                <c:pt idx="7120">
                  <c:v>16.86753409249442</c:v>
                </c:pt>
                <c:pt idx="7121">
                  <c:v>16.869921003069194</c:v>
                </c:pt>
                <c:pt idx="7122">
                  <c:v>16.872309276035853</c:v>
                </c:pt>
                <c:pt idx="7123">
                  <c:v>16.874677113124303</c:v>
                </c:pt>
                <c:pt idx="7124">
                  <c:v>16.87706811087472</c:v>
                </c:pt>
                <c:pt idx="7125">
                  <c:v>16.879445484706334</c:v>
                </c:pt>
                <c:pt idx="7126">
                  <c:v>16.881826945713588</c:v>
                </c:pt>
                <c:pt idx="7127">
                  <c:v>16.884190695626394</c:v>
                </c:pt>
                <c:pt idx="7128">
                  <c:v>16.886583055768693</c:v>
                </c:pt>
                <c:pt idx="7129">
                  <c:v>16.88896451677595</c:v>
                </c:pt>
                <c:pt idx="7130">
                  <c:v>16.891340528215679</c:v>
                </c:pt>
                <c:pt idx="7131">
                  <c:v>16.893721989222936</c:v>
                </c:pt>
                <c:pt idx="7132">
                  <c:v>16.896112986973353</c:v>
                </c:pt>
                <c:pt idx="7133">
                  <c:v>16.898486273629324</c:v>
                </c:pt>
                <c:pt idx="7134">
                  <c:v>16.900863647460938</c:v>
                </c:pt>
                <c:pt idx="7135">
                  <c:v>16.903242383684429</c:v>
                </c:pt>
                <c:pt idx="7136">
                  <c:v>16.905636106218608</c:v>
                </c:pt>
                <c:pt idx="7137">
                  <c:v>16.908014842442103</c:v>
                </c:pt>
                <c:pt idx="7138">
                  <c:v>16.910393578665598</c:v>
                </c:pt>
                <c:pt idx="7139">
                  <c:v>16.912770952497208</c:v>
                </c:pt>
                <c:pt idx="7140">
                  <c:v>16.915157863071986</c:v>
                </c:pt>
                <c:pt idx="7141">
                  <c:v>16.917536599295481</c:v>
                </c:pt>
                <c:pt idx="7142">
                  <c:v>16.919913973127091</c:v>
                </c:pt>
                <c:pt idx="7143">
                  <c:v>16.922295434134348</c:v>
                </c:pt>
                <c:pt idx="7144">
                  <c:v>16.924686431884766</c:v>
                </c:pt>
                <c:pt idx="7145">
                  <c:v>16.927065168108257</c:v>
                </c:pt>
                <c:pt idx="7146">
                  <c:v>16.929439817156108</c:v>
                </c:pt>
                <c:pt idx="7147">
                  <c:v>16.931824002947124</c:v>
                </c:pt>
                <c:pt idx="7148">
                  <c:v>16.934212275913783</c:v>
                </c:pt>
                <c:pt idx="7149">
                  <c:v>16.936581475394114</c:v>
                </c:pt>
                <c:pt idx="7150">
                  <c:v>16.938961574009486</c:v>
                </c:pt>
                <c:pt idx="7151">
                  <c:v>16.941345759800502</c:v>
                </c:pt>
                <c:pt idx="7152">
                  <c:v>16.943728583199636</c:v>
                </c:pt>
                <c:pt idx="7153">
                  <c:v>16.946099145071848</c:v>
                </c:pt>
                <c:pt idx="7154">
                  <c:v>16.948488780430385</c:v>
                </c:pt>
                <c:pt idx="7155">
                  <c:v>16.950868879045757</c:v>
                </c:pt>
                <c:pt idx="7156">
                  <c:v>16.953254427228654</c:v>
                </c:pt>
                <c:pt idx="7157">
                  <c:v>16.955624989100865</c:v>
                </c:pt>
                <c:pt idx="7158">
                  <c:v>16.958010537283762</c:v>
                </c:pt>
                <c:pt idx="7159">
                  <c:v>16.960394723074778</c:v>
                </c:pt>
                <c:pt idx="7160">
                  <c:v>16.962780271257671</c:v>
                </c:pt>
                <c:pt idx="7161">
                  <c:v>16.965148108346121</c:v>
                </c:pt>
                <c:pt idx="7162">
                  <c:v>16.967547280447825</c:v>
                </c:pt>
                <c:pt idx="7163">
                  <c:v>16.969915117536271</c:v>
                </c:pt>
                <c:pt idx="7164">
                  <c:v>16.972296578543528</c:v>
                </c:pt>
                <c:pt idx="7165">
                  <c:v>16.974673952375138</c:v>
                </c:pt>
                <c:pt idx="7166">
                  <c:v>16.977063587733678</c:v>
                </c:pt>
                <c:pt idx="7167">
                  <c:v>16.979446411132812</c:v>
                </c:pt>
                <c:pt idx="7168">
                  <c:v>16.981830596923828</c:v>
                </c:pt>
                <c:pt idx="7169">
                  <c:v>16.984197071620397</c:v>
                </c:pt>
                <c:pt idx="7170">
                  <c:v>16.986594881330216</c:v>
                </c:pt>
                <c:pt idx="7171">
                  <c:v>16.988962718418666</c:v>
                </c:pt>
                <c:pt idx="7172">
                  <c:v>16.9913455418178</c:v>
                </c:pt>
                <c:pt idx="7173">
                  <c:v>16.993725640433176</c:v>
                </c:pt>
                <c:pt idx="7174">
                  <c:v>16.996113913399832</c:v>
                </c:pt>
                <c:pt idx="7175">
                  <c:v>16.998489924839564</c:v>
                </c:pt>
                <c:pt idx="7176">
                  <c:v>17.000864573887416</c:v>
                </c:pt>
                <c:pt idx="7177">
                  <c:v>17.003243310110911</c:v>
                </c:pt>
                <c:pt idx="7178">
                  <c:v>17.00564111982073</c:v>
                </c:pt>
                <c:pt idx="7179">
                  <c:v>17.00800895690918</c:v>
                </c:pt>
                <c:pt idx="7180">
                  <c:v>17.010390417916433</c:v>
                </c:pt>
                <c:pt idx="7181">
                  <c:v>17.012770516531809</c:v>
                </c:pt>
                <c:pt idx="7182">
                  <c:v>17.015164239065989</c:v>
                </c:pt>
                <c:pt idx="7183">
                  <c:v>17.017523901803152</c:v>
                </c:pt>
                <c:pt idx="7184">
                  <c:v>17.019918986729213</c:v>
                </c:pt>
                <c:pt idx="7185">
                  <c:v>17.022299085344585</c:v>
                </c:pt>
                <c:pt idx="7186">
                  <c:v>17.024683271135601</c:v>
                </c:pt>
                <c:pt idx="7187">
                  <c:v>17.02705110822405</c:v>
                </c:pt>
                <c:pt idx="7188">
                  <c:v>17.029438018798828</c:v>
                </c:pt>
                <c:pt idx="7189">
                  <c:v>17.031823566981725</c:v>
                </c:pt>
                <c:pt idx="7190">
                  <c:v>17.034206390380859</c:v>
                </c:pt>
                <c:pt idx="7191">
                  <c:v>17.03657967703683</c:v>
                </c:pt>
                <c:pt idx="7192">
                  <c:v>17.038976124354772</c:v>
                </c:pt>
                <c:pt idx="7193">
                  <c:v>17.041348048618861</c:v>
                </c:pt>
                <c:pt idx="7194">
                  <c:v>17.043728147234233</c:v>
                </c:pt>
                <c:pt idx="7195">
                  <c:v>17.046102796282085</c:v>
                </c:pt>
                <c:pt idx="7196">
                  <c:v>17.048491069248744</c:v>
                </c:pt>
                <c:pt idx="7197">
                  <c:v>17.050877979823522</c:v>
                </c:pt>
                <c:pt idx="7198">
                  <c:v>17.05324854169573</c:v>
                </c:pt>
                <c:pt idx="7199">
                  <c:v>17.055628640311106</c:v>
                </c:pt>
                <c:pt idx="7200">
                  <c:v>17.05801555088588</c:v>
                </c:pt>
                <c:pt idx="7201">
                  <c:v>17.060386112758092</c:v>
                </c:pt>
                <c:pt idx="7202">
                  <c:v>17.062768936157227</c:v>
                </c:pt>
                <c:pt idx="7203">
                  <c:v>17.065147672380718</c:v>
                </c:pt>
                <c:pt idx="7204">
                  <c:v>17.067541394914898</c:v>
                </c:pt>
                <c:pt idx="7205">
                  <c:v>17.069920131138392</c:v>
                </c:pt>
                <c:pt idx="7206">
                  <c:v>17.072294780186244</c:v>
                </c:pt>
                <c:pt idx="7207">
                  <c:v>17.074669429234095</c:v>
                </c:pt>
                <c:pt idx="7208">
                  <c:v>17.077065876552037</c:v>
                </c:pt>
                <c:pt idx="7209">
                  <c:v>17.079447337559291</c:v>
                </c:pt>
                <c:pt idx="7210">
                  <c:v>17.081811087472097</c:v>
                </c:pt>
                <c:pt idx="7211">
                  <c:v>17.084203447614396</c:v>
                </c:pt>
                <c:pt idx="7212">
                  <c:v>17.086590358189174</c:v>
                </c:pt>
                <c:pt idx="7213">
                  <c:v>17.088956832885742</c:v>
                </c:pt>
                <c:pt idx="7214">
                  <c:v>17.091350555419922</c:v>
                </c:pt>
                <c:pt idx="7215">
                  <c:v>17.093732016427175</c:v>
                </c:pt>
                <c:pt idx="7216">
                  <c:v>17.096118927001953</c:v>
                </c:pt>
                <c:pt idx="7217">
                  <c:v>17.098484039306641</c:v>
                </c:pt>
                <c:pt idx="7218">
                  <c:v>17.100868225097656</c:v>
                </c:pt>
                <c:pt idx="7219">
                  <c:v>17.10324968610491</c:v>
                </c:pt>
                <c:pt idx="7220">
                  <c:v>17.105642046247208</c:v>
                </c:pt>
                <c:pt idx="7221">
                  <c:v>17.10801260811942</c:v>
                </c:pt>
                <c:pt idx="7222">
                  <c:v>17.110399518694194</c:v>
                </c:pt>
                <c:pt idx="7223">
                  <c:v>17.112776892525808</c:v>
                </c:pt>
                <c:pt idx="7224">
                  <c:v>17.115152903965541</c:v>
                </c:pt>
                <c:pt idx="7225">
                  <c:v>17.117522103445872</c:v>
                </c:pt>
                <c:pt idx="7226">
                  <c:v>17.119915825980051</c:v>
                </c:pt>
                <c:pt idx="7227">
                  <c:v>17.122302736554825</c:v>
                </c:pt>
                <c:pt idx="7228">
                  <c:v>17.124673298427037</c:v>
                </c:pt>
                <c:pt idx="7229">
                  <c:v>17.127057484218053</c:v>
                </c:pt>
                <c:pt idx="7230">
                  <c:v>17.12944303240095</c:v>
                </c:pt>
                <c:pt idx="7231">
                  <c:v>17.131825855800084</c:v>
                </c:pt>
                <c:pt idx="7232">
                  <c:v>17.134200504847936</c:v>
                </c:pt>
                <c:pt idx="7233">
                  <c:v>17.136577878679546</c:v>
                </c:pt>
                <c:pt idx="7234">
                  <c:v>17.138966151646205</c:v>
                </c:pt>
                <c:pt idx="7235">
                  <c:v>17.141347612653458</c:v>
                </c:pt>
                <c:pt idx="7236">
                  <c:v>17.143724986485072</c:v>
                </c:pt>
                <c:pt idx="7237">
                  <c:v>17.146098273141043</c:v>
                </c:pt>
                <c:pt idx="7238">
                  <c:v>17.148491995675222</c:v>
                </c:pt>
                <c:pt idx="7239">
                  <c:v>17.150874819074357</c:v>
                </c:pt>
                <c:pt idx="7240">
                  <c:v>17.153249468122208</c:v>
                </c:pt>
                <c:pt idx="7241">
                  <c:v>17.155630929129465</c:v>
                </c:pt>
                <c:pt idx="7242">
                  <c:v>17.15801783970424</c:v>
                </c:pt>
                <c:pt idx="7243">
                  <c:v>17.160403387887136</c:v>
                </c:pt>
                <c:pt idx="7244">
                  <c:v>17.162771224975586</c:v>
                </c:pt>
                <c:pt idx="7245">
                  <c:v>17.165163585117885</c:v>
                </c:pt>
                <c:pt idx="7246">
                  <c:v>17.167539596557617</c:v>
                </c:pt>
                <c:pt idx="7247">
                  <c:v>17.169918332781108</c:v>
                </c:pt>
                <c:pt idx="7248">
                  <c:v>17.172282082693918</c:v>
                </c:pt>
                <c:pt idx="7249">
                  <c:v>17.174674442836217</c:v>
                </c:pt>
                <c:pt idx="7250">
                  <c:v>17.177058628627233</c:v>
                </c:pt>
                <c:pt idx="7251">
                  <c:v>17.179434640066965</c:v>
                </c:pt>
                <c:pt idx="7252">
                  <c:v>17.1818174634661</c:v>
                </c:pt>
                <c:pt idx="7253">
                  <c:v>17.184208461216517</c:v>
                </c:pt>
                <c:pt idx="7254">
                  <c:v>17.186583110264369</c:v>
                </c:pt>
                <c:pt idx="7255">
                  <c:v>17.188960484095983</c:v>
                </c:pt>
                <c:pt idx="7256">
                  <c:v>17.191339220319474</c:v>
                </c:pt>
                <c:pt idx="7257">
                  <c:v>17.193734305245535</c:v>
                </c:pt>
                <c:pt idx="7258">
                  <c:v>17.19611304146903</c:v>
                </c:pt>
                <c:pt idx="7259">
                  <c:v>17.198489052908762</c:v>
                </c:pt>
                <c:pt idx="7260">
                  <c:v>17.200867789132253</c:v>
                </c:pt>
                <c:pt idx="7261">
                  <c:v>17.203254699707031</c:v>
                </c:pt>
                <c:pt idx="7262">
                  <c:v>17.205630711146764</c:v>
                </c:pt>
                <c:pt idx="7263">
                  <c:v>17.208009447370255</c:v>
                </c:pt>
                <c:pt idx="7264">
                  <c:v>17.210390908377512</c:v>
                </c:pt>
                <c:pt idx="7265">
                  <c:v>17.212780543736049</c:v>
                </c:pt>
                <c:pt idx="7266">
                  <c:v>17.215162004743302</c:v>
                </c:pt>
                <c:pt idx="7267">
                  <c:v>17.217535291399273</c:v>
                </c:pt>
                <c:pt idx="7268">
                  <c:v>17.219918114798411</c:v>
                </c:pt>
                <c:pt idx="7269">
                  <c:v>17.222307750156947</c:v>
                </c:pt>
                <c:pt idx="7270">
                  <c:v>17.224678312029155</c:v>
                </c:pt>
                <c:pt idx="7271">
                  <c:v>17.227058410644531</c:v>
                </c:pt>
                <c:pt idx="7272">
                  <c:v>17.229443958827428</c:v>
                </c:pt>
                <c:pt idx="7273">
                  <c:v>17.2318240574428</c:v>
                </c:pt>
                <c:pt idx="7274">
                  <c:v>17.234197344098771</c:v>
                </c:pt>
                <c:pt idx="7275">
                  <c:v>17.236584254673549</c:v>
                </c:pt>
                <c:pt idx="7276">
                  <c:v>17.238967078072683</c:v>
                </c:pt>
                <c:pt idx="7277">
                  <c:v>17.241351263863699</c:v>
                </c:pt>
                <c:pt idx="7278">
                  <c:v>17.243717738560267</c:v>
                </c:pt>
                <c:pt idx="7279">
                  <c:v>17.246103286743164</c:v>
                </c:pt>
                <c:pt idx="7280">
                  <c:v>17.248488834926061</c:v>
                </c:pt>
                <c:pt idx="7281">
                  <c:v>17.250873020717076</c:v>
                </c:pt>
                <c:pt idx="7282">
                  <c:v>17.253243582589285</c:v>
                </c:pt>
                <c:pt idx="7283">
                  <c:v>17.255641392299108</c:v>
                </c:pt>
                <c:pt idx="7284">
                  <c:v>17.258006504603795</c:v>
                </c:pt>
                <c:pt idx="7285">
                  <c:v>17.260393415178569</c:v>
                </c:pt>
                <c:pt idx="7286">
                  <c:v>17.262769426618302</c:v>
                </c:pt>
                <c:pt idx="7287">
                  <c:v>17.265160424368723</c:v>
                </c:pt>
                <c:pt idx="7288">
                  <c:v>17.267543247767858</c:v>
                </c:pt>
                <c:pt idx="7289">
                  <c:v>17.269926071166992</c:v>
                </c:pt>
                <c:pt idx="7290">
                  <c:v>17.272293908255442</c:v>
                </c:pt>
                <c:pt idx="7291">
                  <c:v>17.274691717965261</c:v>
                </c:pt>
                <c:pt idx="7292">
                  <c:v>17.27705819266183</c:v>
                </c:pt>
                <c:pt idx="7293">
                  <c:v>17.279438291277202</c:v>
                </c:pt>
                <c:pt idx="7294">
                  <c:v>17.281818389892578</c:v>
                </c:pt>
                <c:pt idx="7295">
                  <c:v>17.284206662859233</c:v>
                </c:pt>
                <c:pt idx="7296">
                  <c:v>17.286581311907085</c:v>
                </c:pt>
                <c:pt idx="7297">
                  <c:v>17.288958685738699</c:v>
                </c:pt>
                <c:pt idx="7298">
                  <c:v>17.291336059570312</c:v>
                </c:pt>
                <c:pt idx="7299">
                  <c:v>17.293733869280132</c:v>
                </c:pt>
                <c:pt idx="7300">
                  <c:v>17.296101706368582</c:v>
                </c:pt>
                <c:pt idx="7301">
                  <c:v>17.298484529767716</c:v>
                </c:pt>
                <c:pt idx="7302">
                  <c:v>17.300865990774973</c:v>
                </c:pt>
                <c:pt idx="7303">
                  <c:v>17.303259713309153</c:v>
                </c:pt>
                <c:pt idx="7304">
                  <c:v>17.305622100830078</c:v>
                </c:pt>
                <c:pt idx="7305">
                  <c:v>17.308015823364258</c:v>
                </c:pt>
                <c:pt idx="7306">
                  <c:v>17.31039592197963</c:v>
                </c:pt>
                <c:pt idx="7307">
                  <c:v>17.312778745378765</c:v>
                </c:pt>
                <c:pt idx="7308">
                  <c:v>17.315145220075333</c:v>
                </c:pt>
                <c:pt idx="7309">
                  <c:v>17.317534855433873</c:v>
                </c:pt>
                <c:pt idx="7310">
                  <c:v>17.319916316441127</c:v>
                </c:pt>
                <c:pt idx="7311">
                  <c:v>17.322301864624023</c:v>
                </c:pt>
                <c:pt idx="7312">
                  <c:v>17.324675151279994</c:v>
                </c:pt>
                <c:pt idx="7313">
                  <c:v>17.327068873814174</c:v>
                </c:pt>
                <c:pt idx="7314">
                  <c:v>17.329442160470144</c:v>
                </c:pt>
                <c:pt idx="7315">
                  <c:v>17.33182225908552</c:v>
                </c:pt>
                <c:pt idx="7316">
                  <c:v>17.334196908133372</c:v>
                </c:pt>
                <c:pt idx="7317">
                  <c:v>17.33658926827567</c:v>
                </c:pt>
                <c:pt idx="7318">
                  <c:v>17.338974816458567</c:v>
                </c:pt>
                <c:pt idx="7319">
                  <c:v>17.341345378330775</c:v>
                </c:pt>
                <c:pt idx="7320">
                  <c:v>17.34372411455427</c:v>
                </c:pt>
                <c:pt idx="7321">
                  <c:v>17.346112387520925</c:v>
                </c:pt>
                <c:pt idx="7322">
                  <c:v>17.348482949393137</c:v>
                </c:pt>
                <c:pt idx="7323">
                  <c:v>17.350865772792272</c:v>
                </c:pt>
                <c:pt idx="7324">
                  <c:v>17.353245871407644</c:v>
                </c:pt>
                <c:pt idx="7325">
                  <c:v>17.355638231549943</c:v>
                </c:pt>
                <c:pt idx="7326">
                  <c:v>17.358015605381556</c:v>
                </c:pt>
                <c:pt idx="7327">
                  <c:v>17.360388892037527</c:v>
                </c:pt>
                <c:pt idx="7328">
                  <c:v>17.36276490347726</c:v>
                </c:pt>
                <c:pt idx="7329">
                  <c:v>17.365158626011439</c:v>
                </c:pt>
                <c:pt idx="7330">
                  <c:v>17.367541449410574</c:v>
                </c:pt>
                <c:pt idx="7331">
                  <c:v>17.369906561715261</c:v>
                </c:pt>
                <c:pt idx="7332">
                  <c:v>17.372296197073801</c:v>
                </c:pt>
                <c:pt idx="7333">
                  <c:v>17.374684470040457</c:v>
                </c:pt>
                <c:pt idx="7334">
                  <c:v>17.377050944737025</c:v>
                </c:pt>
                <c:pt idx="7335">
                  <c:v>17.379447392054967</c:v>
                </c:pt>
                <c:pt idx="7336">
                  <c:v>17.381830215454102</c:v>
                </c:pt>
                <c:pt idx="7337">
                  <c:v>17.384214401245117</c:v>
                </c:pt>
                <c:pt idx="7338">
                  <c:v>17.386580875941686</c:v>
                </c:pt>
                <c:pt idx="7339">
                  <c:v>17.388965061732701</c:v>
                </c:pt>
                <c:pt idx="7340">
                  <c:v>17.391345160348074</c:v>
                </c:pt>
                <c:pt idx="7341">
                  <c:v>17.393740245274135</c:v>
                </c:pt>
                <c:pt idx="7342">
                  <c:v>17.396105357578822</c:v>
                </c:pt>
                <c:pt idx="7343">
                  <c:v>17.3984922681536</c:v>
                </c:pt>
                <c:pt idx="7344">
                  <c:v>17.40086964198521</c:v>
                </c:pt>
                <c:pt idx="7345">
                  <c:v>17.403242928641184</c:v>
                </c:pt>
                <c:pt idx="7346">
                  <c:v>17.405616215297155</c:v>
                </c:pt>
                <c:pt idx="7347">
                  <c:v>17.408008575439453</c:v>
                </c:pt>
                <c:pt idx="7348">
                  <c:v>17.410395486014231</c:v>
                </c:pt>
                <c:pt idx="7349">
                  <c:v>17.41276741027832</c:v>
                </c:pt>
                <c:pt idx="7350">
                  <c:v>17.415151596069336</c:v>
                </c:pt>
                <c:pt idx="7351">
                  <c:v>17.417537144252233</c:v>
                </c:pt>
                <c:pt idx="7352">
                  <c:v>17.419922692435129</c:v>
                </c:pt>
                <c:pt idx="7353">
                  <c:v>17.422297341482981</c:v>
                </c:pt>
                <c:pt idx="7354">
                  <c:v>17.42467335292271</c:v>
                </c:pt>
                <c:pt idx="7355">
                  <c:v>17.427061625889369</c:v>
                </c:pt>
                <c:pt idx="7356">
                  <c:v>17.429444449288503</c:v>
                </c:pt>
                <c:pt idx="7357">
                  <c:v>17.431820460728236</c:v>
                </c:pt>
                <c:pt idx="7358">
                  <c:v>17.434192384992325</c:v>
                </c:pt>
                <c:pt idx="7359">
                  <c:v>17.436586107526505</c:v>
                </c:pt>
                <c:pt idx="7360">
                  <c:v>17.438967568533762</c:v>
                </c:pt>
                <c:pt idx="7361">
                  <c:v>17.441343579973491</c:v>
                </c:pt>
                <c:pt idx="7362">
                  <c:v>17.443723678588867</c:v>
                </c:pt>
                <c:pt idx="7363">
                  <c:v>17.446114676339285</c:v>
                </c:pt>
                <c:pt idx="7364">
                  <c:v>17.448497499738419</c:v>
                </c:pt>
                <c:pt idx="7365">
                  <c:v>17.450868061610631</c:v>
                </c:pt>
                <c:pt idx="7366">
                  <c:v>17.453259059361049</c:v>
                </c:pt>
                <c:pt idx="7367">
                  <c:v>17.455635070800781</c:v>
                </c:pt>
                <c:pt idx="7368">
                  <c:v>17.458013807024273</c:v>
                </c:pt>
                <c:pt idx="7369">
                  <c:v>17.460380281720841</c:v>
                </c:pt>
                <c:pt idx="7370">
                  <c:v>17.46277264186314</c:v>
                </c:pt>
                <c:pt idx="7371">
                  <c:v>17.465154102870397</c:v>
                </c:pt>
                <c:pt idx="7372">
                  <c:v>17.467531476702007</c:v>
                </c:pt>
                <c:pt idx="7373">
                  <c:v>17.469914300101145</c:v>
                </c:pt>
                <c:pt idx="7374">
                  <c:v>17.472305297851562</c:v>
                </c:pt>
                <c:pt idx="7375">
                  <c:v>17.474677222115652</c:v>
                </c:pt>
                <c:pt idx="7376">
                  <c:v>17.477053233555385</c:v>
                </c:pt>
                <c:pt idx="7377">
                  <c:v>17.479434694562638</c:v>
                </c:pt>
                <c:pt idx="7378">
                  <c:v>17.481828417096818</c:v>
                </c:pt>
                <c:pt idx="7379">
                  <c:v>17.484207153320312</c:v>
                </c:pt>
                <c:pt idx="7380">
                  <c:v>17.486583164760045</c:v>
                </c:pt>
                <c:pt idx="7381">
                  <c:v>17.488961900983536</c:v>
                </c:pt>
                <c:pt idx="7382">
                  <c:v>17.491348811558314</c:v>
                </c:pt>
                <c:pt idx="7383">
                  <c:v>17.493726185389928</c:v>
                </c:pt>
                <c:pt idx="7384">
                  <c:v>17.4961062840053</c:v>
                </c:pt>
                <c:pt idx="7385">
                  <c:v>17.498487745012554</c:v>
                </c:pt>
                <c:pt idx="7386">
                  <c:v>17.500878742762975</c:v>
                </c:pt>
                <c:pt idx="7387">
                  <c:v>17.503257478986466</c:v>
                </c:pt>
                <c:pt idx="7388">
                  <c:v>17.505633490426199</c:v>
                </c:pt>
                <c:pt idx="7389">
                  <c:v>17.508016313825333</c:v>
                </c:pt>
                <c:pt idx="7390">
                  <c:v>17.510403224400111</c:v>
                </c:pt>
                <c:pt idx="7391">
                  <c:v>17.512773786272319</c:v>
                </c:pt>
                <c:pt idx="7392">
                  <c:v>17.515152522495814</c:v>
                </c:pt>
                <c:pt idx="7393">
                  <c:v>17.517538070678711</c:v>
                </c:pt>
                <c:pt idx="7394">
                  <c:v>17.519916806902202</c:v>
                </c:pt>
                <c:pt idx="7395">
                  <c:v>17.522290093558176</c:v>
                </c:pt>
                <c:pt idx="7396">
                  <c:v>17.524679728916713</c:v>
                </c:pt>
                <c:pt idx="7397">
                  <c:v>17.527059827532085</c:v>
                </c:pt>
                <c:pt idx="7398">
                  <c:v>17.529446738106863</c:v>
                </c:pt>
                <c:pt idx="7399">
                  <c:v>17.531814575195312</c:v>
                </c:pt>
                <c:pt idx="7400">
                  <c:v>17.534200123378209</c:v>
                </c:pt>
                <c:pt idx="7401">
                  <c:v>17.536587033952983</c:v>
                </c:pt>
                <c:pt idx="7402">
                  <c:v>17.53896849496024</c:v>
                </c:pt>
                <c:pt idx="7403">
                  <c:v>17.541339056832449</c:v>
                </c:pt>
                <c:pt idx="7404">
                  <c:v>17.543738228934153</c:v>
                </c:pt>
                <c:pt idx="7405">
                  <c:v>17.546100616455078</c:v>
                </c:pt>
                <c:pt idx="7406">
                  <c:v>17.548486164637975</c:v>
                </c:pt>
                <c:pt idx="7407">
                  <c:v>17.550863538469585</c:v>
                </c:pt>
                <c:pt idx="7408">
                  <c:v>17.553253173828125</c:v>
                </c:pt>
                <c:pt idx="7409">
                  <c:v>17.55563599722726</c:v>
                </c:pt>
                <c:pt idx="7410">
                  <c:v>17.558018820626394</c:v>
                </c:pt>
                <c:pt idx="7411">
                  <c:v>17.560388020106725</c:v>
                </c:pt>
                <c:pt idx="7412">
                  <c:v>17.562785829816544</c:v>
                </c:pt>
                <c:pt idx="7413">
                  <c:v>17.565155029296875</c:v>
                </c:pt>
                <c:pt idx="7414">
                  <c:v>17.567535127912247</c:v>
                </c:pt>
                <c:pt idx="7415">
                  <c:v>17.569915226527623</c:v>
                </c:pt>
                <c:pt idx="7416">
                  <c:v>17.572303499494279</c:v>
                </c:pt>
                <c:pt idx="7417">
                  <c:v>17.574675423758372</c:v>
                </c:pt>
                <c:pt idx="7418">
                  <c:v>17.577055522373744</c:v>
                </c:pt>
                <c:pt idx="7419">
                  <c:v>17.579432896205358</c:v>
                </c:pt>
                <c:pt idx="7420">
                  <c:v>17.581829343523296</c:v>
                </c:pt>
                <c:pt idx="7421">
                  <c:v>17.584198543003627</c:v>
                </c:pt>
                <c:pt idx="7422">
                  <c:v>17.58658000401088</c:v>
                </c:pt>
                <c:pt idx="7423">
                  <c:v>17.588962827410015</c:v>
                </c:pt>
                <c:pt idx="7424">
                  <c:v>17.591355187552317</c:v>
                </c:pt>
                <c:pt idx="7425">
                  <c:v>17.59371485028948</c:v>
                </c:pt>
                <c:pt idx="7426">
                  <c:v>17.596109935215541</c:v>
                </c:pt>
                <c:pt idx="7427">
                  <c:v>17.598491396222794</c:v>
                </c:pt>
                <c:pt idx="7428">
                  <c:v>17.600874219621929</c:v>
                </c:pt>
                <c:pt idx="7429">
                  <c:v>17.603239331926616</c:v>
                </c:pt>
                <c:pt idx="7430">
                  <c:v>17.605630329677037</c:v>
                </c:pt>
                <c:pt idx="7431">
                  <c:v>17.608014515468053</c:v>
                </c:pt>
                <c:pt idx="7432">
                  <c:v>17.610397338867188</c:v>
                </c:pt>
                <c:pt idx="7433">
                  <c:v>17.612771987915039</c:v>
                </c:pt>
                <c:pt idx="7434">
                  <c:v>17.615165710449219</c:v>
                </c:pt>
                <c:pt idx="7435">
                  <c:v>17.617537634713308</c:v>
                </c:pt>
                <c:pt idx="7436">
                  <c:v>17.619919095720562</c:v>
                </c:pt>
                <c:pt idx="7437">
                  <c:v>17.622292382376536</c:v>
                </c:pt>
                <c:pt idx="7438">
                  <c:v>17.624684742518834</c:v>
                </c:pt>
                <c:pt idx="7439">
                  <c:v>17.62706892830985</c:v>
                </c:pt>
                <c:pt idx="7440">
                  <c:v>17.629439490182058</c:v>
                </c:pt>
                <c:pt idx="7441">
                  <c:v>17.631816864013672</c:v>
                </c:pt>
                <c:pt idx="7442">
                  <c:v>17.634207861764089</c:v>
                </c:pt>
                <c:pt idx="7443">
                  <c:v>17.636575698852539</c:v>
                </c:pt>
                <c:pt idx="7444">
                  <c:v>17.638961247035436</c:v>
                </c:pt>
                <c:pt idx="7445">
                  <c:v>17.641339983258927</c:v>
                </c:pt>
                <c:pt idx="7446">
                  <c:v>17.643730981009348</c:v>
                </c:pt>
                <c:pt idx="7447">
                  <c:v>17.64611107962472</c:v>
                </c:pt>
                <c:pt idx="7448">
                  <c:v>17.648487091064453</c:v>
                </c:pt>
                <c:pt idx="7449">
                  <c:v>17.650860377720424</c:v>
                </c:pt>
                <c:pt idx="7450">
                  <c:v>17.653255462646484</c:v>
                </c:pt>
                <c:pt idx="7451">
                  <c:v>17.655636923653738</c:v>
                </c:pt>
                <c:pt idx="7452">
                  <c:v>17.658004760742188</c:v>
                </c:pt>
                <c:pt idx="7453">
                  <c:v>17.660393033708843</c:v>
                </c:pt>
                <c:pt idx="7454">
                  <c:v>17.662781306675502</c:v>
                </c:pt>
                <c:pt idx="7455">
                  <c:v>17.66514778137207</c:v>
                </c:pt>
                <c:pt idx="7456">
                  <c:v>17.66754150390625</c:v>
                </c:pt>
                <c:pt idx="7457">
                  <c:v>17.669925689697266</c:v>
                </c:pt>
                <c:pt idx="7458">
                  <c:v>17.672309875488281</c:v>
                </c:pt>
                <c:pt idx="7459">
                  <c:v>17.674673625401088</c:v>
                </c:pt>
                <c:pt idx="7460">
                  <c:v>17.677059173583984</c:v>
                </c:pt>
                <c:pt idx="7461">
                  <c:v>17.679439272199357</c:v>
                </c:pt>
                <c:pt idx="7462">
                  <c:v>17.681834357125418</c:v>
                </c:pt>
                <c:pt idx="7463">
                  <c:v>17.684202194213867</c:v>
                </c:pt>
                <c:pt idx="7464">
                  <c:v>17.686587742396764</c:v>
                </c:pt>
                <c:pt idx="7465">
                  <c:v>17.688965116228374</c:v>
                </c:pt>
                <c:pt idx="7466">
                  <c:v>17.691341127668107</c:v>
                </c:pt>
                <c:pt idx="7467">
                  <c:v>17.693714414324077</c:v>
                </c:pt>
                <c:pt idx="7468">
                  <c:v>17.696105412074498</c:v>
                </c:pt>
                <c:pt idx="7469">
                  <c:v>17.698490960257395</c:v>
                </c:pt>
                <c:pt idx="7470">
                  <c:v>17.700861522129603</c:v>
                </c:pt>
                <c:pt idx="7471">
                  <c:v>17.703245707920619</c:v>
                </c:pt>
                <c:pt idx="7472">
                  <c:v>17.705632618495397</c:v>
                </c:pt>
                <c:pt idx="7473">
                  <c:v>17.70801407950265</c:v>
                </c:pt>
                <c:pt idx="7474">
                  <c:v>17.710391453334264</c:v>
                </c:pt>
                <c:pt idx="7475">
                  <c:v>17.712767464773997</c:v>
                </c:pt>
                <c:pt idx="7476">
                  <c:v>17.715157100132533</c:v>
                </c:pt>
                <c:pt idx="7477">
                  <c:v>17.717539923531668</c:v>
                </c:pt>
                <c:pt idx="7478">
                  <c:v>17.7199159349714</c:v>
                </c:pt>
                <c:pt idx="7479">
                  <c:v>17.722289221627371</c:v>
                </c:pt>
                <c:pt idx="7480">
                  <c:v>17.724681581769669</c:v>
                </c:pt>
                <c:pt idx="7481">
                  <c:v>17.727064405168804</c:v>
                </c:pt>
                <c:pt idx="7482">
                  <c:v>17.729440416608536</c:v>
                </c:pt>
                <c:pt idx="7483">
                  <c:v>17.731821877615793</c:v>
                </c:pt>
                <c:pt idx="7484">
                  <c:v>17.73421151297433</c:v>
                </c:pt>
                <c:pt idx="7485">
                  <c:v>17.736591611589702</c:v>
                </c:pt>
                <c:pt idx="7486">
                  <c:v>17.738964898245676</c:v>
                </c:pt>
                <c:pt idx="7487">
                  <c:v>17.741354533604213</c:v>
                </c:pt>
                <c:pt idx="7488">
                  <c:v>17.743731907435826</c:v>
                </c:pt>
                <c:pt idx="7489">
                  <c:v>17.746109281267437</c:v>
                </c:pt>
                <c:pt idx="7490">
                  <c:v>17.748474393572124</c:v>
                </c:pt>
                <c:pt idx="7491">
                  <c:v>17.750866753714426</c:v>
                </c:pt>
                <c:pt idx="7492">
                  <c:v>17.753250939505442</c:v>
                </c:pt>
                <c:pt idx="7493">
                  <c:v>17.755624226161412</c:v>
                </c:pt>
                <c:pt idx="7494">
                  <c:v>17.758009774344309</c:v>
                </c:pt>
                <c:pt idx="7495">
                  <c:v>17.760398047310964</c:v>
                </c:pt>
                <c:pt idx="7496">
                  <c:v>17.762774058750697</c:v>
                </c:pt>
                <c:pt idx="7497">
                  <c:v>17.765148707798549</c:v>
                </c:pt>
                <c:pt idx="7498">
                  <c:v>17.767531531197683</c:v>
                </c:pt>
                <c:pt idx="7499">
                  <c:v>17.769923891339982</c:v>
                </c:pt>
                <c:pt idx="7500">
                  <c:v>17.772303989955358</c:v>
                </c:pt>
                <c:pt idx="7501">
                  <c:v>17.774678639003209</c:v>
                </c:pt>
                <c:pt idx="7502">
                  <c:v>17.777058737618582</c:v>
                </c:pt>
                <c:pt idx="7503">
                  <c:v>17.779442923409597</c:v>
                </c:pt>
                <c:pt idx="7504">
                  <c:v>17.781820297241211</c:v>
                </c:pt>
                <c:pt idx="7505">
                  <c:v>17.784200395856583</c:v>
                </c:pt>
                <c:pt idx="7506">
                  <c:v>17.78658185686384</c:v>
                </c:pt>
                <c:pt idx="7507">
                  <c:v>17.788971492222377</c:v>
                </c:pt>
                <c:pt idx="7508">
                  <c:v>17.791350228445872</c:v>
                </c:pt>
                <c:pt idx="7509">
                  <c:v>17.793726239885601</c:v>
                </c:pt>
                <c:pt idx="7510">
                  <c:v>17.796110425676616</c:v>
                </c:pt>
                <c:pt idx="7511">
                  <c:v>17.798500061035156</c:v>
                </c:pt>
                <c:pt idx="7512">
                  <c:v>17.800866535731725</c:v>
                </c:pt>
                <c:pt idx="7513">
                  <c:v>17.803246634347097</c:v>
                </c:pt>
                <c:pt idx="7514">
                  <c:v>17.805633544921875</c:v>
                </c:pt>
                <c:pt idx="7515">
                  <c:v>17.808012281145366</c:v>
                </c:pt>
                <c:pt idx="7516">
                  <c:v>17.81038556780134</c:v>
                </c:pt>
                <c:pt idx="7517">
                  <c:v>17.812775203159877</c:v>
                </c:pt>
                <c:pt idx="7518">
                  <c:v>17.815155301775249</c:v>
                </c:pt>
                <c:pt idx="7519">
                  <c:v>17.817538125174387</c:v>
                </c:pt>
                <c:pt idx="7520">
                  <c:v>17.819908687046595</c:v>
                </c:pt>
                <c:pt idx="7521">
                  <c:v>17.822292872837611</c:v>
                </c:pt>
                <c:pt idx="7522">
                  <c:v>17.824682508196148</c:v>
                </c:pt>
                <c:pt idx="7523">
                  <c:v>17.827061244419642</c:v>
                </c:pt>
                <c:pt idx="7524">
                  <c:v>17.829433168683732</c:v>
                </c:pt>
                <c:pt idx="7525">
                  <c:v>17.831830978393555</c:v>
                </c:pt>
                <c:pt idx="7526">
                  <c:v>17.834198815482004</c:v>
                </c:pt>
                <c:pt idx="7527">
                  <c:v>17.83658300127302</c:v>
                </c:pt>
                <c:pt idx="7528">
                  <c:v>17.838959012712749</c:v>
                </c:pt>
                <c:pt idx="7529">
                  <c:v>17.841351372855051</c:v>
                </c:pt>
                <c:pt idx="7530">
                  <c:v>17.843732833862305</c:v>
                </c:pt>
                <c:pt idx="7531">
                  <c:v>17.846115657261439</c:v>
                </c:pt>
                <c:pt idx="7532">
                  <c:v>17.848486219133648</c:v>
                </c:pt>
                <c:pt idx="7533">
                  <c:v>17.850879941667827</c:v>
                </c:pt>
                <c:pt idx="7534">
                  <c:v>17.85325186593192</c:v>
                </c:pt>
                <c:pt idx="7535">
                  <c:v>17.85562923976353</c:v>
                </c:pt>
                <c:pt idx="7536">
                  <c:v>17.858010700770787</c:v>
                </c:pt>
                <c:pt idx="7537">
                  <c:v>17.860396248953684</c:v>
                </c:pt>
                <c:pt idx="7538">
                  <c:v>17.862769535609655</c:v>
                </c:pt>
                <c:pt idx="7539">
                  <c:v>17.865149634225027</c:v>
                </c:pt>
                <c:pt idx="7540">
                  <c:v>17.867528370448522</c:v>
                </c:pt>
                <c:pt idx="7541">
                  <c:v>17.869926180158341</c:v>
                </c:pt>
                <c:pt idx="7542">
                  <c:v>17.87229265485491</c:v>
                </c:pt>
                <c:pt idx="7543">
                  <c:v>17.874675478254044</c:v>
                </c:pt>
                <c:pt idx="7544">
                  <c:v>17.877058301653179</c:v>
                </c:pt>
                <c:pt idx="7545">
                  <c:v>17.879450661795481</c:v>
                </c:pt>
                <c:pt idx="7546">
                  <c:v>17.881814411708287</c:v>
                </c:pt>
                <c:pt idx="7547">
                  <c:v>17.884208134242467</c:v>
                </c:pt>
                <c:pt idx="7548">
                  <c:v>17.886586870465958</c:v>
                </c:pt>
                <c:pt idx="7549">
                  <c:v>17.888969693865093</c:v>
                </c:pt>
                <c:pt idx="7550">
                  <c:v>17.89133480616978</c:v>
                </c:pt>
                <c:pt idx="7551">
                  <c:v>17.893725803920201</c:v>
                </c:pt>
                <c:pt idx="7552">
                  <c:v>17.896109989711217</c:v>
                </c:pt>
                <c:pt idx="7553">
                  <c:v>17.898492813110352</c:v>
                </c:pt>
                <c:pt idx="7554">
                  <c:v>17.900866099766322</c:v>
                </c:pt>
                <c:pt idx="7555">
                  <c:v>17.903261184692383</c:v>
                </c:pt>
                <c:pt idx="7556">
                  <c:v>17.905634471348353</c:v>
                </c:pt>
                <c:pt idx="7557">
                  <c:v>17.908013207571848</c:v>
                </c:pt>
                <c:pt idx="7558">
                  <c:v>17.910386494227819</c:v>
                </c:pt>
                <c:pt idx="7559">
                  <c:v>17.912778854370117</c:v>
                </c:pt>
                <c:pt idx="7560">
                  <c:v>17.915164402553014</c:v>
                </c:pt>
                <c:pt idx="7561">
                  <c:v>17.917537689208984</c:v>
                </c:pt>
                <c:pt idx="7562">
                  <c:v>17.919912338256836</c:v>
                </c:pt>
                <c:pt idx="7563">
                  <c:v>17.922304698399135</c:v>
                </c:pt>
                <c:pt idx="7564">
                  <c:v>17.924672535487584</c:v>
                </c:pt>
                <c:pt idx="7565">
                  <c:v>17.9270567212786</c:v>
                </c:pt>
                <c:pt idx="7566">
                  <c:v>17.92943409511021</c:v>
                </c:pt>
                <c:pt idx="7567">
                  <c:v>17.93182781764439</c:v>
                </c:pt>
                <c:pt idx="7568">
                  <c:v>17.934203829084122</c:v>
                </c:pt>
                <c:pt idx="7569">
                  <c:v>17.936579840523855</c:v>
                </c:pt>
                <c:pt idx="7570">
                  <c:v>17.938954489571707</c:v>
                </c:pt>
                <c:pt idx="7571">
                  <c:v>17.941348212105886</c:v>
                </c:pt>
                <c:pt idx="7572">
                  <c:v>17.943731035505021</c:v>
                </c:pt>
                <c:pt idx="7573">
                  <c:v>17.946097510201589</c:v>
                </c:pt>
                <c:pt idx="7574">
                  <c:v>17.948488507952007</c:v>
                </c:pt>
                <c:pt idx="7575">
                  <c:v>17.950875418526785</c:v>
                </c:pt>
                <c:pt idx="7576">
                  <c:v>17.953243255615234</c:v>
                </c:pt>
                <c:pt idx="7577">
                  <c:v>17.955638340541295</c:v>
                </c:pt>
                <c:pt idx="7578">
                  <c:v>17.95802116394043</c:v>
                </c:pt>
                <c:pt idx="7579">
                  <c:v>17.960403987339564</c:v>
                </c:pt>
                <c:pt idx="7580">
                  <c:v>17.962770462036133</c:v>
                </c:pt>
                <c:pt idx="7581">
                  <c:v>17.96515601021903</c:v>
                </c:pt>
                <c:pt idx="7582">
                  <c:v>17.967536108834402</c:v>
                </c:pt>
                <c:pt idx="7583">
                  <c:v>17.969927106584819</c:v>
                </c:pt>
                <c:pt idx="7584">
                  <c:v>17.972294943673269</c:v>
                </c:pt>
                <c:pt idx="7585">
                  <c:v>17.974684579031809</c:v>
                </c:pt>
                <c:pt idx="7586">
                  <c:v>17.977060590471538</c:v>
                </c:pt>
                <c:pt idx="7587">
                  <c:v>17.979433877127512</c:v>
                </c:pt>
                <c:pt idx="7588">
                  <c:v>17.981808526175364</c:v>
                </c:pt>
                <c:pt idx="7589">
                  <c:v>17.984200886317662</c:v>
                </c:pt>
                <c:pt idx="7590">
                  <c:v>17.986586434500559</c:v>
                </c:pt>
                <c:pt idx="7591">
                  <c:v>17.988958358764648</c:v>
                </c:pt>
                <c:pt idx="7592">
                  <c:v>17.991341182163783</c:v>
                </c:pt>
                <c:pt idx="7593">
                  <c:v>17.993729455130442</c:v>
                </c:pt>
                <c:pt idx="7594">
                  <c:v>17.996109553745814</c:v>
                </c:pt>
                <c:pt idx="7595">
                  <c:v>17.998488289969309</c:v>
                </c:pt>
                <c:pt idx="7596">
                  <c:v>18.000862939017161</c:v>
                </c:pt>
                <c:pt idx="7597">
                  <c:v>18.00325666155134</c:v>
                </c:pt>
                <c:pt idx="7598">
                  <c:v>18.005636760166713</c:v>
                </c:pt>
                <c:pt idx="7599">
                  <c:v>18.008012771606445</c:v>
                </c:pt>
                <c:pt idx="7600">
                  <c:v>18.010384695870535</c:v>
                </c:pt>
                <c:pt idx="7601">
                  <c:v>18.012779780796595</c:v>
                </c:pt>
                <c:pt idx="7602">
                  <c:v>18.01515851702009</c:v>
                </c:pt>
                <c:pt idx="7603">
                  <c:v>18.017537253243582</c:v>
                </c:pt>
                <c:pt idx="7604">
                  <c:v>18.019915989467076</c:v>
                </c:pt>
                <c:pt idx="7605">
                  <c:v>18.022308349609375</c:v>
                </c:pt>
                <c:pt idx="7606">
                  <c:v>18.024685723440989</c:v>
                </c:pt>
                <c:pt idx="7607">
                  <c:v>18.027057647705078</c:v>
                </c:pt>
                <c:pt idx="7608">
                  <c:v>18.029451370239258</c:v>
                </c:pt>
                <c:pt idx="7609">
                  <c:v>18.03182738167899</c:v>
                </c:pt>
                <c:pt idx="7610">
                  <c:v>18.034204755510601</c:v>
                </c:pt>
                <c:pt idx="7611">
                  <c:v>18.036571230207169</c:v>
                </c:pt>
                <c:pt idx="7612">
                  <c:v>18.038964952741349</c:v>
                </c:pt>
                <c:pt idx="7613">
                  <c:v>18.041347776140483</c:v>
                </c:pt>
                <c:pt idx="7614">
                  <c:v>18.043721062796457</c:v>
                </c:pt>
                <c:pt idx="7615">
                  <c:v>18.046105248587473</c:v>
                </c:pt>
                <c:pt idx="7616">
                  <c:v>18.048492159162247</c:v>
                </c:pt>
                <c:pt idx="7617">
                  <c:v>18.050866808210099</c:v>
                </c:pt>
                <c:pt idx="7618">
                  <c:v>18.053242819649832</c:v>
                </c:pt>
                <c:pt idx="7619">
                  <c:v>18.055625643048966</c:v>
                </c:pt>
                <c:pt idx="7620">
                  <c:v>18.058016640799387</c:v>
                </c:pt>
                <c:pt idx="7621">
                  <c:v>18.060394014630997</c:v>
                </c:pt>
                <c:pt idx="7622">
                  <c:v>18.06277002607073</c:v>
                </c:pt>
                <c:pt idx="7623">
                  <c:v>18.065152849469865</c:v>
                </c:pt>
                <c:pt idx="7624">
                  <c:v>18.06753703526088</c:v>
                </c:pt>
                <c:pt idx="7625">
                  <c:v>18.069915771484375</c:v>
                </c:pt>
                <c:pt idx="7626">
                  <c:v>18.072295870099747</c:v>
                </c:pt>
                <c:pt idx="7627">
                  <c:v>18.074678693498882</c:v>
                </c:pt>
                <c:pt idx="7628">
                  <c:v>18.077066966465541</c:v>
                </c:pt>
                <c:pt idx="7629">
                  <c:v>18.079447065080913</c:v>
                </c:pt>
                <c:pt idx="7630">
                  <c:v>18.081821714128765</c:v>
                </c:pt>
                <c:pt idx="7631">
                  <c:v>18.08420589991978</c:v>
                </c:pt>
                <c:pt idx="7632">
                  <c:v>18.086592810494558</c:v>
                </c:pt>
                <c:pt idx="7633">
                  <c:v>18.08896337236677</c:v>
                </c:pt>
                <c:pt idx="7634">
                  <c:v>18.091343470982142</c:v>
                </c:pt>
                <c:pt idx="7635">
                  <c:v>18.093727656773158</c:v>
                </c:pt>
                <c:pt idx="7636">
                  <c:v>18.096103668212891</c:v>
                </c:pt>
                <c:pt idx="7637">
                  <c:v>18.098481042044504</c:v>
                </c:pt>
                <c:pt idx="7638">
                  <c:v>18.10086931501116</c:v>
                </c:pt>
                <c:pt idx="7639">
                  <c:v>18.103250776018413</c:v>
                </c:pt>
                <c:pt idx="7640">
                  <c:v>18.105633599417551</c:v>
                </c:pt>
                <c:pt idx="7641">
                  <c:v>18.108005523681641</c:v>
                </c:pt>
                <c:pt idx="7642">
                  <c:v>18.110391071864537</c:v>
                </c:pt>
                <c:pt idx="7643">
                  <c:v>18.112779344831193</c:v>
                </c:pt>
                <c:pt idx="7644">
                  <c:v>18.115156718662806</c:v>
                </c:pt>
                <c:pt idx="7645">
                  <c:v>18.117528642926896</c:v>
                </c:pt>
                <c:pt idx="7646">
                  <c:v>18.119926452636719</c:v>
                </c:pt>
                <c:pt idx="7647">
                  <c:v>18.122294289725168</c:v>
                </c:pt>
                <c:pt idx="7648">
                  <c:v>18.124677113124303</c:v>
                </c:pt>
                <c:pt idx="7649">
                  <c:v>18.127054486955913</c:v>
                </c:pt>
                <c:pt idx="7650">
                  <c:v>18.129446847098215</c:v>
                </c:pt>
                <c:pt idx="7651">
                  <c:v>18.131826945713588</c:v>
                </c:pt>
                <c:pt idx="7652">
                  <c:v>18.134209769112722</c:v>
                </c:pt>
                <c:pt idx="7653">
                  <c:v>18.136580330984934</c:v>
                </c:pt>
                <c:pt idx="7654">
                  <c:v>18.138974053519114</c:v>
                </c:pt>
                <c:pt idx="7655">
                  <c:v>18.141345977783203</c:v>
                </c:pt>
                <c:pt idx="7656">
                  <c:v>18.143726076398575</c:v>
                </c:pt>
                <c:pt idx="7657">
                  <c:v>18.14610889979771</c:v>
                </c:pt>
                <c:pt idx="7658">
                  <c:v>18.148497172764369</c:v>
                </c:pt>
                <c:pt idx="7659">
                  <c:v>18.1508663722447</c:v>
                </c:pt>
                <c:pt idx="7660">
                  <c:v>18.153246470860072</c:v>
                </c:pt>
                <c:pt idx="7661">
                  <c:v>18.155625207083567</c:v>
                </c:pt>
                <c:pt idx="7662">
                  <c:v>18.158023016793386</c:v>
                </c:pt>
                <c:pt idx="7663">
                  <c:v>18.160386766706193</c:v>
                </c:pt>
                <c:pt idx="7664">
                  <c:v>18.162772314889089</c:v>
                </c:pt>
                <c:pt idx="7665">
                  <c:v>18.165152413504465</c:v>
                </c:pt>
                <c:pt idx="7666">
                  <c:v>18.167543411254883</c:v>
                </c:pt>
                <c:pt idx="7667">
                  <c:v>18.169905798775808</c:v>
                </c:pt>
                <c:pt idx="7668">
                  <c:v>18.172300883701869</c:v>
                </c:pt>
                <c:pt idx="7669">
                  <c:v>18.174682344709122</c:v>
                </c:pt>
                <c:pt idx="7670">
                  <c:v>18.177063805716379</c:v>
                </c:pt>
                <c:pt idx="7671">
                  <c:v>18.179427555629186</c:v>
                </c:pt>
                <c:pt idx="7672">
                  <c:v>18.181821278163365</c:v>
                </c:pt>
                <c:pt idx="7673">
                  <c:v>18.184205463954381</c:v>
                </c:pt>
                <c:pt idx="7674">
                  <c:v>18.186588287353516</c:v>
                </c:pt>
                <c:pt idx="7675">
                  <c:v>18.188961574009486</c:v>
                </c:pt>
                <c:pt idx="7676">
                  <c:v>18.191356658935547</c:v>
                </c:pt>
                <c:pt idx="7677">
                  <c:v>18.193728583199636</c:v>
                </c:pt>
                <c:pt idx="7678">
                  <c:v>18.196107319423131</c:v>
                </c:pt>
                <c:pt idx="7679">
                  <c:v>18.198480606079102</c:v>
                </c:pt>
                <c:pt idx="7680">
                  <c:v>18.200877053397043</c:v>
                </c:pt>
                <c:pt idx="7681">
                  <c:v>18.203259876796178</c:v>
                </c:pt>
                <c:pt idx="7682">
                  <c:v>18.205630438668386</c:v>
                </c:pt>
                <c:pt idx="7683">
                  <c:v>18.208003725324357</c:v>
                </c:pt>
                <c:pt idx="7684">
                  <c:v>18.210397447858536</c:v>
                </c:pt>
                <c:pt idx="7685">
                  <c:v>18.212766647338867</c:v>
                </c:pt>
                <c:pt idx="7686">
                  <c:v>18.215150833129883</c:v>
                </c:pt>
                <c:pt idx="7687">
                  <c:v>18.217529569353374</c:v>
                </c:pt>
                <c:pt idx="7688">
                  <c:v>18.219924654279435</c:v>
                </c:pt>
                <c:pt idx="7689">
                  <c:v>18.222299303327286</c:v>
                </c:pt>
                <c:pt idx="7690">
                  <c:v>18.2246766771589</c:v>
                </c:pt>
                <c:pt idx="7691">
                  <c:v>18.227052688598633</c:v>
                </c:pt>
                <c:pt idx="7692">
                  <c:v>18.229445048740931</c:v>
                </c:pt>
                <c:pt idx="7693">
                  <c:v>18.231827872140066</c:v>
                </c:pt>
                <c:pt idx="7694">
                  <c:v>18.234192984444753</c:v>
                </c:pt>
                <c:pt idx="7695">
                  <c:v>18.236583982195171</c:v>
                </c:pt>
                <c:pt idx="7696">
                  <c:v>18.238970892769949</c:v>
                </c:pt>
                <c:pt idx="7697">
                  <c:v>18.241337367466517</c:v>
                </c:pt>
                <c:pt idx="7698">
                  <c:v>18.243732452392578</c:v>
                </c:pt>
                <c:pt idx="7699">
                  <c:v>18.246113913399832</c:v>
                </c:pt>
                <c:pt idx="7700">
                  <c:v>18.248499461582728</c:v>
                </c:pt>
                <c:pt idx="7701">
                  <c:v>18.250863211495535</c:v>
                </c:pt>
                <c:pt idx="7702">
                  <c:v>18.253248759678431</c:v>
                </c:pt>
                <c:pt idx="7703">
                  <c:v>18.255631583077566</c:v>
                </c:pt>
                <c:pt idx="7704">
                  <c:v>18.258025305611746</c:v>
                </c:pt>
                <c:pt idx="7705">
                  <c:v>18.260391780308314</c:v>
                </c:pt>
                <c:pt idx="7706">
                  <c:v>18.262781415666851</c:v>
                </c:pt>
                <c:pt idx="7707">
                  <c:v>18.265156064714702</c:v>
                </c:pt>
                <c:pt idx="7708">
                  <c:v>18.267532076154435</c:v>
                </c:pt>
                <c:pt idx="7709">
                  <c:v>18.269905362810405</c:v>
                </c:pt>
                <c:pt idx="7710">
                  <c:v>18.272299085344585</c:v>
                </c:pt>
                <c:pt idx="7711">
                  <c:v>18.274683271135601</c:v>
                </c:pt>
                <c:pt idx="7712">
                  <c:v>18.277052470615931</c:v>
                </c:pt>
                <c:pt idx="7713">
                  <c:v>18.279436656406947</c:v>
                </c:pt>
                <c:pt idx="7714">
                  <c:v>18.281824929373606</c:v>
                </c:pt>
                <c:pt idx="7715">
                  <c:v>18.284202303205216</c:v>
                </c:pt>
                <c:pt idx="7716">
                  <c:v>18.286583764212473</c:v>
                </c:pt>
                <c:pt idx="7717">
                  <c:v>18.288957050868444</c:v>
                </c:pt>
                <c:pt idx="7718">
                  <c:v>18.291348048618861</c:v>
                </c:pt>
                <c:pt idx="7719">
                  <c:v>18.293729509626115</c:v>
                </c:pt>
                <c:pt idx="7720">
                  <c:v>18.296106883457728</c:v>
                </c:pt>
                <c:pt idx="7721">
                  <c:v>18.298480170113699</c:v>
                </c:pt>
                <c:pt idx="7722">
                  <c:v>18.300873892647878</c:v>
                </c:pt>
                <c:pt idx="7723">
                  <c:v>18.303253991263254</c:v>
                </c:pt>
                <c:pt idx="7724">
                  <c:v>18.305631365094865</c:v>
                </c:pt>
                <c:pt idx="7725">
                  <c:v>18.30801146371024</c:v>
                </c:pt>
                <c:pt idx="7726">
                  <c:v>18.31040518624442</c:v>
                </c:pt>
                <c:pt idx="7727">
                  <c:v>18.312781197684153</c:v>
                </c:pt>
                <c:pt idx="7728">
                  <c:v>18.315153121948242</c:v>
                </c:pt>
                <c:pt idx="7729">
                  <c:v>18.31754411969866</c:v>
                </c:pt>
                <c:pt idx="7730">
                  <c:v>18.319918768746511</c:v>
                </c:pt>
                <c:pt idx="7731">
                  <c:v>18.322294780186244</c:v>
                </c:pt>
                <c:pt idx="7732">
                  <c:v>18.324663979666575</c:v>
                </c:pt>
                <c:pt idx="7733">
                  <c:v>18.327056339808873</c:v>
                </c:pt>
                <c:pt idx="7734">
                  <c:v>18.32944188799177</c:v>
                </c:pt>
                <c:pt idx="7735">
                  <c:v>18.33181517464774</c:v>
                </c:pt>
                <c:pt idx="7736">
                  <c:v>18.334202085222515</c:v>
                </c:pt>
                <c:pt idx="7737">
                  <c:v>18.336587633405411</c:v>
                </c:pt>
                <c:pt idx="7738">
                  <c:v>18.338963644845144</c:v>
                </c:pt>
                <c:pt idx="7739">
                  <c:v>18.341338293892996</c:v>
                </c:pt>
                <c:pt idx="7740">
                  <c:v>18.343722479684011</c:v>
                </c:pt>
                <c:pt idx="7741">
                  <c:v>18.34611483982631</c:v>
                </c:pt>
                <c:pt idx="7742">
                  <c:v>18.348492213657924</c:v>
                </c:pt>
                <c:pt idx="7743">
                  <c:v>18.350869587489537</c:v>
                </c:pt>
                <c:pt idx="7744">
                  <c:v>18.35324968610491</c:v>
                </c:pt>
                <c:pt idx="7745">
                  <c:v>18.355633871895925</c:v>
                </c:pt>
                <c:pt idx="7746">
                  <c:v>18.358011245727539</c:v>
                </c:pt>
                <c:pt idx="7747">
                  <c:v>18.360391344342911</c:v>
                </c:pt>
                <c:pt idx="7748">
                  <c:v>18.362774167742046</c:v>
                </c:pt>
                <c:pt idx="7749">
                  <c:v>18.365161078316824</c:v>
                </c:pt>
                <c:pt idx="7750">
                  <c:v>18.3675411769322</c:v>
                </c:pt>
                <c:pt idx="7751">
                  <c:v>18.369917188371929</c:v>
                </c:pt>
                <c:pt idx="7752">
                  <c:v>18.372301374162944</c:v>
                </c:pt>
                <c:pt idx="7753">
                  <c:v>18.374689647129603</c:v>
                </c:pt>
                <c:pt idx="7754">
                  <c:v>18.377058846609934</c:v>
                </c:pt>
                <c:pt idx="7755">
                  <c:v>18.379438945225306</c:v>
                </c:pt>
                <c:pt idx="7756">
                  <c:v>18.381828580583843</c:v>
                </c:pt>
                <c:pt idx="7757">
                  <c:v>18.384200504847936</c:v>
                </c:pt>
                <c:pt idx="7758">
                  <c:v>18.386580603463308</c:v>
                </c:pt>
                <c:pt idx="7759">
                  <c:v>18.388966151646205</c:v>
                </c:pt>
                <c:pt idx="7760">
                  <c:v>18.391346250261577</c:v>
                </c:pt>
                <c:pt idx="7761">
                  <c:v>18.393727711268834</c:v>
                </c:pt>
                <c:pt idx="7762">
                  <c:v>18.396100997924805</c:v>
                </c:pt>
                <c:pt idx="7763">
                  <c:v>18.398483821323939</c:v>
                </c:pt>
                <c:pt idx="7764">
                  <c:v>18.400874819074357</c:v>
                </c:pt>
                <c:pt idx="7765">
                  <c:v>18.403250830514089</c:v>
                </c:pt>
                <c:pt idx="7766">
                  <c:v>18.40562411717006</c:v>
                </c:pt>
                <c:pt idx="7767">
                  <c:v>18.408023289271764</c:v>
                </c:pt>
                <c:pt idx="7768">
                  <c:v>18.410388401576451</c:v>
                </c:pt>
                <c:pt idx="7769">
                  <c:v>18.412772587367467</c:v>
                </c:pt>
                <c:pt idx="7770">
                  <c:v>18.415151323590958</c:v>
                </c:pt>
                <c:pt idx="7771">
                  <c:v>18.417543683733257</c:v>
                </c:pt>
                <c:pt idx="7772">
                  <c:v>18.419925144740514</c:v>
                </c:pt>
                <c:pt idx="7773">
                  <c:v>18.422306605747767</c:v>
                </c:pt>
                <c:pt idx="7774">
                  <c:v>18.424677167619976</c:v>
                </c:pt>
                <c:pt idx="7775">
                  <c:v>18.427070890154155</c:v>
                </c:pt>
                <c:pt idx="7776">
                  <c:v>18.429442814418248</c:v>
                </c:pt>
                <c:pt idx="7777">
                  <c:v>18.431820188249858</c:v>
                </c:pt>
                <c:pt idx="7778">
                  <c:v>18.434200286865234</c:v>
                </c:pt>
                <c:pt idx="7779">
                  <c:v>18.43658855983189</c:v>
                </c:pt>
                <c:pt idx="7780">
                  <c:v>18.438959121704102</c:v>
                </c:pt>
                <c:pt idx="7781">
                  <c:v>18.441340582711355</c:v>
                </c:pt>
                <c:pt idx="7782">
                  <c:v>18.44371931893485</c:v>
                </c:pt>
                <c:pt idx="7783">
                  <c:v>18.446114403860911</c:v>
                </c:pt>
                <c:pt idx="7784">
                  <c:v>18.448479516165598</c:v>
                </c:pt>
                <c:pt idx="7785">
                  <c:v>18.450866426740372</c:v>
                </c:pt>
                <c:pt idx="7786">
                  <c:v>18.453249250139507</c:v>
                </c:pt>
                <c:pt idx="7787">
                  <c:v>18.455638885498047</c:v>
                </c:pt>
                <c:pt idx="7788">
                  <c:v>18.458003997802734</c:v>
                </c:pt>
                <c:pt idx="7789">
                  <c:v>18.460396357945033</c:v>
                </c:pt>
                <c:pt idx="7790">
                  <c:v>18.462779181344168</c:v>
                </c:pt>
                <c:pt idx="7791">
                  <c:v>18.465159279959543</c:v>
                </c:pt>
                <c:pt idx="7792">
                  <c:v>18.46752302987235</c:v>
                </c:pt>
                <c:pt idx="7793">
                  <c:v>18.46991675240653</c:v>
                </c:pt>
                <c:pt idx="7794">
                  <c:v>18.472298213413783</c:v>
                </c:pt>
                <c:pt idx="7795">
                  <c:v>18.474681036812918</c:v>
                </c:pt>
                <c:pt idx="7796">
                  <c:v>18.477055685860769</c:v>
                </c:pt>
                <c:pt idx="7797">
                  <c:v>18.479449408394949</c:v>
                </c:pt>
                <c:pt idx="7798">
                  <c:v>18.481821332659038</c:v>
                </c:pt>
                <c:pt idx="7799">
                  <c:v>18.484201431274414</c:v>
                </c:pt>
                <c:pt idx="7800">
                  <c:v>18.486576080322266</c:v>
                </c:pt>
                <c:pt idx="7801">
                  <c:v>18.488971165248326</c:v>
                </c:pt>
                <c:pt idx="7802">
                  <c:v>18.491355351039342</c:v>
                </c:pt>
                <c:pt idx="7803">
                  <c:v>18.49372591291155</c:v>
                </c:pt>
                <c:pt idx="7804">
                  <c:v>18.496100561959402</c:v>
                </c:pt>
                <c:pt idx="7805">
                  <c:v>18.498495646885463</c:v>
                </c:pt>
                <c:pt idx="7806">
                  <c:v>18.500862121582031</c:v>
                </c:pt>
                <c:pt idx="7807">
                  <c:v>18.503249032156809</c:v>
                </c:pt>
                <c:pt idx="7808">
                  <c:v>18.505625043596538</c:v>
                </c:pt>
                <c:pt idx="7809">
                  <c:v>18.508018766130718</c:v>
                </c:pt>
                <c:pt idx="7810">
                  <c:v>18.51039477757045</c:v>
                </c:pt>
                <c:pt idx="7811">
                  <c:v>18.512770789010183</c:v>
                </c:pt>
                <c:pt idx="7812">
                  <c:v>18.515146800449916</c:v>
                </c:pt>
                <c:pt idx="7813">
                  <c:v>18.517539160592214</c:v>
                </c:pt>
                <c:pt idx="7814">
                  <c:v>18.519920621599468</c:v>
                </c:pt>
                <c:pt idx="7815">
                  <c:v>18.522288458687918</c:v>
                </c:pt>
                <c:pt idx="7816">
                  <c:v>18.524679456438335</c:v>
                </c:pt>
                <c:pt idx="7817">
                  <c:v>18.527067729404994</c:v>
                </c:pt>
                <c:pt idx="7818">
                  <c:v>18.529434204101562</c:v>
                </c:pt>
                <c:pt idx="7819">
                  <c:v>18.531827926635742</c:v>
                </c:pt>
                <c:pt idx="7820">
                  <c:v>18.534212112426758</c:v>
                </c:pt>
                <c:pt idx="7821">
                  <c:v>18.536594935825892</c:v>
                </c:pt>
                <c:pt idx="7822">
                  <c:v>18.53896004813058</c:v>
                </c:pt>
                <c:pt idx="7823">
                  <c:v>18.541346958705358</c:v>
                </c:pt>
                <c:pt idx="7824">
                  <c:v>18.54372705732073</c:v>
                </c:pt>
                <c:pt idx="7825">
                  <c:v>18.546119417463029</c:v>
                </c:pt>
                <c:pt idx="7826">
                  <c:v>18.548485892159597</c:v>
                </c:pt>
                <c:pt idx="7827">
                  <c:v>18.550874165126256</c:v>
                </c:pt>
                <c:pt idx="7828">
                  <c:v>18.553248814174108</c:v>
                </c:pt>
                <c:pt idx="7829">
                  <c:v>18.555623463221959</c:v>
                </c:pt>
                <c:pt idx="7830">
                  <c:v>18.557999474661692</c:v>
                </c:pt>
                <c:pt idx="7831">
                  <c:v>18.56039183480399</c:v>
                </c:pt>
                <c:pt idx="7832">
                  <c:v>18.562776020595006</c:v>
                </c:pt>
                <c:pt idx="7833">
                  <c:v>18.565147944859095</c:v>
                </c:pt>
                <c:pt idx="7834">
                  <c:v>18.56753076825823</c:v>
                </c:pt>
                <c:pt idx="7835">
                  <c:v>18.56992040361677</c:v>
                </c:pt>
                <c:pt idx="7836">
                  <c:v>18.57229777744838</c:v>
                </c:pt>
                <c:pt idx="7837">
                  <c:v>18.574679238455637</c:v>
                </c:pt>
                <c:pt idx="7838">
                  <c:v>18.577052525111608</c:v>
                </c:pt>
                <c:pt idx="7839">
                  <c:v>18.579443522862025</c:v>
                </c:pt>
                <c:pt idx="7840">
                  <c:v>18.581823621477398</c:v>
                </c:pt>
                <c:pt idx="7841">
                  <c:v>18.58419963291713</c:v>
                </c:pt>
                <c:pt idx="7842">
                  <c:v>18.586574281964982</c:v>
                </c:pt>
                <c:pt idx="7843">
                  <c:v>18.588968004499161</c:v>
                </c:pt>
                <c:pt idx="7844">
                  <c:v>18.591348103114537</c:v>
                </c:pt>
                <c:pt idx="7845">
                  <c:v>18.593725476946148</c:v>
                </c:pt>
                <c:pt idx="7846">
                  <c:v>18.596104213169642</c:v>
                </c:pt>
                <c:pt idx="7847">
                  <c:v>18.598500660487584</c:v>
                </c:pt>
                <c:pt idx="7848">
                  <c:v>18.600873947143555</c:v>
                </c:pt>
                <c:pt idx="7849">
                  <c:v>18.603248596191406</c:v>
                </c:pt>
                <c:pt idx="7850">
                  <c:v>18.605640956333705</c:v>
                </c:pt>
                <c:pt idx="7851">
                  <c:v>18.608016967773438</c:v>
                </c:pt>
                <c:pt idx="7852">
                  <c:v>18.610391616821289</c:v>
                </c:pt>
                <c:pt idx="7853">
                  <c:v>18.612760816301616</c:v>
                </c:pt>
                <c:pt idx="7854">
                  <c:v>18.615153176443918</c:v>
                </c:pt>
                <c:pt idx="7855">
                  <c:v>18.617538724626812</c:v>
                </c:pt>
                <c:pt idx="7856">
                  <c:v>18.619909286499023</c:v>
                </c:pt>
                <c:pt idx="7857">
                  <c:v>18.62229892185756</c:v>
                </c:pt>
                <c:pt idx="7858">
                  <c:v>18.624683107648575</c:v>
                </c:pt>
                <c:pt idx="7859">
                  <c:v>18.627060481480189</c:v>
                </c:pt>
                <c:pt idx="7860">
                  <c:v>18.629432405744279</c:v>
                </c:pt>
                <c:pt idx="7861">
                  <c:v>18.631817953927175</c:v>
                </c:pt>
                <c:pt idx="7862">
                  <c:v>18.634207589285715</c:v>
                </c:pt>
                <c:pt idx="7863">
                  <c:v>18.636587687901088</c:v>
                </c:pt>
                <c:pt idx="7864">
                  <c:v>18.638962336948939</c:v>
                </c:pt>
                <c:pt idx="7865">
                  <c:v>18.641345160348074</c:v>
                </c:pt>
                <c:pt idx="7866">
                  <c:v>18.643729346139089</c:v>
                </c:pt>
                <c:pt idx="7867">
                  <c:v>18.646105357578822</c:v>
                </c:pt>
                <c:pt idx="7868">
                  <c:v>18.648488180977957</c:v>
                </c:pt>
                <c:pt idx="7869">
                  <c:v>18.650871004377091</c:v>
                </c:pt>
                <c:pt idx="7870">
                  <c:v>18.653256552559988</c:v>
                </c:pt>
                <c:pt idx="7871">
                  <c:v>18.655636651175364</c:v>
                </c:pt>
                <c:pt idx="7872">
                  <c:v>18.658015387398855</c:v>
                </c:pt>
                <c:pt idx="7873">
                  <c:v>18.660395486014231</c:v>
                </c:pt>
                <c:pt idx="7874">
                  <c:v>18.662782396589005</c:v>
                </c:pt>
                <c:pt idx="7875">
                  <c:v>18.665152958461217</c:v>
                </c:pt>
                <c:pt idx="7876">
                  <c:v>18.667533057076589</c:v>
                </c:pt>
                <c:pt idx="7877">
                  <c:v>18.669919967651367</c:v>
                </c:pt>
                <c:pt idx="7878">
                  <c:v>18.672293254307338</c:v>
                </c:pt>
                <c:pt idx="7879">
                  <c:v>18.674670628138951</c:v>
                </c:pt>
                <c:pt idx="7880">
                  <c:v>18.677061625889369</c:v>
                </c:pt>
                <c:pt idx="7881">
                  <c:v>18.679441724504741</c:v>
                </c:pt>
                <c:pt idx="7882">
                  <c:v>18.681824547903879</c:v>
                </c:pt>
                <c:pt idx="7883">
                  <c:v>18.684195109776088</c:v>
                </c:pt>
                <c:pt idx="7884">
                  <c:v>18.686580657958984</c:v>
                </c:pt>
                <c:pt idx="7885">
                  <c:v>18.688971655709402</c:v>
                </c:pt>
                <c:pt idx="7886">
                  <c:v>18.691344942365372</c:v>
                </c:pt>
                <c:pt idx="7887">
                  <c:v>18.693719591413224</c:v>
                </c:pt>
                <c:pt idx="7888">
                  <c:v>18.696117401123047</c:v>
                </c:pt>
                <c:pt idx="7889">
                  <c:v>18.698482513427734</c:v>
                </c:pt>
                <c:pt idx="7890">
                  <c:v>18.700865336826869</c:v>
                </c:pt>
                <c:pt idx="7891">
                  <c:v>18.703244073050364</c:v>
                </c:pt>
                <c:pt idx="7892">
                  <c:v>18.705637795584543</c:v>
                </c:pt>
                <c:pt idx="7893">
                  <c:v>18.708017894199916</c:v>
                </c:pt>
                <c:pt idx="7894">
                  <c:v>18.710397992815288</c:v>
                </c:pt>
                <c:pt idx="7895">
                  <c:v>18.71277264186314</c:v>
                </c:pt>
                <c:pt idx="7896">
                  <c:v>18.71516227722168</c:v>
                </c:pt>
                <c:pt idx="7897">
                  <c:v>18.717536926269531</c:v>
                </c:pt>
                <c:pt idx="7898">
                  <c:v>18.719915662493023</c:v>
                </c:pt>
                <c:pt idx="7899">
                  <c:v>18.722298485892161</c:v>
                </c:pt>
                <c:pt idx="7900">
                  <c:v>18.724686758858816</c:v>
                </c:pt>
                <c:pt idx="7901">
                  <c:v>18.727055958339147</c:v>
                </c:pt>
                <c:pt idx="7902">
                  <c:v>18.7294374193464</c:v>
                </c:pt>
                <c:pt idx="7903">
                  <c:v>18.731817517961773</c:v>
                </c:pt>
                <c:pt idx="7904">
                  <c:v>18.734212602887833</c:v>
                </c:pt>
                <c:pt idx="7905">
                  <c:v>18.73657635280064</c:v>
                </c:pt>
                <c:pt idx="7906">
                  <c:v>18.738961900983536</c:v>
                </c:pt>
                <c:pt idx="7907">
                  <c:v>18.741344724382671</c:v>
                </c:pt>
                <c:pt idx="7908">
                  <c:v>18.74373299734933</c:v>
                </c:pt>
                <c:pt idx="7909">
                  <c:v>18.746096747262136</c:v>
                </c:pt>
                <c:pt idx="7910">
                  <c:v>18.748491832188197</c:v>
                </c:pt>
                <c:pt idx="7911">
                  <c:v>18.750871930803569</c:v>
                </c:pt>
                <c:pt idx="7912">
                  <c:v>18.753253391810826</c:v>
                </c:pt>
                <c:pt idx="7913">
                  <c:v>18.755618504115514</c:v>
                </c:pt>
                <c:pt idx="7914">
                  <c:v>18.758013589041575</c:v>
                </c:pt>
                <c:pt idx="7915">
                  <c:v>18.760396412440709</c:v>
                </c:pt>
                <c:pt idx="7916">
                  <c:v>18.762777873447963</c:v>
                </c:pt>
                <c:pt idx="7917">
                  <c:v>18.765152522495814</c:v>
                </c:pt>
                <c:pt idx="7918">
                  <c:v>18.767548969813756</c:v>
                </c:pt>
                <c:pt idx="7919">
                  <c:v>18.769919531685964</c:v>
                </c:pt>
                <c:pt idx="7920">
                  <c:v>18.77229963030134</c:v>
                </c:pt>
                <c:pt idx="7921">
                  <c:v>18.774672916957311</c:v>
                </c:pt>
                <c:pt idx="7922">
                  <c:v>18.777068001883372</c:v>
                </c:pt>
                <c:pt idx="7923">
                  <c:v>18.779450825282506</c:v>
                </c:pt>
                <c:pt idx="7924">
                  <c:v>18.781822749546595</c:v>
                </c:pt>
                <c:pt idx="7925">
                  <c:v>18.784196036202566</c:v>
                </c:pt>
                <c:pt idx="7926">
                  <c:v>18.786589758736746</c:v>
                </c:pt>
                <c:pt idx="7927">
                  <c:v>18.788956233433314</c:v>
                </c:pt>
                <c:pt idx="7928">
                  <c:v>18.791343144008092</c:v>
                </c:pt>
                <c:pt idx="7929">
                  <c:v>18.793720517839702</c:v>
                </c:pt>
                <c:pt idx="7930">
                  <c:v>18.796115602765763</c:v>
                </c:pt>
                <c:pt idx="7931">
                  <c:v>18.798490251813615</c:v>
                </c:pt>
                <c:pt idx="7932">
                  <c:v>18.800866263253347</c:v>
                </c:pt>
                <c:pt idx="7933">
                  <c:v>18.803244999476842</c:v>
                </c:pt>
                <c:pt idx="7934">
                  <c:v>18.805637359619141</c:v>
                </c:pt>
                <c:pt idx="7935">
                  <c:v>18.808018820626394</c:v>
                </c:pt>
                <c:pt idx="7936">
                  <c:v>18.810383932931082</c:v>
                </c:pt>
                <c:pt idx="7937">
                  <c:v>18.812773568289622</c:v>
                </c:pt>
                <c:pt idx="7938">
                  <c:v>18.815161841256277</c:v>
                </c:pt>
                <c:pt idx="7939">
                  <c:v>18.817526953560964</c:v>
                </c:pt>
                <c:pt idx="7940">
                  <c:v>18.819923400878906</c:v>
                </c:pt>
                <c:pt idx="7941">
                  <c:v>18.822303499494279</c:v>
                </c:pt>
                <c:pt idx="7942">
                  <c:v>18.824689047677175</c:v>
                </c:pt>
                <c:pt idx="7943">
                  <c:v>18.827054159981863</c:v>
                </c:pt>
                <c:pt idx="7944">
                  <c:v>18.829442432948522</c:v>
                </c:pt>
                <c:pt idx="7945">
                  <c:v>18.831821169172013</c:v>
                </c:pt>
                <c:pt idx="7946">
                  <c:v>18.834213529314312</c:v>
                </c:pt>
                <c:pt idx="7947">
                  <c:v>18.83658000401088</c:v>
                </c:pt>
                <c:pt idx="7948">
                  <c:v>18.838972364153179</c:v>
                </c:pt>
                <c:pt idx="7949">
                  <c:v>18.84134701320103</c:v>
                </c:pt>
                <c:pt idx="7950">
                  <c:v>18.843720299857004</c:v>
                </c:pt>
                <c:pt idx="7951">
                  <c:v>18.846096311296733</c:v>
                </c:pt>
                <c:pt idx="7952">
                  <c:v>18.848487309047155</c:v>
                </c:pt>
                <c:pt idx="7953">
                  <c:v>18.850872857230051</c:v>
                </c:pt>
                <c:pt idx="7954">
                  <c:v>18.85324341910226</c:v>
                </c:pt>
                <c:pt idx="7955">
                  <c:v>18.855626242501394</c:v>
                </c:pt>
                <c:pt idx="7956">
                  <c:v>18.858015877859934</c:v>
                </c:pt>
                <c:pt idx="7957">
                  <c:v>18.860390526907786</c:v>
                </c:pt>
                <c:pt idx="7958">
                  <c:v>18.862776075090679</c:v>
                </c:pt>
                <c:pt idx="7959">
                  <c:v>18.865146636962891</c:v>
                </c:pt>
                <c:pt idx="7960">
                  <c:v>18.86754035949707</c:v>
                </c:pt>
                <c:pt idx="7961">
                  <c:v>18.869919095720562</c:v>
                </c:pt>
                <c:pt idx="7962">
                  <c:v>18.872296469552175</c:v>
                </c:pt>
                <c:pt idx="7963">
                  <c:v>18.874671118600027</c:v>
                </c:pt>
                <c:pt idx="7964">
                  <c:v>18.877064841134207</c:v>
                </c:pt>
                <c:pt idx="7965">
                  <c:v>18.879444939749582</c:v>
                </c:pt>
                <c:pt idx="7966">
                  <c:v>18.881822313581193</c:v>
                </c:pt>
                <c:pt idx="7967">
                  <c:v>18.884202412196569</c:v>
                </c:pt>
                <c:pt idx="7968">
                  <c:v>18.886597497122629</c:v>
                </c:pt>
                <c:pt idx="7969">
                  <c:v>18.888969421386719</c:v>
                </c:pt>
                <c:pt idx="7970">
                  <c:v>18.891345432826451</c:v>
                </c:pt>
                <c:pt idx="7971">
                  <c:v>18.893736430576869</c:v>
                </c:pt>
                <c:pt idx="7972">
                  <c:v>18.896112442016602</c:v>
                </c:pt>
                <c:pt idx="7973">
                  <c:v>18.898485728672572</c:v>
                </c:pt>
                <c:pt idx="7974">
                  <c:v>18.90085629054478</c:v>
                </c:pt>
                <c:pt idx="7975">
                  <c:v>18.903247288295201</c:v>
                </c:pt>
                <c:pt idx="7976">
                  <c:v>18.905635561261857</c:v>
                </c:pt>
                <c:pt idx="7977">
                  <c:v>18.90800748552595</c:v>
                </c:pt>
                <c:pt idx="7978">
                  <c:v>18.910394396100724</c:v>
                </c:pt>
                <c:pt idx="7979">
                  <c:v>18.91277858189174</c:v>
                </c:pt>
                <c:pt idx="7980">
                  <c:v>18.915155955723353</c:v>
                </c:pt>
                <c:pt idx="7981">
                  <c:v>18.917529242379324</c:v>
                </c:pt>
                <c:pt idx="7982">
                  <c:v>18.919916152954102</c:v>
                </c:pt>
                <c:pt idx="7983">
                  <c:v>18.922304425920757</c:v>
                </c:pt>
                <c:pt idx="7984">
                  <c:v>18.924684524536133</c:v>
                </c:pt>
                <c:pt idx="7985">
                  <c:v>18.927059173583984</c:v>
                </c:pt>
                <c:pt idx="7986">
                  <c:v>18.929441996983119</c:v>
                </c:pt>
                <c:pt idx="7987">
                  <c:v>18.931826182774135</c:v>
                </c:pt>
                <c:pt idx="7988">
                  <c:v>18.934199469430105</c:v>
                </c:pt>
                <c:pt idx="7989">
                  <c:v>18.936580930437358</c:v>
                </c:pt>
                <c:pt idx="7990">
                  <c:v>18.938965116228374</c:v>
                </c:pt>
                <c:pt idx="7991">
                  <c:v>18.941350664411271</c:v>
                </c:pt>
                <c:pt idx="7992">
                  <c:v>18.943732125418528</c:v>
                </c:pt>
                <c:pt idx="7993">
                  <c:v>18.946106774466379</c:v>
                </c:pt>
                <c:pt idx="7994">
                  <c:v>18.948490960257395</c:v>
                </c:pt>
                <c:pt idx="7995">
                  <c:v>18.95087923322405</c:v>
                </c:pt>
                <c:pt idx="7996">
                  <c:v>18.953248432704381</c:v>
                </c:pt>
                <c:pt idx="7997">
                  <c:v>18.955627168927872</c:v>
                </c:pt>
                <c:pt idx="7998">
                  <c:v>18.958015441894531</c:v>
                </c:pt>
                <c:pt idx="7999">
                  <c:v>18.96038600376674</c:v>
                </c:pt>
                <c:pt idx="8000">
                  <c:v>18.962767464773997</c:v>
                </c:pt>
                <c:pt idx="8001">
                  <c:v>18.965157100132533</c:v>
                </c:pt>
                <c:pt idx="8002">
                  <c:v>18.967535836356028</c:v>
                </c:pt>
                <c:pt idx="8003">
                  <c:v>18.969917297363281</c:v>
                </c:pt>
                <c:pt idx="8004">
                  <c:v>18.972290584019252</c:v>
                </c:pt>
                <c:pt idx="8005">
                  <c:v>18.974674769810267</c:v>
                </c:pt>
                <c:pt idx="8006">
                  <c:v>18.977065767560685</c:v>
                </c:pt>
                <c:pt idx="8007">
                  <c:v>18.979440416608536</c:v>
                </c:pt>
                <c:pt idx="8008">
                  <c:v>18.981815065656388</c:v>
                </c:pt>
                <c:pt idx="8009">
                  <c:v>18.984212875366211</c:v>
                </c:pt>
                <c:pt idx="8010">
                  <c:v>18.986580712454661</c:v>
                </c:pt>
                <c:pt idx="8011">
                  <c:v>18.988962173461914</c:v>
                </c:pt>
                <c:pt idx="8012">
                  <c:v>18.991339547293528</c:v>
                </c:pt>
                <c:pt idx="8013">
                  <c:v>18.993733269827707</c:v>
                </c:pt>
                <c:pt idx="8014">
                  <c:v>18.99611336844308</c:v>
                </c:pt>
                <c:pt idx="8015">
                  <c:v>18.998494829450333</c:v>
                </c:pt>
                <c:pt idx="8016">
                  <c:v>19.000870840890066</c:v>
                </c:pt>
                <c:pt idx="8017">
                  <c:v>19.003259113856725</c:v>
                </c:pt>
                <c:pt idx="8018">
                  <c:v>19.005633762904576</c:v>
                </c:pt>
                <c:pt idx="8019">
                  <c:v>19.008012499128068</c:v>
                </c:pt>
                <c:pt idx="8020">
                  <c:v>19.010392597743444</c:v>
                </c:pt>
                <c:pt idx="8021">
                  <c:v>19.012783595493861</c:v>
                </c:pt>
                <c:pt idx="8022">
                  <c:v>19.015148707798549</c:v>
                </c:pt>
                <c:pt idx="8023">
                  <c:v>19.017528806413921</c:v>
                </c:pt>
                <c:pt idx="8024">
                  <c:v>19.019912992204937</c:v>
                </c:pt>
                <c:pt idx="8025">
                  <c:v>19.022305352347239</c:v>
                </c:pt>
                <c:pt idx="8026">
                  <c:v>19.024673189435685</c:v>
                </c:pt>
                <c:pt idx="8027">
                  <c:v>19.0270573752267</c:v>
                </c:pt>
                <c:pt idx="8028">
                  <c:v>19.029440198625835</c:v>
                </c:pt>
                <c:pt idx="8029">
                  <c:v>19.031829833984375</c:v>
                </c:pt>
                <c:pt idx="8030">
                  <c:v>19.0341922215053</c:v>
                </c:pt>
                <c:pt idx="8031">
                  <c:v>19.036590031215123</c:v>
                </c:pt>
                <c:pt idx="8032">
                  <c:v>19.038970129830496</c:v>
                </c:pt>
                <c:pt idx="8033">
                  <c:v>19.04135295322963</c:v>
                </c:pt>
                <c:pt idx="8034">
                  <c:v>19.043715340750559</c:v>
                </c:pt>
                <c:pt idx="8035">
                  <c:v>19.046109063284739</c:v>
                </c:pt>
                <c:pt idx="8036">
                  <c:v>19.048490524291992</c:v>
                </c:pt>
                <c:pt idx="8037">
                  <c:v>19.050871985299246</c:v>
                </c:pt>
                <c:pt idx="8038">
                  <c:v>19.053247996738978</c:v>
                </c:pt>
                <c:pt idx="8039">
                  <c:v>19.055641719273158</c:v>
                </c:pt>
                <c:pt idx="8040">
                  <c:v>19.058013643537247</c:v>
                </c:pt>
                <c:pt idx="8041">
                  <c:v>19.060396466936382</c:v>
                </c:pt>
                <c:pt idx="8042">
                  <c:v>19.062765666416713</c:v>
                </c:pt>
                <c:pt idx="8043">
                  <c:v>19.065163476126536</c:v>
                </c:pt>
                <c:pt idx="8044">
                  <c:v>19.067544937133789</c:v>
                </c:pt>
                <c:pt idx="8045">
                  <c:v>19.069916861397878</c:v>
                </c:pt>
                <c:pt idx="8046">
                  <c:v>19.072290148053849</c:v>
                </c:pt>
                <c:pt idx="8047">
                  <c:v>19.07468523297991</c:v>
                </c:pt>
                <c:pt idx="8048">
                  <c:v>19.077051707676478</c:v>
                </c:pt>
                <c:pt idx="8049">
                  <c:v>19.079438618251256</c:v>
                </c:pt>
                <c:pt idx="8050">
                  <c:v>19.081815992082866</c:v>
                </c:pt>
                <c:pt idx="8051">
                  <c:v>19.084209714617046</c:v>
                </c:pt>
                <c:pt idx="8052">
                  <c:v>19.086581638881139</c:v>
                </c:pt>
                <c:pt idx="8053">
                  <c:v>19.088959012712749</c:v>
                </c:pt>
                <c:pt idx="8054">
                  <c:v>19.091339111328125</c:v>
                </c:pt>
                <c:pt idx="8055">
                  <c:v>19.093731471470424</c:v>
                </c:pt>
                <c:pt idx="8056">
                  <c:v>19.096110207693918</c:v>
                </c:pt>
                <c:pt idx="8057">
                  <c:v>19.098480769566127</c:v>
                </c:pt>
                <c:pt idx="8058">
                  <c:v>19.100870404924663</c:v>
                </c:pt>
                <c:pt idx="8059">
                  <c:v>19.103257315499441</c:v>
                </c:pt>
                <c:pt idx="8060">
                  <c:v>19.10562379019601</c:v>
                </c:pt>
                <c:pt idx="8061">
                  <c:v>19.108020237513951</c:v>
                </c:pt>
                <c:pt idx="8062">
                  <c:v>19.110400336129324</c:v>
                </c:pt>
                <c:pt idx="8063">
                  <c:v>19.11278588431222</c:v>
                </c:pt>
                <c:pt idx="8064">
                  <c:v>19.115149634225027</c:v>
                </c:pt>
                <c:pt idx="8065">
                  <c:v>19.117537907191686</c:v>
                </c:pt>
                <c:pt idx="8066">
                  <c:v>19.119919368198939</c:v>
                </c:pt>
                <c:pt idx="8067">
                  <c:v>19.122310365949357</c:v>
                </c:pt>
                <c:pt idx="8068">
                  <c:v>19.124676840645925</c:v>
                </c:pt>
                <c:pt idx="8069">
                  <c:v>19.127066476004465</c:v>
                </c:pt>
                <c:pt idx="8070">
                  <c:v>19.129438400268555</c:v>
                </c:pt>
                <c:pt idx="8071">
                  <c:v>19.131815774100168</c:v>
                </c:pt>
                <c:pt idx="8072">
                  <c:v>19.13419042314802</c:v>
                </c:pt>
                <c:pt idx="8073">
                  <c:v>19.136582783290319</c:v>
                </c:pt>
                <c:pt idx="8074">
                  <c:v>19.138965606689453</c:v>
                </c:pt>
                <c:pt idx="8075">
                  <c:v>19.141338893345424</c:v>
                </c:pt>
                <c:pt idx="8076">
                  <c:v>19.143723079136439</c:v>
                </c:pt>
                <c:pt idx="8077">
                  <c:v>19.146112714494976</c:v>
                </c:pt>
                <c:pt idx="8078">
                  <c:v>19.148487363542827</c:v>
                </c:pt>
                <c:pt idx="8079">
                  <c:v>19.150872911725724</c:v>
                </c:pt>
                <c:pt idx="8080">
                  <c:v>19.153243473597936</c:v>
                </c:pt>
                <c:pt idx="8081">
                  <c:v>19.155638558523997</c:v>
                </c:pt>
                <c:pt idx="8082">
                  <c:v>19.158015932355607</c:v>
                </c:pt>
                <c:pt idx="8083">
                  <c:v>19.160390581403458</c:v>
                </c:pt>
                <c:pt idx="8084">
                  <c:v>19.162769317626953</c:v>
                </c:pt>
                <c:pt idx="8085">
                  <c:v>19.165160315377371</c:v>
                </c:pt>
                <c:pt idx="8086">
                  <c:v>19.167536326817103</c:v>
                </c:pt>
                <c:pt idx="8087">
                  <c:v>19.169916425432476</c:v>
                </c:pt>
                <c:pt idx="8088">
                  <c:v>19.172296524047852</c:v>
                </c:pt>
                <c:pt idx="8089">
                  <c:v>19.174695696149552</c:v>
                </c:pt>
                <c:pt idx="8090">
                  <c:v>19.177063533238002</c:v>
                </c:pt>
                <c:pt idx="8091">
                  <c:v>19.179440907069615</c:v>
                </c:pt>
                <c:pt idx="8092">
                  <c:v>19.181831904820033</c:v>
                </c:pt>
                <c:pt idx="8093">
                  <c:v>19.184209278651647</c:v>
                </c:pt>
                <c:pt idx="8094">
                  <c:v>19.186581202915736</c:v>
                </c:pt>
                <c:pt idx="8095">
                  <c:v>19.188950402396067</c:v>
                </c:pt>
                <c:pt idx="8096">
                  <c:v>19.191344124930247</c:v>
                </c:pt>
                <c:pt idx="8097">
                  <c:v>19.193728310721262</c:v>
                </c:pt>
                <c:pt idx="8098">
                  <c:v>19.196100234985352</c:v>
                </c:pt>
                <c:pt idx="8099">
                  <c:v>19.198488507952007</c:v>
                </c:pt>
                <c:pt idx="8100">
                  <c:v>19.200871331351145</c:v>
                </c:pt>
                <c:pt idx="8101">
                  <c:v>19.203248705182755</c:v>
                </c:pt>
                <c:pt idx="8102">
                  <c:v>19.205620629446848</c:v>
                </c:pt>
                <c:pt idx="8103">
                  <c:v>19.208007540021622</c:v>
                </c:pt>
                <c:pt idx="8104">
                  <c:v>19.210397175380162</c:v>
                </c:pt>
                <c:pt idx="8105">
                  <c:v>19.212777273995535</c:v>
                </c:pt>
                <c:pt idx="8106">
                  <c:v>19.215153285435267</c:v>
                </c:pt>
                <c:pt idx="8107">
                  <c:v>19.217536108834402</c:v>
                </c:pt>
                <c:pt idx="8108">
                  <c:v>19.219917569841655</c:v>
                </c:pt>
                <c:pt idx="8109">
                  <c:v>19.22229630606515</c:v>
                </c:pt>
                <c:pt idx="8110">
                  <c:v>19.224677767072404</c:v>
                </c:pt>
                <c:pt idx="8111">
                  <c:v>19.227061952863419</c:v>
                </c:pt>
                <c:pt idx="8112">
                  <c:v>19.229444776262554</c:v>
                </c:pt>
                <c:pt idx="8113">
                  <c:v>19.231827599661692</c:v>
                </c:pt>
                <c:pt idx="8114">
                  <c:v>19.234203611101421</c:v>
                </c:pt>
                <c:pt idx="8115">
                  <c:v>19.236586434500559</c:v>
                </c:pt>
                <c:pt idx="8116">
                  <c:v>19.238974707467214</c:v>
                </c:pt>
                <c:pt idx="8117">
                  <c:v>19.241342544555664</c:v>
                </c:pt>
                <c:pt idx="8118">
                  <c:v>19.243722643171036</c:v>
                </c:pt>
                <c:pt idx="8119">
                  <c:v>19.246112278529576</c:v>
                </c:pt>
                <c:pt idx="8120">
                  <c:v>19.248481478009904</c:v>
                </c:pt>
                <c:pt idx="8121">
                  <c:v>19.250862939017161</c:v>
                </c:pt>
                <c:pt idx="8122">
                  <c:v>19.253251211983816</c:v>
                </c:pt>
                <c:pt idx="8123">
                  <c:v>19.255632672991069</c:v>
                </c:pt>
                <c:pt idx="8124">
                  <c:v>19.258011409214564</c:v>
                </c:pt>
                <c:pt idx="8125">
                  <c:v>19.260387420654297</c:v>
                </c:pt>
                <c:pt idx="8126">
                  <c:v>19.262771606445312</c:v>
                </c:pt>
                <c:pt idx="8127">
                  <c:v>19.265163966587611</c:v>
                </c:pt>
                <c:pt idx="8128">
                  <c:v>19.2675358908517</c:v>
                </c:pt>
                <c:pt idx="8129">
                  <c:v>19.269911902291433</c:v>
                </c:pt>
                <c:pt idx="8130">
                  <c:v>19.272308349609375</c:v>
                </c:pt>
                <c:pt idx="8131">
                  <c:v>19.274677549089702</c:v>
                </c:pt>
                <c:pt idx="8132">
                  <c:v>19.277056285313197</c:v>
                </c:pt>
                <c:pt idx="8133">
                  <c:v>19.279435021536692</c:v>
                </c:pt>
                <c:pt idx="8134">
                  <c:v>19.281830106462749</c:v>
                </c:pt>
                <c:pt idx="8135">
                  <c:v>19.284208842686244</c:v>
                </c:pt>
                <c:pt idx="8136">
                  <c:v>19.286588941301616</c:v>
                </c:pt>
                <c:pt idx="8137">
                  <c:v>19.28896631513323</c:v>
                </c:pt>
                <c:pt idx="8138">
                  <c:v>19.291351863316127</c:v>
                </c:pt>
                <c:pt idx="8139">
                  <c:v>19.293730599539622</c:v>
                </c:pt>
                <c:pt idx="8140">
                  <c:v>19.296106610979351</c:v>
                </c:pt>
                <c:pt idx="8141">
                  <c:v>19.298489434378489</c:v>
                </c:pt>
                <c:pt idx="8142">
                  <c:v>19.300877707345144</c:v>
                </c:pt>
                <c:pt idx="8143">
                  <c:v>19.303245544433594</c:v>
                </c:pt>
                <c:pt idx="8144">
                  <c:v>19.305625643048966</c:v>
                </c:pt>
                <c:pt idx="8145">
                  <c:v>19.308008466448101</c:v>
                </c:pt>
                <c:pt idx="8146">
                  <c:v>19.310400826590403</c:v>
                </c:pt>
                <c:pt idx="8147">
                  <c:v>19.312767301286968</c:v>
                </c:pt>
                <c:pt idx="8148">
                  <c:v>19.315151487077983</c:v>
                </c:pt>
                <c:pt idx="8149">
                  <c:v>19.31753294808524</c:v>
                </c:pt>
                <c:pt idx="8150">
                  <c:v>19.319922583443777</c:v>
                </c:pt>
                <c:pt idx="8151">
                  <c:v>19.322287695748464</c:v>
                </c:pt>
                <c:pt idx="8152">
                  <c:v>19.324682780674525</c:v>
                </c:pt>
                <c:pt idx="8153">
                  <c:v>19.32706560407366</c:v>
                </c:pt>
                <c:pt idx="8154">
                  <c:v>19.329442977905273</c:v>
                </c:pt>
                <c:pt idx="8155">
                  <c:v>19.331808090209961</c:v>
                </c:pt>
                <c:pt idx="8156">
                  <c:v>19.334203175136022</c:v>
                </c:pt>
                <c:pt idx="8157">
                  <c:v>19.336585998535156</c:v>
                </c:pt>
                <c:pt idx="8158">
                  <c:v>19.33896745954241</c:v>
                </c:pt>
                <c:pt idx="8159">
                  <c:v>19.341342108590261</c:v>
                </c:pt>
                <c:pt idx="8160">
                  <c:v>19.343737193516322</c:v>
                </c:pt>
                <c:pt idx="8161">
                  <c:v>19.34610775538853</c:v>
                </c:pt>
                <c:pt idx="8162">
                  <c:v>19.348490578787668</c:v>
                </c:pt>
                <c:pt idx="8163">
                  <c:v>19.350862503051758</c:v>
                </c:pt>
                <c:pt idx="8164">
                  <c:v>19.3532589503697</c:v>
                </c:pt>
                <c:pt idx="8165">
                  <c:v>19.355637686593191</c:v>
                </c:pt>
                <c:pt idx="8166">
                  <c:v>19.358010973249161</c:v>
                </c:pt>
                <c:pt idx="8167">
                  <c:v>19.360384259905132</c:v>
                </c:pt>
                <c:pt idx="8168">
                  <c:v>19.362780707223074</c:v>
                </c:pt>
                <c:pt idx="8169">
                  <c:v>19.365147181919642</c:v>
                </c:pt>
                <c:pt idx="8170">
                  <c:v>19.36753409249442</c:v>
                </c:pt>
                <c:pt idx="8171">
                  <c:v>19.369910103934153</c:v>
                </c:pt>
                <c:pt idx="8172">
                  <c:v>19.37230518886021</c:v>
                </c:pt>
                <c:pt idx="8173">
                  <c:v>19.374678475516184</c:v>
                </c:pt>
                <c:pt idx="8174">
                  <c:v>19.377055849347794</c:v>
                </c:pt>
                <c:pt idx="8175">
                  <c:v>19.37943594796317</c:v>
                </c:pt>
                <c:pt idx="8176">
                  <c:v>19.381826945713588</c:v>
                </c:pt>
                <c:pt idx="8177">
                  <c:v>19.38420704432896</c:v>
                </c:pt>
                <c:pt idx="8178">
                  <c:v>19.386576243809291</c:v>
                </c:pt>
                <c:pt idx="8179">
                  <c:v>19.388965879167827</c:v>
                </c:pt>
                <c:pt idx="8180">
                  <c:v>19.391351427350724</c:v>
                </c:pt>
                <c:pt idx="8181">
                  <c:v>19.393719264439174</c:v>
                </c:pt>
                <c:pt idx="8182">
                  <c:v>19.396114349365234</c:v>
                </c:pt>
                <c:pt idx="8183">
                  <c:v>19.398495810372488</c:v>
                </c:pt>
                <c:pt idx="8184">
                  <c:v>19.400881358555385</c:v>
                </c:pt>
                <c:pt idx="8185">
                  <c:v>19.403245108468191</c:v>
                </c:pt>
                <c:pt idx="8186">
                  <c:v>19.405632019042969</c:v>
                </c:pt>
                <c:pt idx="8187">
                  <c:v>19.408012117658341</c:v>
                </c:pt>
                <c:pt idx="8188">
                  <c:v>19.410407202584402</c:v>
                </c:pt>
                <c:pt idx="8189">
                  <c:v>19.41277367728097</c:v>
                </c:pt>
                <c:pt idx="8190">
                  <c:v>19.415163312639507</c:v>
                </c:pt>
                <c:pt idx="8191">
                  <c:v>19.417536599295481</c:v>
                </c:pt>
                <c:pt idx="8192">
                  <c:v>19.419911248343332</c:v>
                </c:pt>
                <c:pt idx="8193">
                  <c:v>19.422288622174943</c:v>
                </c:pt>
                <c:pt idx="8194">
                  <c:v>19.424680982317241</c:v>
                </c:pt>
                <c:pt idx="8195">
                  <c:v>19.427063805716379</c:v>
                </c:pt>
                <c:pt idx="8196">
                  <c:v>19.429435729980469</c:v>
                </c:pt>
                <c:pt idx="8197">
                  <c:v>19.431817190987722</c:v>
                </c:pt>
                <c:pt idx="8198">
                  <c:v>19.434205463954381</c:v>
                </c:pt>
                <c:pt idx="8199">
                  <c:v>19.436580113002233</c:v>
                </c:pt>
                <c:pt idx="8200">
                  <c:v>19.438964298793248</c:v>
                </c:pt>
                <c:pt idx="8201">
                  <c:v>19.441336223057338</c:v>
                </c:pt>
                <c:pt idx="8202">
                  <c:v>19.443729945591517</c:v>
                </c:pt>
                <c:pt idx="8203">
                  <c:v>19.446108681815012</c:v>
                </c:pt>
                <c:pt idx="8204">
                  <c:v>19.448484693254741</c:v>
                </c:pt>
                <c:pt idx="8205">
                  <c:v>19.450863429478236</c:v>
                </c:pt>
                <c:pt idx="8206">
                  <c:v>19.453254427228654</c:v>
                </c:pt>
                <c:pt idx="8207">
                  <c:v>19.455633163452148</c:v>
                </c:pt>
                <c:pt idx="8208">
                  <c:v>19.45801189967564</c:v>
                </c:pt>
                <c:pt idx="8209">
                  <c:v>19.460390635899135</c:v>
                </c:pt>
                <c:pt idx="8210">
                  <c:v>19.462791170392716</c:v>
                </c:pt>
                <c:pt idx="8211">
                  <c:v>19.465156282697404</c:v>
                </c:pt>
                <c:pt idx="8212">
                  <c:v>19.467535018920898</c:v>
                </c:pt>
                <c:pt idx="8213">
                  <c:v>19.469926016671316</c:v>
                </c:pt>
                <c:pt idx="8214">
                  <c:v>19.472302028111049</c:v>
                </c:pt>
                <c:pt idx="8215">
                  <c:v>19.474673952375138</c:v>
                </c:pt>
                <c:pt idx="8216">
                  <c:v>19.477045876639231</c:v>
                </c:pt>
                <c:pt idx="8217">
                  <c:v>19.479436874389648</c:v>
                </c:pt>
                <c:pt idx="8218">
                  <c:v>19.481823784964426</c:v>
                </c:pt>
                <c:pt idx="8219">
                  <c:v>19.484194346836635</c:v>
                </c:pt>
                <c:pt idx="8220">
                  <c:v>19.486583982195171</c:v>
                </c:pt>
                <c:pt idx="8221">
                  <c:v>19.488968167986187</c:v>
                </c:pt>
                <c:pt idx="8222">
                  <c:v>19.4913455418178</c:v>
                </c:pt>
                <c:pt idx="8223">
                  <c:v>19.493718828473771</c:v>
                </c:pt>
                <c:pt idx="8224">
                  <c:v>19.496105739048549</c:v>
                </c:pt>
                <c:pt idx="8225">
                  <c:v>19.498494012015207</c:v>
                </c:pt>
                <c:pt idx="8226">
                  <c:v>19.50087411063058</c:v>
                </c:pt>
                <c:pt idx="8227">
                  <c:v>19.503248759678431</c:v>
                </c:pt>
                <c:pt idx="8228">
                  <c:v>19.505631583077566</c:v>
                </c:pt>
                <c:pt idx="8229">
                  <c:v>19.508011681692942</c:v>
                </c:pt>
                <c:pt idx="8230">
                  <c:v>19.510389055524552</c:v>
                </c:pt>
                <c:pt idx="8231">
                  <c:v>19.512773241315568</c:v>
                </c:pt>
                <c:pt idx="8232">
                  <c:v>19.515157427106583</c:v>
                </c:pt>
                <c:pt idx="8233">
                  <c:v>19.517540250505718</c:v>
                </c:pt>
                <c:pt idx="8234">
                  <c:v>19.519921711512975</c:v>
                </c:pt>
                <c:pt idx="8235">
                  <c:v>19.522300447736466</c:v>
                </c:pt>
                <c:pt idx="8236">
                  <c:v>19.524681908743723</c:v>
                </c:pt>
                <c:pt idx="8237">
                  <c:v>19.527068819318497</c:v>
                </c:pt>
                <c:pt idx="8238">
                  <c:v>19.529436656406947</c:v>
                </c:pt>
                <c:pt idx="8239">
                  <c:v>19.531819479806082</c:v>
                </c:pt>
                <c:pt idx="8240">
                  <c:v>19.534209115164622</c:v>
                </c:pt>
                <c:pt idx="8241">
                  <c:v>19.536576952253068</c:v>
                </c:pt>
                <c:pt idx="8242">
                  <c:v>19.538959775652202</c:v>
                </c:pt>
                <c:pt idx="8243">
                  <c:v>19.541348048618861</c:v>
                </c:pt>
                <c:pt idx="8244">
                  <c:v>19.543728147234233</c:v>
                </c:pt>
                <c:pt idx="8245">
                  <c:v>19.546105521065847</c:v>
                </c:pt>
                <c:pt idx="8246">
                  <c:v>19.548482894897461</c:v>
                </c:pt>
                <c:pt idx="8247">
                  <c:v>19.550865718296595</c:v>
                </c:pt>
                <c:pt idx="8248">
                  <c:v>19.553258078438894</c:v>
                </c:pt>
                <c:pt idx="8249">
                  <c:v>19.555631365094865</c:v>
                </c:pt>
                <c:pt idx="8250">
                  <c:v>19.558007376534597</c:v>
                </c:pt>
                <c:pt idx="8251">
                  <c:v>19.560401099068777</c:v>
                </c:pt>
                <c:pt idx="8252">
                  <c:v>19.562771660940989</c:v>
                </c:pt>
                <c:pt idx="8253">
                  <c:v>19.565151759556361</c:v>
                </c:pt>
                <c:pt idx="8254">
                  <c:v>19.567531858171733</c:v>
                </c:pt>
                <c:pt idx="8255">
                  <c:v>19.569925580705913</c:v>
                </c:pt>
                <c:pt idx="8256">
                  <c:v>19.57230704171317</c:v>
                </c:pt>
                <c:pt idx="8257">
                  <c:v>19.57468441554478</c:v>
                </c:pt>
                <c:pt idx="8258">
                  <c:v>19.577061789376394</c:v>
                </c:pt>
                <c:pt idx="8259">
                  <c:v>19.579447337559291</c:v>
                </c:pt>
                <c:pt idx="8260">
                  <c:v>19.581826073782786</c:v>
                </c:pt>
                <c:pt idx="8261">
                  <c:v>19.584200722830637</c:v>
                </c:pt>
                <c:pt idx="8262">
                  <c:v>19.586583546229772</c:v>
                </c:pt>
                <c:pt idx="8263">
                  <c:v>19.588970456804546</c:v>
                </c:pt>
                <c:pt idx="8264">
                  <c:v>19.591339656284877</c:v>
                </c:pt>
                <c:pt idx="8265">
                  <c:v>19.593718392508372</c:v>
                </c:pt>
                <c:pt idx="8266">
                  <c:v>19.596101215907506</c:v>
                </c:pt>
                <c:pt idx="8267">
                  <c:v>19.598493576049805</c:v>
                </c:pt>
                <c:pt idx="8268">
                  <c:v>19.600860050746373</c:v>
                </c:pt>
                <c:pt idx="8269">
                  <c:v>19.603248323713029</c:v>
                </c:pt>
                <c:pt idx="8270">
                  <c:v>19.605631147112163</c:v>
                </c:pt>
                <c:pt idx="8271">
                  <c:v>19.608018057686941</c:v>
                </c:pt>
                <c:pt idx="8272">
                  <c:v>19.61038453238351</c:v>
                </c:pt>
                <c:pt idx="8273">
                  <c:v>19.612778254917689</c:v>
                </c:pt>
                <c:pt idx="8274">
                  <c:v>19.615159715924943</c:v>
                </c:pt>
                <c:pt idx="8275">
                  <c:v>19.617538452148438</c:v>
                </c:pt>
                <c:pt idx="8276">
                  <c:v>19.619903564453125</c:v>
                </c:pt>
                <c:pt idx="8277">
                  <c:v>19.622298649379186</c:v>
                </c:pt>
                <c:pt idx="8278">
                  <c:v>19.624680110386439</c:v>
                </c:pt>
                <c:pt idx="8279">
                  <c:v>19.627062933785574</c:v>
                </c:pt>
                <c:pt idx="8280">
                  <c:v>19.629436220441544</c:v>
                </c:pt>
                <c:pt idx="8281">
                  <c:v>19.631831305367605</c:v>
                </c:pt>
                <c:pt idx="8282">
                  <c:v>19.634204592023575</c:v>
                </c:pt>
                <c:pt idx="8283">
                  <c:v>19.636586053030832</c:v>
                </c:pt>
                <c:pt idx="8284">
                  <c:v>19.63895525251116</c:v>
                </c:pt>
                <c:pt idx="8285">
                  <c:v>19.641355787004741</c:v>
                </c:pt>
                <c:pt idx="8286">
                  <c:v>19.643734523228236</c:v>
                </c:pt>
                <c:pt idx="8287">
                  <c:v>19.646107809884207</c:v>
                </c:pt>
                <c:pt idx="8288">
                  <c:v>19.648478371756418</c:v>
                </c:pt>
                <c:pt idx="8289">
                  <c:v>19.650874819074357</c:v>
                </c:pt>
                <c:pt idx="8290">
                  <c:v>19.653242656162806</c:v>
                </c:pt>
                <c:pt idx="8291">
                  <c:v>19.655629566737584</c:v>
                </c:pt>
                <c:pt idx="8292">
                  <c:v>19.658006940569194</c:v>
                </c:pt>
                <c:pt idx="8293">
                  <c:v>19.660400663103374</c:v>
                </c:pt>
                <c:pt idx="8294">
                  <c:v>19.662773949759348</c:v>
                </c:pt>
                <c:pt idx="8295">
                  <c:v>19.665151323590958</c:v>
                </c:pt>
                <c:pt idx="8296">
                  <c:v>19.667531422206334</c:v>
                </c:pt>
                <c:pt idx="8297">
                  <c:v>19.669923782348633</c:v>
                </c:pt>
                <c:pt idx="8298">
                  <c:v>19.672302518572124</c:v>
                </c:pt>
                <c:pt idx="8299">
                  <c:v>19.674670355660574</c:v>
                </c:pt>
                <c:pt idx="8300">
                  <c:v>19.677058628627233</c:v>
                </c:pt>
                <c:pt idx="8301">
                  <c:v>19.679446901593888</c:v>
                </c:pt>
                <c:pt idx="8302">
                  <c:v>19.681814738682338</c:v>
                </c:pt>
                <c:pt idx="8303">
                  <c:v>19.684209823608398</c:v>
                </c:pt>
                <c:pt idx="8304">
                  <c:v>19.686594009399414</c:v>
                </c:pt>
                <c:pt idx="8305">
                  <c:v>19.688976832798549</c:v>
                </c:pt>
                <c:pt idx="8306">
                  <c:v>19.691343307495117</c:v>
                </c:pt>
                <c:pt idx="8307">
                  <c:v>19.693727493286133</c:v>
                </c:pt>
                <c:pt idx="8308">
                  <c:v>19.696110316685267</c:v>
                </c:pt>
                <c:pt idx="8309">
                  <c:v>19.698499952043804</c:v>
                </c:pt>
                <c:pt idx="8310">
                  <c:v>19.700866426740372</c:v>
                </c:pt>
                <c:pt idx="8311">
                  <c:v>19.703256062098912</c:v>
                </c:pt>
                <c:pt idx="8312">
                  <c:v>19.705627986363002</c:v>
                </c:pt>
                <c:pt idx="8313">
                  <c:v>19.708003997802734</c:v>
                </c:pt>
                <c:pt idx="8314">
                  <c:v>19.710381371634348</c:v>
                </c:pt>
                <c:pt idx="8315">
                  <c:v>19.712773731776647</c:v>
                </c:pt>
                <c:pt idx="8316">
                  <c:v>19.715156555175781</c:v>
                </c:pt>
                <c:pt idx="8317">
                  <c:v>19.717529841831752</c:v>
                </c:pt>
                <c:pt idx="8318">
                  <c:v>19.719912665230886</c:v>
                </c:pt>
                <c:pt idx="8319">
                  <c:v>19.722303662981304</c:v>
                </c:pt>
                <c:pt idx="8320">
                  <c:v>19.724676949637278</c:v>
                </c:pt>
                <c:pt idx="8321">
                  <c:v>19.727059773036412</c:v>
                </c:pt>
                <c:pt idx="8322">
                  <c:v>19.729431697300502</c:v>
                </c:pt>
                <c:pt idx="8323">
                  <c:v>19.731825419834681</c:v>
                </c:pt>
                <c:pt idx="8324">
                  <c:v>19.734205518450054</c:v>
                </c:pt>
                <c:pt idx="8325">
                  <c:v>19.736581529889786</c:v>
                </c:pt>
                <c:pt idx="8326">
                  <c:v>19.738957541329519</c:v>
                </c:pt>
                <c:pt idx="8327">
                  <c:v>19.741347176688059</c:v>
                </c:pt>
                <c:pt idx="8328">
                  <c:v>19.74372591291155</c:v>
                </c:pt>
                <c:pt idx="8329">
                  <c:v>19.746107373918804</c:v>
                </c:pt>
                <c:pt idx="8330">
                  <c:v>19.748486110142299</c:v>
                </c:pt>
                <c:pt idx="8331">
                  <c:v>19.750888007027761</c:v>
                </c:pt>
                <c:pt idx="8332">
                  <c:v>19.753251756940568</c:v>
                </c:pt>
                <c:pt idx="8333">
                  <c:v>19.755631855555944</c:v>
                </c:pt>
                <c:pt idx="8334">
                  <c:v>19.758022853306361</c:v>
                </c:pt>
                <c:pt idx="8335">
                  <c:v>19.760398864746094</c:v>
                </c:pt>
                <c:pt idx="8336">
                  <c:v>19.762769426618302</c:v>
                </c:pt>
                <c:pt idx="8337">
                  <c:v>19.765142713274273</c:v>
                </c:pt>
                <c:pt idx="8338">
                  <c:v>19.767532348632812</c:v>
                </c:pt>
                <c:pt idx="8339">
                  <c:v>19.769920621599468</c:v>
                </c:pt>
                <c:pt idx="8340">
                  <c:v>19.772292545863561</c:v>
                </c:pt>
                <c:pt idx="8341">
                  <c:v>19.774680818830216</c:v>
                </c:pt>
                <c:pt idx="8342">
                  <c:v>19.777062279837473</c:v>
                </c:pt>
                <c:pt idx="8343">
                  <c:v>19.779441016060964</c:v>
                </c:pt>
                <c:pt idx="8344">
                  <c:v>19.781814302716935</c:v>
                </c:pt>
                <c:pt idx="8345">
                  <c:v>19.784203938075475</c:v>
                </c:pt>
                <c:pt idx="8346">
                  <c:v>19.786585399082728</c:v>
                </c:pt>
                <c:pt idx="8347">
                  <c:v>19.788966860089982</c:v>
                </c:pt>
                <c:pt idx="8348">
                  <c:v>19.791342871529714</c:v>
                </c:pt>
                <c:pt idx="8349">
                  <c:v>19.793728419712611</c:v>
                </c:pt>
                <c:pt idx="8350">
                  <c:v>19.796107155936106</c:v>
                </c:pt>
                <c:pt idx="8351">
                  <c:v>19.798485892159597</c:v>
                </c:pt>
                <c:pt idx="8352">
                  <c:v>19.800868715558732</c:v>
                </c:pt>
                <c:pt idx="8353">
                  <c:v>19.80325562613351</c:v>
                </c:pt>
                <c:pt idx="8354">
                  <c:v>19.805637087140763</c:v>
                </c:pt>
                <c:pt idx="8355">
                  <c:v>19.80801854814802</c:v>
                </c:pt>
                <c:pt idx="8356">
                  <c:v>19.810397284371511</c:v>
                </c:pt>
                <c:pt idx="8357">
                  <c:v>19.812780107770646</c:v>
                </c:pt>
                <c:pt idx="8358">
                  <c:v>19.815165655953543</c:v>
                </c:pt>
                <c:pt idx="8359">
                  <c:v>19.817533493041992</c:v>
                </c:pt>
                <c:pt idx="8360">
                  <c:v>19.819913591657365</c:v>
                </c:pt>
                <c:pt idx="8361">
                  <c:v>19.822303227015905</c:v>
                </c:pt>
                <c:pt idx="8362">
                  <c:v>19.824671064104351</c:v>
                </c:pt>
                <c:pt idx="8363">
                  <c:v>19.827053887503489</c:v>
                </c:pt>
                <c:pt idx="8364">
                  <c:v>19.829443522862025</c:v>
                </c:pt>
                <c:pt idx="8365">
                  <c:v>19.831824983869279</c:v>
                </c:pt>
                <c:pt idx="8366">
                  <c:v>19.834200995309011</c:v>
                </c:pt>
                <c:pt idx="8367">
                  <c:v>19.836577006748744</c:v>
                </c:pt>
                <c:pt idx="8368">
                  <c:v>19.838959830147878</c:v>
                </c:pt>
                <c:pt idx="8369">
                  <c:v>19.841354915073939</c:v>
                </c:pt>
                <c:pt idx="8370">
                  <c:v>19.843725476946148</c:v>
                </c:pt>
                <c:pt idx="8371">
                  <c:v>19.846102850777761</c:v>
                </c:pt>
                <c:pt idx="8372">
                  <c:v>19.84849521092006</c:v>
                </c:pt>
                <c:pt idx="8373">
                  <c:v>19.850867135184153</c:v>
                </c:pt>
                <c:pt idx="8374">
                  <c:v>19.853245871407644</c:v>
                </c:pt>
                <c:pt idx="8375">
                  <c:v>19.855627332414898</c:v>
                </c:pt>
                <c:pt idx="8376">
                  <c:v>19.8580196925572</c:v>
                </c:pt>
                <c:pt idx="8377">
                  <c:v>19.860398428780691</c:v>
                </c:pt>
                <c:pt idx="8378">
                  <c:v>19.862775802612305</c:v>
                </c:pt>
                <c:pt idx="8379">
                  <c:v>19.865155901227677</c:v>
                </c:pt>
                <c:pt idx="8380">
                  <c:v>19.867538724626812</c:v>
                </c:pt>
                <c:pt idx="8381">
                  <c:v>19.86992154802595</c:v>
                </c:pt>
                <c:pt idx="8382">
                  <c:v>19.872296197073801</c:v>
                </c:pt>
                <c:pt idx="8383">
                  <c:v>19.874680382864817</c:v>
                </c:pt>
                <c:pt idx="8384">
                  <c:v>19.877068655831472</c:v>
                </c:pt>
                <c:pt idx="8385">
                  <c:v>19.879436492919922</c:v>
                </c:pt>
                <c:pt idx="8386">
                  <c:v>19.881815229143413</c:v>
                </c:pt>
                <c:pt idx="8387">
                  <c:v>19.88420077732631</c:v>
                </c:pt>
                <c:pt idx="8388">
                  <c:v>19.88659041268485</c:v>
                </c:pt>
                <c:pt idx="8389">
                  <c:v>19.888958249773296</c:v>
                </c:pt>
                <c:pt idx="8390">
                  <c:v>19.891343797956193</c:v>
                </c:pt>
                <c:pt idx="8391">
                  <c:v>19.89372525896345</c:v>
                </c:pt>
                <c:pt idx="8392">
                  <c:v>19.896112169538224</c:v>
                </c:pt>
                <c:pt idx="8393">
                  <c:v>19.898478644234793</c:v>
                </c:pt>
                <c:pt idx="8394">
                  <c:v>19.900875091552734</c:v>
                </c:pt>
                <c:pt idx="8395">
                  <c:v>19.903255190168107</c:v>
                </c:pt>
                <c:pt idx="8396">
                  <c:v>19.905635288783483</c:v>
                </c:pt>
                <c:pt idx="8397">
                  <c:v>19.907999038696289</c:v>
                </c:pt>
                <c:pt idx="8398">
                  <c:v>19.910395486014231</c:v>
                </c:pt>
                <c:pt idx="8399">
                  <c:v>19.912778309413365</c:v>
                </c:pt>
                <c:pt idx="8400">
                  <c:v>19.915157045636857</c:v>
                </c:pt>
                <c:pt idx="8401">
                  <c:v>19.917533057076589</c:v>
                </c:pt>
                <c:pt idx="8402">
                  <c:v>19.91992814200265</c:v>
                </c:pt>
                <c:pt idx="8403">
                  <c:v>19.922301428658621</c:v>
                </c:pt>
                <c:pt idx="8404">
                  <c:v>19.924680164882115</c:v>
                </c:pt>
                <c:pt idx="8405">
                  <c:v>19.927053451538086</c:v>
                </c:pt>
                <c:pt idx="8406">
                  <c:v>19.929451261247905</c:v>
                </c:pt>
                <c:pt idx="8407">
                  <c:v>19.931828635079519</c:v>
                </c:pt>
                <c:pt idx="8408">
                  <c:v>19.934203284127371</c:v>
                </c:pt>
                <c:pt idx="8409">
                  <c:v>19.93657520839146</c:v>
                </c:pt>
                <c:pt idx="8410">
                  <c:v>19.93896893092564</c:v>
                </c:pt>
                <c:pt idx="8411">
                  <c:v>19.941339492797852</c:v>
                </c:pt>
                <c:pt idx="8412">
                  <c:v>19.943723678588867</c:v>
                </c:pt>
                <c:pt idx="8413">
                  <c:v>19.946101052420481</c:v>
                </c:pt>
                <c:pt idx="8414">
                  <c:v>19.948496137346538</c:v>
                </c:pt>
                <c:pt idx="8415">
                  <c:v>19.950868061610631</c:v>
                </c:pt>
                <c:pt idx="8416">
                  <c:v>19.953248160226003</c:v>
                </c:pt>
                <c:pt idx="8417">
                  <c:v>19.955626896449498</c:v>
                </c:pt>
                <c:pt idx="8418">
                  <c:v>19.958016531808035</c:v>
                </c:pt>
                <c:pt idx="8419">
                  <c:v>19.960393905639648</c:v>
                </c:pt>
                <c:pt idx="8420">
                  <c:v>19.962767192295619</c:v>
                </c:pt>
                <c:pt idx="8421">
                  <c:v>19.965154102870397</c:v>
                </c:pt>
                <c:pt idx="8422">
                  <c:v>19.967542375837052</c:v>
                </c:pt>
                <c:pt idx="8423">
                  <c:v>19.969908850533621</c:v>
                </c:pt>
                <c:pt idx="8424">
                  <c:v>19.9723025730678</c:v>
                </c:pt>
                <c:pt idx="8425">
                  <c:v>19.974686758858816</c:v>
                </c:pt>
                <c:pt idx="8426">
                  <c:v>19.977070944649832</c:v>
                </c:pt>
                <c:pt idx="8427">
                  <c:v>19.979434694562638</c:v>
                </c:pt>
                <c:pt idx="8428">
                  <c:v>19.981824329921178</c:v>
                </c:pt>
                <c:pt idx="8429">
                  <c:v>19.984205790928431</c:v>
                </c:pt>
                <c:pt idx="8430">
                  <c:v>19.986595426286968</c:v>
                </c:pt>
                <c:pt idx="8431">
                  <c:v>19.988960538591655</c:v>
                </c:pt>
                <c:pt idx="8432">
                  <c:v>19.991351536342076</c:v>
                </c:pt>
                <c:pt idx="8433">
                  <c:v>19.993724822998047</c:v>
                </c:pt>
                <c:pt idx="8434">
                  <c:v>19.996099472045898</c:v>
                </c:pt>
                <c:pt idx="8435">
                  <c:v>19.99847820826939</c:v>
                </c:pt>
                <c:pt idx="8436">
                  <c:v>20.000870568411692</c:v>
                </c:pt>
                <c:pt idx="8437">
                  <c:v>20.003252029418945</c:v>
                </c:pt>
                <c:pt idx="8438">
                  <c:v>20.005625316074916</c:v>
                </c:pt>
                <c:pt idx="8439">
                  <c:v>20.00800813947405</c:v>
                </c:pt>
                <c:pt idx="8440">
                  <c:v>20.01039777483259</c:v>
                </c:pt>
                <c:pt idx="8441">
                  <c:v>20.012768336704799</c:v>
                </c:pt>
                <c:pt idx="8442">
                  <c:v>20.015155247279576</c:v>
                </c:pt>
                <c:pt idx="8443">
                  <c:v>20.017527171543666</c:v>
                </c:pt>
                <c:pt idx="8444">
                  <c:v>20.019920894077845</c:v>
                </c:pt>
                <c:pt idx="8445">
                  <c:v>20.02229963030134</c:v>
                </c:pt>
                <c:pt idx="8446">
                  <c:v>20.024674279349192</c:v>
                </c:pt>
                <c:pt idx="8447">
                  <c:v>20.027055740356445</c:v>
                </c:pt>
                <c:pt idx="8448">
                  <c:v>20.029446738106863</c:v>
                </c:pt>
                <c:pt idx="8449">
                  <c:v>20.031824111938477</c:v>
                </c:pt>
                <c:pt idx="8450">
                  <c:v>20.034202848161968</c:v>
                </c:pt>
                <c:pt idx="8451">
                  <c:v>20.036582946777344</c:v>
                </c:pt>
                <c:pt idx="8452">
                  <c:v>20.038984843662806</c:v>
                </c:pt>
                <c:pt idx="8453">
                  <c:v>20.041348593575613</c:v>
                </c:pt>
                <c:pt idx="8454">
                  <c:v>20.043727329799108</c:v>
                </c:pt>
                <c:pt idx="8455">
                  <c:v>20.046115602765763</c:v>
                </c:pt>
                <c:pt idx="8456">
                  <c:v>20.048492976597377</c:v>
                </c:pt>
                <c:pt idx="8457">
                  <c:v>20.050863538469585</c:v>
                </c:pt>
                <c:pt idx="8458">
                  <c:v>20.053239549909318</c:v>
                </c:pt>
                <c:pt idx="8459">
                  <c:v>20.055630547659739</c:v>
                </c:pt>
                <c:pt idx="8460">
                  <c:v>20.058016095842632</c:v>
                </c:pt>
                <c:pt idx="8461">
                  <c:v>20.060386657714844</c:v>
                </c:pt>
                <c:pt idx="8462">
                  <c:v>20.06277629307338</c:v>
                </c:pt>
                <c:pt idx="8463">
                  <c:v>20.065159116472515</c:v>
                </c:pt>
                <c:pt idx="8464">
                  <c:v>20.067539215087891</c:v>
                </c:pt>
                <c:pt idx="8465">
                  <c:v>20.069908414568218</c:v>
                </c:pt>
                <c:pt idx="8466">
                  <c:v>20.072299412318639</c:v>
                </c:pt>
                <c:pt idx="8467">
                  <c:v>20.074684960501536</c:v>
                </c:pt>
                <c:pt idx="8468">
                  <c:v>20.077063696725027</c:v>
                </c:pt>
                <c:pt idx="8469">
                  <c:v>20.079438345772878</c:v>
                </c:pt>
                <c:pt idx="8470">
                  <c:v>20.081822531563894</c:v>
                </c:pt>
                <c:pt idx="8471">
                  <c:v>20.08420263017927</c:v>
                </c:pt>
                <c:pt idx="8472">
                  <c:v>20.086578641618999</c:v>
                </c:pt>
                <c:pt idx="8473">
                  <c:v>20.088961465018137</c:v>
                </c:pt>
                <c:pt idx="8474">
                  <c:v>20.091348375592911</c:v>
                </c:pt>
                <c:pt idx="8475">
                  <c:v>20.093729836600168</c:v>
                </c:pt>
                <c:pt idx="8476">
                  <c:v>20.096111297607422</c:v>
                </c:pt>
                <c:pt idx="8477">
                  <c:v>20.098490033830913</c:v>
                </c:pt>
                <c:pt idx="8478">
                  <c:v>20.100872857230051</c:v>
                </c:pt>
                <c:pt idx="8479">
                  <c:v>20.103259767804825</c:v>
                </c:pt>
                <c:pt idx="8480">
                  <c:v>20.105628967285156</c:v>
                </c:pt>
                <c:pt idx="8481">
                  <c:v>20.10801042829241</c:v>
                </c:pt>
                <c:pt idx="8482">
                  <c:v>20.11040006365095</c:v>
                </c:pt>
                <c:pt idx="8483">
                  <c:v>20.112765175955637</c:v>
                </c:pt>
                <c:pt idx="8484">
                  <c:v>20.11515072413853</c:v>
                </c:pt>
                <c:pt idx="8485">
                  <c:v>20.117537634713308</c:v>
                </c:pt>
                <c:pt idx="8486">
                  <c:v>20.119920458112443</c:v>
                </c:pt>
                <c:pt idx="8487">
                  <c:v>20.122293744768413</c:v>
                </c:pt>
                <c:pt idx="8488">
                  <c:v>20.124672480991908</c:v>
                </c:pt>
                <c:pt idx="8489">
                  <c:v>20.127053941999161</c:v>
                </c:pt>
                <c:pt idx="8490">
                  <c:v>20.129447664533341</c:v>
                </c:pt>
                <c:pt idx="8491">
                  <c:v>20.131820951189312</c:v>
                </c:pt>
                <c:pt idx="8492">
                  <c:v>20.134198325020925</c:v>
                </c:pt>
                <c:pt idx="8493">
                  <c:v>20.136590685163224</c:v>
                </c:pt>
                <c:pt idx="8494">
                  <c:v>20.138961247035436</c:v>
                </c:pt>
                <c:pt idx="8495">
                  <c:v>20.141339983258927</c:v>
                </c:pt>
                <c:pt idx="8496">
                  <c:v>20.143721444266184</c:v>
                </c:pt>
                <c:pt idx="8497">
                  <c:v>20.146117891584122</c:v>
                </c:pt>
                <c:pt idx="8498">
                  <c:v>20.148496627807617</c:v>
                </c:pt>
                <c:pt idx="8499">
                  <c:v>20.150869914463588</c:v>
                </c:pt>
                <c:pt idx="8500">
                  <c:v>20.153254100254603</c:v>
                </c:pt>
                <c:pt idx="8501">
                  <c:v>20.155636923653738</c:v>
                </c:pt>
                <c:pt idx="8502">
                  <c:v>20.158015659877233</c:v>
                </c:pt>
                <c:pt idx="8503">
                  <c:v>20.160390308925084</c:v>
                </c:pt>
                <c:pt idx="8504">
                  <c:v>20.1627744947161</c:v>
                </c:pt>
                <c:pt idx="8505">
                  <c:v>20.165161405290874</c:v>
                </c:pt>
                <c:pt idx="8506">
                  <c:v>20.167527879987443</c:v>
                </c:pt>
                <c:pt idx="8507">
                  <c:v>20.169906616210938</c:v>
                </c:pt>
                <c:pt idx="8508">
                  <c:v>20.172296251569474</c:v>
                </c:pt>
                <c:pt idx="8509">
                  <c:v>20.174683162144252</c:v>
                </c:pt>
                <c:pt idx="8510">
                  <c:v>20.177052361624582</c:v>
                </c:pt>
                <c:pt idx="8511">
                  <c:v>20.179439272199357</c:v>
                </c:pt>
                <c:pt idx="8512">
                  <c:v>20.181823457990372</c:v>
                </c:pt>
                <c:pt idx="8513">
                  <c:v>20.184206281389507</c:v>
                </c:pt>
                <c:pt idx="8514">
                  <c:v>20.186575480869838</c:v>
                </c:pt>
                <c:pt idx="8515">
                  <c:v>20.188969203404017</c:v>
                </c:pt>
                <c:pt idx="8516">
                  <c:v>20.191350664411271</c:v>
                </c:pt>
                <c:pt idx="8517">
                  <c:v>20.193730763026647</c:v>
                </c:pt>
                <c:pt idx="8518">
                  <c:v>20.196094512939453</c:v>
                </c:pt>
                <c:pt idx="8519">
                  <c:v>20.198492322649273</c:v>
                </c:pt>
                <c:pt idx="8520">
                  <c:v>20.200872421264648</c:v>
                </c:pt>
                <c:pt idx="8521">
                  <c:v>20.20325115748814</c:v>
                </c:pt>
                <c:pt idx="8522">
                  <c:v>20.205627168927872</c:v>
                </c:pt>
                <c:pt idx="8523">
                  <c:v>20.208020891462052</c:v>
                </c:pt>
                <c:pt idx="8524">
                  <c:v>20.210392815726145</c:v>
                </c:pt>
                <c:pt idx="8525">
                  <c:v>20.212774276733398</c:v>
                </c:pt>
                <c:pt idx="8526">
                  <c:v>20.215147563389369</c:v>
                </c:pt>
                <c:pt idx="8527">
                  <c:v>20.217545373099192</c:v>
                </c:pt>
                <c:pt idx="8528">
                  <c:v>20.219924109322683</c:v>
                </c:pt>
                <c:pt idx="8529">
                  <c:v>20.222298758370535</c:v>
                </c:pt>
                <c:pt idx="8530">
                  <c:v>20.224670682634624</c:v>
                </c:pt>
                <c:pt idx="8531">
                  <c:v>20.227065767560685</c:v>
                </c:pt>
                <c:pt idx="8532">
                  <c:v>20.229432242257253</c:v>
                </c:pt>
                <c:pt idx="8533">
                  <c:v>20.231819152832031</c:v>
                </c:pt>
                <c:pt idx="8534">
                  <c:v>20.234197889055523</c:v>
                </c:pt>
                <c:pt idx="8535">
                  <c:v>20.236591611589702</c:v>
                </c:pt>
                <c:pt idx="8536">
                  <c:v>20.238960811070033</c:v>
                </c:pt>
                <c:pt idx="8537">
                  <c:v>20.241339547293528</c:v>
                </c:pt>
                <c:pt idx="8538">
                  <c:v>20.243721008300781</c:v>
                </c:pt>
                <c:pt idx="8539">
                  <c:v>20.246112006051199</c:v>
                </c:pt>
                <c:pt idx="8540">
                  <c:v>20.248489379882812</c:v>
                </c:pt>
                <c:pt idx="8541">
                  <c:v>20.250861304146902</c:v>
                </c:pt>
                <c:pt idx="8542">
                  <c:v>20.253249577113561</c:v>
                </c:pt>
                <c:pt idx="8543">
                  <c:v>20.255637850080216</c:v>
                </c:pt>
                <c:pt idx="8544">
                  <c:v>20.258005687168666</c:v>
                </c:pt>
                <c:pt idx="8545">
                  <c:v>20.260400772094727</c:v>
                </c:pt>
                <c:pt idx="8546">
                  <c:v>20.26278223310198</c:v>
                </c:pt>
                <c:pt idx="8547">
                  <c:v>20.265165056501115</c:v>
                </c:pt>
                <c:pt idx="8548">
                  <c:v>20.267531531197683</c:v>
                </c:pt>
                <c:pt idx="8549">
                  <c:v>20.269919804164342</c:v>
                </c:pt>
                <c:pt idx="8550">
                  <c:v>20.272301265171595</c:v>
                </c:pt>
                <c:pt idx="8551">
                  <c:v>20.274689538138254</c:v>
                </c:pt>
                <c:pt idx="8552">
                  <c:v>20.2770573752267</c:v>
                </c:pt>
                <c:pt idx="8553">
                  <c:v>20.27944701058524</c:v>
                </c:pt>
                <c:pt idx="8554">
                  <c:v>20.281820297241211</c:v>
                </c:pt>
                <c:pt idx="8555">
                  <c:v>20.284193583897181</c:v>
                </c:pt>
                <c:pt idx="8556">
                  <c:v>20.286573682512554</c:v>
                </c:pt>
                <c:pt idx="8557">
                  <c:v>20.288964680262975</c:v>
                </c:pt>
                <c:pt idx="8558">
                  <c:v>20.291344778878347</c:v>
                </c:pt>
                <c:pt idx="8559">
                  <c:v>20.293722152709961</c:v>
                </c:pt>
                <c:pt idx="8560">
                  <c:v>20.296104976109095</c:v>
                </c:pt>
                <c:pt idx="8561">
                  <c:v>20.298494611467632</c:v>
                </c:pt>
                <c:pt idx="8562">
                  <c:v>20.300865173339844</c:v>
                </c:pt>
                <c:pt idx="8563">
                  <c:v>20.30325480869838</c:v>
                </c:pt>
                <c:pt idx="8564">
                  <c:v>20.305625370570592</c:v>
                </c:pt>
                <c:pt idx="8565">
                  <c:v>20.308020455496653</c:v>
                </c:pt>
                <c:pt idx="8566">
                  <c:v>20.310396466936382</c:v>
                </c:pt>
                <c:pt idx="8567">
                  <c:v>20.312769753592356</c:v>
                </c:pt>
                <c:pt idx="8568">
                  <c:v>20.315149852207728</c:v>
                </c:pt>
                <c:pt idx="8569">
                  <c:v>20.317540849958146</c:v>
                </c:pt>
                <c:pt idx="8570">
                  <c:v>20.319916861397878</c:v>
                </c:pt>
                <c:pt idx="8571">
                  <c:v>20.322298322405132</c:v>
                </c:pt>
                <c:pt idx="8572">
                  <c:v>20.324674333844865</c:v>
                </c:pt>
                <c:pt idx="8573">
                  <c:v>20.32708031790597</c:v>
                </c:pt>
                <c:pt idx="8574">
                  <c:v>20.329441343035015</c:v>
                </c:pt>
                <c:pt idx="8575">
                  <c:v>20.331822804042272</c:v>
                </c:pt>
                <c:pt idx="8576">
                  <c:v>20.334212439400808</c:v>
                </c:pt>
                <c:pt idx="8577">
                  <c:v>20.336589813232422</c:v>
                </c:pt>
                <c:pt idx="8578">
                  <c:v>20.338959012712749</c:v>
                </c:pt>
                <c:pt idx="8579">
                  <c:v>20.341335024152482</c:v>
                </c:pt>
                <c:pt idx="8580">
                  <c:v>20.343724659511022</c:v>
                </c:pt>
                <c:pt idx="8581">
                  <c:v>20.346110207693918</c:v>
                </c:pt>
                <c:pt idx="8582">
                  <c:v>20.348482131958008</c:v>
                </c:pt>
                <c:pt idx="8583">
                  <c:v>20.350871767316544</c:v>
                </c:pt>
                <c:pt idx="8584">
                  <c:v>20.353250503540039</c:v>
                </c:pt>
                <c:pt idx="8585">
                  <c:v>20.355630602155411</c:v>
                </c:pt>
                <c:pt idx="8586">
                  <c:v>20.357999801635742</c:v>
                </c:pt>
                <c:pt idx="8587">
                  <c:v>20.360392161778041</c:v>
                </c:pt>
                <c:pt idx="8588">
                  <c:v>20.362776347569056</c:v>
                </c:pt>
                <c:pt idx="8589">
                  <c:v>20.365159170968191</c:v>
                </c:pt>
                <c:pt idx="8590">
                  <c:v>20.367532457624161</c:v>
                </c:pt>
                <c:pt idx="8591">
                  <c:v>20.369918005807058</c:v>
                </c:pt>
                <c:pt idx="8592">
                  <c:v>20.372298104422434</c:v>
                </c:pt>
                <c:pt idx="8593">
                  <c:v>20.374674115862163</c:v>
                </c:pt>
                <c:pt idx="8594">
                  <c:v>20.37705966404506</c:v>
                </c:pt>
                <c:pt idx="8595">
                  <c:v>20.379446574619838</c:v>
                </c:pt>
                <c:pt idx="8596">
                  <c:v>20.381825310843332</c:v>
                </c:pt>
                <c:pt idx="8597">
                  <c:v>20.384208134242467</c:v>
                </c:pt>
                <c:pt idx="8598">
                  <c:v>20.386586870465958</c:v>
                </c:pt>
                <c:pt idx="8599">
                  <c:v>20.388968331473215</c:v>
                </c:pt>
                <c:pt idx="8600">
                  <c:v>20.39135524204799</c:v>
                </c:pt>
                <c:pt idx="8601">
                  <c:v>20.393721716744558</c:v>
                </c:pt>
                <c:pt idx="8602">
                  <c:v>20.396104540143693</c:v>
                </c:pt>
                <c:pt idx="8603">
                  <c:v>20.398494175502233</c:v>
                </c:pt>
                <c:pt idx="8604">
                  <c:v>20.400860650198801</c:v>
                </c:pt>
                <c:pt idx="8605">
                  <c:v>20.403244835989817</c:v>
                </c:pt>
                <c:pt idx="8606">
                  <c:v>20.405631746564591</c:v>
                </c:pt>
                <c:pt idx="8607">
                  <c:v>20.408015932355607</c:v>
                </c:pt>
                <c:pt idx="8608">
                  <c:v>20.410390581403458</c:v>
                </c:pt>
                <c:pt idx="8609">
                  <c:v>20.412769317626953</c:v>
                </c:pt>
                <c:pt idx="8610">
                  <c:v>20.415152141026088</c:v>
                </c:pt>
                <c:pt idx="8611">
                  <c:v>20.417545863560267</c:v>
                </c:pt>
                <c:pt idx="8612">
                  <c:v>20.419916425432476</c:v>
                </c:pt>
                <c:pt idx="8613">
                  <c:v>20.422296524047852</c:v>
                </c:pt>
                <c:pt idx="8614">
                  <c:v>20.424686159406388</c:v>
                </c:pt>
                <c:pt idx="8615">
                  <c:v>20.427058083670481</c:v>
                </c:pt>
                <c:pt idx="8616">
                  <c:v>20.429435457502091</c:v>
                </c:pt>
                <c:pt idx="8617">
                  <c:v>20.431816918509348</c:v>
                </c:pt>
                <c:pt idx="8618">
                  <c:v>20.434210641043528</c:v>
                </c:pt>
                <c:pt idx="8619">
                  <c:v>20.4365907396589</c:v>
                </c:pt>
                <c:pt idx="8620">
                  <c:v>20.438966751098633</c:v>
                </c:pt>
                <c:pt idx="8621">
                  <c:v>20.44135229928153</c:v>
                </c:pt>
                <c:pt idx="8622">
                  <c:v>20.44372967311314</c:v>
                </c:pt>
                <c:pt idx="8623">
                  <c:v>20.446112496512278</c:v>
                </c:pt>
                <c:pt idx="8624">
                  <c:v>20.448487145560129</c:v>
                </c:pt>
                <c:pt idx="8625">
                  <c:v>20.450871331351145</c:v>
                </c:pt>
                <c:pt idx="8626">
                  <c:v>20.453258241925919</c:v>
                </c:pt>
                <c:pt idx="8627">
                  <c:v>20.45562744140625</c:v>
                </c:pt>
                <c:pt idx="8628">
                  <c:v>20.458004815237864</c:v>
                </c:pt>
                <c:pt idx="8629">
                  <c:v>20.460393088204519</c:v>
                </c:pt>
                <c:pt idx="8630">
                  <c:v>20.462779998779297</c:v>
                </c:pt>
                <c:pt idx="8631">
                  <c:v>20.465146473475865</c:v>
                </c:pt>
                <c:pt idx="8632">
                  <c:v>20.46753338405064</c:v>
                </c:pt>
                <c:pt idx="8633">
                  <c:v>20.469917569841655</c:v>
                </c:pt>
                <c:pt idx="8634">
                  <c:v>20.472299030848912</c:v>
                </c:pt>
                <c:pt idx="8635">
                  <c:v>20.474669592721121</c:v>
                </c:pt>
                <c:pt idx="8636">
                  <c:v>20.477066040039062</c:v>
                </c:pt>
                <c:pt idx="8637">
                  <c:v>20.479444776262554</c:v>
                </c:pt>
                <c:pt idx="8638">
                  <c:v>20.481822150094168</c:v>
                </c:pt>
                <c:pt idx="8639">
                  <c:v>20.484188624790736</c:v>
                </c:pt>
                <c:pt idx="8640">
                  <c:v>20.486586434500559</c:v>
                </c:pt>
                <c:pt idx="8641">
                  <c:v>20.488966533115931</c:v>
                </c:pt>
                <c:pt idx="8642">
                  <c:v>20.491346631731304</c:v>
                </c:pt>
                <c:pt idx="8643">
                  <c:v>20.493725367954799</c:v>
                </c:pt>
                <c:pt idx="8644">
                  <c:v>20.496119090488978</c:v>
                </c:pt>
                <c:pt idx="8645">
                  <c:v>20.498491014753068</c:v>
                </c:pt>
                <c:pt idx="8646">
                  <c:v>20.500869750976562</c:v>
                </c:pt>
                <c:pt idx="8647">
                  <c:v>20.503241675240652</c:v>
                </c:pt>
                <c:pt idx="8648">
                  <c:v>20.505642209734233</c:v>
                </c:pt>
                <c:pt idx="8649">
                  <c:v>20.508018221173966</c:v>
                </c:pt>
                <c:pt idx="8650">
                  <c:v>20.510392870221818</c:v>
                </c:pt>
                <c:pt idx="8651">
                  <c:v>20.512762069702148</c:v>
                </c:pt>
                <c:pt idx="8652">
                  <c:v>20.515159879411968</c:v>
                </c:pt>
                <c:pt idx="8653">
                  <c:v>20.517526354108536</c:v>
                </c:pt>
                <c:pt idx="8654">
                  <c:v>20.519914627075195</c:v>
                </c:pt>
                <c:pt idx="8655">
                  <c:v>20.522293363298687</c:v>
                </c:pt>
                <c:pt idx="8656">
                  <c:v>20.524687085832866</c:v>
                </c:pt>
                <c:pt idx="8657">
                  <c:v>20.527056285313197</c:v>
                </c:pt>
                <c:pt idx="8658">
                  <c:v>20.52943774632045</c:v>
                </c:pt>
                <c:pt idx="8659">
                  <c:v>20.531819207327707</c:v>
                </c:pt>
                <c:pt idx="8660">
                  <c:v>20.534208842686244</c:v>
                </c:pt>
                <c:pt idx="8661">
                  <c:v>20.536587578909739</c:v>
                </c:pt>
                <c:pt idx="8662">
                  <c:v>20.538959503173828</c:v>
                </c:pt>
                <c:pt idx="8663">
                  <c:v>20.541346413748606</c:v>
                </c:pt>
                <c:pt idx="8664">
                  <c:v>20.54373332432338</c:v>
                </c:pt>
                <c:pt idx="8665">
                  <c:v>20.546102523803711</c:v>
                </c:pt>
                <c:pt idx="8666">
                  <c:v>20.548496246337891</c:v>
                </c:pt>
                <c:pt idx="8667">
                  <c:v>20.550874982561382</c:v>
                </c:pt>
                <c:pt idx="8668">
                  <c:v>20.553259168352398</c:v>
                </c:pt>
                <c:pt idx="8669">
                  <c:v>20.555627005440847</c:v>
                </c:pt>
                <c:pt idx="8670">
                  <c:v>20.558013916015625</c:v>
                </c:pt>
                <c:pt idx="8671">
                  <c:v>20.560398101806641</c:v>
                </c:pt>
                <c:pt idx="8672">
                  <c:v>20.562786374773296</c:v>
                </c:pt>
                <c:pt idx="8673">
                  <c:v>20.565152849469865</c:v>
                </c:pt>
                <c:pt idx="8674">
                  <c:v>20.567543847220286</c:v>
                </c:pt>
                <c:pt idx="8675">
                  <c:v>20.569917133876256</c:v>
                </c:pt>
                <c:pt idx="8676">
                  <c:v>20.572291782924108</c:v>
                </c:pt>
                <c:pt idx="8677">
                  <c:v>20.574670519147599</c:v>
                </c:pt>
                <c:pt idx="8678">
                  <c:v>20.577062879289898</c:v>
                </c:pt>
                <c:pt idx="8679">
                  <c:v>20.579440253121511</c:v>
                </c:pt>
                <c:pt idx="8680">
                  <c:v>20.581816264561244</c:v>
                </c:pt>
                <c:pt idx="8681">
                  <c:v>20.584197725568497</c:v>
                </c:pt>
                <c:pt idx="8682">
                  <c:v>20.586590085710796</c:v>
                </c:pt>
                <c:pt idx="8683">
                  <c:v>20.588956560407365</c:v>
                </c:pt>
                <c:pt idx="8684">
                  <c:v>20.591346195765905</c:v>
                </c:pt>
                <c:pt idx="8685">
                  <c:v>20.593718120029994</c:v>
                </c:pt>
                <c:pt idx="8686">
                  <c:v>20.596113204956055</c:v>
                </c:pt>
                <c:pt idx="8687">
                  <c:v>20.598490578787668</c:v>
                </c:pt>
                <c:pt idx="8688">
                  <c:v>20.60086522783552</c:v>
                </c:pt>
                <c:pt idx="8689">
                  <c:v>20.603246688842773</c:v>
                </c:pt>
                <c:pt idx="8690">
                  <c:v>20.60563632420131</c:v>
                </c:pt>
                <c:pt idx="8691">
                  <c:v>20.608012335641043</c:v>
                </c:pt>
                <c:pt idx="8692">
                  <c:v>20.610393796648296</c:v>
                </c:pt>
                <c:pt idx="8693">
                  <c:v>20.612773895263672</c:v>
                </c:pt>
                <c:pt idx="8694">
                  <c:v>20.615175792149135</c:v>
                </c:pt>
                <c:pt idx="8695">
                  <c:v>20.617536817278179</c:v>
                </c:pt>
                <c:pt idx="8696">
                  <c:v>20.619916915893555</c:v>
                </c:pt>
                <c:pt idx="8697">
                  <c:v>20.62230518886021</c:v>
                </c:pt>
                <c:pt idx="8698">
                  <c:v>20.624682562691824</c:v>
                </c:pt>
                <c:pt idx="8699">
                  <c:v>20.627051762172155</c:v>
                </c:pt>
                <c:pt idx="8700">
                  <c:v>20.629427773611887</c:v>
                </c:pt>
                <c:pt idx="8701">
                  <c:v>20.631817408970424</c:v>
                </c:pt>
                <c:pt idx="8702">
                  <c:v>20.634204319545201</c:v>
                </c:pt>
                <c:pt idx="8703">
                  <c:v>20.636576243809291</c:v>
                </c:pt>
                <c:pt idx="8704">
                  <c:v>20.638967241559708</c:v>
                </c:pt>
                <c:pt idx="8705">
                  <c:v>20.641345977783203</c:v>
                </c:pt>
                <c:pt idx="8706">
                  <c:v>20.643728801182338</c:v>
                </c:pt>
                <c:pt idx="8707">
                  <c:v>20.646096638270787</c:v>
                </c:pt>
                <c:pt idx="8708">
                  <c:v>20.648490360804967</c:v>
                </c:pt>
                <c:pt idx="8709">
                  <c:v>20.650874546595983</c:v>
                </c:pt>
                <c:pt idx="8710">
                  <c:v>20.653253282819474</c:v>
                </c:pt>
                <c:pt idx="8711">
                  <c:v>20.655627931867325</c:v>
                </c:pt>
                <c:pt idx="8712">
                  <c:v>20.658014842442103</c:v>
                </c:pt>
                <c:pt idx="8713">
                  <c:v>20.660392216273717</c:v>
                </c:pt>
                <c:pt idx="8714">
                  <c:v>20.66276822771345</c:v>
                </c:pt>
                <c:pt idx="8715">
                  <c:v>20.665152413504465</c:v>
                </c:pt>
                <c:pt idx="8716">
                  <c:v>20.667540686471121</c:v>
                </c:pt>
                <c:pt idx="8717">
                  <c:v>20.669920785086497</c:v>
                </c:pt>
                <c:pt idx="8718">
                  <c:v>20.672300883701869</c:v>
                </c:pt>
                <c:pt idx="8719">
                  <c:v>20.674682344709122</c:v>
                </c:pt>
                <c:pt idx="8720">
                  <c:v>20.677063805716379</c:v>
                </c:pt>
                <c:pt idx="8721">
                  <c:v>20.679450716291154</c:v>
                </c:pt>
                <c:pt idx="8722">
                  <c:v>20.681819915771484</c:v>
                </c:pt>
                <c:pt idx="8723">
                  <c:v>20.684202739170619</c:v>
                </c:pt>
                <c:pt idx="8724">
                  <c:v>20.686592374529155</c:v>
                </c:pt>
                <c:pt idx="8725">
                  <c:v>20.688957486833843</c:v>
                </c:pt>
                <c:pt idx="8726">
                  <c:v>20.69134303501674</c:v>
                </c:pt>
                <c:pt idx="8727">
                  <c:v>20.693729945591517</c:v>
                </c:pt>
                <c:pt idx="8728">
                  <c:v>20.696111406598771</c:v>
                </c:pt>
                <c:pt idx="8729">
                  <c:v>20.698484693254741</c:v>
                </c:pt>
                <c:pt idx="8730">
                  <c:v>20.700864791870117</c:v>
                </c:pt>
                <c:pt idx="8731">
                  <c:v>20.70324489048549</c:v>
                </c:pt>
                <c:pt idx="8732">
                  <c:v>20.705638613019669</c:v>
                </c:pt>
                <c:pt idx="8733">
                  <c:v>20.708010537283762</c:v>
                </c:pt>
                <c:pt idx="8734">
                  <c:v>20.710390635899135</c:v>
                </c:pt>
                <c:pt idx="8735">
                  <c:v>20.712778908865793</c:v>
                </c:pt>
                <c:pt idx="8736">
                  <c:v>20.715154920305523</c:v>
                </c:pt>
                <c:pt idx="8737">
                  <c:v>20.717530931745255</c:v>
                </c:pt>
                <c:pt idx="8738">
                  <c:v>20.719912392752512</c:v>
                </c:pt>
                <c:pt idx="8739">
                  <c:v>20.722307477678569</c:v>
                </c:pt>
                <c:pt idx="8740">
                  <c:v>20.724687576293945</c:v>
                </c:pt>
                <c:pt idx="8741">
                  <c:v>20.727060862949916</c:v>
                </c:pt>
                <c:pt idx="8742">
                  <c:v>20.729446411132812</c:v>
                </c:pt>
                <c:pt idx="8743">
                  <c:v>20.731823784964426</c:v>
                </c:pt>
                <c:pt idx="8744">
                  <c:v>20.734206608363561</c:v>
                </c:pt>
                <c:pt idx="8745">
                  <c:v>20.736581257411412</c:v>
                </c:pt>
                <c:pt idx="8746">
                  <c:v>20.738965443202428</c:v>
                </c:pt>
                <c:pt idx="8747">
                  <c:v>20.741352353777202</c:v>
                </c:pt>
                <c:pt idx="8748">
                  <c:v>20.743718828473771</c:v>
                </c:pt>
                <c:pt idx="8749">
                  <c:v>20.746097564697266</c:v>
                </c:pt>
                <c:pt idx="8750">
                  <c:v>20.748487200055802</c:v>
                </c:pt>
                <c:pt idx="8751">
                  <c:v>20.750872748238699</c:v>
                </c:pt>
                <c:pt idx="8752">
                  <c:v>20.75324194771903</c:v>
                </c:pt>
                <c:pt idx="8753">
                  <c:v>20.755627495901926</c:v>
                </c:pt>
                <c:pt idx="8754">
                  <c:v>20.7580144064767</c:v>
                </c:pt>
                <c:pt idx="8755">
                  <c:v>20.760395867483957</c:v>
                </c:pt>
                <c:pt idx="8756">
                  <c:v>20.762765066964285</c:v>
                </c:pt>
                <c:pt idx="8757">
                  <c:v>20.765161514282227</c:v>
                </c:pt>
                <c:pt idx="8758">
                  <c:v>20.767541612897599</c:v>
                </c:pt>
                <c:pt idx="8759">
                  <c:v>20.769920349121094</c:v>
                </c:pt>
                <c:pt idx="8760">
                  <c:v>20.772285461425781</c:v>
                </c:pt>
                <c:pt idx="8761">
                  <c:v>20.774680546351842</c:v>
                </c:pt>
                <c:pt idx="8762">
                  <c:v>20.777063369750977</c:v>
                </c:pt>
                <c:pt idx="8763">
                  <c:v>20.77944074358259</c:v>
                </c:pt>
                <c:pt idx="8764">
                  <c:v>20.781819479806082</c:v>
                </c:pt>
                <c:pt idx="8765">
                  <c:v>20.784210477556499</c:v>
                </c:pt>
                <c:pt idx="8766">
                  <c:v>20.786585126604351</c:v>
                </c:pt>
                <c:pt idx="8767">
                  <c:v>20.788965225219727</c:v>
                </c:pt>
                <c:pt idx="8768">
                  <c:v>20.791337149483816</c:v>
                </c:pt>
                <c:pt idx="8769">
                  <c:v>20.79373632158552</c:v>
                </c:pt>
                <c:pt idx="8770">
                  <c:v>20.796115057809011</c:v>
                </c:pt>
                <c:pt idx="8771">
                  <c:v>20.798488344464982</c:v>
                </c:pt>
                <c:pt idx="8772">
                  <c:v>20.800860268729075</c:v>
                </c:pt>
                <c:pt idx="8773">
                  <c:v>20.803255353655132</c:v>
                </c:pt>
                <c:pt idx="8774">
                  <c:v>20.805624553135463</c:v>
                </c:pt>
                <c:pt idx="8775">
                  <c:v>20.80801146371024</c:v>
                </c:pt>
                <c:pt idx="8776">
                  <c:v>20.810390199933732</c:v>
                </c:pt>
                <c:pt idx="8777">
                  <c:v>20.81278256007603</c:v>
                </c:pt>
                <c:pt idx="8778">
                  <c:v>20.815153121948242</c:v>
                </c:pt>
                <c:pt idx="8779">
                  <c:v>20.817530495779856</c:v>
                </c:pt>
                <c:pt idx="8780">
                  <c:v>20.81991331917899</c:v>
                </c:pt>
                <c:pt idx="8781">
                  <c:v>20.822302954537527</c:v>
                </c:pt>
                <c:pt idx="8782">
                  <c:v>20.824677603585378</c:v>
                </c:pt>
                <c:pt idx="8783">
                  <c:v>20.827053615025111</c:v>
                </c:pt>
                <c:pt idx="8784">
                  <c:v>20.829443250383648</c:v>
                </c:pt>
                <c:pt idx="8785">
                  <c:v>20.831827436174663</c:v>
                </c:pt>
                <c:pt idx="8786">
                  <c:v>20.834200722830637</c:v>
                </c:pt>
                <c:pt idx="8787">
                  <c:v>20.836591720581055</c:v>
                </c:pt>
                <c:pt idx="8788">
                  <c:v>20.838973181588308</c:v>
                </c:pt>
                <c:pt idx="8789">
                  <c:v>20.841357367379324</c:v>
                </c:pt>
                <c:pt idx="8790">
                  <c:v>20.843722479684011</c:v>
                </c:pt>
                <c:pt idx="8791">
                  <c:v>20.84611075265067</c:v>
                </c:pt>
                <c:pt idx="8792">
                  <c:v>20.848493576049805</c:v>
                </c:pt>
                <c:pt idx="8793">
                  <c:v>20.850880486624582</c:v>
                </c:pt>
                <c:pt idx="8794">
                  <c:v>20.853248323713029</c:v>
                </c:pt>
                <c:pt idx="8795">
                  <c:v>20.855636596679688</c:v>
                </c:pt>
                <c:pt idx="8796">
                  <c:v>20.858008520943777</c:v>
                </c:pt>
                <c:pt idx="8797">
                  <c:v>20.86038453238351</c:v>
                </c:pt>
                <c:pt idx="8798">
                  <c:v>20.862763268607004</c:v>
                </c:pt>
                <c:pt idx="8799">
                  <c:v>20.865156991141184</c:v>
                </c:pt>
                <c:pt idx="8800">
                  <c:v>20.867535727364675</c:v>
                </c:pt>
                <c:pt idx="8801">
                  <c:v>20.869911738804408</c:v>
                </c:pt>
                <c:pt idx="8802">
                  <c:v>20.872294562203543</c:v>
                </c:pt>
                <c:pt idx="8803">
                  <c:v>20.87468555995396</c:v>
                </c:pt>
                <c:pt idx="8804">
                  <c:v>20.87705339704241</c:v>
                </c:pt>
                <c:pt idx="8805">
                  <c:v>20.879441670009069</c:v>
                </c:pt>
                <c:pt idx="8806">
                  <c:v>20.881814956665039</c:v>
                </c:pt>
                <c:pt idx="8807">
                  <c:v>20.884208679199219</c:v>
                </c:pt>
                <c:pt idx="8808">
                  <c:v>20.886584690638951</c:v>
                </c:pt>
                <c:pt idx="8809">
                  <c:v>20.888957977294922</c:v>
                </c:pt>
                <c:pt idx="8810">
                  <c:v>20.891342163085938</c:v>
                </c:pt>
                <c:pt idx="8811">
                  <c:v>20.893730436052593</c:v>
                </c:pt>
                <c:pt idx="8812">
                  <c:v>20.896105085100444</c:v>
                </c:pt>
                <c:pt idx="8813">
                  <c:v>20.898486546107701</c:v>
                </c:pt>
                <c:pt idx="8814">
                  <c:v>20.900866644723074</c:v>
                </c:pt>
                <c:pt idx="8815">
                  <c:v>20.90327262878418</c:v>
                </c:pt>
                <c:pt idx="8816">
                  <c:v>20.905629566737584</c:v>
                </c:pt>
                <c:pt idx="8817">
                  <c:v>20.908012390136719</c:v>
                </c:pt>
                <c:pt idx="8818">
                  <c:v>20.910399300711497</c:v>
                </c:pt>
                <c:pt idx="8819">
                  <c:v>20.912779399326869</c:v>
                </c:pt>
                <c:pt idx="8820">
                  <c:v>20.9151485988072</c:v>
                </c:pt>
                <c:pt idx="8821">
                  <c:v>20.917524610246929</c:v>
                </c:pt>
                <c:pt idx="8822">
                  <c:v>20.919912883213588</c:v>
                </c:pt>
                <c:pt idx="8823">
                  <c:v>20.922301156180247</c:v>
                </c:pt>
                <c:pt idx="8824">
                  <c:v>20.924671718052455</c:v>
                </c:pt>
                <c:pt idx="8825">
                  <c:v>20.927066802978516</c:v>
                </c:pt>
                <c:pt idx="8826">
                  <c:v>20.929441452026367</c:v>
                </c:pt>
                <c:pt idx="8827">
                  <c:v>20.93182155064174</c:v>
                </c:pt>
                <c:pt idx="8828">
                  <c:v>20.93419075012207</c:v>
                </c:pt>
                <c:pt idx="8829">
                  <c:v>20.936585835048131</c:v>
                </c:pt>
                <c:pt idx="8830">
                  <c:v>20.938967296055385</c:v>
                </c:pt>
                <c:pt idx="8831">
                  <c:v>20.941348757062638</c:v>
                </c:pt>
                <c:pt idx="8832">
                  <c:v>20.943722043718608</c:v>
                </c:pt>
                <c:pt idx="8833">
                  <c:v>20.94611304146903</c:v>
                </c:pt>
                <c:pt idx="8834">
                  <c:v>20.948489052908762</c:v>
                </c:pt>
                <c:pt idx="8835">
                  <c:v>20.950866426740372</c:v>
                </c:pt>
                <c:pt idx="8836">
                  <c:v>20.953250612531388</c:v>
                </c:pt>
                <c:pt idx="8837">
                  <c:v>20.955638885498047</c:v>
                </c:pt>
                <c:pt idx="8838">
                  <c:v>20.958017621721538</c:v>
                </c:pt>
                <c:pt idx="8839">
                  <c:v>20.960399082728795</c:v>
                </c:pt>
                <c:pt idx="8840">
                  <c:v>20.962779181344168</c:v>
                </c:pt>
                <c:pt idx="8841">
                  <c:v>20.965160642351421</c:v>
                </c:pt>
                <c:pt idx="8842">
                  <c:v>20.967542103358678</c:v>
                </c:pt>
                <c:pt idx="8843">
                  <c:v>20.969915390014648</c:v>
                </c:pt>
                <c:pt idx="8844">
                  <c:v>20.972295488630021</c:v>
                </c:pt>
                <c:pt idx="8845">
                  <c:v>20.974685123988561</c:v>
                </c:pt>
                <c:pt idx="8846">
                  <c:v>20.977050236293248</c:v>
                </c:pt>
                <c:pt idx="8847">
                  <c:v>20.979435784476145</c:v>
                </c:pt>
                <c:pt idx="8848">
                  <c:v>20.9818240574428</c:v>
                </c:pt>
                <c:pt idx="8849">
                  <c:v>20.984206880841935</c:v>
                </c:pt>
                <c:pt idx="8850">
                  <c:v>20.986578805106028</c:v>
                </c:pt>
                <c:pt idx="8851">
                  <c:v>20.988960266113281</c:v>
                </c:pt>
                <c:pt idx="8852">
                  <c:v>20.991340364728654</c:v>
                </c:pt>
                <c:pt idx="8853">
                  <c:v>20.993736812046595</c:v>
                </c:pt>
                <c:pt idx="8854">
                  <c:v>20.996104649135045</c:v>
                </c:pt>
                <c:pt idx="8855">
                  <c:v>20.998486110142299</c:v>
                </c:pt>
                <c:pt idx="8856">
                  <c:v>21.000874383108957</c:v>
                </c:pt>
                <c:pt idx="8857">
                  <c:v>21.003250394548687</c:v>
                </c:pt>
                <c:pt idx="8858">
                  <c:v>21.005626405988419</c:v>
                </c:pt>
                <c:pt idx="8859">
                  <c:v>21.008007866995676</c:v>
                </c:pt>
                <c:pt idx="8860">
                  <c:v>21.010401589529856</c:v>
                </c:pt>
                <c:pt idx="8861">
                  <c:v>21.012781688145228</c:v>
                </c:pt>
                <c:pt idx="8862">
                  <c:v>21.015153612409318</c:v>
                </c:pt>
                <c:pt idx="8863">
                  <c:v>21.017543247767858</c:v>
                </c:pt>
                <c:pt idx="8864">
                  <c:v>21.019920621599468</c:v>
                </c:pt>
                <c:pt idx="8865">
                  <c:v>21.022302082606725</c:v>
                </c:pt>
                <c:pt idx="8866">
                  <c:v>21.024676731654576</c:v>
                </c:pt>
                <c:pt idx="8867">
                  <c:v>21.027062279837473</c:v>
                </c:pt>
                <c:pt idx="8868">
                  <c:v>21.029450552804128</c:v>
                </c:pt>
                <c:pt idx="8869">
                  <c:v>21.031817027500697</c:v>
                </c:pt>
                <c:pt idx="8870">
                  <c:v>21.03419303894043</c:v>
                </c:pt>
                <c:pt idx="8871">
                  <c:v>21.036584036690847</c:v>
                </c:pt>
                <c:pt idx="8872">
                  <c:v>21.038969584873744</c:v>
                </c:pt>
                <c:pt idx="8873">
                  <c:v>21.041337421962194</c:v>
                </c:pt>
                <c:pt idx="8874">
                  <c:v>21.04372297014509</c:v>
                </c:pt>
                <c:pt idx="8875">
                  <c:v>21.046109880719865</c:v>
                </c:pt>
                <c:pt idx="8876">
                  <c:v>21.048488616943359</c:v>
                </c:pt>
                <c:pt idx="8877">
                  <c:v>21.050860541207449</c:v>
                </c:pt>
                <c:pt idx="8878">
                  <c:v>21.053254263741628</c:v>
                </c:pt>
                <c:pt idx="8879">
                  <c:v>21.055635724748882</c:v>
                </c:pt>
                <c:pt idx="8880">
                  <c:v>21.058013098580496</c:v>
                </c:pt>
                <c:pt idx="8881">
                  <c:v>21.060379573277064</c:v>
                </c:pt>
                <c:pt idx="8882">
                  <c:v>21.062776020595006</c:v>
                </c:pt>
                <c:pt idx="8883">
                  <c:v>21.065158843994141</c:v>
                </c:pt>
                <c:pt idx="8884">
                  <c:v>21.067538942609513</c:v>
                </c:pt>
                <c:pt idx="8885">
                  <c:v>21.069916316441127</c:v>
                </c:pt>
                <c:pt idx="8886">
                  <c:v>21.072308676583425</c:v>
                </c:pt>
                <c:pt idx="8887">
                  <c:v>21.074681963239396</c:v>
                </c:pt>
                <c:pt idx="8888">
                  <c:v>21.077062061854772</c:v>
                </c:pt>
                <c:pt idx="8889">
                  <c:v>21.079435348510742</c:v>
                </c:pt>
                <c:pt idx="8890">
                  <c:v>21.081833158220562</c:v>
                </c:pt>
                <c:pt idx="8891">
                  <c:v>21.084206444876536</c:v>
                </c:pt>
                <c:pt idx="8892">
                  <c:v>21.086583818708146</c:v>
                </c:pt>
                <c:pt idx="8893">
                  <c:v>21.088954380580358</c:v>
                </c:pt>
                <c:pt idx="8894">
                  <c:v>21.091349465506418</c:v>
                </c:pt>
                <c:pt idx="8895">
                  <c:v>21.093718664986746</c:v>
                </c:pt>
                <c:pt idx="8896">
                  <c:v>21.096104213169642</c:v>
                </c:pt>
                <c:pt idx="8897">
                  <c:v>21.098482949393137</c:v>
                </c:pt>
                <c:pt idx="8898">
                  <c:v>21.100876671927317</c:v>
                </c:pt>
                <c:pt idx="8899">
                  <c:v>21.103247233799525</c:v>
                </c:pt>
                <c:pt idx="8900">
                  <c:v>21.105627332414898</c:v>
                </c:pt>
                <c:pt idx="8901">
                  <c:v>21.108010155814036</c:v>
                </c:pt>
                <c:pt idx="8902">
                  <c:v>21.110399791172572</c:v>
                </c:pt>
                <c:pt idx="8903">
                  <c:v>21.112774440220424</c:v>
                </c:pt>
                <c:pt idx="8904">
                  <c:v>21.115147726876394</c:v>
                </c:pt>
                <c:pt idx="8905">
                  <c:v>21.117537362234934</c:v>
                </c:pt>
                <c:pt idx="8906">
                  <c:v>21.119920185634069</c:v>
                </c:pt>
                <c:pt idx="8907">
                  <c:v>21.122293472290039</c:v>
                </c:pt>
                <c:pt idx="8908">
                  <c:v>21.124683107648575</c:v>
                </c:pt>
                <c:pt idx="8909">
                  <c:v>21.127064568655832</c:v>
                </c:pt>
                <c:pt idx="8910">
                  <c:v>21.129446029663086</c:v>
                </c:pt>
                <c:pt idx="8911">
                  <c:v>21.131815229143413</c:v>
                </c:pt>
                <c:pt idx="8912">
                  <c:v>21.134203502110072</c:v>
                </c:pt>
                <c:pt idx="8913">
                  <c:v>21.136587687901088</c:v>
                </c:pt>
                <c:pt idx="8914">
                  <c:v>21.138973236083984</c:v>
                </c:pt>
                <c:pt idx="8915">
                  <c:v>21.141342435564312</c:v>
                </c:pt>
                <c:pt idx="8916">
                  <c:v>21.143733433314733</c:v>
                </c:pt>
                <c:pt idx="8917">
                  <c:v>21.146105357578822</c:v>
                </c:pt>
                <c:pt idx="8918">
                  <c:v>21.148480006626674</c:v>
                </c:pt>
                <c:pt idx="8919">
                  <c:v>21.150861467633927</c:v>
                </c:pt>
                <c:pt idx="8920">
                  <c:v>21.153253827776226</c:v>
                </c:pt>
                <c:pt idx="8921">
                  <c:v>21.155631201607839</c:v>
                </c:pt>
                <c:pt idx="8922">
                  <c:v>21.158007213047572</c:v>
                </c:pt>
                <c:pt idx="8923">
                  <c:v>21.160388674054825</c:v>
                </c:pt>
                <c:pt idx="8924">
                  <c:v>21.162778309413365</c:v>
                </c:pt>
                <c:pt idx="8925">
                  <c:v>21.165147508893693</c:v>
                </c:pt>
                <c:pt idx="8926">
                  <c:v>21.167535781860352</c:v>
                </c:pt>
                <c:pt idx="8927">
                  <c:v>21.169909068516322</c:v>
                </c:pt>
                <c:pt idx="8928">
                  <c:v>21.172304153442383</c:v>
                </c:pt>
                <c:pt idx="8929">
                  <c:v>21.174678802490234</c:v>
                </c:pt>
                <c:pt idx="8930">
                  <c:v>21.177053451538086</c:v>
                </c:pt>
                <c:pt idx="8931">
                  <c:v>21.179437637329102</c:v>
                </c:pt>
                <c:pt idx="8932">
                  <c:v>21.181827272687638</c:v>
                </c:pt>
                <c:pt idx="8933">
                  <c:v>21.18420192173549</c:v>
                </c:pt>
                <c:pt idx="8934">
                  <c:v>21.186584745134624</c:v>
                </c:pt>
                <c:pt idx="8935">
                  <c:v>21.188962118966238</c:v>
                </c:pt>
                <c:pt idx="8936">
                  <c:v>21.191369465419225</c:v>
                </c:pt>
                <c:pt idx="8937">
                  <c:v>21.193726403372629</c:v>
                </c:pt>
                <c:pt idx="8938">
                  <c:v>21.196110589163645</c:v>
                </c:pt>
                <c:pt idx="8939">
                  <c:v>21.198497499738419</c:v>
                </c:pt>
                <c:pt idx="8940">
                  <c:v>21.200874873570033</c:v>
                </c:pt>
                <c:pt idx="8941">
                  <c:v>21.203241348266602</c:v>
                </c:pt>
                <c:pt idx="8942">
                  <c:v>21.205621446881974</c:v>
                </c:pt>
                <c:pt idx="8943">
                  <c:v>21.208009719848633</c:v>
                </c:pt>
                <c:pt idx="8944">
                  <c:v>21.210393905639648</c:v>
                </c:pt>
                <c:pt idx="8945">
                  <c:v>21.212767192295619</c:v>
                </c:pt>
                <c:pt idx="8946">
                  <c:v>21.215159552437918</c:v>
                </c:pt>
                <c:pt idx="8947">
                  <c:v>21.217538288661412</c:v>
                </c:pt>
                <c:pt idx="8948">
                  <c:v>21.219917024884904</c:v>
                </c:pt>
                <c:pt idx="8949">
                  <c:v>21.222287586757115</c:v>
                </c:pt>
                <c:pt idx="8950">
                  <c:v>21.224681309291295</c:v>
                </c:pt>
                <c:pt idx="8951">
                  <c:v>21.22706413269043</c:v>
                </c:pt>
                <c:pt idx="8952">
                  <c:v>21.229445593697683</c:v>
                </c:pt>
                <c:pt idx="8953">
                  <c:v>21.231818880353654</c:v>
                </c:pt>
                <c:pt idx="8954">
                  <c:v>21.234207153320312</c:v>
                </c:pt>
                <c:pt idx="8955">
                  <c:v>21.236581802368164</c:v>
                </c:pt>
                <c:pt idx="8956">
                  <c:v>21.238959176199778</c:v>
                </c:pt>
                <c:pt idx="8957">
                  <c:v>21.241341999598912</c:v>
                </c:pt>
                <c:pt idx="8958">
                  <c:v>21.243730272565568</c:v>
                </c:pt>
                <c:pt idx="8959">
                  <c:v>21.246110371180944</c:v>
                </c:pt>
                <c:pt idx="8960">
                  <c:v>21.248490469796316</c:v>
                </c:pt>
                <c:pt idx="8961">
                  <c:v>21.25087329319545</c:v>
                </c:pt>
                <c:pt idx="8962">
                  <c:v>21.253254754202707</c:v>
                </c:pt>
                <c:pt idx="8963">
                  <c:v>21.255637577601842</c:v>
                </c:pt>
                <c:pt idx="8964">
                  <c:v>21.258009501865931</c:v>
                </c:pt>
                <c:pt idx="8965">
                  <c:v>21.260392325265066</c:v>
                </c:pt>
                <c:pt idx="8966">
                  <c:v>21.262783323015483</c:v>
                </c:pt>
                <c:pt idx="8967">
                  <c:v>21.265144348144531</c:v>
                </c:pt>
                <c:pt idx="8968">
                  <c:v>21.267535345894949</c:v>
                </c:pt>
                <c:pt idx="8969">
                  <c:v>21.269919531685964</c:v>
                </c:pt>
                <c:pt idx="8970">
                  <c:v>21.272302355085099</c:v>
                </c:pt>
                <c:pt idx="8971">
                  <c:v>21.27467155456543</c:v>
                </c:pt>
                <c:pt idx="8972">
                  <c:v>21.277054377964564</c:v>
                </c:pt>
                <c:pt idx="8973">
                  <c:v>21.279434476579937</c:v>
                </c:pt>
                <c:pt idx="8974">
                  <c:v>21.281829561505997</c:v>
                </c:pt>
                <c:pt idx="8975">
                  <c:v>21.284200123378209</c:v>
                </c:pt>
                <c:pt idx="8976">
                  <c:v>21.286581584385463</c:v>
                </c:pt>
                <c:pt idx="8977">
                  <c:v>21.28896849496024</c:v>
                </c:pt>
                <c:pt idx="8978">
                  <c:v>21.291343144008092</c:v>
                </c:pt>
                <c:pt idx="8979">
                  <c:v>21.293720517839702</c:v>
                </c:pt>
                <c:pt idx="8980">
                  <c:v>21.29610334123884</c:v>
                </c:pt>
                <c:pt idx="8981">
                  <c:v>21.29849706377302</c:v>
                </c:pt>
                <c:pt idx="8982">
                  <c:v>21.300877162388392</c:v>
                </c:pt>
                <c:pt idx="8983">
                  <c:v>21.303250449044363</c:v>
                </c:pt>
                <c:pt idx="8984">
                  <c:v>21.30564144679478</c:v>
                </c:pt>
                <c:pt idx="8985">
                  <c:v>21.308014733450754</c:v>
                </c:pt>
                <c:pt idx="8986">
                  <c:v>21.31039891924177</c:v>
                </c:pt>
                <c:pt idx="8987">
                  <c:v>21.31277220589774</c:v>
                </c:pt>
                <c:pt idx="8988">
                  <c:v>21.315156391688756</c:v>
                </c:pt>
                <c:pt idx="8989">
                  <c:v>21.31754330226353</c:v>
                </c:pt>
                <c:pt idx="8990">
                  <c:v>21.319909776960099</c:v>
                </c:pt>
                <c:pt idx="8991">
                  <c:v>21.322288513183594</c:v>
                </c:pt>
                <c:pt idx="8992">
                  <c:v>21.324680873325892</c:v>
                </c:pt>
                <c:pt idx="8993">
                  <c:v>21.327062334333146</c:v>
                </c:pt>
                <c:pt idx="8994">
                  <c:v>21.329431533813477</c:v>
                </c:pt>
                <c:pt idx="8995">
                  <c:v>21.331818444388254</c:v>
                </c:pt>
                <c:pt idx="8996">
                  <c:v>21.33420671735491</c:v>
                </c:pt>
                <c:pt idx="8997">
                  <c:v>21.336585453578405</c:v>
                </c:pt>
                <c:pt idx="8998">
                  <c:v>21.338960102626256</c:v>
                </c:pt>
                <c:pt idx="8999">
                  <c:v>21.341351100376674</c:v>
                </c:pt>
                <c:pt idx="9000">
                  <c:v>21.343733923775808</c:v>
                </c:pt>
                <c:pt idx="9001">
                  <c:v>21.346112659999303</c:v>
                </c:pt>
                <c:pt idx="9002">
                  <c:v>21.34847777230399</c:v>
                </c:pt>
                <c:pt idx="9003">
                  <c:v>21.350872857230051</c:v>
                </c:pt>
                <c:pt idx="9004">
                  <c:v>21.353254318237305</c:v>
                </c:pt>
                <c:pt idx="9005">
                  <c:v>21.355630329677037</c:v>
                </c:pt>
                <c:pt idx="9006">
                  <c:v>21.358009065900529</c:v>
                </c:pt>
                <c:pt idx="9007">
                  <c:v>21.360398701259069</c:v>
                </c:pt>
                <c:pt idx="9008">
                  <c:v>21.362776075090679</c:v>
                </c:pt>
                <c:pt idx="9009">
                  <c:v>21.365157536097936</c:v>
                </c:pt>
                <c:pt idx="9010">
                  <c:v>21.367530822753906</c:v>
                </c:pt>
                <c:pt idx="9011">
                  <c:v>21.369925907679967</c:v>
                </c:pt>
                <c:pt idx="9012">
                  <c:v>21.372303281511577</c:v>
                </c:pt>
                <c:pt idx="9013">
                  <c:v>21.374680655343191</c:v>
                </c:pt>
                <c:pt idx="9014">
                  <c:v>21.377051217215403</c:v>
                </c:pt>
                <c:pt idx="9015">
                  <c:v>21.379443577357701</c:v>
                </c:pt>
                <c:pt idx="9016">
                  <c:v>21.381815501621791</c:v>
                </c:pt>
                <c:pt idx="9017">
                  <c:v>21.384196962629044</c:v>
                </c:pt>
                <c:pt idx="9018">
                  <c:v>21.386579786028179</c:v>
                </c:pt>
                <c:pt idx="9019">
                  <c:v>21.3889707837786</c:v>
                </c:pt>
                <c:pt idx="9020">
                  <c:v>21.391339983258927</c:v>
                </c:pt>
                <c:pt idx="9021">
                  <c:v>21.393717357090541</c:v>
                </c:pt>
                <c:pt idx="9022">
                  <c:v>21.3961056300572</c:v>
                </c:pt>
                <c:pt idx="9023">
                  <c:v>21.398492540631974</c:v>
                </c:pt>
                <c:pt idx="9024">
                  <c:v>21.400871276855469</c:v>
                </c:pt>
                <c:pt idx="9025">
                  <c:v>21.403247288295201</c:v>
                </c:pt>
                <c:pt idx="9026">
                  <c:v>21.405632836478098</c:v>
                </c:pt>
                <c:pt idx="9027">
                  <c:v>21.408015659877233</c:v>
                </c:pt>
                <c:pt idx="9028">
                  <c:v>21.410390308925084</c:v>
                </c:pt>
                <c:pt idx="9029">
                  <c:v>21.412779944283621</c:v>
                </c:pt>
                <c:pt idx="9030">
                  <c:v>21.415164130074636</c:v>
                </c:pt>
                <c:pt idx="9031">
                  <c:v>21.417544228690012</c:v>
                </c:pt>
                <c:pt idx="9032">
                  <c:v>21.419912065778458</c:v>
                </c:pt>
                <c:pt idx="9033">
                  <c:v>21.422300338745117</c:v>
                </c:pt>
                <c:pt idx="9034">
                  <c:v>21.424684524536133</c:v>
                </c:pt>
                <c:pt idx="9035">
                  <c:v>21.427071435110911</c:v>
                </c:pt>
                <c:pt idx="9036">
                  <c:v>21.429439272199357</c:v>
                </c:pt>
                <c:pt idx="9037">
                  <c:v>21.431828907557897</c:v>
                </c:pt>
                <c:pt idx="9038">
                  <c:v>21.434196744646343</c:v>
                </c:pt>
                <c:pt idx="9039">
                  <c:v>21.436575480869838</c:v>
                </c:pt>
                <c:pt idx="9040">
                  <c:v>21.43895557948521</c:v>
                </c:pt>
                <c:pt idx="9041">
                  <c:v>21.441347939627512</c:v>
                </c:pt>
                <c:pt idx="9042">
                  <c:v>21.443725313459122</c:v>
                </c:pt>
                <c:pt idx="9043">
                  <c:v>21.446102687290736</c:v>
                </c:pt>
                <c:pt idx="9044">
                  <c:v>21.448486873081752</c:v>
                </c:pt>
                <c:pt idx="9045">
                  <c:v>21.45087923322405</c:v>
                </c:pt>
                <c:pt idx="9046">
                  <c:v>21.453244345528738</c:v>
                </c:pt>
                <c:pt idx="9047">
                  <c:v>21.455632618495397</c:v>
                </c:pt>
                <c:pt idx="9048">
                  <c:v>21.458007267543248</c:v>
                </c:pt>
                <c:pt idx="9049">
                  <c:v>21.460400990077428</c:v>
                </c:pt>
                <c:pt idx="9050">
                  <c:v>21.462777001517161</c:v>
                </c:pt>
                <c:pt idx="9051">
                  <c:v>21.465151650565012</c:v>
                </c:pt>
                <c:pt idx="9052">
                  <c:v>21.467533111572266</c:v>
                </c:pt>
                <c:pt idx="9053">
                  <c:v>21.469922746930802</c:v>
                </c:pt>
                <c:pt idx="9054">
                  <c:v>21.472296033586773</c:v>
                </c:pt>
                <c:pt idx="9055">
                  <c:v>21.474676132202148</c:v>
                </c:pt>
                <c:pt idx="9056">
                  <c:v>21.47705486842564</c:v>
                </c:pt>
                <c:pt idx="9057">
                  <c:v>21.479462214878627</c:v>
                </c:pt>
                <c:pt idx="9058">
                  <c:v>21.481819152832031</c:v>
                </c:pt>
                <c:pt idx="9059">
                  <c:v>21.484206063406809</c:v>
                </c:pt>
                <c:pt idx="9060">
                  <c:v>21.486591611589702</c:v>
                </c:pt>
                <c:pt idx="9061">
                  <c:v>21.488970347813197</c:v>
                </c:pt>
                <c:pt idx="9062">
                  <c:v>21.491336822509766</c:v>
                </c:pt>
                <c:pt idx="9063">
                  <c:v>21.4937196459089</c:v>
                </c:pt>
                <c:pt idx="9064">
                  <c:v>21.496105194091797</c:v>
                </c:pt>
                <c:pt idx="9065">
                  <c:v>21.498490742274694</c:v>
                </c:pt>
                <c:pt idx="9066">
                  <c:v>21.500862666538783</c:v>
                </c:pt>
                <c:pt idx="9067">
                  <c:v>21.503255026681082</c:v>
                </c:pt>
                <c:pt idx="9068">
                  <c:v>21.505631038120814</c:v>
                </c:pt>
                <c:pt idx="9069">
                  <c:v>21.508012499128068</c:v>
                </c:pt>
                <c:pt idx="9070">
                  <c:v>21.510378973824636</c:v>
                </c:pt>
                <c:pt idx="9071">
                  <c:v>21.512775421142578</c:v>
                </c:pt>
                <c:pt idx="9072">
                  <c:v>21.515158244541713</c:v>
                </c:pt>
                <c:pt idx="9073">
                  <c:v>21.517536980765207</c:v>
                </c:pt>
                <c:pt idx="9074">
                  <c:v>21.519911629813059</c:v>
                </c:pt>
                <c:pt idx="9075">
                  <c:v>21.522302627563477</c:v>
                </c:pt>
                <c:pt idx="9076">
                  <c:v>21.524677276611328</c:v>
                </c:pt>
                <c:pt idx="9077">
                  <c:v>21.527054650442942</c:v>
                </c:pt>
                <c:pt idx="9078">
                  <c:v>21.529438836233957</c:v>
                </c:pt>
                <c:pt idx="9079">
                  <c:v>21.531829833984375</c:v>
                </c:pt>
                <c:pt idx="9080">
                  <c:v>21.534207207815989</c:v>
                </c:pt>
                <c:pt idx="9081">
                  <c:v>21.536587306431361</c:v>
                </c:pt>
                <c:pt idx="9082">
                  <c:v>21.538968767438615</c:v>
                </c:pt>
                <c:pt idx="9083">
                  <c:v>21.541351590837749</c:v>
                </c:pt>
                <c:pt idx="9084">
                  <c:v>21.543734414236887</c:v>
                </c:pt>
                <c:pt idx="9085">
                  <c:v>21.546103613717214</c:v>
                </c:pt>
                <c:pt idx="9086">
                  <c:v>21.548485074724468</c:v>
                </c:pt>
                <c:pt idx="9087">
                  <c:v>21.550878797258648</c:v>
                </c:pt>
                <c:pt idx="9088">
                  <c:v>21.553238459995814</c:v>
                </c:pt>
                <c:pt idx="9089">
                  <c:v>21.555629457746232</c:v>
                </c:pt>
                <c:pt idx="9090">
                  <c:v>21.558015005929128</c:v>
                </c:pt>
                <c:pt idx="9091">
                  <c:v>21.560397829328263</c:v>
                </c:pt>
                <c:pt idx="9092">
                  <c:v>21.562768391200475</c:v>
                </c:pt>
                <c:pt idx="9093">
                  <c:v>21.56515257699149</c:v>
                </c:pt>
                <c:pt idx="9094">
                  <c:v>21.567529950823101</c:v>
                </c:pt>
                <c:pt idx="9095">
                  <c:v>21.569929122924805</c:v>
                </c:pt>
                <c:pt idx="9096">
                  <c:v>21.572295597621373</c:v>
                </c:pt>
                <c:pt idx="9097">
                  <c:v>21.574679783412389</c:v>
                </c:pt>
                <c:pt idx="9098">
                  <c:v>21.577065331595286</c:v>
                </c:pt>
                <c:pt idx="9099">
                  <c:v>21.579442705426896</c:v>
                </c:pt>
                <c:pt idx="9100">
                  <c:v>21.581818716866628</c:v>
                </c:pt>
                <c:pt idx="9101">
                  <c:v>21.584198815482004</c:v>
                </c:pt>
                <c:pt idx="9102">
                  <c:v>21.586591175624303</c:v>
                </c:pt>
                <c:pt idx="9103">
                  <c:v>21.588972636631556</c:v>
                </c:pt>
                <c:pt idx="9104">
                  <c:v>21.591344560895646</c:v>
                </c:pt>
                <c:pt idx="9105">
                  <c:v>21.593735558646067</c:v>
                </c:pt>
                <c:pt idx="9106">
                  <c:v>21.596107482910156</c:v>
                </c:pt>
                <c:pt idx="9107">
                  <c:v>21.598493031093053</c:v>
                </c:pt>
                <c:pt idx="9108">
                  <c:v>21.600866317749023</c:v>
                </c:pt>
                <c:pt idx="9109">
                  <c:v>21.60325186593192</c:v>
                </c:pt>
                <c:pt idx="9110">
                  <c:v>21.605641501290457</c:v>
                </c:pt>
                <c:pt idx="9111">
                  <c:v>21.608007975987025</c:v>
                </c:pt>
                <c:pt idx="9112">
                  <c:v>21.610385349818639</c:v>
                </c:pt>
                <c:pt idx="9113">
                  <c:v>21.612777709960938</c:v>
                </c:pt>
                <c:pt idx="9114">
                  <c:v>21.615156446184429</c:v>
                </c:pt>
                <c:pt idx="9115">
                  <c:v>21.617528370448522</c:v>
                </c:pt>
                <c:pt idx="9116">
                  <c:v>21.619912556239537</c:v>
                </c:pt>
                <c:pt idx="9117">
                  <c:v>21.622299466814312</c:v>
                </c:pt>
                <c:pt idx="9118">
                  <c:v>21.624676840645925</c:v>
                </c:pt>
                <c:pt idx="9119">
                  <c:v>21.627051489693777</c:v>
                </c:pt>
                <c:pt idx="9120">
                  <c:v>21.629445212227957</c:v>
                </c:pt>
                <c:pt idx="9121">
                  <c:v>21.63182667323521</c:v>
                </c:pt>
                <c:pt idx="9122">
                  <c:v>21.634202684674943</c:v>
                </c:pt>
                <c:pt idx="9123">
                  <c:v>21.636570521763392</c:v>
                </c:pt>
                <c:pt idx="9124">
                  <c:v>21.638965606689453</c:v>
                </c:pt>
                <c:pt idx="9125">
                  <c:v>21.641349792480469</c:v>
                </c:pt>
                <c:pt idx="9126">
                  <c:v>21.643727166312082</c:v>
                </c:pt>
                <c:pt idx="9127">
                  <c:v>21.646105902535574</c:v>
                </c:pt>
                <c:pt idx="9128">
                  <c:v>21.648495537894114</c:v>
                </c:pt>
                <c:pt idx="9129">
                  <c:v>21.650871549333843</c:v>
                </c:pt>
                <c:pt idx="9130">
                  <c:v>21.653250285557338</c:v>
                </c:pt>
                <c:pt idx="9131">
                  <c:v>21.65562629699707</c:v>
                </c:pt>
                <c:pt idx="9132">
                  <c:v>21.658022744315012</c:v>
                </c:pt>
                <c:pt idx="9133">
                  <c:v>21.660397393362864</c:v>
                </c:pt>
                <c:pt idx="9134">
                  <c:v>21.662776129586355</c:v>
                </c:pt>
                <c:pt idx="9135">
                  <c:v>21.665145329066686</c:v>
                </c:pt>
                <c:pt idx="9136">
                  <c:v>21.667536326817103</c:v>
                </c:pt>
                <c:pt idx="9137">
                  <c:v>21.669908251081193</c:v>
                </c:pt>
                <c:pt idx="9138">
                  <c:v>21.67229516165597</c:v>
                </c:pt>
                <c:pt idx="9139">
                  <c:v>21.674672535487584</c:v>
                </c:pt>
                <c:pt idx="9140">
                  <c:v>21.677066258021764</c:v>
                </c:pt>
                <c:pt idx="9141">
                  <c:v>21.679436819893972</c:v>
                </c:pt>
                <c:pt idx="9142">
                  <c:v>21.681816918509348</c:v>
                </c:pt>
                <c:pt idx="9143">
                  <c:v>21.684202466692241</c:v>
                </c:pt>
                <c:pt idx="9144">
                  <c:v>21.6865907396589</c:v>
                </c:pt>
                <c:pt idx="9145">
                  <c:v>21.688966751098633</c:v>
                </c:pt>
                <c:pt idx="9146">
                  <c:v>21.691341400146484</c:v>
                </c:pt>
                <c:pt idx="9147">
                  <c:v>21.69372967311314</c:v>
                </c:pt>
                <c:pt idx="9148">
                  <c:v>21.696111134120397</c:v>
                </c:pt>
                <c:pt idx="9149">
                  <c:v>21.698487145560129</c:v>
                </c:pt>
                <c:pt idx="9150">
                  <c:v>21.700876780918666</c:v>
                </c:pt>
                <c:pt idx="9151">
                  <c:v>21.703255517142161</c:v>
                </c:pt>
                <c:pt idx="9152">
                  <c:v>21.705639702933176</c:v>
                </c:pt>
                <c:pt idx="9153">
                  <c:v>21.708007540021622</c:v>
                </c:pt>
                <c:pt idx="9154">
                  <c:v>21.710395812988281</c:v>
                </c:pt>
                <c:pt idx="9155">
                  <c:v>21.712778636387416</c:v>
                </c:pt>
                <c:pt idx="9156">
                  <c:v>21.715164184570312</c:v>
                </c:pt>
                <c:pt idx="9157">
                  <c:v>21.717536108834402</c:v>
                </c:pt>
                <c:pt idx="9158">
                  <c:v>21.719927106584819</c:v>
                </c:pt>
                <c:pt idx="9159">
                  <c:v>21.722297668457031</c:v>
                </c:pt>
                <c:pt idx="9160">
                  <c:v>21.724670955113002</c:v>
                </c:pt>
                <c:pt idx="9161">
                  <c:v>21.727053778512136</c:v>
                </c:pt>
                <c:pt idx="9162">
                  <c:v>21.729444776262554</c:v>
                </c:pt>
                <c:pt idx="9163">
                  <c:v>21.731822150094168</c:v>
                </c:pt>
                <c:pt idx="9164">
                  <c:v>21.734199523925781</c:v>
                </c:pt>
                <c:pt idx="9165">
                  <c:v>21.736580984933035</c:v>
                </c:pt>
                <c:pt idx="9166">
                  <c:v>21.738970620291575</c:v>
                </c:pt>
                <c:pt idx="9167">
                  <c:v>21.741335732596262</c:v>
                </c:pt>
                <c:pt idx="9168">
                  <c:v>21.74372673034668</c:v>
                </c:pt>
                <c:pt idx="9169">
                  <c:v>21.74610001700265</c:v>
                </c:pt>
                <c:pt idx="9170">
                  <c:v>21.74849373953683</c:v>
                </c:pt>
                <c:pt idx="9171">
                  <c:v>21.750871113368444</c:v>
                </c:pt>
                <c:pt idx="9172">
                  <c:v>21.753244400024414</c:v>
                </c:pt>
                <c:pt idx="9173">
                  <c:v>21.75562858581543</c:v>
                </c:pt>
                <c:pt idx="9174">
                  <c:v>21.758018221173966</c:v>
                </c:pt>
                <c:pt idx="9175">
                  <c:v>21.760392870221818</c:v>
                </c:pt>
                <c:pt idx="9176">
                  <c:v>21.762771606445312</c:v>
                </c:pt>
                <c:pt idx="9177">
                  <c:v>21.765150342668804</c:v>
                </c:pt>
                <c:pt idx="9178">
                  <c:v>21.767557689121791</c:v>
                </c:pt>
                <c:pt idx="9179">
                  <c:v>21.769913264683314</c:v>
                </c:pt>
                <c:pt idx="9180">
                  <c:v>21.772300175258092</c:v>
                </c:pt>
                <c:pt idx="9181">
                  <c:v>21.774682998657227</c:v>
                </c:pt>
                <c:pt idx="9182">
                  <c:v>21.777063097272599</c:v>
                </c:pt>
                <c:pt idx="9183">
                  <c:v>21.779429571969168</c:v>
                </c:pt>
                <c:pt idx="9184">
                  <c:v>21.781812395368302</c:v>
                </c:pt>
                <c:pt idx="9185">
                  <c:v>21.784197943551199</c:v>
                </c:pt>
                <c:pt idx="9186">
                  <c:v>21.786584854125977</c:v>
                </c:pt>
                <c:pt idx="9187">
                  <c:v>21.788958140781947</c:v>
                </c:pt>
                <c:pt idx="9188">
                  <c:v>21.791350500924246</c:v>
                </c:pt>
                <c:pt idx="9189">
                  <c:v>21.793726512363978</c:v>
                </c:pt>
                <c:pt idx="9190">
                  <c:v>21.796107973371232</c:v>
                </c:pt>
                <c:pt idx="9191">
                  <c:v>21.798475810459681</c:v>
                </c:pt>
                <c:pt idx="9192">
                  <c:v>21.800873620169504</c:v>
                </c:pt>
                <c:pt idx="9193">
                  <c:v>21.803255081176758</c:v>
                </c:pt>
                <c:pt idx="9194">
                  <c:v>21.80563517979213</c:v>
                </c:pt>
                <c:pt idx="9195">
                  <c:v>21.808008466448101</c:v>
                </c:pt>
                <c:pt idx="9196">
                  <c:v>21.810399464198522</c:v>
                </c:pt>
                <c:pt idx="9197">
                  <c:v>21.812775475638254</c:v>
                </c:pt>
                <c:pt idx="9198">
                  <c:v>21.815150124686106</c:v>
                </c:pt>
                <c:pt idx="9199">
                  <c:v>21.81753294808524</c:v>
                </c:pt>
                <c:pt idx="9200">
                  <c:v>21.819923945835658</c:v>
                </c:pt>
                <c:pt idx="9201">
                  <c:v>21.822301319667272</c:v>
                </c:pt>
                <c:pt idx="9202">
                  <c:v>21.824681418282644</c:v>
                </c:pt>
                <c:pt idx="9203">
                  <c:v>21.82706560407366</c:v>
                </c:pt>
                <c:pt idx="9204">
                  <c:v>21.829445702689036</c:v>
                </c:pt>
                <c:pt idx="9205">
                  <c:v>21.831827163696289</c:v>
                </c:pt>
                <c:pt idx="9206">
                  <c:v>21.834201812744141</c:v>
                </c:pt>
                <c:pt idx="9207">
                  <c:v>21.836583273751394</c:v>
                </c:pt>
                <c:pt idx="9208">
                  <c:v>21.838974271501812</c:v>
                </c:pt>
                <c:pt idx="9209">
                  <c:v>21.841332571847097</c:v>
                </c:pt>
                <c:pt idx="9210">
                  <c:v>21.843722207205637</c:v>
                </c:pt>
                <c:pt idx="9211">
                  <c:v>21.846110480172293</c:v>
                </c:pt>
                <c:pt idx="9212">
                  <c:v>21.848494665963308</c:v>
                </c:pt>
                <c:pt idx="9213">
                  <c:v>21.850861140659877</c:v>
                </c:pt>
                <c:pt idx="9214">
                  <c:v>21.853245326450892</c:v>
                </c:pt>
                <c:pt idx="9215">
                  <c:v>21.855625425066265</c:v>
                </c:pt>
                <c:pt idx="9216">
                  <c:v>21.858020509992325</c:v>
                </c:pt>
                <c:pt idx="9217">
                  <c:v>21.860391071864537</c:v>
                </c:pt>
                <c:pt idx="9218">
                  <c:v>21.862775257655553</c:v>
                </c:pt>
                <c:pt idx="9219">
                  <c:v>21.865158081054688</c:v>
                </c:pt>
                <c:pt idx="9220">
                  <c:v>21.867535454886301</c:v>
                </c:pt>
                <c:pt idx="9221">
                  <c:v>21.86991146632603</c:v>
                </c:pt>
                <c:pt idx="9222">
                  <c:v>21.872294289725168</c:v>
                </c:pt>
                <c:pt idx="9223">
                  <c:v>21.874686649867467</c:v>
                </c:pt>
                <c:pt idx="9224">
                  <c:v>21.877069473266602</c:v>
                </c:pt>
                <c:pt idx="9225">
                  <c:v>21.87944003513881</c:v>
                </c:pt>
                <c:pt idx="9226">
                  <c:v>21.881832395281108</c:v>
                </c:pt>
                <c:pt idx="9227">
                  <c:v>21.884201594761439</c:v>
                </c:pt>
                <c:pt idx="9228">
                  <c:v>21.886587142944336</c:v>
                </c:pt>
                <c:pt idx="9229">
                  <c:v>21.888960429600306</c:v>
                </c:pt>
                <c:pt idx="9230">
                  <c:v>21.891344615391322</c:v>
                </c:pt>
                <c:pt idx="9231">
                  <c:v>21.893734250749858</c:v>
                </c:pt>
                <c:pt idx="9232">
                  <c:v>21.896099363054546</c:v>
                </c:pt>
                <c:pt idx="9233">
                  <c:v>21.898478099278041</c:v>
                </c:pt>
                <c:pt idx="9234">
                  <c:v>21.90087182181222</c:v>
                </c:pt>
                <c:pt idx="9235">
                  <c:v>21.903249195643834</c:v>
                </c:pt>
                <c:pt idx="9236">
                  <c:v>21.905623844691686</c:v>
                </c:pt>
                <c:pt idx="9237">
                  <c:v>21.908005305698939</c:v>
                </c:pt>
                <c:pt idx="9238">
                  <c:v>21.910396303449357</c:v>
                </c:pt>
                <c:pt idx="9239">
                  <c:v>21.91277367728097</c:v>
                </c:pt>
                <c:pt idx="9240">
                  <c:v>21.915151051112584</c:v>
                </c:pt>
                <c:pt idx="9241">
                  <c:v>21.917542048863002</c:v>
                </c:pt>
                <c:pt idx="9242">
                  <c:v>21.919923509870255</c:v>
                </c:pt>
                <c:pt idx="9243">
                  <c:v>21.922300883701869</c:v>
                </c:pt>
                <c:pt idx="9244">
                  <c:v>21.9246700831822</c:v>
                </c:pt>
                <c:pt idx="9245">
                  <c:v>21.927062443324498</c:v>
                </c:pt>
                <c:pt idx="9246">
                  <c:v>21.929445266723633</c:v>
                </c:pt>
                <c:pt idx="9247">
                  <c:v>21.931821278163365</c:v>
                </c:pt>
                <c:pt idx="9248">
                  <c:v>21.934201376778738</c:v>
                </c:pt>
                <c:pt idx="9249">
                  <c:v>21.936589649745397</c:v>
                </c:pt>
                <c:pt idx="9250">
                  <c:v>21.938967023577007</c:v>
                </c:pt>
                <c:pt idx="9251">
                  <c:v>21.94134303501674</c:v>
                </c:pt>
                <c:pt idx="9252">
                  <c:v>21.943720408848353</c:v>
                </c:pt>
                <c:pt idx="9253">
                  <c:v>21.946118218558176</c:v>
                </c:pt>
                <c:pt idx="9254">
                  <c:v>21.948492867606028</c:v>
                </c:pt>
                <c:pt idx="9255">
                  <c:v>21.950871603829519</c:v>
                </c:pt>
                <c:pt idx="9256">
                  <c:v>21.953243528093608</c:v>
                </c:pt>
                <c:pt idx="9257">
                  <c:v>21.955633163452148</c:v>
                </c:pt>
                <c:pt idx="9258">
                  <c:v>21.9580078125</c:v>
                </c:pt>
                <c:pt idx="9259">
                  <c:v>21.960390635899135</c:v>
                </c:pt>
                <c:pt idx="9260">
                  <c:v>21.962770734514507</c:v>
                </c:pt>
                <c:pt idx="9261">
                  <c:v>21.965161732264928</c:v>
                </c:pt>
                <c:pt idx="9262">
                  <c:v>21.967530931745255</c:v>
                </c:pt>
                <c:pt idx="9263">
                  <c:v>21.969908305576869</c:v>
                </c:pt>
                <c:pt idx="9264">
                  <c:v>21.972296578543528</c:v>
                </c:pt>
                <c:pt idx="9265">
                  <c:v>21.974684851510183</c:v>
                </c:pt>
                <c:pt idx="9266">
                  <c:v>21.977059500558035</c:v>
                </c:pt>
                <c:pt idx="9267">
                  <c:v>21.979436874389648</c:v>
                </c:pt>
                <c:pt idx="9268">
                  <c:v>21.981823784964426</c:v>
                </c:pt>
                <c:pt idx="9269">
                  <c:v>21.984206608363561</c:v>
                </c:pt>
                <c:pt idx="9270">
                  <c:v>21.986582619803293</c:v>
                </c:pt>
                <c:pt idx="9271">
                  <c:v>21.988973617553711</c:v>
                </c:pt>
                <c:pt idx="9272">
                  <c:v>21.991353716169083</c:v>
                </c:pt>
                <c:pt idx="9273">
                  <c:v>21.99373517717634</c:v>
                </c:pt>
                <c:pt idx="9274">
                  <c:v>21.996101651872905</c:v>
                </c:pt>
                <c:pt idx="9275">
                  <c:v>21.998489924839564</c:v>
                </c:pt>
                <c:pt idx="9276">
                  <c:v>22.000875473022461</c:v>
                </c:pt>
                <c:pt idx="9277">
                  <c:v>22.003258296421595</c:v>
                </c:pt>
                <c:pt idx="9278">
                  <c:v>22.005628858293804</c:v>
                </c:pt>
                <c:pt idx="9279">
                  <c:v>22.008017131260463</c:v>
                </c:pt>
                <c:pt idx="9280">
                  <c:v>22.010389055524552</c:v>
                </c:pt>
                <c:pt idx="9281">
                  <c:v>22.012763704572404</c:v>
                </c:pt>
                <c:pt idx="9282">
                  <c:v>22.015146527971538</c:v>
                </c:pt>
                <c:pt idx="9283">
                  <c:v>22.017537525721959</c:v>
                </c:pt>
                <c:pt idx="9284">
                  <c:v>22.019914899553569</c:v>
                </c:pt>
                <c:pt idx="9285">
                  <c:v>22.022293635777064</c:v>
                </c:pt>
                <c:pt idx="9286">
                  <c:v>22.024675096784318</c:v>
                </c:pt>
                <c:pt idx="9287">
                  <c:v>22.027066094534739</c:v>
                </c:pt>
                <c:pt idx="9288">
                  <c:v>22.029432569231304</c:v>
                </c:pt>
                <c:pt idx="9289">
                  <c:v>22.031822204589844</c:v>
                </c:pt>
                <c:pt idx="9290">
                  <c:v>22.034196853637695</c:v>
                </c:pt>
                <c:pt idx="9291">
                  <c:v>22.036589213779994</c:v>
                </c:pt>
                <c:pt idx="9292">
                  <c:v>22.038966587611608</c:v>
                </c:pt>
                <c:pt idx="9293">
                  <c:v>22.041339874267578</c:v>
                </c:pt>
                <c:pt idx="9294">
                  <c:v>22.043725422450475</c:v>
                </c:pt>
                <c:pt idx="9295">
                  <c:v>22.04611369541713</c:v>
                </c:pt>
                <c:pt idx="9296">
                  <c:v>22.048486982073101</c:v>
                </c:pt>
                <c:pt idx="9297">
                  <c:v>22.050865718296595</c:v>
                </c:pt>
                <c:pt idx="9298">
                  <c:v>22.053245816911968</c:v>
                </c:pt>
                <c:pt idx="9299">
                  <c:v>22.055653163364955</c:v>
                </c:pt>
                <c:pt idx="9300">
                  <c:v>22.058008738926478</c:v>
                </c:pt>
                <c:pt idx="9301">
                  <c:v>22.060395649501256</c:v>
                </c:pt>
                <c:pt idx="9302">
                  <c:v>22.062781197684153</c:v>
                </c:pt>
                <c:pt idx="9303">
                  <c:v>22.065161296299525</c:v>
                </c:pt>
                <c:pt idx="9304">
                  <c:v>22.067527770996094</c:v>
                </c:pt>
                <c:pt idx="9305">
                  <c:v>22.069910594395228</c:v>
                </c:pt>
                <c:pt idx="9306">
                  <c:v>22.072296142578125</c:v>
                </c:pt>
                <c:pt idx="9307">
                  <c:v>22.074681690761022</c:v>
                </c:pt>
                <c:pt idx="9308">
                  <c:v>22.077053615025111</c:v>
                </c:pt>
                <c:pt idx="9309">
                  <c:v>22.079448699951172</c:v>
                </c:pt>
                <c:pt idx="9310">
                  <c:v>22.081823348999023</c:v>
                </c:pt>
                <c:pt idx="9311">
                  <c:v>22.084202085222515</c:v>
                </c:pt>
                <c:pt idx="9312">
                  <c:v>22.086571284702845</c:v>
                </c:pt>
                <c:pt idx="9313">
                  <c:v>22.088969094412668</c:v>
                </c:pt>
                <c:pt idx="9314">
                  <c:v>22.091349193028041</c:v>
                </c:pt>
                <c:pt idx="9315">
                  <c:v>22.093729291643413</c:v>
                </c:pt>
                <c:pt idx="9316">
                  <c:v>22.096101215907506</c:v>
                </c:pt>
                <c:pt idx="9317">
                  <c:v>22.098493576049805</c:v>
                </c:pt>
                <c:pt idx="9318">
                  <c:v>22.100870949881418</c:v>
                </c:pt>
                <c:pt idx="9319">
                  <c:v>22.103246961321148</c:v>
                </c:pt>
                <c:pt idx="9320">
                  <c:v>22.105629784720286</c:v>
                </c:pt>
                <c:pt idx="9321">
                  <c:v>22.108022144862584</c:v>
                </c:pt>
                <c:pt idx="9322">
                  <c:v>22.110398156302317</c:v>
                </c:pt>
                <c:pt idx="9323">
                  <c:v>22.112776892525808</c:v>
                </c:pt>
                <c:pt idx="9324">
                  <c:v>22.115161078316824</c:v>
                </c:pt>
                <c:pt idx="9325">
                  <c:v>22.117542539324077</c:v>
                </c:pt>
                <c:pt idx="9326">
                  <c:v>22.119924000331334</c:v>
                </c:pt>
                <c:pt idx="9327">
                  <c:v>22.122293199811661</c:v>
                </c:pt>
                <c:pt idx="9328">
                  <c:v>22.124677385602677</c:v>
                </c:pt>
                <c:pt idx="9329">
                  <c:v>22.127068383353098</c:v>
                </c:pt>
                <c:pt idx="9330">
                  <c:v>22.129429408482142</c:v>
                </c:pt>
                <c:pt idx="9331">
                  <c:v>22.131819043840679</c:v>
                </c:pt>
                <c:pt idx="9332">
                  <c:v>22.134203229631694</c:v>
                </c:pt>
                <c:pt idx="9333">
                  <c:v>22.13658741542271</c:v>
                </c:pt>
                <c:pt idx="9334">
                  <c:v>22.138956614903041</c:v>
                </c:pt>
                <c:pt idx="9335">
                  <c:v>22.141342163085938</c:v>
                </c:pt>
                <c:pt idx="9336">
                  <c:v>22.143719536917551</c:v>
                </c:pt>
                <c:pt idx="9337">
                  <c:v>22.14611598423549</c:v>
                </c:pt>
                <c:pt idx="9338">
                  <c:v>22.14848518371582</c:v>
                </c:pt>
                <c:pt idx="9339">
                  <c:v>22.150869369506836</c:v>
                </c:pt>
                <c:pt idx="9340">
                  <c:v>22.153250830514089</c:v>
                </c:pt>
                <c:pt idx="9341">
                  <c:v>22.155630929129465</c:v>
                </c:pt>
                <c:pt idx="9342">
                  <c:v>22.158005578177317</c:v>
                </c:pt>
                <c:pt idx="9343">
                  <c:v>22.160388401576451</c:v>
                </c:pt>
                <c:pt idx="9344">
                  <c:v>22.16278076171875</c:v>
                </c:pt>
                <c:pt idx="9345">
                  <c:v>22.165163585117885</c:v>
                </c:pt>
                <c:pt idx="9346">
                  <c:v>22.167532784598215</c:v>
                </c:pt>
                <c:pt idx="9347">
                  <c:v>22.169925144740514</c:v>
                </c:pt>
                <c:pt idx="9348">
                  <c:v>22.172295706612722</c:v>
                </c:pt>
                <c:pt idx="9349">
                  <c:v>22.1746826171875</c:v>
                </c:pt>
                <c:pt idx="9350">
                  <c:v>22.177057266235352</c:v>
                </c:pt>
                <c:pt idx="9351">
                  <c:v>22.179441452026367</c:v>
                </c:pt>
                <c:pt idx="9352">
                  <c:v>22.181829724993023</c:v>
                </c:pt>
                <c:pt idx="9353">
                  <c:v>22.184198924473353</c:v>
                </c:pt>
                <c:pt idx="9354">
                  <c:v>22.186573573521205</c:v>
                </c:pt>
                <c:pt idx="9355">
                  <c:v>22.188968658447266</c:v>
                </c:pt>
                <c:pt idx="9356">
                  <c:v>22.191348757062638</c:v>
                </c:pt>
                <c:pt idx="9357">
                  <c:v>22.193717956542969</c:v>
                </c:pt>
                <c:pt idx="9358">
                  <c:v>22.196103504725865</c:v>
                </c:pt>
                <c:pt idx="9359">
                  <c:v>22.198493140084402</c:v>
                </c:pt>
                <c:pt idx="9360">
                  <c:v>22.200866426740372</c:v>
                </c:pt>
                <c:pt idx="9361">
                  <c:v>22.203245162963867</c:v>
                </c:pt>
                <c:pt idx="9362">
                  <c:v>22.205636160714285</c:v>
                </c:pt>
                <c:pt idx="9363">
                  <c:v>22.2080203465053</c:v>
                </c:pt>
                <c:pt idx="9364">
                  <c:v>22.210393633161271</c:v>
                </c:pt>
                <c:pt idx="9365">
                  <c:v>22.212762832641602</c:v>
                </c:pt>
                <c:pt idx="9366">
                  <c:v>22.215156555175781</c:v>
                </c:pt>
                <c:pt idx="9367">
                  <c:v>22.217543465750559</c:v>
                </c:pt>
                <c:pt idx="9368">
                  <c:v>22.219918114798411</c:v>
                </c:pt>
                <c:pt idx="9369">
                  <c:v>22.222299575805664</c:v>
                </c:pt>
                <c:pt idx="9370">
                  <c:v>22.224686486380442</c:v>
                </c:pt>
                <c:pt idx="9371">
                  <c:v>22.227065222603933</c:v>
                </c:pt>
                <c:pt idx="9372">
                  <c:v>22.229439871651785</c:v>
                </c:pt>
                <c:pt idx="9373">
                  <c:v>22.231817245483398</c:v>
                </c:pt>
                <c:pt idx="9374">
                  <c:v>22.234215055193218</c:v>
                </c:pt>
                <c:pt idx="9375">
                  <c:v>22.236588341849192</c:v>
                </c:pt>
                <c:pt idx="9376">
                  <c:v>22.238967078072683</c:v>
                </c:pt>
                <c:pt idx="9377">
                  <c:v>22.241340364728654</c:v>
                </c:pt>
                <c:pt idx="9378">
                  <c:v>22.243727275303431</c:v>
                </c:pt>
                <c:pt idx="9379">
                  <c:v>22.246100561959402</c:v>
                </c:pt>
                <c:pt idx="9380">
                  <c:v>22.248483385358536</c:v>
                </c:pt>
                <c:pt idx="9381">
                  <c:v>22.250864846365793</c:v>
                </c:pt>
                <c:pt idx="9382">
                  <c:v>22.253258568899973</c:v>
                </c:pt>
                <c:pt idx="9383">
                  <c:v>22.255626405988419</c:v>
                </c:pt>
                <c:pt idx="9384">
                  <c:v>22.258003779820033</c:v>
                </c:pt>
                <c:pt idx="9385">
                  <c:v>22.260393415178569</c:v>
                </c:pt>
                <c:pt idx="9386">
                  <c:v>22.262780325753347</c:v>
                </c:pt>
                <c:pt idx="9387">
                  <c:v>22.265154974801199</c:v>
                </c:pt>
                <c:pt idx="9388">
                  <c:v>22.267532348632812</c:v>
                </c:pt>
                <c:pt idx="9389">
                  <c:v>22.269917896815709</c:v>
                </c:pt>
                <c:pt idx="9390">
                  <c:v>22.2722966330392</c:v>
                </c:pt>
                <c:pt idx="9391">
                  <c:v>22.274675369262695</c:v>
                </c:pt>
                <c:pt idx="9392">
                  <c:v>22.277067729404994</c:v>
                </c:pt>
                <c:pt idx="9393">
                  <c:v>22.279446465628489</c:v>
                </c:pt>
                <c:pt idx="9394">
                  <c:v>22.281827926635742</c:v>
                </c:pt>
                <c:pt idx="9395">
                  <c:v>22.284197126116069</c:v>
                </c:pt>
                <c:pt idx="9396">
                  <c:v>22.286584036690847</c:v>
                </c:pt>
                <c:pt idx="9397">
                  <c:v>22.288972309657506</c:v>
                </c:pt>
                <c:pt idx="9398">
                  <c:v>22.291355133056641</c:v>
                </c:pt>
                <c:pt idx="9399">
                  <c:v>22.293725694928849</c:v>
                </c:pt>
                <c:pt idx="9400">
                  <c:v>22.296112605503627</c:v>
                </c:pt>
                <c:pt idx="9401">
                  <c:v>22.298485892159597</c:v>
                </c:pt>
                <c:pt idx="9402">
                  <c:v>22.300859178815568</c:v>
                </c:pt>
                <c:pt idx="9403">
                  <c:v>22.303244726998464</c:v>
                </c:pt>
                <c:pt idx="9404">
                  <c:v>22.305634362357004</c:v>
                </c:pt>
                <c:pt idx="9405">
                  <c:v>22.308007649012975</c:v>
                </c:pt>
                <c:pt idx="9406">
                  <c:v>22.310389110020228</c:v>
                </c:pt>
                <c:pt idx="9407">
                  <c:v>22.312771933419363</c:v>
                </c:pt>
                <c:pt idx="9408">
                  <c:v>22.315160206386022</c:v>
                </c:pt>
                <c:pt idx="9409">
                  <c:v>22.317525318690709</c:v>
                </c:pt>
                <c:pt idx="9410">
                  <c:v>22.319914954049246</c:v>
                </c:pt>
                <c:pt idx="9411">
                  <c:v>22.322290965488978</c:v>
                </c:pt>
                <c:pt idx="9412">
                  <c:v>22.324684688023158</c:v>
                </c:pt>
                <c:pt idx="9413">
                  <c:v>22.327060699462891</c:v>
                </c:pt>
                <c:pt idx="9414">
                  <c:v>22.329433986118861</c:v>
                </c:pt>
                <c:pt idx="9415">
                  <c:v>22.33182225908552</c:v>
                </c:pt>
                <c:pt idx="9416">
                  <c:v>22.334209169660294</c:v>
                </c:pt>
                <c:pt idx="9417">
                  <c:v>22.336582456316265</c:v>
                </c:pt>
                <c:pt idx="9418">
                  <c:v>22.338963917323522</c:v>
                </c:pt>
                <c:pt idx="9419">
                  <c:v>22.341342653547013</c:v>
                </c:pt>
                <c:pt idx="9420">
                  <c:v>22.343748637608119</c:v>
                </c:pt>
                <c:pt idx="9421">
                  <c:v>22.346105575561523</c:v>
                </c:pt>
                <c:pt idx="9422">
                  <c:v>22.348492486136301</c:v>
                </c:pt>
                <c:pt idx="9423">
                  <c:v>22.350875309535436</c:v>
                </c:pt>
                <c:pt idx="9424">
                  <c:v>22.353255408150808</c:v>
                </c:pt>
                <c:pt idx="9425">
                  <c:v>22.355620520455496</c:v>
                </c:pt>
                <c:pt idx="9426">
                  <c:v>22.358004706246511</c:v>
                </c:pt>
                <c:pt idx="9427">
                  <c:v>22.360391616821289</c:v>
                </c:pt>
                <c:pt idx="9428">
                  <c:v>22.362774440220424</c:v>
                </c:pt>
                <c:pt idx="9429">
                  <c:v>22.365147726876394</c:v>
                </c:pt>
                <c:pt idx="9430">
                  <c:v>22.367542811802455</c:v>
                </c:pt>
                <c:pt idx="9431">
                  <c:v>22.369917460850306</c:v>
                </c:pt>
                <c:pt idx="9432">
                  <c:v>22.37229892185756</c:v>
                </c:pt>
                <c:pt idx="9433">
                  <c:v>22.374668121337891</c:v>
                </c:pt>
                <c:pt idx="9434">
                  <c:v>22.377063206263951</c:v>
                </c:pt>
                <c:pt idx="9435">
                  <c:v>22.379446029663086</c:v>
                </c:pt>
                <c:pt idx="9436">
                  <c:v>22.3818234034947</c:v>
                </c:pt>
                <c:pt idx="9437">
                  <c:v>22.384198052542551</c:v>
                </c:pt>
                <c:pt idx="9438">
                  <c:v>22.386589050292969</c:v>
                </c:pt>
                <c:pt idx="9439">
                  <c:v>22.388962336948939</c:v>
                </c:pt>
                <c:pt idx="9440">
                  <c:v>22.391339710780553</c:v>
                </c:pt>
                <c:pt idx="9441">
                  <c:v>22.393721171787806</c:v>
                </c:pt>
                <c:pt idx="9442">
                  <c:v>22.396114894321986</c:v>
                </c:pt>
                <c:pt idx="9443">
                  <c:v>22.398490905761719</c:v>
                </c:pt>
                <c:pt idx="9444">
                  <c:v>22.40086964198521</c:v>
                </c:pt>
                <c:pt idx="9445">
                  <c:v>22.403255190168107</c:v>
                </c:pt>
                <c:pt idx="9446">
                  <c:v>22.405638013567241</c:v>
                </c:pt>
                <c:pt idx="9447">
                  <c:v>22.408018112182617</c:v>
                </c:pt>
                <c:pt idx="9448">
                  <c:v>22.410390036446707</c:v>
                </c:pt>
                <c:pt idx="9449">
                  <c:v>22.412772859845841</c:v>
                </c:pt>
                <c:pt idx="9450">
                  <c:v>22.415163857596262</c:v>
                </c:pt>
                <c:pt idx="9451">
                  <c:v>22.417524882725306</c:v>
                </c:pt>
                <c:pt idx="9452">
                  <c:v>22.419914518083843</c:v>
                </c:pt>
                <c:pt idx="9453">
                  <c:v>22.42230006626674</c:v>
                </c:pt>
                <c:pt idx="9454">
                  <c:v>22.424682889665874</c:v>
                </c:pt>
                <c:pt idx="9455">
                  <c:v>22.427052089146205</c:v>
                </c:pt>
                <c:pt idx="9456">
                  <c:v>22.42943627493722</c:v>
                </c:pt>
                <c:pt idx="9457">
                  <c:v>22.431816373552593</c:v>
                </c:pt>
                <c:pt idx="9458">
                  <c:v>22.434211458478654</c:v>
                </c:pt>
                <c:pt idx="9459">
                  <c:v>22.436579295567103</c:v>
                </c:pt>
                <c:pt idx="9460">
                  <c:v>22.43896484375</c:v>
                </c:pt>
                <c:pt idx="9461">
                  <c:v>22.441346304757253</c:v>
                </c:pt>
                <c:pt idx="9462">
                  <c:v>22.443726403372629</c:v>
                </c:pt>
                <c:pt idx="9463">
                  <c:v>22.446101052420481</c:v>
                </c:pt>
                <c:pt idx="9464">
                  <c:v>22.448485238211497</c:v>
                </c:pt>
                <c:pt idx="9465">
                  <c:v>22.450876235961914</c:v>
                </c:pt>
                <c:pt idx="9466">
                  <c:v>22.453261784144811</c:v>
                </c:pt>
                <c:pt idx="9467">
                  <c:v>22.455628258841379</c:v>
                </c:pt>
                <c:pt idx="9468">
                  <c:v>22.458023343767437</c:v>
                </c:pt>
                <c:pt idx="9469">
                  <c:v>22.460393905639648</c:v>
                </c:pt>
                <c:pt idx="9470">
                  <c:v>22.462778091430664</c:v>
                </c:pt>
                <c:pt idx="9471">
                  <c:v>22.465152740478516</c:v>
                </c:pt>
                <c:pt idx="9472">
                  <c:v>22.467536926269531</c:v>
                </c:pt>
                <c:pt idx="9473">
                  <c:v>22.469923836844309</c:v>
                </c:pt>
                <c:pt idx="9474">
                  <c:v>22.472291673932755</c:v>
                </c:pt>
                <c:pt idx="9475">
                  <c:v>22.474667685372488</c:v>
                </c:pt>
                <c:pt idx="9476">
                  <c:v>22.47706413269043</c:v>
                </c:pt>
                <c:pt idx="9477">
                  <c:v>22.479440144130162</c:v>
                </c:pt>
                <c:pt idx="9478">
                  <c:v>22.481816155569895</c:v>
                </c:pt>
                <c:pt idx="9479">
                  <c:v>22.48419897896903</c:v>
                </c:pt>
                <c:pt idx="9480">
                  <c:v>22.486588614327566</c:v>
                </c:pt>
                <c:pt idx="9481">
                  <c:v>22.488961900983536</c:v>
                </c:pt>
                <c:pt idx="9482">
                  <c:v>22.491341999598912</c:v>
                </c:pt>
                <c:pt idx="9483">
                  <c:v>22.493731634957449</c:v>
                </c:pt>
                <c:pt idx="9484">
                  <c:v>22.496115820748464</c:v>
                </c:pt>
                <c:pt idx="9485">
                  <c:v>22.498490469796316</c:v>
                </c:pt>
                <c:pt idx="9486">
                  <c:v>22.500858306884766</c:v>
                </c:pt>
                <c:pt idx="9487">
                  <c:v>22.503253391810826</c:v>
                </c:pt>
                <c:pt idx="9488">
                  <c:v>22.505637577601842</c:v>
                </c:pt>
                <c:pt idx="9489">
                  <c:v>22.508010864257812</c:v>
                </c:pt>
                <c:pt idx="9490">
                  <c:v>22.510392325265066</c:v>
                </c:pt>
                <c:pt idx="9491">
                  <c:v>22.512780598231725</c:v>
                </c:pt>
                <c:pt idx="9492">
                  <c:v>22.515156609671457</c:v>
                </c:pt>
                <c:pt idx="9493">
                  <c:v>22.517533983503068</c:v>
                </c:pt>
                <c:pt idx="9494">
                  <c:v>22.519912719726562</c:v>
                </c:pt>
                <c:pt idx="9495">
                  <c:v>22.522307804652623</c:v>
                </c:pt>
                <c:pt idx="9496">
                  <c:v>22.524681091308594</c:v>
                </c:pt>
                <c:pt idx="9497">
                  <c:v>22.527061189923966</c:v>
                </c:pt>
                <c:pt idx="9498">
                  <c:v>22.529434476579937</c:v>
                </c:pt>
                <c:pt idx="9499">
                  <c:v>22.531821387154714</c:v>
                </c:pt>
                <c:pt idx="9500">
                  <c:v>22.534196036202566</c:v>
                </c:pt>
                <c:pt idx="9501">
                  <c:v>22.536577497209819</c:v>
                </c:pt>
                <c:pt idx="9502">
                  <c:v>22.538961683000835</c:v>
                </c:pt>
                <c:pt idx="9503">
                  <c:v>22.541352680751256</c:v>
                </c:pt>
                <c:pt idx="9504">
                  <c:v>22.543721880231583</c:v>
                </c:pt>
                <c:pt idx="9505">
                  <c:v>22.546097891671316</c:v>
                </c:pt>
                <c:pt idx="9506">
                  <c:v>22.548488889421733</c:v>
                </c:pt>
                <c:pt idx="9507">
                  <c:v>22.55087443760463</c:v>
                </c:pt>
                <c:pt idx="9508">
                  <c:v>22.553247724260601</c:v>
                </c:pt>
                <c:pt idx="9509">
                  <c:v>22.555627822875977</c:v>
                </c:pt>
                <c:pt idx="9510">
                  <c:v>22.558014733450754</c:v>
                </c:pt>
                <c:pt idx="9511">
                  <c:v>22.560393469674246</c:v>
                </c:pt>
                <c:pt idx="9512">
                  <c:v>22.56277220589774</c:v>
                </c:pt>
                <c:pt idx="9513">
                  <c:v>22.565163203648158</c:v>
                </c:pt>
                <c:pt idx="9514">
                  <c:v>22.56754330226353</c:v>
                </c:pt>
                <c:pt idx="9515">
                  <c:v>22.569922038487025</c:v>
                </c:pt>
                <c:pt idx="9516">
                  <c:v>22.572295325142996</c:v>
                </c:pt>
                <c:pt idx="9517">
                  <c:v>22.574680873325892</c:v>
                </c:pt>
                <c:pt idx="9518">
                  <c:v>22.577066421508789</c:v>
                </c:pt>
                <c:pt idx="9519">
                  <c:v>22.579447882516043</c:v>
                </c:pt>
                <c:pt idx="9520">
                  <c:v>22.581819806780132</c:v>
                </c:pt>
                <c:pt idx="9521">
                  <c:v>22.584209442138672</c:v>
                </c:pt>
                <c:pt idx="9522">
                  <c:v>22.58658000401088</c:v>
                </c:pt>
                <c:pt idx="9523">
                  <c:v>22.588953290666851</c:v>
                </c:pt>
                <c:pt idx="9524">
                  <c:v>22.591337476457866</c:v>
                </c:pt>
                <c:pt idx="9525">
                  <c:v>22.593729836600168</c:v>
                </c:pt>
                <c:pt idx="9526">
                  <c:v>22.59610448564802</c:v>
                </c:pt>
                <c:pt idx="9527">
                  <c:v>22.598484584263392</c:v>
                </c:pt>
                <c:pt idx="9528">
                  <c:v>22.600868770054408</c:v>
                </c:pt>
                <c:pt idx="9529">
                  <c:v>22.603258405412944</c:v>
                </c:pt>
                <c:pt idx="9530">
                  <c:v>22.605624880109513</c:v>
                </c:pt>
                <c:pt idx="9531">
                  <c:v>22.608011790684291</c:v>
                </c:pt>
                <c:pt idx="9532">
                  <c:v>22.610391889299663</c:v>
                </c:pt>
                <c:pt idx="9533">
                  <c:v>22.612781524658203</c:v>
                </c:pt>
                <c:pt idx="9534">
                  <c:v>22.615157536097936</c:v>
                </c:pt>
                <c:pt idx="9535">
                  <c:v>22.617530822753906</c:v>
                </c:pt>
                <c:pt idx="9536">
                  <c:v>22.619917733328684</c:v>
                </c:pt>
                <c:pt idx="9537">
                  <c:v>22.622304643903458</c:v>
                </c:pt>
                <c:pt idx="9538">
                  <c:v>22.624677930559429</c:v>
                </c:pt>
                <c:pt idx="9539">
                  <c:v>22.627059391566686</c:v>
                </c:pt>
                <c:pt idx="9540">
                  <c:v>22.629436765398296</c:v>
                </c:pt>
                <c:pt idx="9541">
                  <c:v>22.631844111851283</c:v>
                </c:pt>
                <c:pt idx="9542">
                  <c:v>22.634199687412806</c:v>
                </c:pt>
                <c:pt idx="9543">
                  <c:v>22.636586597987584</c:v>
                </c:pt>
                <c:pt idx="9544">
                  <c:v>22.6389707837786</c:v>
                </c:pt>
                <c:pt idx="9545">
                  <c:v>22.641352244785853</c:v>
                </c:pt>
                <c:pt idx="9546">
                  <c:v>22.643714632306779</c:v>
                </c:pt>
                <c:pt idx="9547">
                  <c:v>22.646101542881556</c:v>
                </c:pt>
                <c:pt idx="9548">
                  <c:v>22.648485728672572</c:v>
                </c:pt>
                <c:pt idx="9549">
                  <c:v>22.650871276855469</c:v>
                </c:pt>
                <c:pt idx="9550">
                  <c:v>22.653241838727677</c:v>
                </c:pt>
                <c:pt idx="9551">
                  <c:v>22.655636923653738</c:v>
                </c:pt>
                <c:pt idx="9552">
                  <c:v>22.658011572701589</c:v>
                </c:pt>
                <c:pt idx="9553">
                  <c:v>22.660390308925084</c:v>
                </c:pt>
                <c:pt idx="9554">
                  <c:v>22.662760870797293</c:v>
                </c:pt>
                <c:pt idx="9555">
                  <c:v>22.665157318115234</c:v>
                </c:pt>
                <c:pt idx="9556">
                  <c:v>22.667537416730607</c:v>
                </c:pt>
                <c:pt idx="9557">
                  <c:v>22.669916152954102</c:v>
                </c:pt>
                <c:pt idx="9558">
                  <c:v>22.672292164393834</c:v>
                </c:pt>
                <c:pt idx="9559">
                  <c:v>22.674684524536133</c:v>
                </c:pt>
                <c:pt idx="9560">
                  <c:v>22.677059173583984</c:v>
                </c:pt>
                <c:pt idx="9561">
                  <c:v>22.679437909807476</c:v>
                </c:pt>
                <c:pt idx="9562">
                  <c:v>22.681818008422852</c:v>
                </c:pt>
                <c:pt idx="9563">
                  <c:v>22.684213093348912</c:v>
                </c:pt>
                <c:pt idx="9564">
                  <c:v>22.686587742396764</c:v>
                </c:pt>
                <c:pt idx="9565">
                  <c:v>22.688966478620255</c:v>
                </c:pt>
                <c:pt idx="9566">
                  <c:v>22.691350664411271</c:v>
                </c:pt>
                <c:pt idx="9567">
                  <c:v>22.693733487810405</c:v>
                </c:pt>
                <c:pt idx="9568">
                  <c:v>22.696113586425781</c:v>
                </c:pt>
                <c:pt idx="9569">
                  <c:v>22.698486873081752</c:v>
                </c:pt>
                <c:pt idx="9570">
                  <c:v>22.700869696480886</c:v>
                </c:pt>
                <c:pt idx="9571">
                  <c:v>22.703257969447545</c:v>
                </c:pt>
                <c:pt idx="9572">
                  <c:v>22.705618994576589</c:v>
                </c:pt>
                <c:pt idx="9573">
                  <c:v>22.708008629935129</c:v>
                </c:pt>
                <c:pt idx="9574">
                  <c:v>22.710396902901785</c:v>
                </c:pt>
                <c:pt idx="9575">
                  <c:v>22.7127810886928</c:v>
                </c:pt>
                <c:pt idx="9576">
                  <c:v>22.715147563389369</c:v>
                </c:pt>
                <c:pt idx="9577">
                  <c:v>22.717533111572266</c:v>
                </c:pt>
                <c:pt idx="9578">
                  <c:v>22.719911847795757</c:v>
                </c:pt>
                <c:pt idx="9579">
                  <c:v>22.72230965750558</c:v>
                </c:pt>
                <c:pt idx="9580">
                  <c:v>22.724674769810267</c:v>
                </c:pt>
                <c:pt idx="9581">
                  <c:v>22.727063042776926</c:v>
                </c:pt>
                <c:pt idx="9582">
                  <c:v>22.729441779000418</c:v>
                </c:pt>
                <c:pt idx="9583">
                  <c:v>22.731821877615793</c:v>
                </c:pt>
                <c:pt idx="9584">
                  <c:v>22.734197889055523</c:v>
                </c:pt>
                <c:pt idx="9585">
                  <c:v>22.736582074846538</c:v>
                </c:pt>
                <c:pt idx="9586">
                  <c:v>22.738971710205078</c:v>
                </c:pt>
                <c:pt idx="9587">
                  <c:v>22.741354533604213</c:v>
                </c:pt>
                <c:pt idx="9588">
                  <c:v>22.743723733084543</c:v>
                </c:pt>
                <c:pt idx="9589">
                  <c:v>22.746120180402482</c:v>
                </c:pt>
                <c:pt idx="9590">
                  <c:v>22.748488017490931</c:v>
                </c:pt>
                <c:pt idx="9591">
                  <c:v>22.750872203281947</c:v>
                </c:pt>
                <c:pt idx="9592">
                  <c:v>22.75324821472168</c:v>
                </c:pt>
                <c:pt idx="9593">
                  <c:v>22.755633762904576</c:v>
                </c:pt>
                <c:pt idx="9594">
                  <c:v>22.758022035871232</c:v>
                </c:pt>
                <c:pt idx="9595">
                  <c:v>22.760389872959681</c:v>
                </c:pt>
                <c:pt idx="9596">
                  <c:v>22.762763159615652</c:v>
                </c:pt>
                <c:pt idx="9597">
                  <c:v>22.765160969325475</c:v>
                </c:pt>
                <c:pt idx="9598">
                  <c:v>22.767536980765207</c:v>
                </c:pt>
                <c:pt idx="9599">
                  <c:v>22.769910267421178</c:v>
                </c:pt>
                <c:pt idx="9600">
                  <c:v>22.772293090820312</c:v>
                </c:pt>
                <c:pt idx="9601">
                  <c:v>22.774682726178849</c:v>
                </c:pt>
                <c:pt idx="9602">
                  <c:v>22.777054650442942</c:v>
                </c:pt>
                <c:pt idx="9603">
                  <c:v>22.779434749058314</c:v>
                </c:pt>
                <c:pt idx="9604">
                  <c:v>22.781825746808732</c:v>
                </c:pt>
                <c:pt idx="9605">
                  <c:v>22.784209932599747</c:v>
                </c:pt>
                <c:pt idx="9606">
                  <c:v>22.78658185686384</c:v>
                </c:pt>
                <c:pt idx="9607">
                  <c:v>22.78895378112793</c:v>
                </c:pt>
                <c:pt idx="9608">
                  <c:v>22.791347503662109</c:v>
                </c:pt>
                <c:pt idx="9609">
                  <c:v>22.793731689453125</c:v>
                </c:pt>
                <c:pt idx="9610">
                  <c:v>22.796104976109095</c:v>
                </c:pt>
                <c:pt idx="9611">
                  <c:v>22.79848779950823</c:v>
                </c:pt>
                <c:pt idx="9612">
                  <c:v>22.800873347691127</c:v>
                </c:pt>
                <c:pt idx="9613">
                  <c:v>22.803252083914622</c:v>
                </c:pt>
                <c:pt idx="9614">
                  <c:v>22.805628095354351</c:v>
                </c:pt>
                <c:pt idx="9615">
                  <c:v>22.808006831577845</c:v>
                </c:pt>
                <c:pt idx="9616">
                  <c:v>22.810403278895787</c:v>
                </c:pt>
                <c:pt idx="9617">
                  <c:v>22.812776565551758</c:v>
                </c:pt>
                <c:pt idx="9618">
                  <c:v>22.815155301775249</c:v>
                </c:pt>
                <c:pt idx="9619">
                  <c:v>22.817529950823101</c:v>
                </c:pt>
                <c:pt idx="9620">
                  <c:v>22.819915499005997</c:v>
                </c:pt>
                <c:pt idx="9621">
                  <c:v>22.822290148053849</c:v>
                </c:pt>
                <c:pt idx="9622">
                  <c:v>22.824674333844865</c:v>
                </c:pt>
                <c:pt idx="9623">
                  <c:v>22.827057157243999</c:v>
                </c:pt>
                <c:pt idx="9624">
                  <c:v>22.82944815499442</c:v>
                </c:pt>
                <c:pt idx="9625">
                  <c:v>22.831815992082866</c:v>
                </c:pt>
                <c:pt idx="9626">
                  <c:v>22.834194728306361</c:v>
                </c:pt>
                <c:pt idx="9627">
                  <c:v>22.836585726056779</c:v>
                </c:pt>
                <c:pt idx="9628">
                  <c:v>22.838972636631556</c:v>
                </c:pt>
                <c:pt idx="9629">
                  <c:v>22.841343198503765</c:v>
                </c:pt>
                <c:pt idx="9630">
                  <c:v>22.843723297119141</c:v>
                </c:pt>
                <c:pt idx="9631">
                  <c:v>22.846111570085796</c:v>
                </c:pt>
                <c:pt idx="9632">
                  <c:v>22.84848894391741</c:v>
                </c:pt>
                <c:pt idx="9633">
                  <c:v>22.850871767316544</c:v>
                </c:pt>
                <c:pt idx="9634">
                  <c:v>22.853257315499441</c:v>
                </c:pt>
                <c:pt idx="9635">
                  <c:v>22.855640138898575</c:v>
                </c:pt>
                <c:pt idx="9636">
                  <c:v>22.858017512730189</c:v>
                </c:pt>
                <c:pt idx="9637">
                  <c:v>22.860388074602398</c:v>
                </c:pt>
                <c:pt idx="9638">
                  <c:v>22.862774985177175</c:v>
                </c:pt>
                <c:pt idx="9639">
                  <c:v>22.865164620535715</c:v>
                </c:pt>
                <c:pt idx="9640">
                  <c:v>22.867543356759207</c:v>
                </c:pt>
                <c:pt idx="9641">
                  <c:v>22.869916643415177</c:v>
                </c:pt>
                <c:pt idx="9642">
                  <c:v>22.872306278773717</c:v>
                </c:pt>
                <c:pt idx="9643">
                  <c:v>22.874676840645925</c:v>
                </c:pt>
                <c:pt idx="9644">
                  <c:v>22.877052852085658</c:v>
                </c:pt>
                <c:pt idx="9645">
                  <c:v>22.879434313092911</c:v>
                </c:pt>
                <c:pt idx="9646">
                  <c:v>22.881823948451451</c:v>
                </c:pt>
                <c:pt idx="9647">
                  <c:v>22.884202684674943</c:v>
                </c:pt>
                <c:pt idx="9648">
                  <c:v>22.886581420898438</c:v>
                </c:pt>
                <c:pt idx="9649">
                  <c:v>22.888962881905691</c:v>
                </c:pt>
                <c:pt idx="9650">
                  <c:v>22.891349792480469</c:v>
                </c:pt>
                <c:pt idx="9651">
                  <c:v>22.893717629568918</c:v>
                </c:pt>
                <c:pt idx="9652">
                  <c:v>22.896104540143693</c:v>
                </c:pt>
                <c:pt idx="9653">
                  <c:v>22.898483276367188</c:v>
                </c:pt>
                <c:pt idx="9654">
                  <c:v>22.900872911725724</c:v>
                </c:pt>
                <c:pt idx="9655">
                  <c:v>22.903251647949219</c:v>
                </c:pt>
                <c:pt idx="9656">
                  <c:v>22.905622209821427</c:v>
                </c:pt>
                <c:pt idx="9657">
                  <c:v>22.908014569963726</c:v>
                </c:pt>
                <c:pt idx="9658">
                  <c:v>22.910401480538503</c:v>
                </c:pt>
                <c:pt idx="9659">
                  <c:v>22.912774767194474</c:v>
                </c:pt>
                <c:pt idx="9660">
                  <c:v>22.915153503417969</c:v>
                </c:pt>
                <c:pt idx="9661">
                  <c:v>22.91753223964146</c:v>
                </c:pt>
                <c:pt idx="9662">
                  <c:v>22.919938223702566</c:v>
                </c:pt>
                <c:pt idx="9663">
                  <c:v>22.92229516165597</c:v>
                </c:pt>
                <c:pt idx="9664">
                  <c:v>22.924684797014507</c:v>
                </c:pt>
                <c:pt idx="9665">
                  <c:v>22.927063533238002</c:v>
                </c:pt>
                <c:pt idx="9666">
                  <c:v>22.929444994245255</c:v>
                </c:pt>
                <c:pt idx="9667">
                  <c:v>22.931810106549943</c:v>
                </c:pt>
                <c:pt idx="9668">
                  <c:v>22.934194292340958</c:v>
                </c:pt>
                <c:pt idx="9669">
                  <c:v>22.936578478131974</c:v>
                </c:pt>
                <c:pt idx="9670">
                  <c:v>22.93896266392299</c:v>
                </c:pt>
                <c:pt idx="9671">
                  <c:v>22.941338675362722</c:v>
                </c:pt>
                <c:pt idx="9672">
                  <c:v>22.943733760288783</c:v>
                </c:pt>
                <c:pt idx="9673">
                  <c:v>22.946109771728516</c:v>
                </c:pt>
                <c:pt idx="9674">
                  <c:v>22.948488507952007</c:v>
                </c:pt>
                <c:pt idx="9675">
                  <c:v>22.950856345040457</c:v>
                </c:pt>
                <c:pt idx="9676">
                  <c:v>22.953256879534038</c:v>
                </c:pt>
                <c:pt idx="9677">
                  <c:v>22.955635615757533</c:v>
                </c:pt>
                <c:pt idx="9678">
                  <c:v>22.958014351981028</c:v>
                </c:pt>
                <c:pt idx="9679">
                  <c:v>22.960387638636998</c:v>
                </c:pt>
                <c:pt idx="9680">
                  <c:v>22.962779998779297</c:v>
                </c:pt>
                <c:pt idx="9681">
                  <c:v>22.96515601021903</c:v>
                </c:pt>
                <c:pt idx="9682">
                  <c:v>22.967532021658762</c:v>
                </c:pt>
                <c:pt idx="9683">
                  <c:v>22.969910757882253</c:v>
                </c:pt>
                <c:pt idx="9684">
                  <c:v>22.972305842808314</c:v>
                </c:pt>
                <c:pt idx="9685">
                  <c:v>22.974681854248047</c:v>
                </c:pt>
                <c:pt idx="9686">
                  <c:v>22.977060590471538</c:v>
                </c:pt>
                <c:pt idx="9687">
                  <c:v>22.979444776262554</c:v>
                </c:pt>
                <c:pt idx="9688">
                  <c:v>22.981828962053569</c:v>
                </c:pt>
                <c:pt idx="9689">
                  <c:v>22.984207698277064</c:v>
                </c:pt>
                <c:pt idx="9690">
                  <c:v>22.986580984933035</c:v>
                </c:pt>
                <c:pt idx="9691">
                  <c:v>22.98896517072405</c:v>
                </c:pt>
                <c:pt idx="9692">
                  <c:v>22.99135480608259</c:v>
                </c:pt>
                <c:pt idx="9693">
                  <c:v>22.993717193603516</c:v>
                </c:pt>
                <c:pt idx="9694">
                  <c:v>22.996104104178293</c:v>
                </c:pt>
                <c:pt idx="9695">
                  <c:v>22.998491014753068</c:v>
                </c:pt>
                <c:pt idx="9696">
                  <c:v>23.000875200544083</c:v>
                </c:pt>
                <c:pt idx="9697">
                  <c:v>23.003243037632533</c:v>
                </c:pt>
                <c:pt idx="9698">
                  <c:v>23.005629948207311</c:v>
                </c:pt>
                <c:pt idx="9699">
                  <c:v>23.008005959647043</c:v>
                </c:pt>
                <c:pt idx="9700">
                  <c:v>23.010401044573101</c:v>
                </c:pt>
                <c:pt idx="9701">
                  <c:v>23.01276888166155</c:v>
                </c:pt>
                <c:pt idx="9702">
                  <c:v>23.01515851702009</c:v>
                </c:pt>
                <c:pt idx="9703">
                  <c:v>23.017534528459819</c:v>
                </c:pt>
                <c:pt idx="9704">
                  <c:v>23.019918714250835</c:v>
                </c:pt>
                <c:pt idx="9705">
                  <c:v>23.022292000906809</c:v>
                </c:pt>
                <c:pt idx="9706">
                  <c:v>23.024676186697825</c:v>
                </c:pt>
                <c:pt idx="9707">
                  <c:v>23.027065822056361</c:v>
                </c:pt>
                <c:pt idx="9708">
                  <c:v>23.029450007847377</c:v>
                </c:pt>
                <c:pt idx="9709">
                  <c:v>23.031815120152064</c:v>
                </c:pt>
                <c:pt idx="9710">
                  <c:v>23.034212929861887</c:v>
                </c:pt>
                <c:pt idx="9711">
                  <c:v>23.036580766950333</c:v>
                </c:pt>
                <c:pt idx="9712">
                  <c:v>23.038967677525111</c:v>
                </c:pt>
                <c:pt idx="9713">
                  <c:v>23.041340964181082</c:v>
                </c:pt>
                <c:pt idx="9714">
                  <c:v>23.043727874755859</c:v>
                </c:pt>
                <c:pt idx="9715">
                  <c:v>23.046112060546875</c:v>
                </c:pt>
                <c:pt idx="9716">
                  <c:v>23.048482622419083</c:v>
                </c:pt>
                <c:pt idx="9717">
                  <c:v>23.050858633858816</c:v>
                </c:pt>
                <c:pt idx="9718">
                  <c:v>23.053253718784877</c:v>
                </c:pt>
                <c:pt idx="9719">
                  <c:v>23.055629730224609</c:v>
                </c:pt>
                <c:pt idx="9720">
                  <c:v>23.058005741664342</c:v>
                </c:pt>
                <c:pt idx="9721">
                  <c:v>23.060389927455358</c:v>
                </c:pt>
                <c:pt idx="9722">
                  <c:v>23.062779562813894</c:v>
                </c:pt>
                <c:pt idx="9723">
                  <c:v>23.065150124686106</c:v>
                </c:pt>
                <c:pt idx="9724">
                  <c:v>23.067531585693359</c:v>
                </c:pt>
                <c:pt idx="9725">
                  <c:v>23.069921221051896</c:v>
                </c:pt>
                <c:pt idx="9726">
                  <c:v>23.072305406842911</c:v>
                </c:pt>
                <c:pt idx="9727">
                  <c:v>23.074678693498882</c:v>
                </c:pt>
                <c:pt idx="9728">
                  <c:v>23.077049255371094</c:v>
                </c:pt>
                <c:pt idx="9729">
                  <c:v>23.079441615513392</c:v>
                </c:pt>
                <c:pt idx="9730">
                  <c:v>23.08182852608817</c:v>
                </c:pt>
                <c:pt idx="9731">
                  <c:v>23.084201812744141</c:v>
                </c:pt>
                <c:pt idx="9732">
                  <c:v>23.086583273751394</c:v>
                </c:pt>
                <c:pt idx="9733">
                  <c:v>23.088970184326172</c:v>
                </c:pt>
                <c:pt idx="9734">
                  <c:v>23.091346195765905</c:v>
                </c:pt>
                <c:pt idx="9735">
                  <c:v>23.093724931989396</c:v>
                </c:pt>
                <c:pt idx="9736">
                  <c:v>23.096106392996653</c:v>
                </c:pt>
                <c:pt idx="9737">
                  <c:v>23.098498753138951</c:v>
                </c:pt>
                <c:pt idx="9738">
                  <c:v>23.100872039794922</c:v>
                </c:pt>
                <c:pt idx="9739">
                  <c:v>23.103253500802175</c:v>
                </c:pt>
                <c:pt idx="9740">
                  <c:v>23.105626787458146</c:v>
                </c:pt>
                <c:pt idx="9741">
                  <c:v>23.108013698032924</c:v>
                </c:pt>
                <c:pt idx="9742">
                  <c:v>23.110386984688894</c:v>
                </c:pt>
                <c:pt idx="9743">
                  <c:v>23.112768445696148</c:v>
                </c:pt>
                <c:pt idx="9744">
                  <c:v>23.115152631487163</c:v>
                </c:pt>
                <c:pt idx="9745">
                  <c:v>23.117542266845703</c:v>
                </c:pt>
                <c:pt idx="9746">
                  <c:v>23.119912828717911</c:v>
                </c:pt>
                <c:pt idx="9747">
                  <c:v>23.122288840157644</c:v>
                </c:pt>
                <c:pt idx="9748">
                  <c:v>23.124681200299943</c:v>
                </c:pt>
                <c:pt idx="9749">
                  <c:v>23.127065386090958</c:v>
                </c:pt>
                <c:pt idx="9750">
                  <c:v>23.129438672746929</c:v>
                </c:pt>
                <c:pt idx="9751">
                  <c:v>23.131820133754186</c:v>
                </c:pt>
                <c:pt idx="9752">
                  <c:v>23.13420704432896</c:v>
                </c:pt>
                <c:pt idx="9753">
                  <c:v>23.136580330984934</c:v>
                </c:pt>
                <c:pt idx="9754">
                  <c:v>23.13896451677595</c:v>
                </c:pt>
                <c:pt idx="9755">
                  <c:v>23.141354152134486</c:v>
                </c:pt>
                <c:pt idx="9756">
                  <c:v>23.14373561314174</c:v>
                </c:pt>
                <c:pt idx="9757">
                  <c:v>23.146111624581472</c:v>
                </c:pt>
                <c:pt idx="9758">
                  <c:v>23.148482186453684</c:v>
                </c:pt>
                <c:pt idx="9759">
                  <c:v>23.150869097028458</c:v>
                </c:pt>
                <c:pt idx="9760">
                  <c:v>23.153258732386998</c:v>
                </c:pt>
                <c:pt idx="9761">
                  <c:v>23.155634743826731</c:v>
                </c:pt>
                <c:pt idx="9762">
                  <c:v>23.15801075526646</c:v>
                </c:pt>
                <c:pt idx="9763">
                  <c:v>23.160394941057476</c:v>
                </c:pt>
                <c:pt idx="9764">
                  <c:v>23.16276822771345</c:v>
                </c:pt>
                <c:pt idx="9765">
                  <c:v>23.165144239153179</c:v>
                </c:pt>
                <c:pt idx="9766">
                  <c:v>23.167528424944194</c:v>
                </c:pt>
                <c:pt idx="9767">
                  <c:v>23.169920785086497</c:v>
                </c:pt>
                <c:pt idx="9768">
                  <c:v>23.172294071742467</c:v>
                </c:pt>
                <c:pt idx="9769">
                  <c:v>23.17467553274972</c:v>
                </c:pt>
                <c:pt idx="9770">
                  <c:v>23.177059718540736</c:v>
                </c:pt>
                <c:pt idx="9771">
                  <c:v>23.179446629115514</c:v>
                </c:pt>
                <c:pt idx="9772">
                  <c:v>23.18181446620396</c:v>
                </c:pt>
                <c:pt idx="9773">
                  <c:v>23.184201376778738</c:v>
                </c:pt>
                <c:pt idx="9774">
                  <c:v>23.186580113002233</c:v>
                </c:pt>
                <c:pt idx="9775">
                  <c:v>23.188972473144531</c:v>
                </c:pt>
                <c:pt idx="9776">
                  <c:v>23.191345759800502</c:v>
                </c:pt>
                <c:pt idx="9777">
                  <c:v>23.193719046456472</c:v>
                </c:pt>
                <c:pt idx="9778">
                  <c:v>23.196108681815012</c:v>
                </c:pt>
                <c:pt idx="9779">
                  <c:v>23.198492867606028</c:v>
                </c:pt>
                <c:pt idx="9780">
                  <c:v>23.200866154261998</c:v>
                </c:pt>
                <c:pt idx="9781">
                  <c:v>23.203247615269252</c:v>
                </c:pt>
                <c:pt idx="9782">
                  <c:v>23.205626351492747</c:v>
                </c:pt>
                <c:pt idx="9783">
                  <c:v>23.208032335553849</c:v>
                </c:pt>
                <c:pt idx="9784">
                  <c:v>23.210389273507253</c:v>
                </c:pt>
                <c:pt idx="9785">
                  <c:v>23.212778908865793</c:v>
                </c:pt>
                <c:pt idx="9786">
                  <c:v>23.215163094656809</c:v>
                </c:pt>
                <c:pt idx="9787">
                  <c:v>23.217544555664062</c:v>
                </c:pt>
                <c:pt idx="9788">
                  <c:v>23.219906943184988</c:v>
                </c:pt>
                <c:pt idx="9789">
                  <c:v>23.222291128976003</c:v>
                </c:pt>
                <c:pt idx="9790">
                  <c:v>23.224675314767019</c:v>
                </c:pt>
                <c:pt idx="9791">
                  <c:v>23.227059500558035</c:v>
                </c:pt>
                <c:pt idx="9792">
                  <c:v>23.229435511997767</c:v>
                </c:pt>
                <c:pt idx="9793">
                  <c:v>23.231830596923828</c:v>
                </c:pt>
                <c:pt idx="9794">
                  <c:v>23.234201158796036</c:v>
                </c:pt>
                <c:pt idx="9795">
                  <c:v>23.236582619803293</c:v>
                </c:pt>
                <c:pt idx="9796">
                  <c:v>23.238953181675502</c:v>
                </c:pt>
                <c:pt idx="9797">
                  <c:v>23.241350991385325</c:v>
                </c:pt>
                <c:pt idx="9798">
                  <c:v>23.243729727608816</c:v>
                </c:pt>
                <c:pt idx="9799">
                  <c:v>23.246108463832311</c:v>
                </c:pt>
                <c:pt idx="9800">
                  <c:v>23.248481750488281</c:v>
                </c:pt>
                <c:pt idx="9801">
                  <c:v>23.250876835414342</c:v>
                </c:pt>
                <c:pt idx="9802">
                  <c:v>23.253252846854075</c:v>
                </c:pt>
                <c:pt idx="9803">
                  <c:v>23.255628858293804</c:v>
                </c:pt>
                <c:pt idx="9804">
                  <c:v>23.258010319301061</c:v>
                </c:pt>
                <c:pt idx="9805">
                  <c:v>23.260402679443359</c:v>
                </c:pt>
                <c:pt idx="9806">
                  <c:v>23.262778690883092</c:v>
                </c:pt>
                <c:pt idx="9807">
                  <c:v>23.265157427106583</c:v>
                </c:pt>
                <c:pt idx="9808">
                  <c:v>23.26753888811384</c:v>
                </c:pt>
                <c:pt idx="9809">
                  <c:v>23.269925798688615</c:v>
                </c:pt>
                <c:pt idx="9810">
                  <c:v>23.272299085344585</c:v>
                </c:pt>
                <c:pt idx="9811">
                  <c:v>23.274675096784318</c:v>
                </c:pt>
                <c:pt idx="9812">
                  <c:v>23.277056557791575</c:v>
                </c:pt>
                <c:pt idx="9813">
                  <c:v>23.279446193150111</c:v>
                </c:pt>
                <c:pt idx="9814">
                  <c:v>23.281811305454799</c:v>
                </c:pt>
                <c:pt idx="9815">
                  <c:v>23.284200940813335</c:v>
                </c:pt>
                <c:pt idx="9816">
                  <c:v>23.286585126604351</c:v>
                </c:pt>
                <c:pt idx="9817">
                  <c:v>23.288969312395366</c:v>
                </c:pt>
                <c:pt idx="9818">
                  <c:v>23.291334424700054</c:v>
                </c:pt>
                <c:pt idx="9819">
                  <c:v>23.293721335274832</c:v>
                </c:pt>
                <c:pt idx="9820">
                  <c:v>23.296100071498326</c:v>
                </c:pt>
                <c:pt idx="9821">
                  <c:v>23.298497881208146</c:v>
                </c:pt>
                <c:pt idx="9822">
                  <c:v>23.300865718296595</c:v>
                </c:pt>
                <c:pt idx="9823">
                  <c:v>23.303255353655132</c:v>
                </c:pt>
                <c:pt idx="9824">
                  <c:v>23.305628640311106</c:v>
                </c:pt>
                <c:pt idx="9825">
                  <c:v>23.308012826102122</c:v>
                </c:pt>
                <c:pt idx="9826">
                  <c:v>23.310386112758092</c:v>
                </c:pt>
                <c:pt idx="9827">
                  <c:v>23.312773023332866</c:v>
                </c:pt>
                <c:pt idx="9828">
                  <c:v>23.315159933907644</c:v>
                </c:pt>
                <c:pt idx="9829">
                  <c:v>23.31754411969866</c:v>
                </c:pt>
                <c:pt idx="9830">
                  <c:v>23.319911956787109</c:v>
                </c:pt>
                <c:pt idx="9831">
                  <c:v>23.322309766496929</c:v>
                </c:pt>
                <c:pt idx="9832">
                  <c:v>23.324677603585378</c:v>
                </c:pt>
                <c:pt idx="9833">
                  <c:v>23.327064514160156</c:v>
                </c:pt>
                <c:pt idx="9834">
                  <c:v>23.329437800816127</c:v>
                </c:pt>
                <c:pt idx="9835">
                  <c:v>23.331824711390905</c:v>
                </c:pt>
                <c:pt idx="9836">
                  <c:v>23.334211621965679</c:v>
                </c:pt>
                <c:pt idx="9837">
                  <c:v>23.336579459054128</c:v>
                </c:pt>
                <c:pt idx="9838">
                  <c:v>23.338955470493861</c:v>
                </c:pt>
                <c:pt idx="9839">
                  <c:v>23.341350555419922</c:v>
                </c:pt>
                <c:pt idx="9840">
                  <c:v>23.343726566859655</c:v>
                </c:pt>
                <c:pt idx="9841">
                  <c:v>23.346102578299387</c:v>
                </c:pt>
                <c:pt idx="9842">
                  <c:v>23.348484039306641</c:v>
                </c:pt>
                <c:pt idx="9843">
                  <c:v>23.350876399448939</c:v>
                </c:pt>
                <c:pt idx="9844">
                  <c:v>23.353244236537389</c:v>
                </c:pt>
                <c:pt idx="9845">
                  <c:v>23.355628422328405</c:v>
                </c:pt>
                <c:pt idx="9846">
                  <c:v>23.358015332903179</c:v>
                </c:pt>
                <c:pt idx="9847">
                  <c:v>23.360399518694194</c:v>
                </c:pt>
                <c:pt idx="9848">
                  <c:v>23.362772805350168</c:v>
                </c:pt>
                <c:pt idx="9849">
                  <c:v>23.365146092006139</c:v>
                </c:pt>
                <c:pt idx="9850">
                  <c:v>23.367538452148438</c:v>
                </c:pt>
                <c:pt idx="9851">
                  <c:v>23.369925362723215</c:v>
                </c:pt>
                <c:pt idx="9852">
                  <c:v>23.372295924595424</c:v>
                </c:pt>
                <c:pt idx="9853">
                  <c:v>23.374682835170201</c:v>
                </c:pt>
                <c:pt idx="9854">
                  <c:v>23.377064296177455</c:v>
                </c:pt>
                <c:pt idx="9855">
                  <c:v>23.37944303240095</c:v>
                </c:pt>
                <c:pt idx="9856">
                  <c:v>23.381821768624441</c:v>
                </c:pt>
                <c:pt idx="9857">
                  <c:v>23.384200504847936</c:v>
                </c:pt>
                <c:pt idx="9858">
                  <c:v>23.386592864990234</c:v>
                </c:pt>
                <c:pt idx="9859">
                  <c:v>23.388966151646205</c:v>
                </c:pt>
                <c:pt idx="9860">
                  <c:v>23.391347612653458</c:v>
                </c:pt>
                <c:pt idx="9861">
                  <c:v>23.393723624093191</c:v>
                </c:pt>
                <c:pt idx="9862">
                  <c:v>23.396105085100444</c:v>
                </c:pt>
                <c:pt idx="9863">
                  <c:v>23.398481096540177</c:v>
                </c:pt>
                <c:pt idx="9864">
                  <c:v>23.400865282331193</c:v>
                </c:pt>
                <c:pt idx="9865">
                  <c:v>23.403249468122208</c:v>
                </c:pt>
                <c:pt idx="9866">
                  <c:v>23.405636378696986</c:v>
                </c:pt>
                <c:pt idx="9867">
                  <c:v>23.408006940569194</c:v>
                </c:pt>
                <c:pt idx="9868">
                  <c:v>23.410382952008927</c:v>
                </c:pt>
                <c:pt idx="9869">
                  <c:v>23.412778036934988</c:v>
                </c:pt>
                <c:pt idx="9870">
                  <c:v>23.415159497942241</c:v>
                </c:pt>
                <c:pt idx="9871">
                  <c:v>23.417532784598215</c:v>
                </c:pt>
                <c:pt idx="9872">
                  <c:v>23.419914245605469</c:v>
                </c:pt>
                <c:pt idx="9873">
                  <c:v>23.422301156180247</c:v>
                </c:pt>
                <c:pt idx="9874">
                  <c:v>23.424677167619976</c:v>
                </c:pt>
                <c:pt idx="9875">
                  <c:v>23.427061353410991</c:v>
                </c:pt>
                <c:pt idx="9876">
                  <c:v>23.429448263985769</c:v>
                </c:pt>
                <c:pt idx="9877">
                  <c:v>23.431829724993023</c:v>
                </c:pt>
                <c:pt idx="9878">
                  <c:v>23.434205736432755</c:v>
                </c:pt>
                <c:pt idx="9879">
                  <c:v>23.436579023088726</c:v>
                </c:pt>
                <c:pt idx="9880">
                  <c:v>23.438963208879741</c:v>
                </c:pt>
                <c:pt idx="9881">
                  <c:v>23.441352844238281</c:v>
                </c:pt>
                <c:pt idx="9882">
                  <c:v>23.443728855678014</c:v>
                </c:pt>
                <c:pt idx="9883">
                  <c:v>23.446107591901505</c:v>
                </c:pt>
                <c:pt idx="9884">
                  <c:v>23.448491777692521</c:v>
                </c:pt>
                <c:pt idx="9885">
                  <c:v>23.450865064348491</c:v>
                </c:pt>
                <c:pt idx="9886">
                  <c:v>23.453238351004465</c:v>
                </c:pt>
                <c:pt idx="9887">
                  <c:v>23.45562526157924</c:v>
                </c:pt>
                <c:pt idx="9888">
                  <c:v>23.45801489693778</c:v>
                </c:pt>
                <c:pt idx="9889">
                  <c:v>23.46038818359375</c:v>
                </c:pt>
                <c:pt idx="9890">
                  <c:v>23.462769644601003</c:v>
                </c:pt>
                <c:pt idx="9891">
                  <c:v>23.465153830392019</c:v>
                </c:pt>
                <c:pt idx="9892">
                  <c:v>23.467543465750559</c:v>
                </c:pt>
                <c:pt idx="9893">
                  <c:v>23.469908578055247</c:v>
                </c:pt>
                <c:pt idx="9894">
                  <c:v>23.472295488630021</c:v>
                </c:pt>
                <c:pt idx="9895">
                  <c:v>23.474676949637278</c:v>
                </c:pt>
                <c:pt idx="9896">
                  <c:v>23.477066584995814</c:v>
                </c:pt>
                <c:pt idx="9897">
                  <c:v>23.479442596435547</c:v>
                </c:pt>
                <c:pt idx="9898">
                  <c:v>23.481815883091517</c:v>
                </c:pt>
                <c:pt idx="9899">
                  <c:v>23.484205518450054</c:v>
                </c:pt>
                <c:pt idx="9900">
                  <c:v>23.486592429024832</c:v>
                </c:pt>
                <c:pt idx="9901">
                  <c:v>23.488962990897043</c:v>
                </c:pt>
                <c:pt idx="9902">
                  <c:v>23.491344451904297</c:v>
                </c:pt>
                <c:pt idx="9903">
                  <c:v>23.49372591291155</c:v>
                </c:pt>
                <c:pt idx="9904">
                  <c:v>23.496129172188894</c:v>
                </c:pt>
                <c:pt idx="9905">
                  <c:v>23.498486110142299</c:v>
                </c:pt>
                <c:pt idx="9906">
                  <c:v>23.500875745500835</c:v>
                </c:pt>
                <c:pt idx="9907">
                  <c:v>23.50325448172433</c:v>
                </c:pt>
                <c:pt idx="9908">
                  <c:v>23.505638667515345</c:v>
                </c:pt>
                <c:pt idx="9909">
                  <c:v>23.507998330252512</c:v>
                </c:pt>
                <c:pt idx="9910">
                  <c:v>23.510387965611049</c:v>
                </c:pt>
                <c:pt idx="9911">
                  <c:v>23.512769426618302</c:v>
                </c:pt>
                <c:pt idx="9912">
                  <c:v>23.515153612409318</c:v>
                </c:pt>
                <c:pt idx="9913">
                  <c:v>23.51752962384905</c:v>
                </c:pt>
                <c:pt idx="9914">
                  <c:v>23.519921983991349</c:v>
                </c:pt>
                <c:pt idx="9915">
                  <c:v>23.522295270647319</c:v>
                </c:pt>
                <c:pt idx="9916">
                  <c:v>23.524676731654576</c:v>
                </c:pt>
                <c:pt idx="9917">
                  <c:v>23.527050018310547</c:v>
                </c:pt>
                <c:pt idx="9918">
                  <c:v>23.529445103236608</c:v>
                </c:pt>
                <c:pt idx="9919">
                  <c:v>23.531823839460099</c:v>
                </c:pt>
                <c:pt idx="9920">
                  <c:v>23.534202575683594</c:v>
                </c:pt>
                <c:pt idx="9921">
                  <c:v>23.536575862339564</c:v>
                </c:pt>
                <c:pt idx="9922">
                  <c:v>23.538970947265625</c:v>
                </c:pt>
                <c:pt idx="9923">
                  <c:v>23.541344233921595</c:v>
                </c:pt>
                <c:pt idx="9924">
                  <c:v>23.54372297014509</c:v>
                </c:pt>
                <c:pt idx="9925">
                  <c:v>23.546101706368582</c:v>
                </c:pt>
                <c:pt idx="9926">
                  <c:v>23.54849406651088</c:v>
                </c:pt>
                <c:pt idx="9927">
                  <c:v>23.550872802734375</c:v>
                </c:pt>
                <c:pt idx="9928">
                  <c:v>23.553248814174108</c:v>
                </c:pt>
                <c:pt idx="9929">
                  <c:v>23.555635724748882</c:v>
                </c:pt>
                <c:pt idx="9930">
                  <c:v>23.55802263532366</c:v>
                </c:pt>
                <c:pt idx="9931">
                  <c:v>23.56039592197963</c:v>
                </c:pt>
                <c:pt idx="9932">
                  <c:v>23.562771933419363</c:v>
                </c:pt>
                <c:pt idx="9933">
                  <c:v>23.565153394426616</c:v>
                </c:pt>
                <c:pt idx="9934">
                  <c:v>23.567543029785156</c:v>
                </c:pt>
                <c:pt idx="9935">
                  <c:v>23.569905417306082</c:v>
                </c:pt>
                <c:pt idx="9936">
                  <c:v>23.572295052664622</c:v>
                </c:pt>
                <c:pt idx="9937">
                  <c:v>23.574681963239396</c:v>
                </c:pt>
                <c:pt idx="9938">
                  <c:v>23.577066149030411</c:v>
                </c:pt>
                <c:pt idx="9939">
                  <c:v>23.579431261335099</c:v>
                </c:pt>
                <c:pt idx="9940">
                  <c:v>23.581818171909877</c:v>
                </c:pt>
                <c:pt idx="9941">
                  <c:v>23.584196908133372</c:v>
                </c:pt>
                <c:pt idx="9942">
                  <c:v>23.586591993059429</c:v>
                </c:pt>
                <c:pt idx="9943">
                  <c:v>23.588957105364116</c:v>
                </c:pt>
                <c:pt idx="9944">
                  <c:v>23.591349465506418</c:v>
                </c:pt>
                <c:pt idx="9945">
                  <c:v>23.593725476946148</c:v>
                </c:pt>
                <c:pt idx="9946">
                  <c:v>23.596106937953405</c:v>
                </c:pt>
                <c:pt idx="9947">
                  <c:v>23.598482949393137</c:v>
                </c:pt>
                <c:pt idx="9948">
                  <c:v>23.600867135184153</c:v>
                </c:pt>
                <c:pt idx="9949">
                  <c:v>23.603259495326451</c:v>
                </c:pt>
                <c:pt idx="9950">
                  <c:v>23.605640956333705</c:v>
                </c:pt>
                <c:pt idx="9951">
                  <c:v>23.608006068638392</c:v>
                </c:pt>
                <c:pt idx="9952">
                  <c:v>23.610406603131974</c:v>
                </c:pt>
                <c:pt idx="9953">
                  <c:v>23.612771715436661</c:v>
                </c:pt>
                <c:pt idx="9954">
                  <c:v>23.615158626011439</c:v>
                </c:pt>
                <c:pt idx="9955">
                  <c:v>23.617534637451172</c:v>
                </c:pt>
                <c:pt idx="9956">
                  <c:v>23.619918823242188</c:v>
                </c:pt>
                <c:pt idx="9957">
                  <c:v>23.622303009033203</c:v>
                </c:pt>
                <c:pt idx="9958">
                  <c:v>23.624673570905411</c:v>
                </c:pt>
                <c:pt idx="9959">
                  <c:v>23.627049582345144</c:v>
                </c:pt>
                <c:pt idx="9960">
                  <c:v>23.629447392054967</c:v>
                </c:pt>
                <c:pt idx="9961">
                  <c:v>23.631820678710938</c:v>
                </c:pt>
                <c:pt idx="9962">
                  <c:v>23.63419669015067</c:v>
                </c:pt>
                <c:pt idx="9963">
                  <c:v>23.636580875941686</c:v>
                </c:pt>
                <c:pt idx="9964">
                  <c:v>23.638973236083984</c:v>
                </c:pt>
                <c:pt idx="9965">
                  <c:v>23.641341073172434</c:v>
                </c:pt>
                <c:pt idx="9966">
                  <c:v>23.64372525896345</c:v>
                </c:pt>
                <c:pt idx="9967">
                  <c:v>23.646112169538224</c:v>
                </c:pt>
                <c:pt idx="9968">
                  <c:v>23.64849635532924</c:v>
                </c:pt>
                <c:pt idx="9969">
                  <c:v>23.650866917201451</c:v>
                </c:pt>
                <c:pt idx="9970">
                  <c:v>23.653242928641184</c:v>
                </c:pt>
                <c:pt idx="9971">
                  <c:v>23.65563256399972</c:v>
                </c:pt>
                <c:pt idx="9972">
                  <c:v>23.658019474574498</c:v>
                </c:pt>
                <c:pt idx="9973">
                  <c:v>23.660390036446707</c:v>
                </c:pt>
                <c:pt idx="9974">
                  <c:v>23.662776947021484</c:v>
                </c:pt>
                <c:pt idx="9975">
                  <c:v>23.665158408028738</c:v>
                </c:pt>
                <c:pt idx="9976">
                  <c:v>23.667537144252233</c:v>
                </c:pt>
                <c:pt idx="9977">
                  <c:v>23.669913155691965</c:v>
                </c:pt>
                <c:pt idx="9978">
                  <c:v>23.672294616699219</c:v>
                </c:pt>
                <c:pt idx="9979">
                  <c:v>23.67468970162528</c:v>
                </c:pt>
                <c:pt idx="9980">
                  <c:v>23.677060263497488</c:v>
                </c:pt>
                <c:pt idx="9981">
                  <c:v>23.679444449288503</c:v>
                </c:pt>
                <c:pt idx="9982">
                  <c:v>23.681820460728236</c:v>
                </c:pt>
                <c:pt idx="9983">
                  <c:v>23.684199196951731</c:v>
                </c:pt>
                <c:pt idx="9984">
                  <c:v>23.686577933175222</c:v>
                </c:pt>
                <c:pt idx="9985">
                  <c:v>23.688959394182476</c:v>
                </c:pt>
                <c:pt idx="9986">
                  <c:v>23.691346304757253</c:v>
                </c:pt>
                <c:pt idx="9987">
                  <c:v>23.693730490548269</c:v>
                </c:pt>
                <c:pt idx="9988">
                  <c:v>23.696101052420481</c:v>
                </c:pt>
                <c:pt idx="9989">
                  <c:v>23.69847706386021</c:v>
                </c:pt>
                <c:pt idx="9990">
                  <c:v>23.700872148786271</c:v>
                </c:pt>
                <c:pt idx="9991">
                  <c:v>23.703256334577286</c:v>
                </c:pt>
                <c:pt idx="9992">
                  <c:v>23.705624171665736</c:v>
                </c:pt>
                <c:pt idx="9993">
                  <c:v>23.708008357456752</c:v>
                </c:pt>
                <c:pt idx="9994">
                  <c:v>23.710397992815288</c:v>
                </c:pt>
                <c:pt idx="9995">
                  <c:v>23.712771279471262</c:v>
                </c:pt>
                <c:pt idx="9996">
                  <c:v>23.715158190046036</c:v>
                </c:pt>
                <c:pt idx="9997">
                  <c:v>23.717545100620814</c:v>
                </c:pt>
                <c:pt idx="9998">
                  <c:v>23.719926561628068</c:v>
                </c:pt>
                <c:pt idx="9999">
                  <c:v>23.7223025730678</c:v>
                </c:pt>
                <c:pt idx="10000">
                  <c:v>23.724675859723771</c:v>
                </c:pt>
                <c:pt idx="10001">
                  <c:v>23.727060045514786</c:v>
                </c:pt>
                <c:pt idx="10002">
                  <c:v>23.729449680873326</c:v>
                </c:pt>
                <c:pt idx="10003">
                  <c:v>23.731825692313059</c:v>
                </c:pt>
                <c:pt idx="10004">
                  <c:v>23.73420442853655</c:v>
                </c:pt>
                <c:pt idx="10005">
                  <c:v>23.736585889543804</c:v>
                </c:pt>
                <c:pt idx="10006">
                  <c:v>23.738961900983536</c:v>
                </c:pt>
                <c:pt idx="10007">
                  <c:v>23.741332462855748</c:v>
                </c:pt>
                <c:pt idx="10008">
                  <c:v>23.743719373430523</c:v>
                </c:pt>
                <c:pt idx="10009">
                  <c:v>23.746111733572825</c:v>
                </c:pt>
                <c:pt idx="10010">
                  <c:v>23.748485020228795</c:v>
                </c:pt>
                <c:pt idx="10011">
                  <c:v>23.750869206019811</c:v>
                </c:pt>
                <c:pt idx="10012">
                  <c:v>23.753250667027064</c:v>
                </c:pt>
                <c:pt idx="10013">
                  <c:v>23.755640302385601</c:v>
                </c:pt>
                <c:pt idx="10014">
                  <c:v>23.75800813947405</c:v>
                </c:pt>
                <c:pt idx="10015">
                  <c:v>23.760389600481304</c:v>
                </c:pt>
                <c:pt idx="10016">
                  <c:v>23.762773786272319</c:v>
                </c:pt>
                <c:pt idx="10017">
                  <c:v>23.765160696847097</c:v>
                </c:pt>
                <c:pt idx="10018">
                  <c:v>23.767539433070592</c:v>
                </c:pt>
                <c:pt idx="10019">
                  <c:v>23.7699099949428</c:v>
                </c:pt>
                <c:pt idx="10020">
                  <c:v>23.77229963030134</c:v>
                </c:pt>
                <c:pt idx="10021">
                  <c:v>23.774686540876115</c:v>
                </c:pt>
                <c:pt idx="10022">
                  <c:v>23.777057102748326</c:v>
                </c:pt>
                <c:pt idx="10023">
                  <c:v>23.779435838971818</c:v>
                </c:pt>
                <c:pt idx="10024">
                  <c:v>23.781820024762833</c:v>
                </c:pt>
                <c:pt idx="10025">
                  <c:v>23.784220559256418</c:v>
                </c:pt>
                <c:pt idx="10026">
                  <c:v>23.786580221993582</c:v>
                </c:pt>
                <c:pt idx="10027">
                  <c:v>23.788969857352122</c:v>
                </c:pt>
                <c:pt idx="10028">
                  <c:v>23.791351318359375</c:v>
                </c:pt>
                <c:pt idx="10029">
                  <c:v>23.793732779366628</c:v>
                </c:pt>
                <c:pt idx="10030">
                  <c:v>23.796095166887554</c:v>
                </c:pt>
                <c:pt idx="10031">
                  <c:v>23.798484802246094</c:v>
                </c:pt>
                <c:pt idx="10032">
                  <c:v>23.800866263253347</c:v>
                </c:pt>
                <c:pt idx="10033">
                  <c:v>23.803244999476842</c:v>
                </c:pt>
                <c:pt idx="10034">
                  <c:v>23.805623735700333</c:v>
                </c:pt>
                <c:pt idx="10035">
                  <c:v>23.808016095842632</c:v>
                </c:pt>
                <c:pt idx="10036">
                  <c:v>23.810392107282365</c:v>
                </c:pt>
                <c:pt idx="10037">
                  <c:v>23.812770843505859</c:v>
                </c:pt>
                <c:pt idx="10038">
                  <c:v>23.81514413016183</c:v>
                </c:pt>
                <c:pt idx="10039">
                  <c:v>23.817541939871653</c:v>
                </c:pt>
                <c:pt idx="10040">
                  <c:v>23.819920676095144</c:v>
                </c:pt>
                <c:pt idx="10041">
                  <c:v>23.822299412318639</c:v>
                </c:pt>
                <c:pt idx="10042">
                  <c:v>23.824675423758372</c:v>
                </c:pt>
                <c:pt idx="10043">
                  <c:v>23.827065059116908</c:v>
                </c:pt>
                <c:pt idx="10044">
                  <c:v>23.829441070556641</c:v>
                </c:pt>
                <c:pt idx="10045">
                  <c:v>23.831817081996373</c:v>
                </c:pt>
                <c:pt idx="10046">
                  <c:v>23.834198543003627</c:v>
                </c:pt>
                <c:pt idx="10047">
                  <c:v>23.836593627929688</c:v>
                </c:pt>
                <c:pt idx="10048">
                  <c:v>23.838966914585658</c:v>
                </c:pt>
                <c:pt idx="10049">
                  <c:v>23.841345650809153</c:v>
                </c:pt>
                <c:pt idx="10050">
                  <c:v>23.843729836600168</c:v>
                </c:pt>
                <c:pt idx="10051">
                  <c:v>23.846116747174943</c:v>
                </c:pt>
                <c:pt idx="10052">
                  <c:v>23.848490033830913</c:v>
                </c:pt>
                <c:pt idx="10053">
                  <c:v>23.850866045270646</c:v>
                </c:pt>
                <c:pt idx="10054">
                  <c:v>23.853247506277903</c:v>
                </c:pt>
                <c:pt idx="10055">
                  <c:v>23.855639866420201</c:v>
                </c:pt>
                <c:pt idx="10056">
                  <c:v>23.857999529157365</c:v>
                </c:pt>
                <c:pt idx="10057">
                  <c:v>23.860391889299663</c:v>
                </c:pt>
                <c:pt idx="10058">
                  <c:v>23.862776075090679</c:v>
                </c:pt>
                <c:pt idx="10059">
                  <c:v>23.865162985665457</c:v>
                </c:pt>
                <c:pt idx="10060">
                  <c:v>23.867528097970144</c:v>
                </c:pt>
                <c:pt idx="10061">
                  <c:v>23.869915008544922</c:v>
                </c:pt>
                <c:pt idx="10062">
                  <c:v>23.872293744768413</c:v>
                </c:pt>
                <c:pt idx="10063">
                  <c:v>23.874686104910715</c:v>
                </c:pt>
                <c:pt idx="10064">
                  <c:v>23.877053941999161</c:v>
                </c:pt>
                <c:pt idx="10065">
                  <c:v>23.879449026925222</c:v>
                </c:pt>
                <c:pt idx="10066">
                  <c:v>23.881819588797434</c:v>
                </c:pt>
                <c:pt idx="10067">
                  <c:v>23.88420377458845</c:v>
                </c:pt>
                <c:pt idx="10068">
                  <c:v>23.88657706124442</c:v>
                </c:pt>
                <c:pt idx="10069">
                  <c:v>23.888963971819194</c:v>
                </c:pt>
                <c:pt idx="10070">
                  <c:v>23.891353607177734</c:v>
                </c:pt>
                <c:pt idx="10071">
                  <c:v>23.893735068184988</c:v>
                </c:pt>
                <c:pt idx="10072">
                  <c:v>23.896102905273438</c:v>
                </c:pt>
                <c:pt idx="10073">
                  <c:v>23.898500714983257</c:v>
                </c:pt>
                <c:pt idx="10074">
                  <c:v>23.900865827287944</c:v>
                </c:pt>
                <c:pt idx="10075">
                  <c:v>23.903255462646484</c:v>
                </c:pt>
                <c:pt idx="10076">
                  <c:v>23.905631474086217</c:v>
                </c:pt>
                <c:pt idx="10077">
                  <c:v>23.908015659877233</c:v>
                </c:pt>
                <c:pt idx="10078">
                  <c:v>23.910399845668248</c:v>
                </c:pt>
                <c:pt idx="10079">
                  <c:v>23.912770407540457</c:v>
                </c:pt>
                <c:pt idx="10080">
                  <c:v>23.915143694196427</c:v>
                </c:pt>
                <c:pt idx="10081">
                  <c:v>23.917544228690012</c:v>
                </c:pt>
                <c:pt idx="10082">
                  <c:v>23.91991479056222</c:v>
                </c:pt>
                <c:pt idx="10083">
                  <c:v>23.922293526785715</c:v>
                </c:pt>
                <c:pt idx="10084">
                  <c:v>23.924674987792969</c:v>
                </c:pt>
                <c:pt idx="10085">
                  <c:v>23.927067347935267</c:v>
                </c:pt>
                <c:pt idx="10086">
                  <c:v>23.929432460239955</c:v>
                </c:pt>
                <c:pt idx="10087">
                  <c:v>23.931819370814733</c:v>
                </c:pt>
                <c:pt idx="10088">
                  <c:v>23.934203556605748</c:v>
                </c:pt>
                <c:pt idx="10089">
                  <c:v>23.936587742396764</c:v>
                </c:pt>
                <c:pt idx="10090">
                  <c:v>23.938961029052734</c:v>
                </c:pt>
                <c:pt idx="10091">
                  <c:v>23.941337040492467</c:v>
                </c:pt>
                <c:pt idx="10092">
                  <c:v>23.943726675851003</c:v>
                </c:pt>
                <c:pt idx="10093">
                  <c:v>23.946113586425781</c:v>
                </c:pt>
                <c:pt idx="10094">
                  <c:v>23.948486873081752</c:v>
                </c:pt>
                <c:pt idx="10095">
                  <c:v>23.95087378365653</c:v>
                </c:pt>
                <c:pt idx="10096">
                  <c:v>23.953255244663783</c:v>
                </c:pt>
                <c:pt idx="10097">
                  <c:v>23.955633980887278</c:v>
                </c:pt>
                <c:pt idx="10098">
                  <c:v>23.958009992327007</c:v>
                </c:pt>
                <c:pt idx="10099">
                  <c:v>23.960394178118023</c:v>
                </c:pt>
                <c:pt idx="10100">
                  <c:v>23.962783813476562</c:v>
                </c:pt>
                <c:pt idx="10101">
                  <c:v>23.965154375348771</c:v>
                </c:pt>
                <c:pt idx="10102">
                  <c:v>23.967535836356028</c:v>
                </c:pt>
                <c:pt idx="10103">
                  <c:v>23.969914572579519</c:v>
                </c:pt>
                <c:pt idx="10104">
                  <c:v>23.972293308803014</c:v>
                </c:pt>
                <c:pt idx="10105">
                  <c:v>23.974674769810267</c:v>
                </c:pt>
                <c:pt idx="10106">
                  <c:v>23.977053506033762</c:v>
                </c:pt>
                <c:pt idx="10107">
                  <c:v>23.979440416608536</c:v>
                </c:pt>
                <c:pt idx="10108">
                  <c:v>23.981827327183314</c:v>
                </c:pt>
                <c:pt idx="10109">
                  <c:v>23.984197889055523</c:v>
                </c:pt>
                <c:pt idx="10110">
                  <c:v>23.986573900495255</c:v>
                </c:pt>
                <c:pt idx="10111">
                  <c:v>23.988968985421316</c:v>
                </c:pt>
                <c:pt idx="10112">
                  <c:v>23.991353171212332</c:v>
                </c:pt>
                <c:pt idx="10113">
                  <c:v>23.993723733084543</c:v>
                </c:pt>
                <c:pt idx="10114">
                  <c:v>23.996107918875559</c:v>
                </c:pt>
                <c:pt idx="10115">
                  <c:v>23.998492104666575</c:v>
                </c:pt>
                <c:pt idx="10116">
                  <c:v>24.000865391322545</c:v>
                </c:pt>
                <c:pt idx="10117">
                  <c:v>24.003252301897319</c:v>
                </c:pt>
                <c:pt idx="10118">
                  <c:v>24.005639212472097</c:v>
                </c:pt>
                <c:pt idx="10119">
                  <c:v>24.008020673479351</c:v>
                </c:pt>
                <c:pt idx="10120">
                  <c:v>24.010393960135325</c:v>
                </c:pt>
                <c:pt idx="10121">
                  <c:v>24.012769971575054</c:v>
                </c:pt>
                <c:pt idx="10122">
                  <c:v>24.015154157366069</c:v>
                </c:pt>
                <c:pt idx="10123">
                  <c:v>24.017546517508372</c:v>
                </c:pt>
                <c:pt idx="10124">
                  <c:v>24.019919804164342</c:v>
                </c:pt>
                <c:pt idx="10125">
                  <c:v>24.022298540387833</c:v>
                </c:pt>
                <c:pt idx="10126">
                  <c:v>24.024682726178849</c:v>
                </c:pt>
                <c:pt idx="10127">
                  <c:v>24.027056012834819</c:v>
                </c:pt>
                <c:pt idx="10128">
                  <c:v>24.029429299490793</c:v>
                </c:pt>
                <c:pt idx="10129">
                  <c:v>24.031816210065568</c:v>
                </c:pt>
                <c:pt idx="10130">
                  <c:v>24.034205845424108</c:v>
                </c:pt>
                <c:pt idx="10131">
                  <c:v>24.036579132080078</c:v>
                </c:pt>
                <c:pt idx="10132">
                  <c:v>24.038960593087332</c:v>
                </c:pt>
                <c:pt idx="10133">
                  <c:v>24.041344778878347</c:v>
                </c:pt>
                <c:pt idx="10134">
                  <c:v>24.043731689453125</c:v>
                </c:pt>
                <c:pt idx="10135">
                  <c:v>24.046099526541575</c:v>
                </c:pt>
                <c:pt idx="10136">
                  <c:v>24.04848371233259</c:v>
                </c:pt>
                <c:pt idx="10137">
                  <c:v>24.050867898123606</c:v>
                </c:pt>
                <c:pt idx="10138">
                  <c:v>24.05325480869838</c:v>
                </c:pt>
                <c:pt idx="10139">
                  <c:v>24.055630820138113</c:v>
                </c:pt>
                <c:pt idx="10140">
                  <c:v>24.058004106794083</c:v>
                </c:pt>
                <c:pt idx="10141">
                  <c:v>24.060396466936382</c:v>
                </c:pt>
                <c:pt idx="10142">
                  <c:v>24.062780652727398</c:v>
                </c:pt>
                <c:pt idx="10143">
                  <c:v>24.065153939383372</c:v>
                </c:pt>
                <c:pt idx="10144">
                  <c:v>24.067532675606863</c:v>
                </c:pt>
                <c:pt idx="10145">
                  <c:v>24.069914136614116</c:v>
                </c:pt>
                <c:pt idx="10146">
                  <c:v>24.07231739589146</c:v>
                </c:pt>
                <c:pt idx="10147">
                  <c:v>24.074674333844865</c:v>
                </c:pt>
                <c:pt idx="10148">
                  <c:v>24.077066693987163</c:v>
                </c:pt>
                <c:pt idx="10149">
                  <c:v>24.079445430210658</c:v>
                </c:pt>
                <c:pt idx="10150">
                  <c:v>24.081826891217911</c:v>
                </c:pt>
                <c:pt idx="10151">
                  <c:v>24.08418927873884</c:v>
                </c:pt>
                <c:pt idx="10152">
                  <c:v>24.086578914097377</c:v>
                </c:pt>
                <c:pt idx="10153">
                  <c:v>24.08896037510463</c:v>
                </c:pt>
                <c:pt idx="10154">
                  <c:v>24.091341836111887</c:v>
                </c:pt>
                <c:pt idx="10155">
                  <c:v>24.093720572335378</c:v>
                </c:pt>
                <c:pt idx="10156">
                  <c:v>24.096115657261439</c:v>
                </c:pt>
                <c:pt idx="10157">
                  <c:v>24.09848894391741</c:v>
                </c:pt>
                <c:pt idx="10158">
                  <c:v>24.100867680140905</c:v>
                </c:pt>
                <c:pt idx="10159">
                  <c:v>24.103240966796875</c:v>
                </c:pt>
                <c:pt idx="10160">
                  <c:v>24.105638776506694</c:v>
                </c:pt>
                <c:pt idx="10161">
                  <c:v>24.108017512730189</c:v>
                </c:pt>
                <c:pt idx="10162">
                  <c:v>24.110396248953684</c:v>
                </c:pt>
                <c:pt idx="10163">
                  <c:v>24.112766810825892</c:v>
                </c:pt>
                <c:pt idx="10164">
                  <c:v>24.115161895751953</c:v>
                </c:pt>
                <c:pt idx="10165">
                  <c:v>24.117535182407924</c:v>
                </c:pt>
                <c:pt idx="10166">
                  <c:v>24.119913918631418</c:v>
                </c:pt>
                <c:pt idx="10167">
                  <c:v>24.12229265485491</c:v>
                </c:pt>
                <c:pt idx="10168">
                  <c:v>24.124685014997208</c:v>
                </c:pt>
                <c:pt idx="10169">
                  <c:v>24.127063751220703</c:v>
                </c:pt>
                <c:pt idx="10170">
                  <c:v>24.129439762660436</c:v>
                </c:pt>
                <c:pt idx="10171">
                  <c:v>24.13182667323521</c:v>
                </c:pt>
                <c:pt idx="10172">
                  <c:v>24.134210859026226</c:v>
                </c:pt>
                <c:pt idx="10173">
                  <c:v>24.136586870465958</c:v>
                </c:pt>
                <c:pt idx="10174">
                  <c:v>24.138962881905691</c:v>
                </c:pt>
                <c:pt idx="10175">
                  <c:v>24.141349792480469</c:v>
                </c:pt>
                <c:pt idx="10176">
                  <c:v>24.143733978271484</c:v>
                </c:pt>
                <c:pt idx="10177">
                  <c:v>24.146099090576172</c:v>
                </c:pt>
                <c:pt idx="10178">
                  <c:v>24.148488725934708</c:v>
                </c:pt>
                <c:pt idx="10179">
                  <c:v>24.150872911725724</c:v>
                </c:pt>
                <c:pt idx="10180">
                  <c:v>24.153254372732981</c:v>
                </c:pt>
                <c:pt idx="10181">
                  <c:v>24.155622209821427</c:v>
                </c:pt>
                <c:pt idx="10182">
                  <c:v>24.158009120396205</c:v>
                </c:pt>
                <c:pt idx="10183">
                  <c:v>24.1603878566197</c:v>
                </c:pt>
                <c:pt idx="10184">
                  <c:v>24.162780216761998</c:v>
                </c:pt>
                <c:pt idx="10185">
                  <c:v>24.165148053850444</c:v>
                </c:pt>
                <c:pt idx="10186">
                  <c:v>24.167543138776505</c:v>
                </c:pt>
                <c:pt idx="10187">
                  <c:v>24.169913700648717</c:v>
                </c:pt>
                <c:pt idx="10188">
                  <c:v>24.172297886439733</c:v>
                </c:pt>
                <c:pt idx="10189">
                  <c:v>24.174673897879465</c:v>
                </c:pt>
                <c:pt idx="10190">
                  <c:v>24.177058083670481</c:v>
                </c:pt>
                <c:pt idx="10191">
                  <c:v>24.179447719029017</c:v>
                </c:pt>
                <c:pt idx="10192">
                  <c:v>24.181829180036271</c:v>
                </c:pt>
                <c:pt idx="10193">
                  <c:v>24.18419701712472</c:v>
                </c:pt>
                <c:pt idx="10194">
                  <c:v>24.186597551618302</c:v>
                </c:pt>
                <c:pt idx="10195">
                  <c:v>24.188959939139231</c:v>
                </c:pt>
                <c:pt idx="10196">
                  <c:v>24.191349574497767</c:v>
                </c:pt>
                <c:pt idx="10197">
                  <c:v>24.193722861153738</c:v>
                </c:pt>
                <c:pt idx="10198">
                  <c:v>24.196109771728516</c:v>
                </c:pt>
                <c:pt idx="10199">
                  <c:v>24.198491232735769</c:v>
                </c:pt>
                <c:pt idx="10200">
                  <c:v>24.20086451939174</c:v>
                </c:pt>
                <c:pt idx="10201">
                  <c:v>24.203240530831472</c:v>
                </c:pt>
                <c:pt idx="10202">
                  <c:v>24.205638340541295</c:v>
                </c:pt>
                <c:pt idx="10203">
                  <c:v>24.208008902413503</c:v>
                </c:pt>
                <c:pt idx="10204">
                  <c:v>24.210387638636998</c:v>
                </c:pt>
                <c:pt idx="10205">
                  <c:v>24.212769099644252</c:v>
                </c:pt>
                <c:pt idx="10206">
                  <c:v>24.215164184570312</c:v>
                </c:pt>
                <c:pt idx="10207">
                  <c:v>24.217529296875</c:v>
                </c:pt>
                <c:pt idx="10208">
                  <c:v>24.219916207449778</c:v>
                </c:pt>
                <c:pt idx="10209">
                  <c:v>24.222303118024552</c:v>
                </c:pt>
                <c:pt idx="10210">
                  <c:v>24.224687303815568</c:v>
                </c:pt>
                <c:pt idx="10211">
                  <c:v>24.22705786568778</c:v>
                </c:pt>
                <c:pt idx="10212">
                  <c:v>24.229433877127512</c:v>
                </c:pt>
                <c:pt idx="10213">
                  <c:v>24.231820787702286</c:v>
                </c:pt>
                <c:pt idx="10214">
                  <c:v>24.234207698277064</c:v>
                </c:pt>
                <c:pt idx="10215">
                  <c:v>24.236580984933035</c:v>
                </c:pt>
                <c:pt idx="10216">
                  <c:v>24.238967895507812</c:v>
                </c:pt>
                <c:pt idx="10217">
                  <c:v>24.241349356515066</c:v>
                </c:pt>
                <c:pt idx="10218">
                  <c:v>24.243728092738561</c:v>
                </c:pt>
                <c:pt idx="10219">
                  <c:v>24.246101379394531</c:v>
                </c:pt>
                <c:pt idx="10220">
                  <c:v>24.248488289969309</c:v>
                </c:pt>
                <c:pt idx="10221">
                  <c:v>24.250880650111608</c:v>
                </c:pt>
                <c:pt idx="10222">
                  <c:v>24.253251211983816</c:v>
                </c:pt>
                <c:pt idx="10223">
                  <c:v>24.255632672991069</c:v>
                </c:pt>
                <c:pt idx="10224">
                  <c:v>24.258014133998326</c:v>
                </c:pt>
                <c:pt idx="10225">
                  <c:v>24.260390145438059</c:v>
                </c:pt>
                <c:pt idx="10226">
                  <c:v>24.26276888166155</c:v>
                </c:pt>
                <c:pt idx="10227">
                  <c:v>24.265153067452566</c:v>
                </c:pt>
                <c:pt idx="10228">
                  <c:v>24.267534528459819</c:v>
                </c:pt>
                <c:pt idx="10229">
                  <c:v>24.269918714250835</c:v>
                </c:pt>
                <c:pt idx="10230">
                  <c:v>24.272292000906809</c:v>
                </c:pt>
                <c:pt idx="10231">
                  <c:v>24.274668012346538</c:v>
                </c:pt>
                <c:pt idx="10232">
                  <c:v>24.277063097272599</c:v>
                </c:pt>
                <c:pt idx="10233">
                  <c:v>24.279444558279856</c:v>
                </c:pt>
                <c:pt idx="10234">
                  <c:v>24.281815120152064</c:v>
                </c:pt>
                <c:pt idx="10235">
                  <c:v>24.284202030726842</c:v>
                </c:pt>
                <c:pt idx="10236">
                  <c:v>24.286588941301616</c:v>
                </c:pt>
                <c:pt idx="10237">
                  <c:v>24.28896222795759</c:v>
                </c:pt>
                <c:pt idx="10238">
                  <c:v>24.291349138532365</c:v>
                </c:pt>
                <c:pt idx="10239">
                  <c:v>24.293736049107142</c:v>
                </c:pt>
                <c:pt idx="10240">
                  <c:v>24.296117510114396</c:v>
                </c:pt>
                <c:pt idx="10241">
                  <c:v>24.298490796770366</c:v>
                </c:pt>
                <c:pt idx="10242">
                  <c:v>24.300866808210099</c:v>
                </c:pt>
                <c:pt idx="10243">
                  <c:v>24.303248269217356</c:v>
                </c:pt>
                <c:pt idx="10244">
                  <c:v>24.305640629359655</c:v>
                </c:pt>
                <c:pt idx="10245">
                  <c:v>24.308013916015625</c:v>
                </c:pt>
                <c:pt idx="10246">
                  <c:v>24.310395377022878</c:v>
                </c:pt>
                <c:pt idx="10247">
                  <c:v>24.312776838030132</c:v>
                </c:pt>
                <c:pt idx="10248">
                  <c:v>24.315150124686106</c:v>
                </c:pt>
                <c:pt idx="10249">
                  <c:v>24.317523411342076</c:v>
                </c:pt>
                <c:pt idx="10250">
                  <c:v>24.319910321916851</c:v>
                </c:pt>
                <c:pt idx="10251">
                  <c:v>24.322299957275391</c:v>
                </c:pt>
                <c:pt idx="10252">
                  <c:v>24.324673243931361</c:v>
                </c:pt>
                <c:pt idx="10253">
                  <c:v>24.327057429722377</c:v>
                </c:pt>
                <c:pt idx="10254">
                  <c:v>24.329441615513392</c:v>
                </c:pt>
                <c:pt idx="10255">
                  <c:v>24.33182852608817</c:v>
                </c:pt>
                <c:pt idx="10256">
                  <c:v>24.334196363176616</c:v>
                </c:pt>
                <c:pt idx="10257">
                  <c:v>24.336580548967632</c:v>
                </c:pt>
                <c:pt idx="10258">
                  <c:v>24.338964734758648</c:v>
                </c:pt>
                <c:pt idx="10259">
                  <c:v>24.341351645333425</c:v>
                </c:pt>
                <c:pt idx="10260">
                  <c:v>24.343727656773158</c:v>
                </c:pt>
                <c:pt idx="10261">
                  <c:v>24.346098218645366</c:v>
                </c:pt>
                <c:pt idx="10262">
                  <c:v>24.348490578787668</c:v>
                </c:pt>
                <c:pt idx="10263">
                  <c:v>24.350874764578684</c:v>
                </c:pt>
                <c:pt idx="10264">
                  <c:v>24.353248051234655</c:v>
                </c:pt>
                <c:pt idx="10265">
                  <c:v>24.355626787458146</c:v>
                </c:pt>
                <c:pt idx="10266">
                  <c:v>24.358010973249161</c:v>
                </c:pt>
                <c:pt idx="10267">
                  <c:v>24.360411507742747</c:v>
                </c:pt>
                <c:pt idx="10268">
                  <c:v>24.36277117047991</c:v>
                </c:pt>
                <c:pt idx="10269">
                  <c:v>24.36516080583845</c:v>
                </c:pt>
                <c:pt idx="10270">
                  <c:v>24.367542266845703</c:v>
                </c:pt>
                <c:pt idx="10271">
                  <c:v>24.369923727852957</c:v>
                </c:pt>
                <c:pt idx="10272">
                  <c:v>24.372286115373882</c:v>
                </c:pt>
                <c:pt idx="10273">
                  <c:v>24.374675750732422</c:v>
                </c:pt>
                <c:pt idx="10274">
                  <c:v>24.377057211739675</c:v>
                </c:pt>
                <c:pt idx="10275">
                  <c:v>24.379438672746929</c:v>
                </c:pt>
                <c:pt idx="10276">
                  <c:v>24.381817408970424</c:v>
                </c:pt>
                <c:pt idx="10277">
                  <c:v>24.384209769112722</c:v>
                </c:pt>
                <c:pt idx="10278">
                  <c:v>24.38658033098493</c:v>
                </c:pt>
                <c:pt idx="10279">
                  <c:v>24.388961791992188</c:v>
                </c:pt>
                <c:pt idx="10280">
                  <c:v>24.39133780343192</c:v>
                </c:pt>
                <c:pt idx="10281">
                  <c:v>24.393730163574219</c:v>
                </c:pt>
                <c:pt idx="10282">
                  <c:v>24.396111624581472</c:v>
                </c:pt>
                <c:pt idx="10283">
                  <c:v>24.398490360804967</c:v>
                </c:pt>
                <c:pt idx="10284">
                  <c:v>24.400863647460938</c:v>
                </c:pt>
                <c:pt idx="10285">
                  <c:v>24.403258732386998</c:v>
                </c:pt>
                <c:pt idx="10286">
                  <c:v>24.405632019042969</c:v>
                </c:pt>
                <c:pt idx="10287">
                  <c:v>24.40801075526646</c:v>
                </c:pt>
                <c:pt idx="10288">
                  <c:v>24.410389491489955</c:v>
                </c:pt>
                <c:pt idx="10289">
                  <c:v>24.412781851632253</c:v>
                </c:pt>
                <c:pt idx="10290">
                  <c:v>24.415160587855748</c:v>
                </c:pt>
                <c:pt idx="10291">
                  <c:v>24.417536599295477</c:v>
                </c:pt>
                <c:pt idx="10292">
                  <c:v>24.419920785086493</c:v>
                </c:pt>
                <c:pt idx="10293">
                  <c:v>24.422307695661271</c:v>
                </c:pt>
                <c:pt idx="10294">
                  <c:v>24.424678257533483</c:v>
                </c:pt>
                <c:pt idx="10295">
                  <c:v>24.427056993756974</c:v>
                </c:pt>
                <c:pt idx="10296">
                  <c:v>24.42944117954799</c:v>
                </c:pt>
                <c:pt idx="10297">
                  <c:v>24.431825365339005</c:v>
                </c:pt>
                <c:pt idx="10298">
                  <c:v>24.434190477643693</c:v>
                </c:pt>
                <c:pt idx="10299">
                  <c:v>24.436580113002233</c:v>
                </c:pt>
                <c:pt idx="10300">
                  <c:v>24.438967023577007</c:v>
                </c:pt>
                <c:pt idx="10301">
                  <c:v>24.441351209368023</c:v>
                </c:pt>
                <c:pt idx="10302">
                  <c:v>24.443719046456472</c:v>
                </c:pt>
                <c:pt idx="10303">
                  <c:v>24.44610595703125</c:v>
                </c:pt>
                <c:pt idx="10304">
                  <c:v>24.448484693254741</c:v>
                </c:pt>
                <c:pt idx="10305">
                  <c:v>24.45087705339704</c:v>
                </c:pt>
                <c:pt idx="10306">
                  <c:v>24.45324489048549</c:v>
                </c:pt>
                <c:pt idx="10307">
                  <c:v>24.455637250627788</c:v>
                </c:pt>
                <c:pt idx="10308">
                  <c:v>24.4580078125</c:v>
                </c:pt>
                <c:pt idx="10309">
                  <c:v>24.460391998291016</c:v>
                </c:pt>
                <c:pt idx="10310">
                  <c:v>24.462768009730748</c:v>
                </c:pt>
                <c:pt idx="10311">
                  <c:v>24.465154920305523</c:v>
                </c:pt>
                <c:pt idx="10312">
                  <c:v>24.4675418308803</c:v>
                </c:pt>
                <c:pt idx="10313">
                  <c:v>24.469926016671316</c:v>
                </c:pt>
                <c:pt idx="10314">
                  <c:v>24.472291128976003</c:v>
                </c:pt>
                <c:pt idx="10315">
                  <c:v>24.474691663469585</c:v>
                </c:pt>
                <c:pt idx="10316">
                  <c:v>24.477056775774273</c:v>
                </c:pt>
                <c:pt idx="10317">
                  <c:v>24.47944368634905</c:v>
                </c:pt>
                <c:pt idx="10318">
                  <c:v>24.481816973005021</c:v>
                </c:pt>
                <c:pt idx="10319">
                  <c:v>24.484206608363561</c:v>
                </c:pt>
                <c:pt idx="10320">
                  <c:v>24.486588069370814</c:v>
                </c:pt>
                <c:pt idx="10321">
                  <c:v>24.488961356026785</c:v>
                </c:pt>
                <c:pt idx="10322">
                  <c:v>24.491334642682755</c:v>
                </c:pt>
                <c:pt idx="10323">
                  <c:v>24.493735177176337</c:v>
                </c:pt>
                <c:pt idx="10324">
                  <c:v>24.496105739048549</c:v>
                </c:pt>
                <c:pt idx="10325">
                  <c:v>24.49848447527204</c:v>
                </c:pt>
                <c:pt idx="10326">
                  <c:v>24.500863211495535</c:v>
                </c:pt>
                <c:pt idx="10327">
                  <c:v>24.503258296421595</c:v>
                </c:pt>
                <c:pt idx="10328">
                  <c:v>24.505620683942521</c:v>
                </c:pt>
                <c:pt idx="10329">
                  <c:v>24.508010319301061</c:v>
                </c:pt>
                <c:pt idx="10330">
                  <c:v>24.510397229875835</c:v>
                </c:pt>
                <c:pt idx="10331">
                  <c:v>24.512778690883092</c:v>
                </c:pt>
                <c:pt idx="10332">
                  <c:v>24.515151977539062</c:v>
                </c:pt>
                <c:pt idx="10333">
                  <c:v>24.517530713762554</c:v>
                </c:pt>
                <c:pt idx="10334">
                  <c:v>24.519917624337332</c:v>
                </c:pt>
                <c:pt idx="10335">
                  <c:v>24.522304534912109</c:v>
                </c:pt>
                <c:pt idx="10336">
                  <c:v>24.52467782156808</c:v>
                </c:pt>
                <c:pt idx="10337">
                  <c:v>24.527067456926616</c:v>
                </c:pt>
                <c:pt idx="10338">
                  <c:v>24.529446193150111</c:v>
                </c:pt>
                <c:pt idx="10339">
                  <c:v>24.531824929373602</c:v>
                </c:pt>
                <c:pt idx="10340">
                  <c:v>24.534200940813335</c:v>
                </c:pt>
                <c:pt idx="10341">
                  <c:v>24.536585126604351</c:v>
                </c:pt>
                <c:pt idx="10342">
                  <c:v>24.538974761962891</c:v>
                </c:pt>
                <c:pt idx="10343">
                  <c:v>24.541345323835099</c:v>
                </c:pt>
                <c:pt idx="10344">
                  <c:v>24.543726784842352</c:v>
                </c:pt>
                <c:pt idx="10345">
                  <c:v>24.546108245849609</c:v>
                </c:pt>
                <c:pt idx="10346">
                  <c:v>24.548484257289342</c:v>
                </c:pt>
                <c:pt idx="10347">
                  <c:v>24.550862993512833</c:v>
                </c:pt>
                <c:pt idx="10348">
                  <c:v>24.553244454520087</c:v>
                </c:pt>
                <c:pt idx="10349">
                  <c:v>24.555634089878627</c:v>
                </c:pt>
                <c:pt idx="10350">
                  <c:v>24.558018275669642</c:v>
                </c:pt>
                <c:pt idx="10351">
                  <c:v>24.560388837541851</c:v>
                </c:pt>
                <c:pt idx="10352">
                  <c:v>24.562762124197821</c:v>
                </c:pt>
                <c:pt idx="10353">
                  <c:v>24.565159933907644</c:v>
                </c:pt>
                <c:pt idx="10354">
                  <c:v>24.567541394914898</c:v>
                </c:pt>
                <c:pt idx="10355">
                  <c:v>24.569909232003347</c:v>
                </c:pt>
                <c:pt idx="10356">
                  <c:v>24.572296142578125</c:v>
                </c:pt>
                <c:pt idx="10357">
                  <c:v>24.574680328369141</c:v>
                </c:pt>
                <c:pt idx="10358">
                  <c:v>24.577053615025111</c:v>
                </c:pt>
                <c:pt idx="10359">
                  <c:v>24.579443250383648</c:v>
                </c:pt>
                <c:pt idx="10360">
                  <c:v>24.581827436174663</c:v>
                </c:pt>
                <c:pt idx="10361">
                  <c:v>24.584211621965679</c:v>
                </c:pt>
                <c:pt idx="10362">
                  <c:v>24.586582183837891</c:v>
                </c:pt>
                <c:pt idx="10363">
                  <c:v>24.588960920061382</c:v>
                </c:pt>
                <c:pt idx="10364">
                  <c:v>24.591345105852398</c:v>
                </c:pt>
                <c:pt idx="10365">
                  <c:v>24.593737465994696</c:v>
                </c:pt>
                <c:pt idx="10366">
                  <c:v>24.596108027866908</c:v>
                </c:pt>
                <c:pt idx="10367">
                  <c:v>24.598492213657924</c:v>
                </c:pt>
                <c:pt idx="10368">
                  <c:v>24.600870949881415</c:v>
                </c:pt>
                <c:pt idx="10369">
                  <c:v>24.603246961321148</c:v>
                </c:pt>
                <c:pt idx="10370">
                  <c:v>24.605620247977118</c:v>
                </c:pt>
                <c:pt idx="10371">
                  <c:v>24.608009883335658</c:v>
                </c:pt>
                <c:pt idx="10372">
                  <c:v>24.610399518694194</c:v>
                </c:pt>
                <c:pt idx="10373">
                  <c:v>24.612770080566406</c:v>
                </c:pt>
                <c:pt idx="10374">
                  <c:v>24.61515154157366</c:v>
                </c:pt>
                <c:pt idx="10375">
                  <c:v>24.617535727364675</c:v>
                </c:pt>
                <c:pt idx="10376">
                  <c:v>24.619922637939453</c:v>
                </c:pt>
                <c:pt idx="10377">
                  <c:v>24.622293199811661</c:v>
                </c:pt>
                <c:pt idx="10378">
                  <c:v>24.624674660818915</c:v>
                </c:pt>
                <c:pt idx="10379">
                  <c:v>24.62705884660993</c:v>
                </c:pt>
                <c:pt idx="10380">
                  <c:v>24.629445757184708</c:v>
                </c:pt>
                <c:pt idx="10381">
                  <c:v>24.631821768624441</c:v>
                </c:pt>
                <c:pt idx="10382">
                  <c:v>24.634195055280411</c:v>
                </c:pt>
                <c:pt idx="10383">
                  <c:v>24.63658741542271</c:v>
                </c:pt>
                <c:pt idx="10384">
                  <c:v>24.638971601213726</c:v>
                </c:pt>
                <c:pt idx="10385">
                  <c:v>24.641344887869696</c:v>
                </c:pt>
                <c:pt idx="10386">
                  <c:v>24.643726348876953</c:v>
                </c:pt>
                <c:pt idx="10387">
                  <c:v>24.646110534667969</c:v>
                </c:pt>
                <c:pt idx="10388">
                  <c:v>24.64850561959403</c:v>
                </c:pt>
                <c:pt idx="10389">
                  <c:v>24.650868007114955</c:v>
                </c:pt>
                <c:pt idx="10390">
                  <c:v>24.653257642473491</c:v>
                </c:pt>
                <c:pt idx="10391">
                  <c:v>24.655633653913224</c:v>
                </c:pt>
                <c:pt idx="10392">
                  <c:v>24.65801783970424</c:v>
                </c:pt>
                <c:pt idx="10393">
                  <c:v>24.660380227225165</c:v>
                </c:pt>
                <c:pt idx="10394">
                  <c:v>24.662769862583705</c:v>
                </c:pt>
                <c:pt idx="10395">
                  <c:v>24.66515404837472</c:v>
                </c:pt>
                <c:pt idx="10396">
                  <c:v>24.667532784598212</c:v>
                </c:pt>
                <c:pt idx="10397">
                  <c:v>24.669911520821707</c:v>
                </c:pt>
                <c:pt idx="10398">
                  <c:v>24.672306605747767</c:v>
                </c:pt>
                <c:pt idx="10399">
                  <c:v>24.674679892403738</c:v>
                </c:pt>
                <c:pt idx="10400">
                  <c:v>24.67705590384347</c:v>
                </c:pt>
                <c:pt idx="10401">
                  <c:v>24.679431915283203</c:v>
                </c:pt>
                <c:pt idx="10402">
                  <c:v>24.681829724993023</c:v>
                </c:pt>
                <c:pt idx="10403">
                  <c:v>24.684205736432755</c:v>
                </c:pt>
                <c:pt idx="10404">
                  <c:v>24.68658447265625</c:v>
                </c:pt>
                <c:pt idx="10405">
                  <c:v>24.68895775931222</c:v>
                </c:pt>
                <c:pt idx="10406">
                  <c:v>24.691350119454519</c:v>
                </c:pt>
                <c:pt idx="10407">
                  <c:v>24.693726130894252</c:v>
                </c:pt>
                <c:pt idx="10408">
                  <c:v>24.696102142333984</c:v>
                </c:pt>
                <c:pt idx="10409">
                  <c:v>24.698483603341238</c:v>
                </c:pt>
                <c:pt idx="10410">
                  <c:v>24.700875963483536</c:v>
                </c:pt>
                <c:pt idx="10411">
                  <c:v>24.703251974923269</c:v>
                </c:pt>
                <c:pt idx="10412">
                  <c:v>24.705630711146764</c:v>
                </c:pt>
                <c:pt idx="10413">
                  <c:v>24.70801489693778</c:v>
                </c:pt>
                <c:pt idx="10414">
                  <c:v>24.710401807512554</c:v>
                </c:pt>
                <c:pt idx="10415">
                  <c:v>24.712775094168524</c:v>
                </c:pt>
                <c:pt idx="10416">
                  <c:v>24.715151105608257</c:v>
                </c:pt>
                <c:pt idx="10417">
                  <c:v>24.717535291399273</c:v>
                </c:pt>
                <c:pt idx="10418">
                  <c:v>24.71992220197405</c:v>
                </c:pt>
                <c:pt idx="10419">
                  <c:v>24.7222900390625</c:v>
                </c:pt>
                <c:pt idx="10420">
                  <c:v>24.724679674421036</c:v>
                </c:pt>
                <c:pt idx="10421">
                  <c:v>24.72706113542829</c:v>
                </c:pt>
                <c:pt idx="10422">
                  <c:v>24.729448046003068</c:v>
                </c:pt>
                <c:pt idx="10423">
                  <c:v>24.731815883091517</c:v>
                </c:pt>
                <c:pt idx="10424">
                  <c:v>24.734200068882533</c:v>
                </c:pt>
                <c:pt idx="10425">
                  <c:v>24.736578805106024</c:v>
                </c:pt>
                <c:pt idx="10426">
                  <c:v>24.738971165248326</c:v>
                </c:pt>
                <c:pt idx="10427">
                  <c:v>24.741339002336773</c:v>
                </c:pt>
                <c:pt idx="10428">
                  <c:v>24.743734087262833</c:v>
                </c:pt>
                <c:pt idx="10429">
                  <c:v>24.746101924351283</c:v>
                </c:pt>
                <c:pt idx="10430">
                  <c:v>24.748488834926061</c:v>
                </c:pt>
                <c:pt idx="10431">
                  <c:v>24.75086484636579</c:v>
                </c:pt>
                <c:pt idx="10432">
                  <c:v>24.753251756940568</c:v>
                </c:pt>
                <c:pt idx="10433">
                  <c:v>24.755638667515345</c:v>
                </c:pt>
                <c:pt idx="10434">
                  <c:v>24.758022853306361</c:v>
                </c:pt>
                <c:pt idx="10435">
                  <c:v>24.760390690394811</c:v>
                </c:pt>
                <c:pt idx="10436">
                  <c:v>24.76278850010463</c:v>
                </c:pt>
                <c:pt idx="10437">
                  <c:v>24.765153612409318</c:v>
                </c:pt>
                <c:pt idx="10438">
                  <c:v>24.767537798200333</c:v>
                </c:pt>
                <c:pt idx="10439">
                  <c:v>24.769913809640066</c:v>
                </c:pt>
                <c:pt idx="10440">
                  <c:v>24.772300720214844</c:v>
                </c:pt>
                <c:pt idx="10441">
                  <c:v>24.774682181222097</c:v>
                </c:pt>
                <c:pt idx="10442">
                  <c:v>24.777055467878068</c:v>
                </c:pt>
                <c:pt idx="10443">
                  <c:v>24.7794314793178</c:v>
                </c:pt>
                <c:pt idx="10444">
                  <c:v>24.781829289027623</c:v>
                </c:pt>
                <c:pt idx="10445">
                  <c:v>24.784199850899832</c:v>
                </c:pt>
                <c:pt idx="10446">
                  <c:v>24.786581311907085</c:v>
                </c:pt>
                <c:pt idx="10447">
                  <c:v>24.788962772914342</c:v>
                </c:pt>
                <c:pt idx="10448">
                  <c:v>24.791355133056641</c:v>
                </c:pt>
                <c:pt idx="10449">
                  <c:v>24.793720245361328</c:v>
                </c:pt>
                <c:pt idx="10450">
                  <c:v>24.796109880719865</c:v>
                </c:pt>
                <c:pt idx="10451">
                  <c:v>24.79849406651088</c:v>
                </c:pt>
                <c:pt idx="10452">
                  <c:v>24.800875527518134</c:v>
                </c:pt>
                <c:pt idx="10453">
                  <c:v>24.803243364606583</c:v>
                </c:pt>
                <c:pt idx="10454">
                  <c:v>24.805624825613837</c:v>
                </c:pt>
                <c:pt idx="10455">
                  <c:v>24.808011736188615</c:v>
                </c:pt>
                <c:pt idx="10456">
                  <c:v>24.810398646763392</c:v>
                </c:pt>
                <c:pt idx="10457">
                  <c:v>24.812771933419363</c:v>
                </c:pt>
                <c:pt idx="10458">
                  <c:v>24.815158843994141</c:v>
                </c:pt>
                <c:pt idx="10459">
                  <c:v>24.817537580217632</c:v>
                </c:pt>
                <c:pt idx="10460">
                  <c:v>24.819916316441127</c:v>
                </c:pt>
                <c:pt idx="10461">
                  <c:v>24.822292327880859</c:v>
                </c:pt>
                <c:pt idx="10462">
                  <c:v>24.824679238455634</c:v>
                </c:pt>
                <c:pt idx="10463">
                  <c:v>24.827068873814174</c:v>
                </c:pt>
                <c:pt idx="10464">
                  <c:v>24.829439435686382</c:v>
                </c:pt>
                <c:pt idx="10465">
                  <c:v>24.831820896693639</c:v>
                </c:pt>
                <c:pt idx="10466">
                  <c:v>24.834205082484655</c:v>
                </c:pt>
                <c:pt idx="10467">
                  <c:v>24.836578369140625</c:v>
                </c:pt>
                <c:pt idx="10468">
                  <c:v>24.838959830147878</c:v>
                </c:pt>
                <c:pt idx="10469">
                  <c:v>24.841338566371373</c:v>
                </c:pt>
                <c:pt idx="10470">
                  <c:v>24.84372820172991</c:v>
                </c:pt>
                <c:pt idx="10471">
                  <c:v>24.846109662737163</c:v>
                </c:pt>
                <c:pt idx="10472">
                  <c:v>24.848482949393134</c:v>
                </c:pt>
                <c:pt idx="10473">
                  <c:v>24.850856236049108</c:v>
                </c:pt>
                <c:pt idx="10474">
                  <c:v>24.853254045758927</c:v>
                </c:pt>
                <c:pt idx="10475">
                  <c:v>24.85563550676618</c:v>
                </c:pt>
                <c:pt idx="10476">
                  <c:v>24.85800334385463</c:v>
                </c:pt>
                <c:pt idx="10477">
                  <c:v>24.86039297921317</c:v>
                </c:pt>
                <c:pt idx="10478">
                  <c:v>24.862779889787944</c:v>
                </c:pt>
                <c:pt idx="10479">
                  <c:v>24.865147726876394</c:v>
                </c:pt>
                <c:pt idx="10480">
                  <c:v>24.867540087018693</c:v>
                </c:pt>
                <c:pt idx="10481">
                  <c:v>24.86992699759347</c:v>
                </c:pt>
                <c:pt idx="10482">
                  <c:v>24.872308458600724</c:v>
                </c:pt>
                <c:pt idx="10483">
                  <c:v>24.874679020472936</c:v>
                </c:pt>
                <c:pt idx="10484">
                  <c:v>24.877057756696427</c:v>
                </c:pt>
                <c:pt idx="10485">
                  <c:v>24.87943921770368</c:v>
                </c:pt>
                <c:pt idx="10486">
                  <c:v>24.881834302629741</c:v>
                </c:pt>
                <c:pt idx="10487">
                  <c:v>24.884204864501953</c:v>
                </c:pt>
                <c:pt idx="10488">
                  <c:v>24.886586325509207</c:v>
                </c:pt>
                <c:pt idx="10489">
                  <c:v>24.888965061732701</c:v>
                </c:pt>
                <c:pt idx="10490">
                  <c:v>24.89134107317243</c:v>
                </c:pt>
                <c:pt idx="10491">
                  <c:v>24.893714359828405</c:v>
                </c:pt>
                <c:pt idx="10492">
                  <c:v>24.896103995186941</c:v>
                </c:pt>
                <c:pt idx="10493">
                  <c:v>24.898493630545477</c:v>
                </c:pt>
                <c:pt idx="10494">
                  <c:v>24.900864192417689</c:v>
                </c:pt>
                <c:pt idx="10495">
                  <c:v>24.903248378208705</c:v>
                </c:pt>
                <c:pt idx="10496">
                  <c:v>24.90563256399972</c:v>
                </c:pt>
                <c:pt idx="10497">
                  <c:v>24.908019474574498</c:v>
                </c:pt>
                <c:pt idx="10498">
                  <c:v>24.910390036446707</c:v>
                </c:pt>
                <c:pt idx="10499">
                  <c:v>24.91277149745396</c:v>
                </c:pt>
                <c:pt idx="10500">
                  <c:v>24.915155683244976</c:v>
                </c:pt>
                <c:pt idx="10501">
                  <c:v>24.917542593819753</c:v>
                </c:pt>
                <c:pt idx="10502">
                  <c:v>24.919915880475724</c:v>
                </c:pt>
                <c:pt idx="10503">
                  <c:v>24.922291891915457</c:v>
                </c:pt>
                <c:pt idx="10504">
                  <c:v>24.924681527273993</c:v>
                </c:pt>
                <c:pt idx="10505">
                  <c:v>24.927065713065009</c:v>
                </c:pt>
                <c:pt idx="10506">
                  <c:v>24.929438999720983</c:v>
                </c:pt>
                <c:pt idx="10507">
                  <c:v>24.931817735944474</c:v>
                </c:pt>
                <c:pt idx="10508">
                  <c:v>24.93420192173549</c:v>
                </c:pt>
                <c:pt idx="10509">
                  <c:v>24.93659700666155</c:v>
                </c:pt>
                <c:pt idx="10510">
                  <c:v>24.938962118966238</c:v>
                </c:pt>
                <c:pt idx="10511">
                  <c:v>24.941354479108536</c:v>
                </c:pt>
                <c:pt idx="10512">
                  <c:v>24.943730490548269</c:v>
                </c:pt>
                <c:pt idx="10513">
                  <c:v>24.946111951555523</c:v>
                </c:pt>
                <c:pt idx="10514">
                  <c:v>24.948474339076451</c:v>
                </c:pt>
                <c:pt idx="10515">
                  <c:v>24.95086669921875</c:v>
                </c:pt>
                <c:pt idx="10516">
                  <c:v>24.953248160226003</c:v>
                </c:pt>
                <c:pt idx="10517">
                  <c:v>24.955626896449498</c:v>
                </c:pt>
                <c:pt idx="10518">
                  <c:v>24.95800563267299</c:v>
                </c:pt>
                <c:pt idx="10519">
                  <c:v>24.960397992815288</c:v>
                </c:pt>
                <c:pt idx="10520">
                  <c:v>24.962774004255021</c:v>
                </c:pt>
                <c:pt idx="10521">
                  <c:v>24.965152740478516</c:v>
                </c:pt>
                <c:pt idx="10522">
                  <c:v>24.967526027134486</c:v>
                </c:pt>
                <c:pt idx="10523">
                  <c:v>24.969921112060547</c:v>
                </c:pt>
                <c:pt idx="10524">
                  <c:v>24.972299848284038</c:v>
                </c:pt>
                <c:pt idx="10525">
                  <c:v>24.974678584507533</c:v>
                </c:pt>
                <c:pt idx="10526">
                  <c:v>24.977054595947266</c:v>
                </c:pt>
                <c:pt idx="10527">
                  <c:v>24.979444231305802</c:v>
                </c:pt>
                <c:pt idx="10528">
                  <c:v>24.981822967529297</c:v>
                </c:pt>
                <c:pt idx="10529">
                  <c:v>24.984201703752788</c:v>
                </c:pt>
                <c:pt idx="10530">
                  <c:v>24.986580439976283</c:v>
                </c:pt>
                <c:pt idx="10531">
                  <c:v>24.988972800118582</c:v>
                </c:pt>
                <c:pt idx="10532">
                  <c:v>24.991351536342076</c:v>
                </c:pt>
                <c:pt idx="10533">
                  <c:v>24.993727547781805</c:v>
                </c:pt>
                <c:pt idx="10534">
                  <c:v>24.996109008789062</c:v>
                </c:pt>
                <c:pt idx="10535">
                  <c:v>24.998498644147599</c:v>
                </c:pt>
                <c:pt idx="10536">
                  <c:v>25.000869206019811</c:v>
                </c:pt>
                <c:pt idx="10537">
                  <c:v>25.00324521745954</c:v>
                </c:pt>
                <c:pt idx="10538">
                  <c:v>25.005632128034318</c:v>
                </c:pt>
                <c:pt idx="10539">
                  <c:v>25.008016313825333</c:v>
                </c:pt>
                <c:pt idx="10540">
                  <c:v>25.010384150913783</c:v>
                </c:pt>
                <c:pt idx="10541">
                  <c:v>25.012773786272319</c:v>
                </c:pt>
                <c:pt idx="10542">
                  <c:v>25.015157972063335</c:v>
                </c:pt>
                <c:pt idx="10543">
                  <c:v>25.017542157854351</c:v>
                </c:pt>
                <c:pt idx="10544">
                  <c:v>25.0199099949428</c:v>
                </c:pt>
                <c:pt idx="10545">
                  <c:v>25.022296905517578</c:v>
                </c:pt>
                <c:pt idx="10546">
                  <c:v>25.024678366524832</c:v>
                </c:pt>
                <c:pt idx="10547">
                  <c:v>25.027068001883368</c:v>
                </c:pt>
                <c:pt idx="10548">
                  <c:v>25.029433114188055</c:v>
                </c:pt>
                <c:pt idx="10549">
                  <c:v>25.031830923897878</c:v>
                </c:pt>
                <c:pt idx="10550">
                  <c:v>25.034198760986328</c:v>
                </c:pt>
                <c:pt idx="10551">
                  <c:v>25.036585671561102</c:v>
                </c:pt>
                <c:pt idx="10552">
                  <c:v>25.038958958217076</c:v>
                </c:pt>
                <c:pt idx="10553">
                  <c:v>25.041348593575613</c:v>
                </c:pt>
                <c:pt idx="10554">
                  <c:v>25.043732779366628</c:v>
                </c:pt>
                <c:pt idx="10555">
                  <c:v>25.046116965157644</c:v>
                </c:pt>
                <c:pt idx="10556">
                  <c:v>25.048482077462332</c:v>
                </c:pt>
                <c:pt idx="10557">
                  <c:v>25.050882611955913</c:v>
                </c:pt>
                <c:pt idx="10558">
                  <c:v>25.053247724260601</c:v>
                </c:pt>
                <c:pt idx="10559">
                  <c:v>25.055631910051616</c:v>
                </c:pt>
                <c:pt idx="10560">
                  <c:v>25.058010646275111</c:v>
                </c:pt>
                <c:pt idx="10561">
                  <c:v>25.060397556849889</c:v>
                </c:pt>
                <c:pt idx="10562">
                  <c:v>25.06277629307338</c:v>
                </c:pt>
                <c:pt idx="10563">
                  <c:v>25.065152304513113</c:v>
                </c:pt>
                <c:pt idx="10564">
                  <c:v>25.067525591169083</c:v>
                </c:pt>
                <c:pt idx="10565">
                  <c:v>25.069926125662665</c:v>
                </c:pt>
                <c:pt idx="10566">
                  <c:v>25.072293962751115</c:v>
                </c:pt>
                <c:pt idx="10567">
                  <c:v>25.074672698974609</c:v>
                </c:pt>
                <c:pt idx="10568">
                  <c:v>25.077056884765625</c:v>
                </c:pt>
                <c:pt idx="10569">
                  <c:v>25.079446520124161</c:v>
                </c:pt>
                <c:pt idx="10570">
                  <c:v>25.081814357212611</c:v>
                </c:pt>
                <c:pt idx="10571">
                  <c:v>25.084201267787389</c:v>
                </c:pt>
                <c:pt idx="10572">
                  <c:v>25.086582728794642</c:v>
                </c:pt>
                <c:pt idx="10573">
                  <c:v>25.08896963936942</c:v>
                </c:pt>
                <c:pt idx="10574">
                  <c:v>25.091337476457866</c:v>
                </c:pt>
                <c:pt idx="10575">
                  <c:v>25.093721662248882</c:v>
                </c:pt>
                <c:pt idx="10576">
                  <c:v>25.09610857282366</c:v>
                </c:pt>
                <c:pt idx="10577">
                  <c:v>25.098495483398438</c:v>
                </c:pt>
                <c:pt idx="10578">
                  <c:v>25.100866045270646</c:v>
                </c:pt>
                <c:pt idx="10579">
                  <c:v>25.103258405412944</c:v>
                </c:pt>
                <c:pt idx="10580">
                  <c:v>25.105634416852677</c:v>
                </c:pt>
                <c:pt idx="10581">
                  <c:v>25.10801587785993</c:v>
                </c:pt>
                <c:pt idx="10582">
                  <c:v>25.110389164515905</c:v>
                </c:pt>
                <c:pt idx="10583">
                  <c:v>25.112776075090679</c:v>
                </c:pt>
                <c:pt idx="10584">
                  <c:v>25.115162985665457</c:v>
                </c:pt>
                <c:pt idx="10585">
                  <c:v>25.117536272321427</c:v>
                </c:pt>
                <c:pt idx="10586">
                  <c:v>25.119915008544922</c:v>
                </c:pt>
                <c:pt idx="10587">
                  <c:v>25.122299194335938</c:v>
                </c:pt>
                <c:pt idx="10588">
                  <c:v>25.124672480991908</c:v>
                </c:pt>
                <c:pt idx="10589">
                  <c:v>25.127053941999161</c:v>
                </c:pt>
                <c:pt idx="10590">
                  <c:v>25.129435403006415</c:v>
                </c:pt>
                <c:pt idx="10591">
                  <c:v>25.131825038364955</c:v>
                </c:pt>
                <c:pt idx="10592">
                  <c:v>25.134206499372208</c:v>
                </c:pt>
                <c:pt idx="10593">
                  <c:v>25.136579786028179</c:v>
                </c:pt>
                <c:pt idx="10594">
                  <c:v>25.138953072684149</c:v>
                </c:pt>
                <c:pt idx="10595">
                  <c:v>25.141350882393972</c:v>
                </c:pt>
                <c:pt idx="10596">
                  <c:v>25.143729618617467</c:v>
                </c:pt>
                <c:pt idx="10597">
                  <c:v>25.146100180489675</c:v>
                </c:pt>
                <c:pt idx="10598">
                  <c:v>25.148489815848212</c:v>
                </c:pt>
                <c:pt idx="10599">
                  <c:v>25.15087672642299</c:v>
                </c:pt>
                <c:pt idx="10600">
                  <c:v>25.153241838727677</c:v>
                </c:pt>
                <c:pt idx="10601">
                  <c:v>25.155634198869976</c:v>
                </c:pt>
                <c:pt idx="10602">
                  <c:v>25.158018384660991</c:v>
                </c:pt>
                <c:pt idx="10603">
                  <c:v>25.160402570452007</c:v>
                </c:pt>
                <c:pt idx="10604">
                  <c:v>25.162773132324219</c:v>
                </c:pt>
                <c:pt idx="10605">
                  <c:v>25.16515186854771</c:v>
                </c:pt>
                <c:pt idx="10606">
                  <c:v>25.167536054338726</c:v>
                </c:pt>
                <c:pt idx="10607">
                  <c:v>25.169928414481024</c:v>
                </c:pt>
                <c:pt idx="10608">
                  <c:v>25.172301701136998</c:v>
                </c:pt>
                <c:pt idx="10609">
                  <c:v>25.174683162144252</c:v>
                </c:pt>
                <c:pt idx="10610">
                  <c:v>25.177061898367743</c:v>
                </c:pt>
                <c:pt idx="10611">
                  <c:v>25.179437909807476</c:v>
                </c:pt>
                <c:pt idx="10612">
                  <c:v>25.181811196463446</c:v>
                </c:pt>
                <c:pt idx="10613">
                  <c:v>25.184200831821986</c:v>
                </c:pt>
                <c:pt idx="10614">
                  <c:v>25.186587742396764</c:v>
                </c:pt>
                <c:pt idx="10615">
                  <c:v>25.188958304268972</c:v>
                </c:pt>
                <c:pt idx="10616">
                  <c:v>25.191342490059988</c:v>
                </c:pt>
                <c:pt idx="10617">
                  <c:v>25.193726675851003</c:v>
                </c:pt>
                <c:pt idx="10618">
                  <c:v>25.196113586425781</c:v>
                </c:pt>
                <c:pt idx="10619">
                  <c:v>25.19848414829799</c:v>
                </c:pt>
                <c:pt idx="10620">
                  <c:v>25.200862884521484</c:v>
                </c:pt>
                <c:pt idx="10621">
                  <c:v>25.203249795096259</c:v>
                </c:pt>
                <c:pt idx="10622">
                  <c:v>25.205633980887274</c:v>
                </c:pt>
                <c:pt idx="10623">
                  <c:v>25.208012717110769</c:v>
                </c:pt>
                <c:pt idx="10624">
                  <c:v>25.210383278982977</c:v>
                </c:pt>
                <c:pt idx="10625">
                  <c:v>25.212778363909038</c:v>
                </c:pt>
                <c:pt idx="10626">
                  <c:v>25.215162549700054</c:v>
                </c:pt>
                <c:pt idx="10627">
                  <c:v>25.217535836356024</c:v>
                </c:pt>
                <c:pt idx="10628">
                  <c:v>25.219917297363281</c:v>
                </c:pt>
                <c:pt idx="10629">
                  <c:v>25.222301483154297</c:v>
                </c:pt>
                <c:pt idx="10630">
                  <c:v>25.224693843296595</c:v>
                </c:pt>
                <c:pt idx="10631">
                  <c:v>25.227058955601283</c:v>
                </c:pt>
                <c:pt idx="10632">
                  <c:v>25.229448590959819</c:v>
                </c:pt>
                <c:pt idx="10633">
                  <c:v>25.231824602399552</c:v>
                </c:pt>
                <c:pt idx="10634">
                  <c:v>25.234206063406805</c:v>
                </c:pt>
                <c:pt idx="10635">
                  <c:v>25.236571175711493</c:v>
                </c:pt>
                <c:pt idx="10636">
                  <c:v>25.238960811070033</c:v>
                </c:pt>
                <c:pt idx="10637">
                  <c:v>25.241344996861049</c:v>
                </c:pt>
                <c:pt idx="10638">
                  <c:v>25.243718283517019</c:v>
                </c:pt>
                <c:pt idx="10639">
                  <c:v>25.246102469308035</c:v>
                </c:pt>
                <c:pt idx="10640">
                  <c:v>25.248494829450333</c:v>
                </c:pt>
                <c:pt idx="10641">
                  <c:v>25.250868116106304</c:v>
                </c:pt>
                <c:pt idx="10642">
                  <c:v>25.253246852329799</c:v>
                </c:pt>
                <c:pt idx="10643">
                  <c:v>25.255622863769531</c:v>
                </c:pt>
                <c:pt idx="10644">
                  <c:v>25.258020673479351</c:v>
                </c:pt>
                <c:pt idx="10645">
                  <c:v>25.260399409702845</c:v>
                </c:pt>
                <c:pt idx="10646">
                  <c:v>25.262775421142578</c:v>
                </c:pt>
                <c:pt idx="10647">
                  <c:v>25.265151432582311</c:v>
                </c:pt>
                <c:pt idx="10648">
                  <c:v>25.267541067940847</c:v>
                </c:pt>
                <c:pt idx="10649">
                  <c:v>25.26991707938058</c:v>
                </c:pt>
                <c:pt idx="10650">
                  <c:v>25.272295815604071</c:v>
                </c:pt>
                <c:pt idx="10651">
                  <c:v>25.274674551827566</c:v>
                </c:pt>
                <c:pt idx="10652">
                  <c:v>25.277066911969865</c:v>
                </c:pt>
                <c:pt idx="10653">
                  <c:v>25.279445648193359</c:v>
                </c:pt>
                <c:pt idx="10654">
                  <c:v>25.28181893484933</c:v>
                </c:pt>
                <c:pt idx="10655">
                  <c:v>25.284205845424108</c:v>
                </c:pt>
                <c:pt idx="10656">
                  <c:v>25.286595480782644</c:v>
                </c:pt>
                <c:pt idx="10657">
                  <c:v>25.288963317871094</c:v>
                </c:pt>
                <c:pt idx="10658">
                  <c:v>25.291342054094585</c:v>
                </c:pt>
                <c:pt idx="10659">
                  <c:v>25.293728964669363</c:v>
                </c:pt>
                <c:pt idx="10660">
                  <c:v>25.296113150460378</c:v>
                </c:pt>
                <c:pt idx="10661">
                  <c:v>25.298480987548828</c:v>
                </c:pt>
                <c:pt idx="10662">
                  <c:v>25.300867898123602</c:v>
                </c:pt>
                <c:pt idx="10663">
                  <c:v>25.30325480869838</c:v>
                </c:pt>
                <c:pt idx="10664">
                  <c:v>25.305636269705634</c:v>
                </c:pt>
                <c:pt idx="10665">
                  <c:v>25.308004106794083</c:v>
                </c:pt>
                <c:pt idx="10666">
                  <c:v>25.310391017368861</c:v>
                </c:pt>
                <c:pt idx="10667">
                  <c:v>25.312772478376115</c:v>
                </c:pt>
                <c:pt idx="10668">
                  <c:v>25.315159388950892</c:v>
                </c:pt>
                <c:pt idx="10669">
                  <c:v>25.317527226039342</c:v>
                </c:pt>
                <c:pt idx="10670">
                  <c:v>25.319925035749161</c:v>
                </c:pt>
                <c:pt idx="10671">
                  <c:v>25.322292872837611</c:v>
                </c:pt>
                <c:pt idx="10672">
                  <c:v>25.324677058628627</c:v>
                </c:pt>
                <c:pt idx="10673">
                  <c:v>25.327053070068359</c:v>
                </c:pt>
                <c:pt idx="10674">
                  <c:v>25.329442705426896</c:v>
                </c:pt>
                <c:pt idx="10675">
                  <c:v>25.331826891217911</c:v>
                </c:pt>
                <c:pt idx="10676">
                  <c:v>25.334213801792689</c:v>
                </c:pt>
                <c:pt idx="10677">
                  <c:v>25.336578914097377</c:v>
                </c:pt>
                <c:pt idx="10678">
                  <c:v>25.338976723807196</c:v>
                </c:pt>
                <c:pt idx="10679">
                  <c:v>25.341344560895646</c:v>
                </c:pt>
                <c:pt idx="10680">
                  <c:v>25.343726021902899</c:v>
                </c:pt>
                <c:pt idx="10681">
                  <c:v>25.346104758126394</c:v>
                </c:pt>
                <c:pt idx="10682">
                  <c:v>25.348491668701172</c:v>
                </c:pt>
                <c:pt idx="10683">
                  <c:v>25.350867680140905</c:v>
                </c:pt>
                <c:pt idx="10684">
                  <c:v>25.353246416364396</c:v>
                </c:pt>
                <c:pt idx="10685">
                  <c:v>25.355622427804128</c:v>
                </c:pt>
                <c:pt idx="10686">
                  <c:v>25.358020237513951</c:v>
                </c:pt>
                <c:pt idx="10687">
                  <c:v>25.360388074602398</c:v>
                </c:pt>
                <c:pt idx="10688">
                  <c:v>25.362769535609655</c:v>
                </c:pt>
                <c:pt idx="10689">
                  <c:v>25.365150996616908</c:v>
                </c:pt>
                <c:pt idx="10690">
                  <c:v>25.367546081542969</c:v>
                </c:pt>
                <c:pt idx="10691">
                  <c:v>25.369908469063894</c:v>
                </c:pt>
                <c:pt idx="10692">
                  <c:v>25.372300829206193</c:v>
                </c:pt>
                <c:pt idx="10693">
                  <c:v>25.374682290213446</c:v>
                </c:pt>
                <c:pt idx="10694">
                  <c:v>25.377066476004462</c:v>
                </c:pt>
                <c:pt idx="10695">
                  <c:v>25.379434313092911</c:v>
                </c:pt>
                <c:pt idx="10696">
                  <c:v>25.381818498883927</c:v>
                </c:pt>
                <c:pt idx="10697">
                  <c:v>25.384202684674943</c:v>
                </c:pt>
                <c:pt idx="10698">
                  <c:v>25.38658959524972</c:v>
                </c:pt>
                <c:pt idx="10699">
                  <c:v>25.388960157121929</c:v>
                </c:pt>
                <c:pt idx="10700">
                  <c:v>25.391352517264227</c:v>
                </c:pt>
                <c:pt idx="10701">
                  <c:v>25.39372852870396</c:v>
                </c:pt>
                <c:pt idx="10702">
                  <c:v>25.396107264927455</c:v>
                </c:pt>
                <c:pt idx="10703">
                  <c:v>25.398486001150946</c:v>
                </c:pt>
                <c:pt idx="10704">
                  <c:v>25.400872911725724</c:v>
                </c:pt>
                <c:pt idx="10705">
                  <c:v>25.403259822300502</c:v>
                </c:pt>
                <c:pt idx="10706">
                  <c:v>25.405633108956472</c:v>
                </c:pt>
                <c:pt idx="10707">
                  <c:v>25.408011845179967</c:v>
                </c:pt>
                <c:pt idx="10708">
                  <c:v>25.410396030970983</c:v>
                </c:pt>
                <c:pt idx="10709">
                  <c:v>25.412769317626953</c:v>
                </c:pt>
                <c:pt idx="10710">
                  <c:v>25.415150778634207</c:v>
                </c:pt>
                <c:pt idx="10711">
                  <c:v>25.41753223964146</c:v>
                </c:pt>
                <c:pt idx="10712">
                  <c:v>25.419921875</c:v>
                </c:pt>
                <c:pt idx="10713">
                  <c:v>25.422300611223491</c:v>
                </c:pt>
                <c:pt idx="10714">
                  <c:v>25.424673897879462</c:v>
                </c:pt>
                <c:pt idx="10715">
                  <c:v>25.427049909319194</c:v>
                </c:pt>
                <c:pt idx="10716">
                  <c:v>25.429444994245255</c:v>
                </c:pt>
                <c:pt idx="10717">
                  <c:v>25.43182373046875</c:v>
                </c:pt>
                <c:pt idx="10718">
                  <c:v>25.434191567557196</c:v>
                </c:pt>
                <c:pt idx="10719">
                  <c:v>25.436581202915736</c:v>
                </c:pt>
                <c:pt idx="10720">
                  <c:v>25.438968113490514</c:v>
                </c:pt>
                <c:pt idx="10721">
                  <c:v>25.441338675362722</c:v>
                </c:pt>
                <c:pt idx="10722">
                  <c:v>25.443731035505021</c:v>
                </c:pt>
                <c:pt idx="10723">
                  <c:v>25.446115221296036</c:v>
                </c:pt>
                <c:pt idx="10724">
                  <c:v>25.448499407087052</c:v>
                </c:pt>
                <c:pt idx="10725">
                  <c:v>25.450867244175502</c:v>
                </c:pt>
                <c:pt idx="10726">
                  <c:v>25.453248705182755</c:v>
                </c:pt>
                <c:pt idx="10727">
                  <c:v>25.455630166190009</c:v>
                </c:pt>
                <c:pt idx="10728">
                  <c:v>25.458022526332311</c:v>
                </c:pt>
                <c:pt idx="10729">
                  <c:v>25.460393088204519</c:v>
                </c:pt>
                <c:pt idx="10730">
                  <c:v>25.462774549211773</c:v>
                </c:pt>
                <c:pt idx="10731">
                  <c:v>25.46515601021903</c:v>
                </c:pt>
                <c:pt idx="10732">
                  <c:v>25.467529296875</c:v>
                </c:pt>
                <c:pt idx="10733">
                  <c:v>25.46990258353097</c:v>
                </c:pt>
                <c:pt idx="10734">
                  <c:v>25.472292218889507</c:v>
                </c:pt>
                <c:pt idx="10735">
                  <c:v>25.474681854248047</c:v>
                </c:pt>
                <c:pt idx="10736">
                  <c:v>25.477052416120255</c:v>
                </c:pt>
                <c:pt idx="10737">
                  <c:v>25.479439326695033</c:v>
                </c:pt>
                <c:pt idx="10738">
                  <c:v>25.481823512486049</c:v>
                </c:pt>
                <c:pt idx="10739">
                  <c:v>25.484207698277064</c:v>
                </c:pt>
                <c:pt idx="10740">
                  <c:v>25.486580984933035</c:v>
                </c:pt>
                <c:pt idx="10741">
                  <c:v>25.488956996372767</c:v>
                </c:pt>
                <c:pt idx="10742">
                  <c:v>25.491346631731304</c:v>
                </c:pt>
                <c:pt idx="10743">
                  <c:v>25.493730817522319</c:v>
                </c:pt>
                <c:pt idx="10744">
                  <c:v>25.496106828962052</c:v>
                </c:pt>
                <c:pt idx="10745">
                  <c:v>25.498480115618023</c:v>
                </c:pt>
                <c:pt idx="10746">
                  <c:v>25.500872475760321</c:v>
                </c:pt>
                <c:pt idx="10747">
                  <c:v>25.503256661551337</c:v>
                </c:pt>
                <c:pt idx="10748">
                  <c:v>25.505629948207311</c:v>
                </c:pt>
                <c:pt idx="10749">
                  <c:v>25.508008684430802</c:v>
                </c:pt>
                <c:pt idx="10750">
                  <c:v>25.51039559500558</c:v>
                </c:pt>
                <c:pt idx="10751">
                  <c:v>25.512785230364116</c:v>
                </c:pt>
                <c:pt idx="10752">
                  <c:v>25.515153067452566</c:v>
                </c:pt>
                <c:pt idx="10753">
                  <c:v>25.517542702811102</c:v>
                </c:pt>
                <c:pt idx="10754">
                  <c:v>25.519918714250835</c:v>
                </c:pt>
                <c:pt idx="10755">
                  <c:v>25.522302900041851</c:v>
                </c:pt>
                <c:pt idx="10756">
                  <c:v>25.524668012346538</c:v>
                </c:pt>
                <c:pt idx="10757">
                  <c:v>25.527057647705078</c:v>
                </c:pt>
                <c:pt idx="10758">
                  <c:v>25.529439108712332</c:v>
                </c:pt>
                <c:pt idx="10759">
                  <c:v>25.531815120152064</c:v>
                </c:pt>
                <c:pt idx="10760">
                  <c:v>25.53419930594308</c:v>
                </c:pt>
                <c:pt idx="10761">
                  <c:v>25.536591666085378</c:v>
                </c:pt>
                <c:pt idx="10762">
                  <c:v>25.538964952741349</c:v>
                </c:pt>
                <c:pt idx="10763">
                  <c:v>25.541340964181082</c:v>
                </c:pt>
                <c:pt idx="10764">
                  <c:v>25.543716975620814</c:v>
                </c:pt>
                <c:pt idx="10765">
                  <c:v>25.546114785330634</c:v>
                </c:pt>
                <c:pt idx="10766">
                  <c:v>25.548493521554128</c:v>
                </c:pt>
                <c:pt idx="10767">
                  <c:v>25.550869532993861</c:v>
                </c:pt>
                <c:pt idx="10768">
                  <c:v>25.553245544433594</c:v>
                </c:pt>
                <c:pt idx="10769">
                  <c:v>25.55563517979213</c:v>
                </c:pt>
                <c:pt idx="10770">
                  <c:v>25.558013916015625</c:v>
                </c:pt>
                <c:pt idx="10771">
                  <c:v>25.560392652239116</c:v>
                </c:pt>
                <c:pt idx="10772">
                  <c:v>25.562771388462611</c:v>
                </c:pt>
                <c:pt idx="10773">
                  <c:v>25.56516374860491</c:v>
                </c:pt>
                <c:pt idx="10774">
                  <c:v>25.567542484828405</c:v>
                </c:pt>
                <c:pt idx="10775">
                  <c:v>25.569915771484375</c:v>
                </c:pt>
                <c:pt idx="10776">
                  <c:v>25.572302682059149</c:v>
                </c:pt>
                <c:pt idx="10777">
                  <c:v>25.574689592633927</c:v>
                </c:pt>
                <c:pt idx="10778">
                  <c:v>25.577060154506139</c:v>
                </c:pt>
                <c:pt idx="10779">
                  <c:v>25.579436165945868</c:v>
                </c:pt>
                <c:pt idx="10780">
                  <c:v>25.581823076520646</c:v>
                </c:pt>
                <c:pt idx="10781">
                  <c:v>25.584204537527899</c:v>
                </c:pt>
                <c:pt idx="10782">
                  <c:v>25.586575099400111</c:v>
                </c:pt>
                <c:pt idx="10783">
                  <c:v>25.588962009974889</c:v>
                </c:pt>
                <c:pt idx="10784">
                  <c:v>25.591346195765905</c:v>
                </c:pt>
                <c:pt idx="10785">
                  <c:v>25.593733106340679</c:v>
                </c:pt>
                <c:pt idx="10786">
                  <c:v>25.596098218645366</c:v>
                </c:pt>
                <c:pt idx="10787">
                  <c:v>25.598485129220144</c:v>
                </c:pt>
                <c:pt idx="10788">
                  <c:v>25.600872039794922</c:v>
                </c:pt>
                <c:pt idx="10789">
                  <c:v>25.603256225585938</c:v>
                </c:pt>
                <c:pt idx="10790">
                  <c:v>25.605624062674384</c:v>
                </c:pt>
                <c:pt idx="10791">
                  <c:v>25.608021872384207</c:v>
                </c:pt>
                <c:pt idx="10792">
                  <c:v>25.610389709472656</c:v>
                </c:pt>
                <c:pt idx="10793">
                  <c:v>25.61277117047991</c:v>
                </c:pt>
                <c:pt idx="10794">
                  <c:v>25.615149906703405</c:v>
                </c:pt>
                <c:pt idx="10795">
                  <c:v>25.617539542061941</c:v>
                </c:pt>
                <c:pt idx="10796">
                  <c:v>25.619921003069194</c:v>
                </c:pt>
                <c:pt idx="10797">
                  <c:v>25.62230518886021</c:v>
                </c:pt>
                <c:pt idx="10798">
                  <c:v>25.62467302594866</c:v>
                </c:pt>
                <c:pt idx="10799">
                  <c:v>25.627073560442241</c:v>
                </c:pt>
                <c:pt idx="10800">
                  <c:v>25.629438672746929</c:v>
                </c:pt>
                <c:pt idx="10801">
                  <c:v>25.631822858537944</c:v>
                </c:pt>
                <c:pt idx="10802">
                  <c:v>25.634201594761439</c:v>
                </c:pt>
                <c:pt idx="10803">
                  <c:v>25.636588505336217</c:v>
                </c:pt>
                <c:pt idx="10804">
                  <c:v>25.638964516775946</c:v>
                </c:pt>
                <c:pt idx="10805">
                  <c:v>25.641340528215679</c:v>
                </c:pt>
                <c:pt idx="10806">
                  <c:v>25.643719264439174</c:v>
                </c:pt>
                <c:pt idx="10807">
                  <c:v>25.646117074148993</c:v>
                </c:pt>
                <c:pt idx="10808">
                  <c:v>25.648484911237443</c:v>
                </c:pt>
                <c:pt idx="10809">
                  <c:v>25.650869097028458</c:v>
                </c:pt>
                <c:pt idx="10810">
                  <c:v>25.653247833251953</c:v>
                </c:pt>
                <c:pt idx="10811">
                  <c:v>25.655640193394252</c:v>
                </c:pt>
                <c:pt idx="10812">
                  <c:v>25.657999856131415</c:v>
                </c:pt>
                <c:pt idx="10813">
                  <c:v>25.660394941057476</c:v>
                </c:pt>
                <c:pt idx="10814">
                  <c:v>25.662776402064733</c:v>
                </c:pt>
                <c:pt idx="10815">
                  <c:v>25.665160587855748</c:v>
                </c:pt>
                <c:pt idx="10816">
                  <c:v>25.667525700160436</c:v>
                </c:pt>
                <c:pt idx="10817">
                  <c:v>25.66991261073521</c:v>
                </c:pt>
                <c:pt idx="10818">
                  <c:v>25.672299521309988</c:v>
                </c:pt>
                <c:pt idx="10819">
                  <c:v>25.674686431884766</c:v>
                </c:pt>
                <c:pt idx="10820">
                  <c:v>25.677059718540736</c:v>
                </c:pt>
                <c:pt idx="10821">
                  <c:v>25.679449353899273</c:v>
                </c:pt>
                <c:pt idx="10822">
                  <c:v>25.681825365339005</c:v>
                </c:pt>
                <c:pt idx="10823">
                  <c:v>25.6842041015625</c:v>
                </c:pt>
                <c:pt idx="10824">
                  <c:v>25.686580113002233</c:v>
                </c:pt>
                <c:pt idx="10825">
                  <c:v>25.688967023577007</c:v>
                </c:pt>
                <c:pt idx="10826">
                  <c:v>25.691353934151785</c:v>
                </c:pt>
                <c:pt idx="10827">
                  <c:v>25.693727220807755</c:v>
                </c:pt>
                <c:pt idx="10828">
                  <c:v>25.69610595703125</c:v>
                </c:pt>
                <c:pt idx="10829">
                  <c:v>25.698492867606024</c:v>
                </c:pt>
                <c:pt idx="10830">
                  <c:v>25.700863429478236</c:v>
                </c:pt>
                <c:pt idx="10831">
                  <c:v>25.70324489048549</c:v>
                </c:pt>
                <c:pt idx="10832">
                  <c:v>25.705623626708984</c:v>
                </c:pt>
                <c:pt idx="10833">
                  <c:v>25.708015986851283</c:v>
                </c:pt>
                <c:pt idx="10834">
                  <c:v>25.710394723074774</c:v>
                </c:pt>
                <c:pt idx="10835">
                  <c:v>25.712768009730748</c:v>
                </c:pt>
                <c:pt idx="10836">
                  <c:v>25.715144021170477</c:v>
                </c:pt>
                <c:pt idx="10837">
                  <c:v>25.7175418308803</c:v>
                </c:pt>
                <c:pt idx="10838">
                  <c:v>25.719923291887554</c:v>
                </c:pt>
                <c:pt idx="10839">
                  <c:v>25.722291128976003</c:v>
                </c:pt>
                <c:pt idx="10840">
                  <c:v>25.724678039550781</c:v>
                </c:pt>
                <c:pt idx="10841">
                  <c:v>25.727064950125555</c:v>
                </c:pt>
                <c:pt idx="10842">
                  <c:v>25.729432787214005</c:v>
                </c:pt>
                <c:pt idx="10843">
                  <c:v>25.731827872140066</c:v>
                </c:pt>
                <c:pt idx="10844">
                  <c:v>25.734209333147319</c:v>
                </c:pt>
                <c:pt idx="10845">
                  <c:v>25.736593518938335</c:v>
                </c:pt>
                <c:pt idx="10846">
                  <c:v>25.738961356026785</c:v>
                </c:pt>
                <c:pt idx="10847">
                  <c:v>25.741342817034038</c:v>
                </c:pt>
                <c:pt idx="10848">
                  <c:v>25.743724278041295</c:v>
                </c:pt>
                <c:pt idx="10849">
                  <c:v>25.746119362967352</c:v>
                </c:pt>
                <c:pt idx="10850">
                  <c:v>25.748487200055802</c:v>
                </c:pt>
                <c:pt idx="10851">
                  <c:v>25.75087411063058</c:v>
                </c:pt>
                <c:pt idx="10852">
                  <c:v>25.753252846854071</c:v>
                </c:pt>
                <c:pt idx="10853">
                  <c:v>25.755626133510045</c:v>
                </c:pt>
                <c:pt idx="10854">
                  <c:v>25.757999420166016</c:v>
                </c:pt>
                <c:pt idx="10855">
                  <c:v>25.760391780308314</c:v>
                </c:pt>
                <c:pt idx="10856">
                  <c:v>25.762778690883092</c:v>
                </c:pt>
                <c:pt idx="10857">
                  <c:v>25.7651492527553</c:v>
                </c:pt>
                <c:pt idx="10858">
                  <c:v>25.767533438546316</c:v>
                </c:pt>
                <c:pt idx="10859">
                  <c:v>25.769917624337332</c:v>
                </c:pt>
                <c:pt idx="10860">
                  <c:v>25.772301810128347</c:v>
                </c:pt>
                <c:pt idx="10861">
                  <c:v>25.774675096784318</c:v>
                </c:pt>
                <c:pt idx="10862">
                  <c:v>25.777053833007812</c:v>
                </c:pt>
                <c:pt idx="10863">
                  <c:v>25.779440743582587</c:v>
                </c:pt>
                <c:pt idx="10864">
                  <c:v>25.781824929373602</c:v>
                </c:pt>
                <c:pt idx="10865">
                  <c:v>25.784200940813335</c:v>
                </c:pt>
                <c:pt idx="10866">
                  <c:v>25.786574227469305</c:v>
                </c:pt>
                <c:pt idx="10867">
                  <c:v>25.788969312395366</c:v>
                </c:pt>
                <c:pt idx="10868">
                  <c:v>25.791353498186382</c:v>
                </c:pt>
                <c:pt idx="10869">
                  <c:v>25.793726784842352</c:v>
                </c:pt>
                <c:pt idx="10870">
                  <c:v>25.796108245849609</c:v>
                </c:pt>
                <c:pt idx="10871">
                  <c:v>25.798492431640625</c:v>
                </c:pt>
                <c:pt idx="10872">
                  <c:v>25.800882066999161</c:v>
                </c:pt>
                <c:pt idx="10873">
                  <c:v>25.803249904087611</c:v>
                </c:pt>
                <c:pt idx="10874">
                  <c:v>25.80564226422991</c:v>
                </c:pt>
                <c:pt idx="10875">
                  <c:v>25.808018275669642</c:v>
                </c:pt>
                <c:pt idx="10876">
                  <c:v>25.810397011893134</c:v>
                </c:pt>
                <c:pt idx="10877">
                  <c:v>25.812759399414062</c:v>
                </c:pt>
                <c:pt idx="10878">
                  <c:v>25.815154484340123</c:v>
                </c:pt>
                <c:pt idx="10879">
                  <c:v>25.817535945347377</c:v>
                </c:pt>
                <c:pt idx="10880">
                  <c:v>25.819911956787109</c:v>
                </c:pt>
                <c:pt idx="10881">
                  <c:v>25.822293417794363</c:v>
                </c:pt>
                <c:pt idx="10882">
                  <c:v>25.824685777936661</c:v>
                </c:pt>
                <c:pt idx="10883">
                  <c:v>25.827059064592632</c:v>
                </c:pt>
                <c:pt idx="10884">
                  <c:v>25.829435076032365</c:v>
                </c:pt>
                <c:pt idx="10885">
                  <c:v>25.831813812255859</c:v>
                </c:pt>
                <c:pt idx="10886">
                  <c:v>25.83420889718192</c:v>
                </c:pt>
                <c:pt idx="10887">
                  <c:v>25.836587633405411</c:v>
                </c:pt>
                <c:pt idx="10888">
                  <c:v>25.838963644845144</c:v>
                </c:pt>
                <c:pt idx="10889">
                  <c:v>25.841342381068639</c:v>
                </c:pt>
                <c:pt idx="10890">
                  <c:v>25.843729291643413</c:v>
                </c:pt>
                <c:pt idx="10891">
                  <c:v>25.846108027866908</c:v>
                </c:pt>
                <c:pt idx="10892">
                  <c:v>25.848484039306641</c:v>
                </c:pt>
                <c:pt idx="10893">
                  <c:v>25.850865500313894</c:v>
                </c:pt>
                <c:pt idx="10894">
                  <c:v>25.85325513567243</c:v>
                </c:pt>
                <c:pt idx="10895">
                  <c:v>25.855633871895925</c:v>
                </c:pt>
                <c:pt idx="10896">
                  <c:v>25.858009883335658</c:v>
                </c:pt>
                <c:pt idx="10897">
                  <c:v>25.860394069126674</c:v>
                </c:pt>
                <c:pt idx="10898">
                  <c:v>25.86278370448521</c:v>
                </c:pt>
                <c:pt idx="10899">
                  <c:v>25.865154266357422</c:v>
                </c:pt>
                <c:pt idx="10900">
                  <c:v>25.867533002580913</c:v>
                </c:pt>
                <c:pt idx="10901">
                  <c:v>25.869919913155691</c:v>
                </c:pt>
                <c:pt idx="10902">
                  <c:v>25.872301374162944</c:v>
                </c:pt>
                <c:pt idx="10903">
                  <c:v>25.874671936035156</c:v>
                </c:pt>
                <c:pt idx="10904">
                  <c:v>25.87705884660993</c:v>
                </c:pt>
                <c:pt idx="10905">
                  <c:v>25.879443032400946</c:v>
                </c:pt>
                <c:pt idx="10906">
                  <c:v>25.881827218191962</c:v>
                </c:pt>
                <c:pt idx="10907">
                  <c:v>25.884195055280411</c:v>
                </c:pt>
                <c:pt idx="10908">
                  <c:v>25.886579241071427</c:v>
                </c:pt>
                <c:pt idx="10909">
                  <c:v>25.888963426862443</c:v>
                </c:pt>
                <c:pt idx="10910">
                  <c:v>25.891347612653458</c:v>
                </c:pt>
                <c:pt idx="10911">
                  <c:v>25.89371817452567</c:v>
                </c:pt>
                <c:pt idx="10912">
                  <c:v>25.89611598423549</c:v>
                </c:pt>
                <c:pt idx="10913">
                  <c:v>25.898483821323939</c:v>
                </c:pt>
                <c:pt idx="10914">
                  <c:v>25.900868007114955</c:v>
                </c:pt>
                <c:pt idx="10915">
                  <c:v>25.903244018554688</c:v>
                </c:pt>
                <c:pt idx="10916">
                  <c:v>25.905636378696986</c:v>
                </c:pt>
                <c:pt idx="10917">
                  <c:v>25.908020564488002</c:v>
                </c:pt>
                <c:pt idx="10918">
                  <c:v>25.910402025495255</c:v>
                </c:pt>
                <c:pt idx="10919">
                  <c:v>25.912769862583705</c:v>
                </c:pt>
                <c:pt idx="10920">
                  <c:v>25.915167672293524</c:v>
                </c:pt>
                <c:pt idx="10921">
                  <c:v>25.917535509381974</c:v>
                </c:pt>
                <c:pt idx="10922">
                  <c:v>25.919916970389227</c:v>
                </c:pt>
                <c:pt idx="10923">
                  <c:v>25.922295706612722</c:v>
                </c:pt>
                <c:pt idx="10924">
                  <c:v>25.924685341971259</c:v>
                </c:pt>
                <c:pt idx="10925">
                  <c:v>25.927058628627233</c:v>
                </c:pt>
                <c:pt idx="10926">
                  <c:v>25.929437364850724</c:v>
                </c:pt>
                <c:pt idx="10927">
                  <c:v>25.931813376290457</c:v>
                </c:pt>
                <c:pt idx="10928">
                  <c:v>25.93421118600028</c:v>
                </c:pt>
                <c:pt idx="10929">
                  <c:v>25.936579023088726</c:v>
                </c:pt>
                <c:pt idx="10930">
                  <c:v>25.938963208879741</c:v>
                </c:pt>
                <c:pt idx="10931">
                  <c:v>25.941344669886998</c:v>
                </c:pt>
                <c:pt idx="10932">
                  <c:v>25.943737030029297</c:v>
                </c:pt>
                <c:pt idx="10933">
                  <c:v>25.94609669276646</c:v>
                </c:pt>
                <c:pt idx="10934">
                  <c:v>25.948491777692521</c:v>
                </c:pt>
                <c:pt idx="10935">
                  <c:v>25.950873238699774</c:v>
                </c:pt>
                <c:pt idx="10936">
                  <c:v>25.953254699707031</c:v>
                </c:pt>
                <c:pt idx="10937">
                  <c:v>25.955622536795477</c:v>
                </c:pt>
                <c:pt idx="10938">
                  <c:v>25.958009447370255</c:v>
                </c:pt>
                <c:pt idx="10939">
                  <c:v>25.960393633161271</c:v>
                </c:pt>
                <c:pt idx="10940">
                  <c:v>25.962777818952286</c:v>
                </c:pt>
                <c:pt idx="10941">
                  <c:v>25.965151105608257</c:v>
                </c:pt>
                <c:pt idx="10942">
                  <c:v>25.967543465750555</c:v>
                </c:pt>
                <c:pt idx="10943">
                  <c:v>25.969919477190288</c:v>
                </c:pt>
                <c:pt idx="10944">
                  <c:v>25.972298213413783</c:v>
                </c:pt>
                <c:pt idx="10945">
                  <c:v>25.974671500069753</c:v>
                </c:pt>
                <c:pt idx="10946">
                  <c:v>25.977063860212052</c:v>
                </c:pt>
                <c:pt idx="10947">
                  <c:v>25.97945077078683</c:v>
                </c:pt>
                <c:pt idx="10948">
                  <c:v>25.98181860787528</c:v>
                </c:pt>
                <c:pt idx="10949">
                  <c:v>25.984200068882533</c:v>
                </c:pt>
                <c:pt idx="10950">
                  <c:v>25.986589704241069</c:v>
                </c:pt>
                <c:pt idx="10951">
                  <c:v>25.988957541329519</c:v>
                </c:pt>
                <c:pt idx="10952">
                  <c:v>25.991341727120535</c:v>
                </c:pt>
                <c:pt idx="10953">
                  <c:v>25.99372046334403</c:v>
                </c:pt>
                <c:pt idx="10954">
                  <c:v>25.996112823486328</c:v>
                </c:pt>
                <c:pt idx="10955">
                  <c:v>25.998491559709819</c:v>
                </c:pt>
                <c:pt idx="10956">
                  <c:v>26.00086484636579</c:v>
                </c:pt>
                <c:pt idx="10957">
                  <c:v>26.003240857805523</c:v>
                </c:pt>
                <c:pt idx="10958">
                  <c:v>26.005635942731583</c:v>
                </c:pt>
                <c:pt idx="10959">
                  <c:v>26.008017403738837</c:v>
                </c:pt>
                <c:pt idx="10960">
                  <c:v>26.010382516043524</c:v>
                </c:pt>
                <c:pt idx="10961">
                  <c:v>26.012774876185826</c:v>
                </c:pt>
                <c:pt idx="10962">
                  <c:v>26.015159061976842</c:v>
                </c:pt>
                <c:pt idx="10963">
                  <c:v>26.017526899065288</c:v>
                </c:pt>
                <c:pt idx="10964">
                  <c:v>26.019924708775111</c:v>
                </c:pt>
                <c:pt idx="10965">
                  <c:v>26.022306169782365</c:v>
                </c:pt>
                <c:pt idx="10966">
                  <c:v>26.02469035557338</c:v>
                </c:pt>
                <c:pt idx="10967">
                  <c:v>26.027055467878068</c:v>
                </c:pt>
                <c:pt idx="10968">
                  <c:v>26.029439653669083</c:v>
                </c:pt>
                <c:pt idx="10969">
                  <c:v>26.031821114676337</c:v>
                </c:pt>
                <c:pt idx="10970">
                  <c:v>26.034213474818639</c:v>
                </c:pt>
                <c:pt idx="10971">
                  <c:v>26.036581311907085</c:v>
                </c:pt>
                <c:pt idx="10972">
                  <c:v>26.038968222481863</c:v>
                </c:pt>
                <c:pt idx="10973">
                  <c:v>26.041346958705358</c:v>
                </c:pt>
                <c:pt idx="10974">
                  <c:v>26.043722970145087</c:v>
                </c:pt>
                <c:pt idx="10975">
                  <c:v>26.046096256801061</c:v>
                </c:pt>
                <c:pt idx="10976">
                  <c:v>26.048485892159597</c:v>
                </c:pt>
                <c:pt idx="10977">
                  <c:v>26.050872802734375</c:v>
                </c:pt>
                <c:pt idx="10978">
                  <c:v>26.053243364606583</c:v>
                </c:pt>
                <c:pt idx="10979">
                  <c:v>26.055627550397599</c:v>
                </c:pt>
                <c:pt idx="10980">
                  <c:v>26.058014460972377</c:v>
                </c:pt>
                <c:pt idx="10981">
                  <c:v>26.060398646763392</c:v>
                </c:pt>
                <c:pt idx="10982">
                  <c:v>26.062771933419363</c:v>
                </c:pt>
                <c:pt idx="10983">
                  <c:v>26.065150669642858</c:v>
                </c:pt>
                <c:pt idx="10984">
                  <c:v>26.067537580217632</c:v>
                </c:pt>
                <c:pt idx="10985">
                  <c:v>26.069921766008648</c:v>
                </c:pt>
                <c:pt idx="10986">
                  <c:v>26.07229777744838</c:v>
                </c:pt>
                <c:pt idx="10987">
                  <c:v>26.074668339320592</c:v>
                </c:pt>
                <c:pt idx="10988">
                  <c:v>26.077063424246649</c:v>
                </c:pt>
                <c:pt idx="10989">
                  <c:v>26.079444885253906</c:v>
                </c:pt>
                <c:pt idx="10990">
                  <c:v>26.081820896693639</c:v>
                </c:pt>
                <c:pt idx="10991">
                  <c:v>26.084202357700892</c:v>
                </c:pt>
                <c:pt idx="10992">
                  <c:v>26.08658926827567</c:v>
                </c:pt>
                <c:pt idx="10993">
                  <c:v>26.088973454066686</c:v>
                </c:pt>
                <c:pt idx="10994">
                  <c:v>26.091344015938894</c:v>
                </c:pt>
                <c:pt idx="10995">
                  <c:v>26.093736376081193</c:v>
                </c:pt>
                <c:pt idx="10996">
                  <c:v>26.096112387520925</c:v>
                </c:pt>
                <c:pt idx="10997">
                  <c:v>26.09849112374442</c:v>
                </c:pt>
                <c:pt idx="10998">
                  <c:v>26.100856236049108</c:v>
                </c:pt>
                <c:pt idx="10999">
                  <c:v>26.103248596191406</c:v>
                </c:pt>
                <c:pt idx="11000">
                  <c:v>26.105632781982422</c:v>
                </c:pt>
                <c:pt idx="11001">
                  <c:v>26.108006068638392</c:v>
                </c:pt>
                <c:pt idx="11002">
                  <c:v>26.110390254429408</c:v>
                </c:pt>
                <c:pt idx="11003">
                  <c:v>26.112779889787944</c:v>
                </c:pt>
                <c:pt idx="11004">
                  <c:v>26.115155901227677</c:v>
                </c:pt>
                <c:pt idx="11005">
                  <c:v>26.117529187883648</c:v>
                </c:pt>
                <c:pt idx="11006">
                  <c:v>26.119910648890905</c:v>
                </c:pt>
                <c:pt idx="11007">
                  <c:v>26.122303009033203</c:v>
                </c:pt>
                <c:pt idx="11008">
                  <c:v>26.124681745256694</c:v>
                </c:pt>
                <c:pt idx="11009">
                  <c:v>26.127060481480189</c:v>
                </c:pt>
                <c:pt idx="11010">
                  <c:v>26.129436492919922</c:v>
                </c:pt>
                <c:pt idx="11011">
                  <c:v>26.131823403494696</c:v>
                </c:pt>
                <c:pt idx="11012">
                  <c:v>26.134202139718191</c:v>
                </c:pt>
                <c:pt idx="11013">
                  <c:v>26.136580875941686</c:v>
                </c:pt>
                <c:pt idx="11014">
                  <c:v>26.138962336948939</c:v>
                </c:pt>
                <c:pt idx="11015">
                  <c:v>26.141354697091238</c:v>
                </c:pt>
                <c:pt idx="11016">
                  <c:v>26.143733433314733</c:v>
                </c:pt>
                <c:pt idx="11017">
                  <c:v>26.146109444754462</c:v>
                </c:pt>
                <c:pt idx="11018">
                  <c:v>26.148490905761719</c:v>
                </c:pt>
                <c:pt idx="11019">
                  <c:v>26.150880541120255</c:v>
                </c:pt>
                <c:pt idx="11020">
                  <c:v>26.153248378208705</c:v>
                </c:pt>
                <c:pt idx="11021">
                  <c:v>26.155627114432196</c:v>
                </c:pt>
                <c:pt idx="11022">
                  <c:v>26.158014025006974</c:v>
                </c:pt>
                <c:pt idx="11023">
                  <c:v>26.160392761230469</c:v>
                </c:pt>
                <c:pt idx="11024">
                  <c:v>26.162763323102677</c:v>
                </c:pt>
                <c:pt idx="11025">
                  <c:v>26.165152958461217</c:v>
                </c:pt>
                <c:pt idx="11026">
                  <c:v>26.167537144252233</c:v>
                </c:pt>
                <c:pt idx="11027">
                  <c:v>26.169918605259486</c:v>
                </c:pt>
                <c:pt idx="11028">
                  <c:v>26.172291891915457</c:v>
                </c:pt>
                <c:pt idx="11029">
                  <c:v>26.174676077706472</c:v>
                </c:pt>
                <c:pt idx="11030">
                  <c:v>26.17706298828125</c:v>
                </c:pt>
                <c:pt idx="11031">
                  <c:v>26.179444449288503</c:v>
                </c:pt>
                <c:pt idx="11032">
                  <c:v>26.181815011160712</c:v>
                </c:pt>
                <c:pt idx="11033">
                  <c:v>26.184215545654297</c:v>
                </c:pt>
                <c:pt idx="11034">
                  <c:v>26.186580657958984</c:v>
                </c:pt>
                <c:pt idx="11035">
                  <c:v>26.18896484375</c:v>
                </c:pt>
                <c:pt idx="11036">
                  <c:v>26.191340855189733</c:v>
                </c:pt>
                <c:pt idx="11037">
                  <c:v>26.193730490548269</c:v>
                </c:pt>
                <c:pt idx="11038">
                  <c:v>26.196114676339285</c:v>
                </c:pt>
                <c:pt idx="11039">
                  <c:v>26.1984988621303</c:v>
                </c:pt>
                <c:pt idx="11040">
                  <c:v>26.200863974434988</c:v>
                </c:pt>
                <c:pt idx="11041">
                  <c:v>26.203261784144811</c:v>
                </c:pt>
                <c:pt idx="11042">
                  <c:v>26.205629621233257</c:v>
                </c:pt>
                <c:pt idx="11043">
                  <c:v>26.208011082240514</c:v>
                </c:pt>
                <c:pt idx="11044">
                  <c:v>26.210389818464005</c:v>
                </c:pt>
                <c:pt idx="11045">
                  <c:v>26.212779453822545</c:v>
                </c:pt>
                <c:pt idx="11046">
                  <c:v>26.215152740478516</c:v>
                </c:pt>
                <c:pt idx="11047">
                  <c:v>26.217531476702007</c:v>
                </c:pt>
                <c:pt idx="11048">
                  <c:v>26.219910212925502</c:v>
                </c:pt>
                <c:pt idx="11049">
                  <c:v>26.222308022635321</c:v>
                </c:pt>
                <c:pt idx="11050">
                  <c:v>26.224673134940009</c:v>
                </c:pt>
                <c:pt idx="11051">
                  <c:v>26.227057320731024</c:v>
                </c:pt>
                <c:pt idx="11052">
                  <c:v>26.229436056954519</c:v>
                </c:pt>
                <c:pt idx="11053">
                  <c:v>26.23183114188058</c:v>
                </c:pt>
                <c:pt idx="11054">
                  <c:v>26.234193529401505</c:v>
                </c:pt>
                <c:pt idx="11055">
                  <c:v>26.236585889543804</c:v>
                </c:pt>
                <c:pt idx="11056">
                  <c:v>26.238967350551061</c:v>
                </c:pt>
                <c:pt idx="11057">
                  <c:v>26.241348811558314</c:v>
                </c:pt>
                <c:pt idx="11058">
                  <c:v>26.243713923863002</c:v>
                </c:pt>
                <c:pt idx="11059">
                  <c:v>26.246103559221538</c:v>
                </c:pt>
                <c:pt idx="11060">
                  <c:v>26.248490469796316</c:v>
                </c:pt>
                <c:pt idx="11061">
                  <c:v>26.250874655587332</c:v>
                </c:pt>
                <c:pt idx="11062">
                  <c:v>26.25324521745954</c:v>
                </c:pt>
                <c:pt idx="11063">
                  <c:v>26.255643027169363</c:v>
                </c:pt>
                <c:pt idx="11064">
                  <c:v>26.258013589041571</c:v>
                </c:pt>
                <c:pt idx="11065">
                  <c:v>26.260395050048828</c:v>
                </c:pt>
                <c:pt idx="11066">
                  <c:v>26.262768336704799</c:v>
                </c:pt>
                <c:pt idx="11067">
                  <c:v>26.265157972063335</c:v>
                </c:pt>
                <c:pt idx="11068">
                  <c:v>26.267547607421875</c:v>
                </c:pt>
                <c:pt idx="11069">
                  <c:v>26.269915444510321</c:v>
                </c:pt>
                <c:pt idx="11070">
                  <c:v>26.272294180733816</c:v>
                </c:pt>
                <c:pt idx="11071">
                  <c:v>26.274683816092352</c:v>
                </c:pt>
                <c:pt idx="11072">
                  <c:v>26.277051653180802</c:v>
                </c:pt>
                <c:pt idx="11073">
                  <c:v>26.279435838971818</c:v>
                </c:pt>
                <c:pt idx="11074">
                  <c:v>26.281814575195312</c:v>
                </c:pt>
                <c:pt idx="11075">
                  <c:v>26.284206935337611</c:v>
                </c:pt>
                <c:pt idx="11076">
                  <c:v>26.286588396344865</c:v>
                </c:pt>
                <c:pt idx="11077">
                  <c:v>26.288961683000835</c:v>
                </c:pt>
                <c:pt idx="11078">
                  <c:v>26.291337694440568</c:v>
                </c:pt>
                <c:pt idx="11079">
                  <c:v>26.293732779366628</c:v>
                </c:pt>
                <c:pt idx="11080">
                  <c:v>26.296114240373882</c:v>
                </c:pt>
                <c:pt idx="11081">
                  <c:v>26.298479352678569</c:v>
                </c:pt>
                <c:pt idx="11082">
                  <c:v>26.300868988037109</c:v>
                </c:pt>
                <c:pt idx="11083">
                  <c:v>26.303255898611884</c:v>
                </c:pt>
                <c:pt idx="11084">
                  <c:v>26.305623735700333</c:v>
                </c:pt>
                <c:pt idx="11085">
                  <c:v>26.308018820626394</c:v>
                </c:pt>
                <c:pt idx="11086">
                  <c:v>26.310400281633648</c:v>
                </c:pt>
                <c:pt idx="11087">
                  <c:v>26.312784467424663</c:v>
                </c:pt>
                <c:pt idx="11088">
                  <c:v>26.315152304513113</c:v>
                </c:pt>
                <c:pt idx="11089">
                  <c:v>26.317536490304128</c:v>
                </c:pt>
                <c:pt idx="11090">
                  <c:v>26.319915226527623</c:v>
                </c:pt>
                <c:pt idx="11091">
                  <c:v>26.32231031145368</c:v>
                </c:pt>
                <c:pt idx="11092">
                  <c:v>26.32467814854213</c:v>
                </c:pt>
                <c:pt idx="11093">
                  <c:v>26.327065059116908</c:v>
                </c:pt>
                <c:pt idx="11094">
                  <c:v>26.329443795340399</c:v>
                </c:pt>
                <c:pt idx="11095">
                  <c:v>26.331817081996373</c:v>
                </c:pt>
                <c:pt idx="11096">
                  <c:v>26.334190368652344</c:v>
                </c:pt>
                <c:pt idx="11097">
                  <c:v>26.336582728794642</c:v>
                </c:pt>
                <c:pt idx="11098">
                  <c:v>26.33896963936942</c:v>
                </c:pt>
                <c:pt idx="11099">
                  <c:v>26.341337476457866</c:v>
                </c:pt>
                <c:pt idx="11100">
                  <c:v>26.343721662248882</c:v>
                </c:pt>
                <c:pt idx="11101">
                  <c:v>26.34610857282366</c:v>
                </c:pt>
                <c:pt idx="11102">
                  <c:v>26.348490033830913</c:v>
                </c:pt>
                <c:pt idx="11103">
                  <c:v>26.350866045270646</c:v>
                </c:pt>
                <c:pt idx="11104">
                  <c:v>26.353242056710378</c:v>
                </c:pt>
                <c:pt idx="11105">
                  <c:v>26.355634416852677</c:v>
                </c:pt>
                <c:pt idx="11106">
                  <c:v>26.35801587785993</c:v>
                </c:pt>
                <c:pt idx="11107">
                  <c:v>26.360391889299663</c:v>
                </c:pt>
                <c:pt idx="11108">
                  <c:v>26.362765175955634</c:v>
                </c:pt>
                <c:pt idx="11109">
                  <c:v>26.365160260881694</c:v>
                </c:pt>
                <c:pt idx="11110">
                  <c:v>26.367541721888951</c:v>
                </c:pt>
                <c:pt idx="11111">
                  <c:v>26.36991773332868</c:v>
                </c:pt>
                <c:pt idx="11112">
                  <c:v>26.372296469552175</c:v>
                </c:pt>
                <c:pt idx="11113">
                  <c:v>26.374686104910712</c:v>
                </c:pt>
                <c:pt idx="11114">
                  <c:v>26.377070290701727</c:v>
                </c:pt>
                <c:pt idx="11115">
                  <c:v>26.379440852573939</c:v>
                </c:pt>
                <c:pt idx="11116">
                  <c:v>26.381830487932476</c:v>
                </c:pt>
                <c:pt idx="11117">
                  <c:v>26.384206499372208</c:v>
                </c:pt>
                <c:pt idx="11118">
                  <c:v>26.386585235595703</c:v>
                </c:pt>
                <c:pt idx="11119">
                  <c:v>26.388950347900391</c:v>
                </c:pt>
                <c:pt idx="11120">
                  <c:v>26.391342708042689</c:v>
                </c:pt>
                <c:pt idx="11121">
                  <c:v>26.393724169049943</c:v>
                </c:pt>
                <c:pt idx="11122">
                  <c:v>26.396100180489675</c:v>
                </c:pt>
                <c:pt idx="11123">
                  <c:v>26.398484366280691</c:v>
                </c:pt>
                <c:pt idx="11124">
                  <c:v>26.400874001639227</c:v>
                </c:pt>
                <c:pt idx="11125">
                  <c:v>26.40325001307896</c:v>
                </c:pt>
                <c:pt idx="11126">
                  <c:v>26.405628749302455</c:v>
                </c:pt>
                <c:pt idx="11127">
                  <c:v>26.408007485525946</c:v>
                </c:pt>
                <c:pt idx="11128">
                  <c:v>26.410399845668248</c:v>
                </c:pt>
                <c:pt idx="11129">
                  <c:v>26.41277858189174</c:v>
                </c:pt>
                <c:pt idx="11130">
                  <c:v>26.415154593331472</c:v>
                </c:pt>
                <c:pt idx="11131">
                  <c:v>26.417536054338726</c:v>
                </c:pt>
                <c:pt idx="11132">
                  <c:v>26.419920240129741</c:v>
                </c:pt>
                <c:pt idx="11133">
                  <c:v>26.422298976353236</c:v>
                </c:pt>
                <c:pt idx="11134">
                  <c:v>26.424674987792969</c:v>
                </c:pt>
                <c:pt idx="11135">
                  <c:v>26.427056448800222</c:v>
                </c:pt>
                <c:pt idx="11136">
                  <c:v>26.429446084158759</c:v>
                </c:pt>
                <c:pt idx="11137">
                  <c:v>26.431827545166016</c:v>
                </c:pt>
                <c:pt idx="11138">
                  <c:v>26.434203556605748</c:v>
                </c:pt>
                <c:pt idx="11139">
                  <c:v>26.436587742396764</c:v>
                </c:pt>
                <c:pt idx="11140">
                  <c:v>26.438974652971538</c:v>
                </c:pt>
                <c:pt idx="11141">
                  <c:v>26.44134521484375</c:v>
                </c:pt>
                <c:pt idx="11142">
                  <c:v>26.443723951067241</c:v>
                </c:pt>
                <c:pt idx="11143">
                  <c:v>26.446110861642019</c:v>
                </c:pt>
                <c:pt idx="11144">
                  <c:v>26.448489597865514</c:v>
                </c:pt>
                <c:pt idx="11145">
                  <c:v>26.450862884521484</c:v>
                </c:pt>
                <c:pt idx="11146">
                  <c:v>26.453252519880021</c:v>
                </c:pt>
                <c:pt idx="11147">
                  <c:v>26.455633980887274</c:v>
                </c:pt>
                <c:pt idx="11148">
                  <c:v>26.458015441894531</c:v>
                </c:pt>
                <c:pt idx="11149">
                  <c:v>26.460383278982977</c:v>
                </c:pt>
                <c:pt idx="11150">
                  <c:v>26.462770189557755</c:v>
                </c:pt>
                <c:pt idx="11151">
                  <c:v>26.465157100132533</c:v>
                </c:pt>
                <c:pt idx="11152">
                  <c:v>26.467541285923549</c:v>
                </c:pt>
                <c:pt idx="11153">
                  <c:v>26.469909123011998</c:v>
                </c:pt>
                <c:pt idx="11154">
                  <c:v>26.472306932721818</c:v>
                </c:pt>
                <c:pt idx="11155">
                  <c:v>26.474672045026505</c:v>
                </c:pt>
                <c:pt idx="11156">
                  <c:v>26.477056230817521</c:v>
                </c:pt>
                <c:pt idx="11157">
                  <c:v>26.479434967041016</c:v>
                </c:pt>
                <c:pt idx="11158">
                  <c:v>26.481827327183314</c:v>
                </c:pt>
                <c:pt idx="11159">
                  <c:v>26.484208788190568</c:v>
                </c:pt>
                <c:pt idx="11160">
                  <c:v>26.486590249197821</c:v>
                </c:pt>
                <c:pt idx="11161">
                  <c:v>26.488960811070033</c:v>
                </c:pt>
                <c:pt idx="11162">
                  <c:v>26.491355895996094</c:v>
                </c:pt>
                <c:pt idx="11163">
                  <c:v>26.493726457868302</c:v>
                </c:pt>
                <c:pt idx="11164">
                  <c:v>26.496107918875555</c:v>
                </c:pt>
                <c:pt idx="11165">
                  <c:v>26.49848665509905</c:v>
                </c:pt>
                <c:pt idx="11166">
                  <c:v>26.500870840890066</c:v>
                </c:pt>
                <c:pt idx="11167">
                  <c:v>26.503246852329799</c:v>
                </c:pt>
                <c:pt idx="11168">
                  <c:v>26.50562558855329</c:v>
                </c:pt>
                <c:pt idx="11169">
                  <c:v>26.508004324776785</c:v>
                </c:pt>
                <c:pt idx="11170">
                  <c:v>26.510399409702845</c:v>
                </c:pt>
                <c:pt idx="11171">
                  <c:v>26.512769971575054</c:v>
                </c:pt>
                <c:pt idx="11172">
                  <c:v>26.515151432582311</c:v>
                </c:pt>
                <c:pt idx="11173">
                  <c:v>26.517532893589564</c:v>
                </c:pt>
                <c:pt idx="11174">
                  <c:v>26.519927978515625</c:v>
                </c:pt>
                <c:pt idx="11175">
                  <c:v>26.522287641252788</c:v>
                </c:pt>
                <c:pt idx="11176">
                  <c:v>26.524682726178849</c:v>
                </c:pt>
                <c:pt idx="11177">
                  <c:v>26.527064187186102</c:v>
                </c:pt>
                <c:pt idx="11178">
                  <c:v>26.529445648193359</c:v>
                </c:pt>
                <c:pt idx="11179">
                  <c:v>26.531810760498047</c:v>
                </c:pt>
                <c:pt idx="11180">
                  <c:v>26.534203120640345</c:v>
                </c:pt>
                <c:pt idx="11181">
                  <c:v>26.536584581647599</c:v>
                </c:pt>
                <c:pt idx="11182">
                  <c:v>26.538968767438615</c:v>
                </c:pt>
                <c:pt idx="11183">
                  <c:v>26.541342054094585</c:v>
                </c:pt>
                <c:pt idx="11184">
                  <c:v>26.543737139020646</c:v>
                </c:pt>
                <c:pt idx="11185">
                  <c:v>26.546107700892858</c:v>
                </c:pt>
                <c:pt idx="11186">
                  <c:v>26.548489161900111</c:v>
                </c:pt>
                <c:pt idx="11187">
                  <c:v>26.550862448556082</c:v>
                </c:pt>
                <c:pt idx="11188">
                  <c:v>26.55325480869838</c:v>
                </c:pt>
                <c:pt idx="11189">
                  <c:v>26.555641719273158</c:v>
                </c:pt>
                <c:pt idx="11190">
                  <c:v>26.558012281145366</c:v>
                </c:pt>
                <c:pt idx="11191">
                  <c:v>26.560388292585099</c:v>
                </c:pt>
                <c:pt idx="11192">
                  <c:v>26.562780652727398</c:v>
                </c:pt>
                <c:pt idx="11193">
                  <c:v>26.565151214599609</c:v>
                </c:pt>
                <c:pt idx="11194">
                  <c:v>26.567532675606863</c:v>
                </c:pt>
                <c:pt idx="11195">
                  <c:v>26.569911411830358</c:v>
                </c:pt>
                <c:pt idx="11196">
                  <c:v>26.572303771972656</c:v>
                </c:pt>
                <c:pt idx="11197">
                  <c:v>26.574682508196148</c:v>
                </c:pt>
                <c:pt idx="11198">
                  <c:v>26.57705851963588</c:v>
                </c:pt>
                <c:pt idx="11199">
                  <c:v>26.579431806291851</c:v>
                </c:pt>
                <c:pt idx="11200">
                  <c:v>26.581826891217911</c:v>
                </c:pt>
                <c:pt idx="11201">
                  <c:v>26.584205627441406</c:v>
                </c:pt>
                <c:pt idx="11202">
                  <c:v>26.586573464529852</c:v>
                </c:pt>
                <c:pt idx="11203">
                  <c:v>26.588963099888392</c:v>
                </c:pt>
                <c:pt idx="11204">
                  <c:v>26.591352735246929</c:v>
                </c:pt>
                <c:pt idx="11205">
                  <c:v>26.593717847551616</c:v>
                </c:pt>
                <c:pt idx="11206">
                  <c:v>26.596112932477677</c:v>
                </c:pt>
                <c:pt idx="11207">
                  <c:v>26.598497118268693</c:v>
                </c:pt>
                <c:pt idx="11208">
                  <c:v>26.600881304059708</c:v>
                </c:pt>
                <c:pt idx="11209">
                  <c:v>26.603246416364396</c:v>
                </c:pt>
                <c:pt idx="11210">
                  <c:v>26.605630602155411</c:v>
                </c:pt>
                <c:pt idx="11211">
                  <c:v>26.608012063162665</c:v>
                </c:pt>
                <c:pt idx="11212">
                  <c:v>26.610404423304967</c:v>
                </c:pt>
                <c:pt idx="11213">
                  <c:v>26.612772260393413</c:v>
                </c:pt>
                <c:pt idx="11214">
                  <c:v>26.615159170968191</c:v>
                </c:pt>
                <c:pt idx="11215">
                  <c:v>26.617535182407924</c:v>
                </c:pt>
                <c:pt idx="11216">
                  <c:v>26.619911193847656</c:v>
                </c:pt>
                <c:pt idx="11217">
                  <c:v>26.622284480503627</c:v>
                </c:pt>
                <c:pt idx="11218">
                  <c:v>26.624676840645925</c:v>
                </c:pt>
                <c:pt idx="11219">
                  <c:v>26.627061026436941</c:v>
                </c:pt>
                <c:pt idx="11220">
                  <c:v>26.629434313092911</c:v>
                </c:pt>
                <c:pt idx="11221">
                  <c:v>26.631818498883927</c:v>
                </c:pt>
                <c:pt idx="11222">
                  <c:v>26.634205409458705</c:v>
                </c:pt>
                <c:pt idx="11223">
                  <c:v>26.636586870465958</c:v>
                </c:pt>
                <c:pt idx="11224">
                  <c:v>26.638962881905691</c:v>
                </c:pt>
                <c:pt idx="11225">
                  <c:v>26.641341618129186</c:v>
                </c:pt>
                <c:pt idx="11226">
                  <c:v>26.643731253487722</c:v>
                </c:pt>
                <c:pt idx="11227">
                  <c:v>26.646112714494976</c:v>
                </c:pt>
                <c:pt idx="11228">
                  <c:v>26.648488725934708</c:v>
                </c:pt>
                <c:pt idx="11229">
                  <c:v>26.650862012590679</c:v>
                </c:pt>
                <c:pt idx="11230">
                  <c:v>26.653254372732977</c:v>
                </c:pt>
                <c:pt idx="11231">
                  <c:v>26.655635833740234</c:v>
                </c:pt>
                <c:pt idx="11232">
                  <c:v>26.658011845179967</c:v>
                </c:pt>
                <c:pt idx="11233">
                  <c:v>26.660390581403458</c:v>
                </c:pt>
                <c:pt idx="11234">
                  <c:v>26.662782941545757</c:v>
                </c:pt>
                <c:pt idx="11235">
                  <c:v>26.665164402553014</c:v>
                </c:pt>
                <c:pt idx="11236">
                  <c:v>26.667534964425222</c:v>
                </c:pt>
                <c:pt idx="11237">
                  <c:v>26.669927324567521</c:v>
                </c:pt>
                <c:pt idx="11238">
                  <c:v>26.672303336007253</c:v>
                </c:pt>
                <c:pt idx="11239">
                  <c:v>26.674682072230748</c:v>
                </c:pt>
                <c:pt idx="11240">
                  <c:v>26.677047184535436</c:v>
                </c:pt>
                <c:pt idx="11241">
                  <c:v>26.679436819893972</c:v>
                </c:pt>
                <c:pt idx="11242">
                  <c:v>26.68182373046875</c:v>
                </c:pt>
                <c:pt idx="11243">
                  <c:v>26.68419701712472</c:v>
                </c:pt>
                <c:pt idx="11244">
                  <c:v>26.686583927699498</c:v>
                </c:pt>
                <c:pt idx="11245">
                  <c:v>26.688970838274273</c:v>
                </c:pt>
                <c:pt idx="11246">
                  <c:v>26.691344124930243</c:v>
                </c:pt>
                <c:pt idx="11247">
                  <c:v>26.693720136369976</c:v>
                </c:pt>
                <c:pt idx="11248">
                  <c:v>26.696104322160991</c:v>
                </c:pt>
                <c:pt idx="11249">
                  <c:v>26.698493957519531</c:v>
                </c:pt>
                <c:pt idx="11250">
                  <c:v>26.700872693743023</c:v>
                </c:pt>
                <c:pt idx="11251">
                  <c:v>26.703248705182755</c:v>
                </c:pt>
                <c:pt idx="11252">
                  <c:v>26.70562744140625</c:v>
                </c:pt>
                <c:pt idx="11253">
                  <c:v>26.708014351981024</c:v>
                </c:pt>
                <c:pt idx="11254">
                  <c:v>26.710393088204519</c:v>
                </c:pt>
                <c:pt idx="11255">
                  <c:v>26.712774549211773</c:v>
                </c:pt>
                <c:pt idx="11256">
                  <c:v>26.71515601021903</c:v>
                </c:pt>
                <c:pt idx="11257">
                  <c:v>26.717542920793804</c:v>
                </c:pt>
                <c:pt idx="11258">
                  <c:v>26.719924381801061</c:v>
                </c:pt>
                <c:pt idx="11259">
                  <c:v>26.722297668457031</c:v>
                </c:pt>
                <c:pt idx="11260">
                  <c:v>26.724681854248047</c:v>
                </c:pt>
                <c:pt idx="11261">
                  <c:v>26.727068764822821</c:v>
                </c:pt>
                <c:pt idx="11262">
                  <c:v>26.729436601911271</c:v>
                </c:pt>
                <c:pt idx="11263">
                  <c:v>26.731818062918524</c:v>
                </c:pt>
                <c:pt idx="11264">
                  <c:v>26.734204973493302</c:v>
                </c:pt>
                <c:pt idx="11265">
                  <c:v>26.736580984933035</c:v>
                </c:pt>
                <c:pt idx="11266">
                  <c:v>26.738956996372767</c:v>
                </c:pt>
                <c:pt idx="11267">
                  <c:v>26.741346631731304</c:v>
                </c:pt>
                <c:pt idx="11268">
                  <c:v>26.743725367954799</c:v>
                </c:pt>
                <c:pt idx="11269">
                  <c:v>26.746109553745814</c:v>
                </c:pt>
                <c:pt idx="11270">
                  <c:v>26.748480115618023</c:v>
                </c:pt>
                <c:pt idx="11271">
                  <c:v>26.7508670261928</c:v>
                </c:pt>
                <c:pt idx="11272">
                  <c:v>26.753253936767578</c:v>
                </c:pt>
                <c:pt idx="11273">
                  <c:v>26.755635397774832</c:v>
                </c:pt>
                <c:pt idx="11274">
                  <c:v>26.75800595964704</c:v>
                </c:pt>
                <c:pt idx="11275">
                  <c:v>26.760403769356863</c:v>
                </c:pt>
                <c:pt idx="11276">
                  <c:v>26.76276888166155</c:v>
                </c:pt>
                <c:pt idx="11277">
                  <c:v>26.765155792236328</c:v>
                </c:pt>
                <c:pt idx="11278">
                  <c:v>26.767531803676061</c:v>
                </c:pt>
                <c:pt idx="11279">
                  <c:v>26.769921439034597</c:v>
                </c:pt>
                <c:pt idx="11280">
                  <c:v>26.772305624825613</c:v>
                </c:pt>
                <c:pt idx="11281">
                  <c:v>26.774684361049108</c:v>
                </c:pt>
                <c:pt idx="11282">
                  <c:v>26.777054922921316</c:v>
                </c:pt>
                <c:pt idx="11283">
                  <c:v>26.779452732631139</c:v>
                </c:pt>
                <c:pt idx="11284">
                  <c:v>26.781823294503347</c:v>
                </c:pt>
                <c:pt idx="11285">
                  <c:v>26.784202030726842</c:v>
                </c:pt>
                <c:pt idx="11286">
                  <c:v>26.786583491734095</c:v>
                </c:pt>
                <c:pt idx="11287">
                  <c:v>26.788970402308873</c:v>
                </c:pt>
                <c:pt idx="11288">
                  <c:v>26.791343688964844</c:v>
                </c:pt>
                <c:pt idx="11289">
                  <c:v>26.793722425188335</c:v>
                </c:pt>
                <c:pt idx="11290">
                  <c:v>26.79610116141183</c:v>
                </c:pt>
                <c:pt idx="11291">
                  <c:v>26.798496246337891</c:v>
                </c:pt>
                <c:pt idx="11292">
                  <c:v>26.800864083426337</c:v>
                </c:pt>
                <c:pt idx="11293">
                  <c:v>26.803248269217352</c:v>
                </c:pt>
                <c:pt idx="11294">
                  <c:v>26.805629730224609</c:v>
                </c:pt>
                <c:pt idx="11295">
                  <c:v>26.808019365583146</c:v>
                </c:pt>
                <c:pt idx="11296">
                  <c:v>26.810381753104071</c:v>
                </c:pt>
                <c:pt idx="11297">
                  <c:v>26.812779562813894</c:v>
                </c:pt>
                <c:pt idx="11298">
                  <c:v>26.815158299037389</c:v>
                </c:pt>
                <c:pt idx="11299">
                  <c:v>26.817539760044642</c:v>
                </c:pt>
                <c:pt idx="11300">
                  <c:v>26.81990487234933</c:v>
                </c:pt>
                <c:pt idx="11301">
                  <c:v>26.822299957275391</c:v>
                </c:pt>
                <c:pt idx="11302">
                  <c:v>26.824681418282644</c:v>
                </c:pt>
                <c:pt idx="11303">
                  <c:v>26.82706560407366</c:v>
                </c:pt>
                <c:pt idx="11304">
                  <c:v>26.82943889072963</c:v>
                </c:pt>
                <c:pt idx="11305">
                  <c:v>26.831833975655691</c:v>
                </c:pt>
                <c:pt idx="11306">
                  <c:v>26.834204537527899</c:v>
                </c:pt>
                <c:pt idx="11307">
                  <c:v>26.836585998535156</c:v>
                </c:pt>
                <c:pt idx="11308">
                  <c:v>26.838959285191127</c:v>
                </c:pt>
                <c:pt idx="11309">
                  <c:v>26.841351645333425</c:v>
                </c:pt>
                <c:pt idx="11310">
                  <c:v>26.843735831124441</c:v>
                </c:pt>
                <c:pt idx="11311">
                  <c:v>26.846106392996649</c:v>
                </c:pt>
                <c:pt idx="11312">
                  <c:v>26.848482404436382</c:v>
                </c:pt>
                <c:pt idx="11313">
                  <c:v>26.85087476457868</c:v>
                </c:pt>
                <c:pt idx="11314">
                  <c:v>26.85324260166713</c:v>
                </c:pt>
                <c:pt idx="11315">
                  <c:v>26.855626787458146</c:v>
                </c:pt>
                <c:pt idx="11316">
                  <c:v>26.858005523681641</c:v>
                </c:pt>
                <c:pt idx="11317">
                  <c:v>26.860400608607701</c:v>
                </c:pt>
                <c:pt idx="11318">
                  <c:v>26.862773895263672</c:v>
                </c:pt>
                <c:pt idx="11319">
                  <c:v>26.865152631487163</c:v>
                </c:pt>
                <c:pt idx="11320">
                  <c:v>26.867525918143134</c:v>
                </c:pt>
                <c:pt idx="11321">
                  <c:v>26.869921003069194</c:v>
                </c:pt>
                <c:pt idx="11322">
                  <c:v>26.872302464076451</c:v>
                </c:pt>
                <c:pt idx="11323">
                  <c:v>26.874670301164898</c:v>
                </c:pt>
                <c:pt idx="11324">
                  <c:v>26.877057211739675</c:v>
                </c:pt>
                <c:pt idx="11325">
                  <c:v>26.879446847098212</c:v>
                </c:pt>
                <c:pt idx="11326">
                  <c:v>26.881811959402899</c:v>
                </c:pt>
                <c:pt idx="11327">
                  <c:v>26.88420704432896</c:v>
                </c:pt>
                <c:pt idx="11328">
                  <c:v>26.886588505336217</c:v>
                </c:pt>
                <c:pt idx="11329">
                  <c:v>26.888975415910991</c:v>
                </c:pt>
                <c:pt idx="11330">
                  <c:v>26.891340528215679</c:v>
                </c:pt>
                <c:pt idx="11331">
                  <c:v>26.893724714006694</c:v>
                </c:pt>
                <c:pt idx="11332">
                  <c:v>26.896106175013951</c:v>
                </c:pt>
                <c:pt idx="11333">
                  <c:v>26.898501259940009</c:v>
                </c:pt>
                <c:pt idx="11334">
                  <c:v>26.900869097028458</c:v>
                </c:pt>
                <c:pt idx="11335">
                  <c:v>26.903256007603236</c:v>
                </c:pt>
                <c:pt idx="11336">
                  <c:v>26.905632019042969</c:v>
                </c:pt>
                <c:pt idx="11337">
                  <c:v>26.908005305698939</c:v>
                </c:pt>
                <c:pt idx="11338">
                  <c:v>26.910381317138672</c:v>
                </c:pt>
                <c:pt idx="11339">
                  <c:v>26.91277367728097</c:v>
                </c:pt>
                <c:pt idx="11340">
                  <c:v>26.915157863071986</c:v>
                </c:pt>
                <c:pt idx="11341">
                  <c:v>26.917531149727957</c:v>
                </c:pt>
                <c:pt idx="11342">
                  <c:v>26.91991261073521</c:v>
                </c:pt>
                <c:pt idx="11343">
                  <c:v>26.922299521309988</c:v>
                </c:pt>
                <c:pt idx="11344">
                  <c:v>26.924680982317241</c:v>
                </c:pt>
                <c:pt idx="11345">
                  <c:v>26.927059718540736</c:v>
                </c:pt>
                <c:pt idx="11346">
                  <c:v>26.929435729980469</c:v>
                </c:pt>
                <c:pt idx="11347">
                  <c:v>26.931825365339005</c:v>
                </c:pt>
                <c:pt idx="11348">
                  <c:v>26.9342041015625</c:v>
                </c:pt>
                <c:pt idx="11349">
                  <c:v>26.936582837785991</c:v>
                </c:pt>
                <c:pt idx="11350">
                  <c:v>26.938956124441962</c:v>
                </c:pt>
                <c:pt idx="11351">
                  <c:v>26.941351209368023</c:v>
                </c:pt>
                <c:pt idx="11352">
                  <c:v>26.94373267037528</c:v>
                </c:pt>
                <c:pt idx="11353">
                  <c:v>26.946108681815009</c:v>
                </c:pt>
                <c:pt idx="11354">
                  <c:v>26.948487418038503</c:v>
                </c:pt>
                <c:pt idx="11355">
                  <c:v>26.950879778180802</c:v>
                </c:pt>
                <c:pt idx="11356">
                  <c:v>26.953258514404297</c:v>
                </c:pt>
                <c:pt idx="11357">
                  <c:v>26.955631801060267</c:v>
                </c:pt>
                <c:pt idx="11358">
                  <c:v>26.958021436418804</c:v>
                </c:pt>
                <c:pt idx="11359">
                  <c:v>26.960397447858536</c:v>
                </c:pt>
                <c:pt idx="11360">
                  <c:v>26.962773459298269</c:v>
                </c:pt>
                <c:pt idx="11361">
                  <c:v>26.965141296386719</c:v>
                </c:pt>
                <c:pt idx="11362">
                  <c:v>26.967533656529017</c:v>
                </c:pt>
                <c:pt idx="11363">
                  <c:v>26.969917842320033</c:v>
                </c:pt>
                <c:pt idx="11364">
                  <c:v>26.972291128976003</c:v>
                </c:pt>
                <c:pt idx="11365">
                  <c:v>26.974678039550781</c:v>
                </c:pt>
                <c:pt idx="11366">
                  <c:v>26.977064950125555</c:v>
                </c:pt>
                <c:pt idx="11367">
                  <c:v>26.979440961565288</c:v>
                </c:pt>
                <c:pt idx="11368">
                  <c:v>26.981816973005021</c:v>
                </c:pt>
                <c:pt idx="11369">
                  <c:v>26.984198434012274</c:v>
                </c:pt>
                <c:pt idx="11370">
                  <c:v>26.986590794154576</c:v>
                </c:pt>
                <c:pt idx="11371">
                  <c:v>26.988969530378068</c:v>
                </c:pt>
                <c:pt idx="11372">
                  <c:v>26.991342817034038</c:v>
                </c:pt>
                <c:pt idx="11373">
                  <c:v>26.993724278041295</c:v>
                </c:pt>
                <c:pt idx="11374">
                  <c:v>26.996111188616069</c:v>
                </c:pt>
                <c:pt idx="11375">
                  <c:v>26.99848447527204</c:v>
                </c:pt>
                <c:pt idx="11376">
                  <c:v>27.000865936279297</c:v>
                </c:pt>
                <c:pt idx="11377">
                  <c:v>27.003250122070312</c:v>
                </c:pt>
                <c:pt idx="11378">
                  <c:v>27.005637032645087</c:v>
                </c:pt>
                <c:pt idx="11379">
                  <c:v>27.008015768868582</c:v>
                </c:pt>
                <c:pt idx="11380">
                  <c:v>27.010391780308314</c:v>
                </c:pt>
                <c:pt idx="11381">
                  <c:v>27.01277596609933</c:v>
                </c:pt>
                <c:pt idx="11382">
                  <c:v>27.015165601457866</c:v>
                </c:pt>
                <c:pt idx="11383">
                  <c:v>27.017533438546316</c:v>
                </c:pt>
                <c:pt idx="11384">
                  <c:v>27.019914899553569</c:v>
                </c:pt>
                <c:pt idx="11385">
                  <c:v>27.022301810128347</c:v>
                </c:pt>
                <c:pt idx="11386">
                  <c:v>27.02467782156808</c:v>
                </c:pt>
                <c:pt idx="11387">
                  <c:v>27.027053833007812</c:v>
                </c:pt>
                <c:pt idx="11388">
                  <c:v>27.029443468366349</c:v>
                </c:pt>
                <c:pt idx="11389">
                  <c:v>27.031822204589844</c:v>
                </c:pt>
                <c:pt idx="11390">
                  <c:v>27.034203665597097</c:v>
                </c:pt>
                <c:pt idx="11391">
                  <c:v>27.036576952253068</c:v>
                </c:pt>
                <c:pt idx="11392">
                  <c:v>27.038961138044083</c:v>
                </c:pt>
                <c:pt idx="11393">
                  <c:v>27.041350773402623</c:v>
                </c:pt>
                <c:pt idx="11394">
                  <c:v>27.043726784842352</c:v>
                </c:pt>
                <c:pt idx="11395">
                  <c:v>27.046100071498326</c:v>
                </c:pt>
                <c:pt idx="11396">
                  <c:v>27.048497881208146</c:v>
                </c:pt>
                <c:pt idx="11397">
                  <c:v>27.050865718296595</c:v>
                </c:pt>
                <c:pt idx="11398">
                  <c:v>27.053249904087611</c:v>
                </c:pt>
                <c:pt idx="11399">
                  <c:v>27.055625915527344</c:v>
                </c:pt>
                <c:pt idx="11400">
                  <c:v>27.058018275669642</c:v>
                </c:pt>
                <c:pt idx="11401">
                  <c:v>27.060399736676896</c:v>
                </c:pt>
                <c:pt idx="11402">
                  <c:v>27.062781197684149</c:v>
                </c:pt>
                <c:pt idx="11403">
                  <c:v>27.065154484340123</c:v>
                </c:pt>
                <c:pt idx="11404">
                  <c:v>27.06754956926618</c:v>
                </c:pt>
                <c:pt idx="11405">
                  <c:v>27.06991740635463</c:v>
                </c:pt>
                <c:pt idx="11406">
                  <c:v>27.072298867361884</c:v>
                </c:pt>
                <c:pt idx="11407">
                  <c:v>27.074677603585378</c:v>
                </c:pt>
                <c:pt idx="11408">
                  <c:v>27.077067238943915</c:v>
                </c:pt>
                <c:pt idx="11409">
                  <c:v>27.079437800816127</c:v>
                </c:pt>
                <c:pt idx="11410">
                  <c:v>27.081816537039618</c:v>
                </c:pt>
                <c:pt idx="11411">
                  <c:v>27.084195273263113</c:v>
                </c:pt>
                <c:pt idx="11412">
                  <c:v>27.086593082972936</c:v>
                </c:pt>
                <c:pt idx="11413">
                  <c:v>27.088958195277623</c:v>
                </c:pt>
                <c:pt idx="11414">
                  <c:v>27.091342381068639</c:v>
                </c:pt>
                <c:pt idx="11415">
                  <c:v>27.093723842075892</c:v>
                </c:pt>
                <c:pt idx="11416">
                  <c:v>27.096116202218191</c:v>
                </c:pt>
                <c:pt idx="11417">
                  <c:v>27.098478589739116</c:v>
                </c:pt>
                <c:pt idx="11418">
                  <c:v>27.100873674665177</c:v>
                </c:pt>
                <c:pt idx="11419">
                  <c:v>27.103252410888672</c:v>
                </c:pt>
                <c:pt idx="11420">
                  <c:v>27.105636596679688</c:v>
                </c:pt>
                <c:pt idx="11421">
                  <c:v>27.108001708984375</c:v>
                </c:pt>
                <c:pt idx="11422">
                  <c:v>27.110394069126674</c:v>
                </c:pt>
                <c:pt idx="11423">
                  <c:v>27.112775530133927</c:v>
                </c:pt>
                <c:pt idx="11424">
                  <c:v>27.11515699114118</c:v>
                </c:pt>
                <c:pt idx="11425">
                  <c:v>27.117533002580913</c:v>
                </c:pt>
                <c:pt idx="11426">
                  <c:v>27.119928087506974</c:v>
                </c:pt>
                <c:pt idx="11427">
                  <c:v>27.122298649379186</c:v>
                </c:pt>
                <c:pt idx="11428">
                  <c:v>27.124680110386439</c:v>
                </c:pt>
                <c:pt idx="11429">
                  <c:v>27.12705339704241</c:v>
                </c:pt>
                <c:pt idx="11430">
                  <c:v>27.129445757184708</c:v>
                </c:pt>
                <c:pt idx="11431">
                  <c:v>27.131832667759486</c:v>
                </c:pt>
                <c:pt idx="11432">
                  <c:v>27.134200504847936</c:v>
                </c:pt>
                <c:pt idx="11433">
                  <c:v>27.136579241071427</c:v>
                </c:pt>
                <c:pt idx="11434">
                  <c:v>27.138971601213726</c:v>
                </c:pt>
                <c:pt idx="11435">
                  <c:v>27.141336713518413</c:v>
                </c:pt>
                <c:pt idx="11436">
                  <c:v>27.143726348876953</c:v>
                </c:pt>
                <c:pt idx="11437">
                  <c:v>27.146102360316686</c:v>
                </c:pt>
                <c:pt idx="11438">
                  <c:v>27.148497445242743</c:v>
                </c:pt>
                <c:pt idx="11439">
                  <c:v>27.150870731898717</c:v>
                </c:pt>
                <c:pt idx="11440">
                  <c:v>27.153246743338446</c:v>
                </c:pt>
                <c:pt idx="11441">
                  <c:v>27.155622754778179</c:v>
                </c:pt>
                <c:pt idx="11442">
                  <c:v>27.15801783970424</c:v>
                </c:pt>
                <c:pt idx="11443">
                  <c:v>27.160396575927734</c:v>
                </c:pt>
                <c:pt idx="11444">
                  <c:v>27.16276441301618</c:v>
                </c:pt>
                <c:pt idx="11445">
                  <c:v>27.16515404837472</c:v>
                </c:pt>
                <c:pt idx="11446">
                  <c:v>27.167543683733257</c:v>
                </c:pt>
                <c:pt idx="11447">
                  <c:v>27.169908796037944</c:v>
                </c:pt>
                <c:pt idx="11448">
                  <c:v>27.172303880964005</c:v>
                </c:pt>
                <c:pt idx="11449">
                  <c:v>27.174685341971259</c:v>
                </c:pt>
                <c:pt idx="11450">
                  <c:v>27.177072252546036</c:v>
                </c:pt>
                <c:pt idx="11451">
                  <c:v>27.179437364850724</c:v>
                </c:pt>
                <c:pt idx="11452">
                  <c:v>27.18182155064174</c:v>
                </c:pt>
                <c:pt idx="11453">
                  <c:v>27.184203011648993</c:v>
                </c:pt>
                <c:pt idx="11454">
                  <c:v>27.186598096575054</c:v>
                </c:pt>
                <c:pt idx="11455">
                  <c:v>27.188963208879741</c:v>
                </c:pt>
                <c:pt idx="11456">
                  <c:v>27.191350119454519</c:v>
                </c:pt>
                <c:pt idx="11457">
                  <c:v>27.193726130894252</c:v>
                </c:pt>
                <c:pt idx="11458">
                  <c:v>27.196102142333984</c:v>
                </c:pt>
                <c:pt idx="11459">
                  <c:v>27.198475428989955</c:v>
                </c:pt>
                <c:pt idx="11460">
                  <c:v>27.200867789132253</c:v>
                </c:pt>
                <c:pt idx="11461">
                  <c:v>27.203254699707031</c:v>
                </c:pt>
                <c:pt idx="11462">
                  <c:v>27.20562526157924</c:v>
                </c:pt>
                <c:pt idx="11463">
                  <c:v>27.208009447370255</c:v>
                </c:pt>
                <c:pt idx="11464">
                  <c:v>27.210396357945033</c:v>
                </c:pt>
                <c:pt idx="11465">
                  <c:v>27.212777818952286</c:v>
                </c:pt>
                <c:pt idx="11466">
                  <c:v>27.21515927995954</c:v>
                </c:pt>
                <c:pt idx="11467">
                  <c:v>27.217529841831752</c:v>
                </c:pt>
                <c:pt idx="11468">
                  <c:v>27.21992220197405</c:v>
                </c:pt>
                <c:pt idx="11469">
                  <c:v>27.222300938197545</c:v>
                </c:pt>
                <c:pt idx="11470">
                  <c:v>27.224676949637274</c:v>
                </c:pt>
                <c:pt idx="11471">
                  <c:v>27.227052961077007</c:v>
                </c:pt>
                <c:pt idx="11472">
                  <c:v>27.229445321219305</c:v>
                </c:pt>
                <c:pt idx="11473">
                  <c:v>27.2318240574428</c:v>
                </c:pt>
                <c:pt idx="11474">
                  <c:v>27.234202793666295</c:v>
                </c:pt>
                <c:pt idx="11475">
                  <c:v>27.236581529889786</c:v>
                </c:pt>
                <c:pt idx="11476">
                  <c:v>27.238976614815847</c:v>
                </c:pt>
                <c:pt idx="11477">
                  <c:v>27.24135262625558</c:v>
                </c:pt>
                <c:pt idx="11478">
                  <c:v>27.24372591291155</c:v>
                </c:pt>
                <c:pt idx="11479">
                  <c:v>27.246115548270087</c:v>
                </c:pt>
                <c:pt idx="11480">
                  <c:v>27.248491559709819</c:v>
                </c:pt>
                <c:pt idx="11481">
                  <c:v>27.250867571149552</c:v>
                </c:pt>
                <c:pt idx="11482">
                  <c:v>27.253235408238002</c:v>
                </c:pt>
                <c:pt idx="11483">
                  <c:v>27.255630493164062</c:v>
                </c:pt>
                <c:pt idx="11484">
                  <c:v>27.258014678955078</c:v>
                </c:pt>
                <c:pt idx="11485">
                  <c:v>27.260387965611049</c:v>
                </c:pt>
                <c:pt idx="11486">
                  <c:v>27.262772151402064</c:v>
                </c:pt>
                <c:pt idx="11487">
                  <c:v>27.265159061976842</c:v>
                </c:pt>
                <c:pt idx="11488">
                  <c:v>27.267535073416571</c:v>
                </c:pt>
                <c:pt idx="11489">
                  <c:v>27.269908360072545</c:v>
                </c:pt>
                <c:pt idx="11490">
                  <c:v>27.272292545863561</c:v>
                </c:pt>
                <c:pt idx="11491">
                  <c:v>27.274684906005859</c:v>
                </c:pt>
                <c:pt idx="11492">
                  <c:v>27.277063642229351</c:v>
                </c:pt>
                <c:pt idx="11493">
                  <c:v>27.279439653669083</c:v>
                </c:pt>
                <c:pt idx="11494">
                  <c:v>27.281821114676337</c:v>
                </c:pt>
                <c:pt idx="11495">
                  <c:v>27.284205300467352</c:v>
                </c:pt>
                <c:pt idx="11496">
                  <c:v>27.286581311907085</c:v>
                </c:pt>
                <c:pt idx="11497">
                  <c:v>27.288965497698101</c:v>
                </c:pt>
                <c:pt idx="11498">
                  <c:v>27.291346958705358</c:v>
                </c:pt>
                <c:pt idx="11499">
                  <c:v>27.293733869280132</c:v>
                </c:pt>
                <c:pt idx="11500">
                  <c:v>27.296112605503627</c:v>
                </c:pt>
                <c:pt idx="11501">
                  <c:v>27.298491341727118</c:v>
                </c:pt>
                <c:pt idx="11502">
                  <c:v>27.300872802734375</c:v>
                </c:pt>
                <c:pt idx="11503">
                  <c:v>27.303259713309149</c:v>
                </c:pt>
                <c:pt idx="11504">
                  <c:v>27.305630275181361</c:v>
                </c:pt>
                <c:pt idx="11505">
                  <c:v>27.308011736188615</c:v>
                </c:pt>
                <c:pt idx="11506">
                  <c:v>27.31039592197963</c:v>
                </c:pt>
                <c:pt idx="11507">
                  <c:v>27.312769208635601</c:v>
                </c:pt>
                <c:pt idx="11508">
                  <c:v>27.315147944859095</c:v>
                </c:pt>
                <c:pt idx="11509">
                  <c:v>27.317540305001394</c:v>
                </c:pt>
                <c:pt idx="11510">
                  <c:v>27.319919041224889</c:v>
                </c:pt>
                <c:pt idx="11511">
                  <c:v>27.322300502232142</c:v>
                </c:pt>
                <c:pt idx="11512">
                  <c:v>27.324673788888113</c:v>
                </c:pt>
                <c:pt idx="11513">
                  <c:v>27.327057974679128</c:v>
                </c:pt>
                <c:pt idx="11514">
                  <c:v>27.329447610037665</c:v>
                </c:pt>
                <c:pt idx="11515">
                  <c:v>27.33182634626116</c:v>
                </c:pt>
                <c:pt idx="11516">
                  <c:v>27.334196908133368</c:v>
                </c:pt>
                <c:pt idx="11517">
                  <c:v>27.336594717843191</c:v>
                </c:pt>
                <c:pt idx="11518">
                  <c:v>27.338959830147878</c:v>
                </c:pt>
                <c:pt idx="11519">
                  <c:v>27.341344015938894</c:v>
                </c:pt>
                <c:pt idx="11520">
                  <c:v>27.343722752162389</c:v>
                </c:pt>
                <c:pt idx="11521">
                  <c:v>27.346112387520925</c:v>
                </c:pt>
                <c:pt idx="11522">
                  <c:v>27.348493848528179</c:v>
                </c:pt>
                <c:pt idx="11523">
                  <c:v>27.350875309535436</c:v>
                </c:pt>
                <c:pt idx="11524">
                  <c:v>27.353248596191406</c:v>
                </c:pt>
                <c:pt idx="11525">
                  <c:v>27.355640956333705</c:v>
                </c:pt>
                <c:pt idx="11526">
                  <c:v>27.358014242989675</c:v>
                </c:pt>
                <c:pt idx="11527">
                  <c:v>27.360390254429408</c:v>
                </c:pt>
                <c:pt idx="11528">
                  <c:v>27.362771715436661</c:v>
                </c:pt>
                <c:pt idx="11529">
                  <c:v>27.365161350795201</c:v>
                </c:pt>
                <c:pt idx="11530">
                  <c:v>27.36753191266741</c:v>
                </c:pt>
                <c:pt idx="11531">
                  <c:v>27.369913373674663</c:v>
                </c:pt>
                <c:pt idx="11532">
                  <c:v>27.372292109898158</c:v>
                </c:pt>
                <c:pt idx="11533">
                  <c:v>27.374687194824219</c:v>
                </c:pt>
                <c:pt idx="11534">
                  <c:v>27.377052307128906</c:v>
                </c:pt>
                <c:pt idx="11535">
                  <c:v>27.379436492919922</c:v>
                </c:pt>
                <c:pt idx="11536">
                  <c:v>27.381817953927175</c:v>
                </c:pt>
                <c:pt idx="11537">
                  <c:v>27.384210314069474</c:v>
                </c:pt>
                <c:pt idx="11538">
                  <c:v>27.386569976806641</c:v>
                </c:pt>
                <c:pt idx="11539">
                  <c:v>27.38896778651646</c:v>
                </c:pt>
                <c:pt idx="11540">
                  <c:v>27.391346522739955</c:v>
                </c:pt>
                <c:pt idx="11541">
                  <c:v>27.39373070853097</c:v>
                </c:pt>
                <c:pt idx="11542">
                  <c:v>27.396095820835658</c:v>
                </c:pt>
                <c:pt idx="11543">
                  <c:v>27.398488180977957</c:v>
                </c:pt>
                <c:pt idx="11544">
                  <c:v>27.400872366768972</c:v>
                </c:pt>
                <c:pt idx="11545">
                  <c:v>27.403256552559988</c:v>
                </c:pt>
                <c:pt idx="11546">
                  <c:v>27.405629839215958</c:v>
                </c:pt>
                <c:pt idx="11547">
                  <c:v>27.408024924142019</c:v>
                </c:pt>
                <c:pt idx="11548">
                  <c:v>27.410395486014227</c:v>
                </c:pt>
                <c:pt idx="11549">
                  <c:v>27.412776947021484</c:v>
                </c:pt>
                <c:pt idx="11550">
                  <c:v>27.415147508893693</c:v>
                </c:pt>
                <c:pt idx="11551">
                  <c:v>27.417545318603516</c:v>
                </c:pt>
                <c:pt idx="11552">
                  <c:v>27.419924054827007</c:v>
                </c:pt>
                <c:pt idx="11553">
                  <c:v>27.422297341482977</c:v>
                </c:pt>
                <c:pt idx="11554">
                  <c:v>27.424670628138951</c:v>
                </c:pt>
                <c:pt idx="11555">
                  <c:v>27.427065713065009</c:v>
                </c:pt>
                <c:pt idx="11556">
                  <c:v>27.429433550153458</c:v>
                </c:pt>
                <c:pt idx="11557">
                  <c:v>27.431817735944474</c:v>
                </c:pt>
                <c:pt idx="11558">
                  <c:v>27.434196472167969</c:v>
                </c:pt>
                <c:pt idx="11559">
                  <c:v>27.43659155709403</c:v>
                </c:pt>
                <c:pt idx="11560">
                  <c:v>27.43896484375</c:v>
                </c:pt>
                <c:pt idx="11561">
                  <c:v>27.441343579973491</c:v>
                </c:pt>
                <c:pt idx="11562">
                  <c:v>27.443719591413224</c:v>
                </c:pt>
                <c:pt idx="11563">
                  <c:v>27.446111951555523</c:v>
                </c:pt>
                <c:pt idx="11564">
                  <c:v>27.44849341256278</c:v>
                </c:pt>
                <c:pt idx="11565">
                  <c:v>27.450861249651226</c:v>
                </c:pt>
                <c:pt idx="11566">
                  <c:v>27.453250885009766</c:v>
                </c:pt>
                <c:pt idx="11567">
                  <c:v>27.455635070800781</c:v>
                </c:pt>
                <c:pt idx="11568">
                  <c:v>27.45800563267299</c:v>
                </c:pt>
                <c:pt idx="11569">
                  <c:v>27.46040071759905</c:v>
                </c:pt>
                <c:pt idx="11570">
                  <c:v>27.462782178606304</c:v>
                </c:pt>
                <c:pt idx="11571">
                  <c:v>27.465166364397319</c:v>
                </c:pt>
                <c:pt idx="11572">
                  <c:v>27.467531476702007</c:v>
                </c:pt>
                <c:pt idx="11573">
                  <c:v>27.469918387276785</c:v>
                </c:pt>
                <c:pt idx="11574">
                  <c:v>27.472299848284038</c:v>
                </c:pt>
                <c:pt idx="11575">
                  <c:v>27.474692208426337</c:v>
                </c:pt>
                <c:pt idx="11576">
                  <c:v>27.477057320731024</c:v>
                </c:pt>
                <c:pt idx="11577">
                  <c:v>27.479446956089564</c:v>
                </c:pt>
                <c:pt idx="11578">
                  <c:v>27.481822967529297</c:v>
                </c:pt>
                <c:pt idx="11579">
                  <c:v>27.484196254185267</c:v>
                </c:pt>
                <c:pt idx="11580">
                  <c:v>27.486572265625</c:v>
                </c:pt>
                <c:pt idx="11581">
                  <c:v>27.488964625767299</c:v>
                </c:pt>
                <c:pt idx="11582">
                  <c:v>27.491346086774552</c:v>
                </c:pt>
                <c:pt idx="11583">
                  <c:v>27.493719373430523</c:v>
                </c:pt>
                <c:pt idx="11584">
                  <c:v>27.496103559221538</c:v>
                </c:pt>
                <c:pt idx="11585">
                  <c:v>27.498490469796316</c:v>
                </c:pt>
                <c:pt idx="11586">
                  <c:v>27.500869206019811</c:v>
                </c:pt>
                <c:pt idx="11587">
                  <c:v>27.503250667027064</c:v>
                </c:pt>
                <c:pt idx="11588">
                  <c:v>27.505623953683035</c:v>
                </c:pt>
                <c:pt idx="11589">
                  <c:v>27.508016313825333</c:v>
                </c:pt>
                <c:pt idx="11590">
                  <c:v>27.510392325265066</c:v>
                </c:pt>
                <c:pt idx="11591">
                  <c:v>27.512771061488561</c:v>
                </c:pt>
                <c:pt idx="11592">
                  <c:v>27.51514707292829</c:v>
                </c:pt>
                <c:pt idx="11593">
                  <c:v>27.517539433070592</c:v>
                </c:pt>
                <c:pt idx="11594">
                  <c:v>27.519920894077845</c:v>
                </c:pt>
                <c:pt idx="11595">
                  <c:v>27.522296905517578</c:v>
                </c:pt>
                <c:pt idx="11596">
                  <c:v>27.524678366524832</c:v>
                </c:pt>
                <c:pt idx="11597">
                  <c:v>27.527076176234655</c:v>
                </c:pt>
                <c:pt idx="11598">
                  <c:v>27.529446738106863</c:v>
                </c:pt>
                <c:pt idx="11599">
                  <c:v>27.531822749546595</c:v>
                </c:pt>
                <c:pt idx="11600">
                  <c:v>27.534212384905132</c:v>
                </c:pt>
                <c:pt idx="11601">
                  <c:v>27.536585671561102</c:v>
                </c:pt>
                <c:pt idx="11602">
                  <c:v>27.538961683000835</c:v>
                </c:pt>
                <c:pt idx="11603">
                  <c:v>27.541329520089285</c:v>
                </c:pt>
                <c:pt idx="11604">
                  <c:v>27.543724605015345</c:v>
                </c:pt>
                <c:pt idx="11605">
                  <c:v>27.546108790806361</c:v>
                </c:pt>
                <c:pt idx="11606">
                  <c:v>27.548479352678569</c:v>
                </c:pt>
                <c:pt idx="11607">
                  <c:v>27.550868988037109</c:v>
                </c:pt>
                <c:pt idx="11608">
                  <c:v>27.553255898611884</c:v>
                </c:pt>
                <c:pt idx="11609">
                  <c:v>27.555631910051616</c:v>
                </c:pt>
                <c:pt idx="11610">
                  <c:v>27.558005196707587</c:v>
                </c:pt>
                <c:pt idx="11611">
                  <c:v>27.560392107282365</c:v>
                </c:pt>
                <c:pt idx="11612">
                  <c:v>27.562784467424663</c:v>
                </c:pt>
                <c:pt idx="11613">
                  <c:v>27.565163203648158</c:v>
                </c:pt>
                <c:pt idx="11614">
                  <c:v>27.567536490304128</c:v>
                </c:pt>
                <c:pt idx="11615">
                  <c:v>27.569915226527623</c:v>
                </c:pt>
                <c:pt idx="11616">
                  <c:v>27.572299412318639</c:v>
                </c:pt>
                <c:pt idx="11617">
                  <c:v>27.574675423758368</c:v>
                </c:pt>
                <c:pt idx="11618">
                  <c:v>27.577059609549384</c:v>
                </c:pt>
                <c:pt idx="11619">
                  <c:v>27.579441070556641</c:v>
                </c:pt>
                <c:pt idx="11620">
                  <c:v>27.581827981131415</c:v>
                </c:pt>
                <c:pt idx="11621">
                  <c:v>27.584209442138672</c:v>
                </c:pt>
                <c:pt idx="11622">
                  <c:v>27.586585453578405</c:v>
                </c:pt>
                <c:pt idx="11623">
                  <c:v>27.588966914585658</c:v>
                </c:pt>
                <c:pt idx="11624">
                  <c:v>27.591353825160436</c:v>
                </c:pt>
                <c:pt idx="11625">
                  <c:v>27.593724387032644</c:v>
                </c:pt>
                <c:pt idx="11626">
                  <c:v>27.596105848039898</c:v>
                </c:pt>
                <c:pt idx="11627">
                  <c:v>27.598492758614675</c:v>
                </c:pt>
                <c:pt idx="11628">
                  <c:v>27.600868770054408</c:v>
                </c:pt>
                <c:pt idx="11629">
                  <c:v>27.603244781494141</c:v>
                </c:pt>
                <c:pt idx="11630">
                  <c:v>27.605631692068915</c:v>
                </c:pt>
                <c:pt idx="11631">
                  <c:v>27.608013153076172</c:v>
                </c:pt>
                <c:pt idx="11632">
                  <c:v>27.610391889299663</c:v>
                </c:pt>
                <c:pt idx="11633">
                  <c:v>27.612767900739396</c:v>
                </c:pt>
                <c:pt idx="11634">
                  <c:v>27.615149361746649</c:v>
                </c:pt>
                <c:pt idx="11635">
                  <c:v>27.617541721888951</c:v>
                </c:pt>
                <c:pt idx="11636">
                  <c:v>27.619915008544922</c:v>
                </c:pt>
                <c:pt idx="11637">
                  <c:v>27.622291019984655</c:v>
                </c:pt>
                <c:pt idx="11638">
                  <c:v>27.624688829694474</c:v>
                </c:pt>
                <c:pt idx="11639">
                  <c:v>27.627053941999161</c:v>
                </c:pt>
                <c:pt idx="11640">
                  <c:v>27.629438127790177</c:v>
                </c:pt>
                <c:pt idx="11641">
                  <c:v>27.631816864013672</c:v>
                </c:pt>
                <c:pt idx="11642">
                  <c:v>27.63420922415597</c:v>
                </c:pt>
                <c:pt idx="11643">
                  <c:v>27.636590685163224</c:v>
                </c:pt>
                <c:pt idx="11644">
                  <c:v>27.638969421386719</c:v>
                </c:pt>
                <c:pt idx="11645">
                  <c:v>27.641345432826451</c:v>
                </c:pt>
                <c:pt idx="11646">
                  <c:v>27.643732343401226</c:v>
                </c:pt>
                <c:pt idx="11647">
                  <c:v>27.64611107962472</c:v>
                </c:pt>
                <c:pt idx="11648">
                  <c:v>27.648487091064453</c:v>
                </c:pt>
                <c:pt idx="11649">
                  <c:v>27.650868552071707</c:v>
                </c:pt>
                <c:pt idx="11650">
                  <c:v>27.653255462646484</c:v>
                </c:pt>
                <c:pt idx="11651">
                  <c:v>27.655626024518693</c:v>
                </c:pt>
                <c:pt idx="11652">
                  <c:v>27.658004760742188</c:v>
                </c:pt>
                <c:pt idx="11653">
                  <c:v>27.660388946533203</c:v>
                </c:pt>
                <c:pt idx="11654">
                  <c:v>27.662781306675502</c:v>
                </c:pt>
                <c:pt idx="11655">
                  <c:v>27.665146418980189</c:v>
                </c:pt>
                <c:pt idx="11656">
                  <c:v>27.667533329554967</c:v>
                </c:pt>
                <c:pt idx="11657">
                  <c:v>27.669917515345983</c:v>
                </c:pt>
                <c:pt idx="11658">
                  <c:v>27.672307150704519</c:v>
                </c:pt>
                <c:pt idx="11659">
                  <c:v>27.674669538225444</c:v>
                </c:pt>
                <c:pt idx="11660">
                  <c:v>27.677064623151505</c:v>
                </c:pt>
                <c:pt idx="11661">
                  <c:v>27.679446084158759</c:v>
                </c:pt>
                <c:pt idx="11662">
                  <c:v>27.681827545166016</c:v>
                </c:pt>
                <c:pt idx="11663">
                  <c:v>27.684189932686941</c:v>
                </c:pt>
                <c:pt idx="11664">
                  <c:v>27.686585017613002</c:v>
                </c:pt>
                <c:pt idx="11665">
                  <c:v>27.688966478620255</c:v>
                </c:pt>
                <c:pt idx="11666">
                  <c:v>27.691347939627509</c:v>
                </c:pt>
                <c:pt idx="11667">
                  <c:v>27.693721226283483</c:v>
                </c:pt>
                <c:pt idx="11668">
                  <c:v>27.696119035993302</c:v>
                </c:pt>
                <c:pt idx="11669">
                  <c:v>27.698489597865514</c:v>
                </c:pt>
                <c:pt idx="11670">
                  <c:v>27.700868334089005</c:v>
                </c:pt>
                <c:pt idx="11671">
                  <c:v>27.703244345528738</c:v>
                </c:pt>
                <c:pt idx="11672">
                  <c:v>27.705639430454799</c:v>
                </c:pt>
                <c:pt idx="11673">
                  <c:v>27.708020891462052</c:v>
                </c:pt>
                <c:pt idx="11674">
                  <c:v>27.710394178118023</c:v>
                </c:pt>
                <c:pt idx="11675">
                  <c:v>27.712767464773993</c:v>
                </c:pt>
                <c:pt idx="11676">
                  <c:v>27.715162549700054</c:v>
                </c:pt>
                <c:pt idx="11677">
                  <c:v>27.717530386788503</c:v>
                </c:pt>
                <c:pt idx="11678">
                  <c:v>27.719917297363281</c:v>
                </c:pt>
                <c:pt idx="11679">
                  <c:v>27.722293308803014</c:v>
                </c:pt>
                <c:pt idx="11680">
                  <c:v>27.724688393729071</c:v>
                </c:pt>
                <c:pt idx="11681">
                  <c:v>27.727061680385045</c:v>
                </c:pt>
                <c:pt idx="11682">
                  <c:v>27.729437691824774</c:v>
                </c:pt>
                <c:pt idx="11683">
                  <c:v>27.731813703264507</c:v>
                </c:pt>
                <c:pt idx="11684">
                  <c:v>27.734206063406805</c:v>
                </c:pt>
                <c:pt idx="11685">
                  <c:v>27.736587524414062</c:v>
                </c:pt>
                <c:pt idx="11686">
                  <c:v>27.738955361502509</c:v>
                </c:pt>
                <c:pt idx="11687">
                  <c:v>27.741344996861049</c:v>
                </c:pt>
                <c:pt idx="11688">
                  <c:v>27.743731907435826</c:v>
                </c:pt>
                <c:pt idx="11689">
                  <c:v>27.746099744524273</c:v>
                </c:pt>
                <c:pt idx="11690">
                  <c:v>27.748494829450333</c:v>
                </c:pt>
                <c:pt idx="11691">
                  <c:v>27.750876290457587</c:v>
                </c:pt>
                <c:pt idx="11692">
                  <c:v>27.753263201032365</c:v>
                </c:pt>
                <c:pt idx="11693">
                  <c:v>27.75562558855329</c:v>
                </c:pt>
                <c:pt idx="11694">
                  <c:v>27.758012499128068</c:v>
                </c:pt>
                <c:pt idx="11695">
                  <c:v>27.760391235351562</c:v>
                </c:pt>
                <c:pt idx="11696">
                  <c:v>27.762786320277623</c:v>
                </c:pt>
                <c:pt idx="11697">
                  <c:v>27.765154157366069</c:v>
                </c:pt>
                <c:pt idx="11698">
                  <c:v>27.767541067940847</c:v>
                </c:pt>
                <c:pt idx="11699">
                  <c:v>27.769914354596818</c:v>
                </c:pt>
                <c:pt idx="11700">
                  <c:v>27.772287641252788</c:v>
                </c:pt>
                <c:pt idx="11701">
                  <c:v>27.774666377476283</c:v>
                </c:pt>
                <c:pt idx="11702">
                  <c:v>27.777058737618582</c:v>
                </c:pt>
                <c:pt idx="11703">
                  <c:v>27.779442923409597</c:v>
                </c:pt>
                <c:pt idx="11704">
                  <c:v>27.781813485281805</c:v>
                </c:pt>
                <c:pt idx="11705">
                  <c:v>27.784197671072821</c:v>
                </c:pt>
                <c:pt idx="11706">
                  <c:v>27.786587306431361</c:v>
                </c:pt>
                <c:pt idx="11707">
                  <c:v>27.788966042654852</c:v>
                </c:pt>
                <c:pt idx="11708">
                  <c:v>27.791347503662109</c:v>
                </c:pt>
                <c:pt idx="11709">
                  <c:v>27.793718065534318</c:v>
                </c:pt>
                <c:pt idx="11710">
                  <c:v>27.796113150460378</c:v>
                </c:pt>
                <c:pt idx="11711">
                  <c:v>27.798491886683873</c:v>
                </c:pt>
                <c:pt idx="11712">
                  <c:v>27.800867898123602</c:v>
                </c:pt>
                <c:pt idx="11713">
                  <c:v>27.803243909563335</c:v>
                </c:pt>
                <c:pt idx="11714">
                  <c:v>27.805633544921875</c:v>
                </c:pt>
                <c:pt idx="11715">
                  <c:v>27.808012281145366</c:v>
                </c:pt>
                <c:pt idx="11716">
                  <c:v>27.810393742152623</c:v>
                </c:pt>
                <c:pt idx="11717">
                  <c:v>27.812772478376115</c:v>
                </c:pt>
                <c:pt idx="11718">
                  <c:v>27.815170288085938</c:v>
                </c:pt>
                <c:pt idx="11719">
                  <c:v>27.817540849958146</c:v>
                </c:pt>
                <c:pt idx="11720">
                  <c:v>27.819916861397878</c:v>
                </c:pt>
                <c:pt idx="11721">
                  <c:v>27.822309221540177</c:v>
                </c:pt>
                <c:pt idx="11722">
                  <c:v>27.82468523297991</c:v>
                </c:pt>
                <c:pt idx="11723">
                  <c:v>27.827061244419642</c:v>
                </c:pt>
                <c:pt idx="11724">
                  <c:v>27.829429081508092</c:v>
                </c:pt>
                <c:pt idx="11725">
                  <c:v>27.831821441650391</c:v>
                </c:pt>
                <c:pt idx="11726">
                  <c:v>27.834205627441406</c:v>
                </c:pt>
                <c:pt idx="11727">
                  <c:v>27.836576189313615</c:v>
                </c:pt>
                <c:pt idx="11728">
                  <c:v>27.838965824672155</c:v>
                </c:pt>
                <c:pt idx="11729">
                  <c:v>27.841347285679408</c:v>
                </c:pt>
                <c:pt idx="11730">
                  <c:v>27.843723297119141</c:v>
                </c:pt>
                <c:pt idx="11731">
                  <c:v>27.846099308558873</c:v>
                </c:pt>
                <c:pt idx="11732">
                  <c:v>27.848486219133648</c:v>
                </c:pt>
                <c:pt idx="11733">
                  <c:v>27.850873129708425</c:v>
                </c:pt>
                <c:pt idx="11734">
                  <c:v>27.853254590715679</c:v>
                </c:pt>
                <c:pt idx="11735">
                  <c:v>27.855627877371649</c:v>
                </c:pt>
                <c:pt idx="11736">
                  <c:v>27.858012063162665</c:v>
                </c:pt>
                <c:pt idx="11737">
                  <c:v>27.86039624895368</c:v>
                </c:pt>
                <c:pt idx="11738">
                  <c:v>27.862772260393413</c:v>
                </c:pt>
                <c:pt idx="11739">
                  <c:v>27.865156446184429</c:v>
                </c:pt>
                <c:pt idx="11740">
                  <c:v>27.867537907191686</c:v>
                </c:pt>
                <c:pt idx="11741">
                  <c:v>27.869922092982701</c:v>
                </c:pt>
                <c:pt idx="11742">
                  <c:v>27.872303553989955</c:v>
                </c:pt>
                <c:pt idx="11743">
                  <c:v>27.874682290213446</c:v>
                </c:pt>
                <c:pt idx="11744">
                  <c:v>27.877063751220703</c:v>
                </c:pt>
                <c:pt idx="11745">
                  <c:v>27.879450661795477</c:v>
                </c:pt>
                <c:pt idx="11746">
                  <c:v>27.881815774100165</c:v>
                </c:pt>
                <c:pt idx="11747">
                  <c:v>27.884197235107422</c:v>
                </c:pt>
                <c:pt idx="11748">
                  <c:v>27.886586870465958</c:v>
                </c:pt>
                <c:pt idx="11749">
                  <c:v>27.88895743233817</c:v>
                </c:pt>
                <c:pt idx="11750">
                  <c:v>27.891338893345424</c:v>
                </c:pt>
                <c:pt idx="11751">
                  <c:v>27.893725803920201</c:v>
                </c:pt>
                <c:pt idx="11752">
                  <c:v>27.896104540143693</c:v>
                </c:pt>
                <c:pt idx="11753">
                  <c:v>27.898488725934708</c:v>
                </c:pt>
                <c:pt idx="11754">
                  <c:v>27.900862012590679</c:v>
                </c:pt>
                <c:pt idx="11755">
                  <c:v>27.903248923165457</c:v>
                </c:pt>
                <c:pt idx="11756">
                  <c:v>27.905638558523993</c:v>
                </c:pt>
                <c:pt idx="11757">
                  <c:v>27.908011845179967</c:v>
                </c:pt>
                <c:pt idx="11758">
                  <c:v>27.910387856619696</c:v>
                </c:pt>
                <c:pt idx="11759">
                  <c:v>27.912785666329519</c:v>
                </c:pt>
                <c:pt idx="11760">
                  <c:v>27.915150778634207</c:v>
                </c:pt>
                <c:pt idx="11761">
                  <c:v>27.917534964425222</c:v>
                </c:pt>
                <c:pt idx="11762">
                  <c:v>27.919910975864955</c:v>
                </c:pt>
                <c:pt idx="11763">
                  <c:v>27.922303336007253</c:v>
                </c:pt>
                <c:pt idx="11764">
                  <c:v>27.924684797014507</c:v>
                </c:pt>
                <c:pt idx="11765">
                  <c:v>27.927063533238002</c:v>
                </c:pt>
                <c:pt idx="11766">
                  <c:v>27.929442269461493</c:v>
                </c:pt>
                <c:pt idx="11767">
                  <c:v>27.931829180036271</c:v>
                </c:pt>
                <c:pt idx="11768">
                  <c:v>27.934205191476003</c:v>
                </c:pt>
                <c:pt idx="11769">
                  <c:v>27.936583927699498</c:v>
                </c:pt>
                <c:pt idx="11770">
                  <c:v>27.93896266392299</c:v>
                </c:pt>
                <c:pt idx="11771">
                  <c:v>27.94135229928153</c:v>
                </c:pt>
                <c:pt idx="11772">
                  <c:v>27.943722861153738</c:v>
                </c:pt>
                <c:pt idx="11773">
                  <c:v>27.946104322160991</c:v>
                </c:pt>
                <c:pt idx="11774">
                  <c:v>27.948483058384486</c:v>
                </c:pt>
                <c:pt idx="11775">
                  <c:v>27.950878143310547</c:v>
                </c:pt>
                <c:pt idx="11776">
                  <c:v>27.953245980398993</c:v>
                </c:pt>
                <c:pt idx="11777">
                  <c:v>27.955630166190009</c:v>
                </c:pt>
                <c:pt idx="11778">
                  <c:v>27.958011627197266</c:v>
                </c:pt>
                <c:pt idx="11779">
                  <c:v>27.960401262555802</c:v>
                </c:pt>
                <c:pt idx="11780">
                  <c:v>27.962763650076727</c:v>
                </c:pt>
                <c:pt idx="11781">
                  <c:v>27.965158735002788</c:v>
                </c:pt>
                <c:pt idx="11782">
                  <c:v>27.967540196010045</c:v>
                </c:pt>
                <c:pt idx="11783">
                  <c:v>27.969918932233536</c:v>
                </c:pt>
                <c:pt idx="11784">
                  <c:v>27.972284044538224</c:v>
                </c:pt>
                <c:pt idx="11785">
                  <c:v>27.974681854248047</c:v>
                </c:pt>
                <c:pt idx="11786">
                  <c:v>27.9770633152553</c:v>
                </c:pt>
                <c:pt idx="11787">
                  <c:v>27.979444776262554</c:v>
                </c:pt>
                <c:pt idx="11788">
                  <c:v>27.981820787702286</c:v>
                </c:pt>
                <c:pt idx="11789">
                  <c:v>27.984215872628347</c:v>
                </c:pt>
                <c:pt idx="11790">
                  <c:v>27.986586434500555</c:v>
                </c:pt>
                <c:pt idx="11791">
                  <c:v>27.98896517072405</c:v>
                </c:pt>
                <c:pt idx="11792">
                  <c:v>27.991338457380021</c:v>
                </c:pt>
                <c:pt idx="11793">
                  <c:v>27.993733542306082</c:v>
                </c:pt>
                <c:pt idx="11794">
                  <c:v>27.996115003313335</c:v>
                </c:pt>
                <c:pt idx="11795">
                  <c:v>27.998485565185547</c:v>
                </c:pt>
                <c:pt idx="11796">
                  <c:v>28.000858851841517</c:v>
                </c:pt>
                <c:pt idx="11797">
                  <c:v>28.003256661551337</c:v>
                </c:pt>
                <c:pt idx="11798">
                  <c:v>28.005621773856024</c:v>
                </c:pt>
                <c:pt idx="11799">
                  <c:v>28.008008684430802</c:v>
                </c:pt>
                <c:pt idx="11800">
                  <c:v>28.010384695870535</c:v>
                </c:pt>
                <c:pt idx="11801">
                  <c:v>28.012779780796595</c:v>
                </c:pt>
                <c:pt idx="11802">
                  <c:v>28.015153067452566</c:v>
                </c:pt>
                <c:pt idx="11803">
                  <c:v>28.017531803676061</c:v>
                </c:pt>
                <c:pt idx="11804">
                  <c:v>28.019910539899552</c:v>
                </c:pt>
                <c:pt idx="11805">
                  <c:v>28.022302900041851</c:v>
                </c:pt>
                <c:pt idx="11806">
                  <c:v>28.024681636265345</c:v>
                </c:pt>
                <c:pt idx="11807">
                  <c:v>28.027052198137554</c:v>
                </c:pt>
                <c:pt idx="11808">
                  <c:v>28.029441833496094</c:v>
                </c:pt>
                <c:pt idx="11809">
                  <c:v>28.031828744070868</c:v>
                </c:pt>
                <c:pt idx="11810">
                  <c:v>28.034193856375555</c:v>
                </c:pt>
                <c:pt idx="11811">
                  <c:v>28.036588941301616</c:v>
                </c:pt>
                <c:pt idx="11812">
                  <c:v>28.038970402308873</c:v>
                </c:pt>
                <c:pt idx="11813">
                  <c:v>28.041354588099889</c:v>
                </c:pt>
                <c:pt idx="11814">
                  <c:v>28.043722425188335</c:v>
                </c:pt>
                <c:pt idx="11815">
                  <c:v>28.046109335763113</c:v>
                </c:pt>
                <c:pt idx="11816">
                  <c:v>28.048488071986608</c:v>
                </c:pt>
                <c:pt idx="11817">
                  <c:v>28.050880432128906</c:v>
                </c:pt>
                <c:pt idx="11818">
                  <c:v>28.053245544433594</c:v>
                </c:pt>
                <c:pt idx="11819">
                  <c:v>28.055637904575892</c:v>
                </c:pt>
                <c:pt idx="11820">
                  <c:v>28.058011191231863</c:v>
                </c:pt>
                <c:pt idx="11821">
                  <c:v>28.060387202671595</c:v>
                </c:pt>
                <c:pt idx="11822">
                  <c:v>28.062763214111328</c:v>
                </c:pt>
                <c:pt idx="11823">
                  <c:v>28.065155574253627</c:v>
                </c:pt>
                <c:pt idx="11824">
                  <c:v>28.067539760044642</c:v>
                </c:pt>
                <c:pt idx="11825">
                  <c:v>28.069913046700613</c:v>
                </c:pt>
                <c:pt idx="11826">
                  <c:v>28.072294507707866</c:v>
                </c:pt>
                <c:pt idx="11827">
                  <c:v>28.074681418282644</c:v>
                </c:pt>
                <c:pt idx="11828">
                  <c:v>28.077057429722377</c:v>
                </c:pt>
                <c:pt idx="11829">
                  <c:v>28.079441615513392</c:v>
                </c:pt>
                <c:pt idx="11830">
                  <c:v>28.081812177385601</c:v>
                </c:pt>
                <c:pt idx="11831">
                  <c:v>28.084207262311661</c:v>
                </c:pt>
                <c:pt idx="11832">
                  <c:v>28.086585998535156</c:v>
                </c:pt>
                <c:pt idx="11833">
                  <c:v>28.088962009974889</c:v>
                </c:pt>
                <c:pt idx="11834">
                  <c:v>28.091338021414618</c:v>
                </c:pt>
                <c:pt idx="11835">
                  <c:v>28.09373038155692</c:v>
                </c:pt>
                <c:pt idx="11836">
                  <c:v>28.096109117780411</c:v>
                </c:pt>
                <c:pt idx="11837">
                  <c:v>28.098490578787665</c:v>
                </c:pt>
                <c:pt idx="11838">
                  <c:v>28.10086931501116</c:v>
                </c:pt>
                <c:pt idx="11839">
                  <c:v>28.103267124720983</c:v>
                </c:pt>
                <c:pt idx="11840">
                  <c:v>28.105634961809429</c:v>
                </c:pt>
                <c:pt idx="11841">
                  <c:v>28.108013698032924</c:v>
                </c:pt>
                <c:pt idx="11842">
                  <c:v>28.11040333339146</c:v>
                </c:pt>
                <c:pt idx="11843">
                  <c:v>28.112779344831193</c:v>
                </c:pt>
                <c:pt idx="11844">
                  <c:v>28.115152631487163</c:v>
                </c:pt>
                <c:pt idx="11845">
                  <c:v>28.117520468575613</c:v>
                </c:pt>
                <c:pt idx="11846">
                  <c:v>28.119915553501674</c:v>
                </c:pt>
                <c:pt idx="11847">
                  <c:v>28.122299739292689</c:v>
                </c:pt>
                <c:pt idx="11848">
                  <c:v>28.12467302594866</c:v>
                </c:pt>
                <c:pt idx="11849">
                  <c:v>28.127059936523438</c:v>
                </c:pt>
                <c:pt idx="11850">
                  <c:v>28.129444122314453</c:v>
                </c:pt>
                <c:pt idx="11851">
                  <c:v>28.131820133754186</c:v>
                </c:pt>
                <c:pt idx="11852">
                  <c:v>28.134196145193915</c:v>
                </c:pt>
                <c:pt idx="11853">
                  <c:v>28.136583055768693</c:v>
                </c:pt>
                <c:pt idx="11854">
                  <c:v>28.13896996634347</c:v>
                </c:pt>
                <c:pt idx="11855">
                  <c:v>28.141348702566962</c:v>
                </c:pt>
                <c:pt idx="11856">
                  <c:v>28.143724714006694</c:v>
                </c:pt>
                <c:pt idx="11857">
                  <c:v>28.14610889979771</c:v>
                </c:pt>
                <c:pt idx="11858">
                  <c:v>28.148490360804967</c:v>
                </c:pt>
                <c:pt idx="11859">
                  <c:v>28.150863647460938</c:v>
                </c:pt>
                <c:pt idx="11860">
                  <c:v>28.153245108468191</c:v>
                </c:pt>
                <c:pt idx="11861">
                  <c:v>28.155632019042969</c:v>
                </c:pt>
                <c:pt idx="11862">
                  <c:v>28.158018929617743</c:v>
                </c:pt>
                <c:pt idx="11863">
                  <c:v>28.160397665841238</c:v>
                </c:pt>
                <c:pt idx="11864">
                  <c:v>28.16277367728097</c:v>
                </c:pt>
                <c:pt idx="11865">
                  <c:v>28.165157863071986</c:v>
                </c:pt>
                <c:pt idx="11866">
                  <c:v>28.167544773646764</c:v>
                </c:pt>
                <c:pt idx="11867">
                  <c:v>28.169915335518972</c:v>
                </c:pt>
                <c:pt idx="11868">
                  <c:v>28.172296796526226</c:v>
                </c:pt>
                <c:pt idx="11869">
                  <c:v>28.174683707101003</c:v>
                </c:pt>
                <c:pt idx="11870">
                  <c:v>28.177054268973212</c:v>
                </c:pt>
                <c:pt idx="11871">
                  <c:v>28.179438454764227</c:v>
                </c:pt>
                <c:pt idx="11872">
                  <c:v>28.181822640555243</c:v>
                </c:pt>
                <c:pt idx="11873">
                  <c:v>28.1842041015625</c:v>
                </c:pt>
                <c:pt idx="11874">
                  <c:v>28.186580113002233</c:v>
                </c:pt>
                <c:pt idx="11875">
                  <c:v>28.188956124441962</c:v>
                </c:pt>
                <c:pt idx="11876">
                  <c:v>28.191340310232977</c:v>
                </c:pt>
                <c:pt idx="11877">
                  <c:v>28.19373267037528</c:v>
                </c:pt>
                <c:pt idx="11878">
                  <c:v>28.19610595703125</c:v>
                </c:pt>
                <c:pt idx="11879">
                  <c:v>28.198481968470983</c:v>
                </c:pt>
                <c:pt idx="11880">
                  <c:v>28.20087705339704</c:v>
                </c:pt>
                <c:pt idx="11881">
                  <c:v>28.20324489048549</c:v>
                </c:pt>
                <c:pt idx="11882">
                  <c:v>28.205629076276505</c:v>
                </c:pt>
                <c:pt idx="11883">
                  <c:v>28.2080078125</c:v>
                </c:pt>
                <c:pt idx="11884">
                  <c:v>28.210400172642299</c:v>
                </c:pt>
                <c:pt idx="11885">
                  <c:v>28.212781633649552</c:v>
                </c:pt>
                <c:pt idx="11886">
                  <c:v>28.215160369873047</c:v>
                </c:pt>
                <c:pt idx="11887">
                  <c:v>28.217539106096538</c:v>
                </c:pt>
                <c:pt idx="11888">
                  <c:v>28.219926016671316</c:v>
                </c:pt>
                <c:pt idx="11889">
                  <c:v>28.222299303327286</c:v>
                </c:pt>
                <c:pt idx="11890">
                  <c:v>28.224678039550781</c:v>
                </c:pt>
                <c:pt idx="11891">
                  <c:v>28.227059500558035</c:v>
                </c:pt>
                <c:pt idx="11892">
                  <c:v>28.229446411132812</c:v>
                </c:pt>
                <c:pt idx="11893">
                  <c:v>28.231816973005021</c:v>
                </c:pt>
                <c:pt idx="11894">
                  <c:v>28.234195709228516</c:v>
                </c:pt>
                <c:pt idx="11895">
                  <c:v>28.236579895019531</c:v>
                </c:pt>
                <c:pt idx="11896">
                  <c:v>28.23897225516183</c:v>
                </c:pt>
                <c:pt idx="11897">
                  <c:v>28.241337367466517</c:v>
                </c:pt>
                <c:pt idx="11898">
                  <c:v>28.243724278041295</c:v>
                </c:pt>
                <c:pt idx="11899">
                  <c:v>28.246105739048549</c:v>
                </c:pt>
                <c:pt idx="11900">
                  <c:v>28.248495374407085</c:v>
                </c:pt>
                <c:pt idx="11901">
                  <c:v>28.250860486711773</c:v>
                </c:pt>
                <c:pt idx="11902">
                  <c:v>28.253258296421595</c:v>
                </c:pt>
                <c:pt idx="11903">
                  <c:v>28.255637032645087</c:v>
                </c:pt>
                <c:pt idx="11904">
                  <c:v>28.258015768868582</c:v>
                </c:pt>
                <c:pt idx="11905">
                  <c:v>28.260380881173269</c:v>
                </c:pt>
                <c:pt idx="11906">
                  <c:v>28.26277596609933</c:v>
                </c:pt>
                <c:pt idx="11907">
                  <c:v>28.265157427106583</c:v>
                </c:pt>
                <c:pt idx="11908">
                  <c:v>28.267536163330078</c:v>
                </c:pt>
                <c:pt idx="11909">
                  <c:v>28.269912174769811</c:v>
                </c:pt>
                <c:pt idx="11910">
                  <c:v>28.272307259695868</c:v>
                </c:pt>
                <c:pt idx="11911">
                  <c:v>28.274680546351842</c:v>
                </c:pt>
                <c:pt idx="11912">
                  <c:v>28.277062007359095</c:v>
                </c:pt>
                <c:pt idx="11913">
                  <c:v>28.279432569231304</c:v>
                </c:pt>
                <c:pt idx="11914">
                  <c:v>28.281830378941127</c:v>
                </c:pt>
                <c:pt idx="11915">
                  <c:v>28.28421183994838</c:v>
                </c:pt>
                <c:pt idx="11916">
                  <c:v>28.286585126604351</c:v>
                </c:pt>
                <c:pt idx="11917">
                  <c:v>28.288958413260321</c:v>
                </c:pt>
                <c:pt idx="11918">
                  <c:v>28.291353498186382</c:v>
                </c:pt>
                <c:pt idx="11919">
                  <c:v>28.293721335274832</c:v>
                </c:pt>
                <c:pt idx="11920">
                  <c:v>28.296105521065847</c:v>
                </c:pt>
                <c:pt idx="11921">
                  <c:v>28.29848153250558</c:v>
                </c:pt>
                <c:pt idx="11922">
                  <c:v>28.300879342215399</c:v>
                </c:pt>
                <c:pt idx="11923">
                  <c:v>28.303249904087611</c:v>
                </c:pt>
                <c:pt idx="11924">
                  <c:v>28.305628640311102</c:v>
                </c:pt>
                <c:pt idx="11925">
                  <c:v>28.308004651750835</c:v>
                </c:pt>
                <c:pt idx="11926">
                  <c:v>28.310397011893134</c:v>
                </c:pt>
                <c:pt idx="11927">
                  <c:v>28.312778472900391</c:v>
                </c:pt>
                <c:pt idx="11928">
                  <c:v>28.315146309988837</c:v>
                </c:pt>
                <c:pt idx="11929">
                  <c:v>28.317535945347377</c:v>
                </c:pt>
                <c:pt idx="11930">
                  <c:v>28.319922855922155</c:v>
                </c:pt>
                <c:pt idx="11931">
                  <c:v>28.322290693010601</c:v>
                </c:pt>
                <c:pt idx="11932">
                  <c:v>28.324688502720424</c:v>
                </c:pt>
                <c:pt idx="11933">
                  <c:v>28.327069963727677</c:v>
                </c:pt>
                <c:pt idx="11934">
                  <c:v>28.329454149518693</c:v>
                </c:pt>
                <c:pt idx="11935">
                  <c:v>28.33181926182338</c:v>
                </c:pt>
                <c:pt idx="11936">
                  <c:v>28.334206172398158</c:v>
                </c:pt>
                <c:pt idx="11937">
                  <c:v>28.336584908621649</c:v>
                </c:pt>
                <c:pt idx="11938">
                  <c:v>28.338977268763951</c:v>
                </c:pt>
                <c:pt idx="11939">
                  <c:v>28.341342381068639</c:v>
                </c:pt>
                <c:pt idx="11940">
                  <c:v>28.343732016427175</c:v>
                </c:pt>
                <c:pt idx="11941">
                  <c:v>28.346105303083146</c:v>
                </c:pt>
                <c:pt idx="11942">
                  <c:v>28.348481314522878</c:v>
                </c:pt>
                <c:pt idx="11943">
                  <c:v>28.350860050746373</c:v>
                </c:pt>
                <c:pt idx="11944">
                  <c:v>28.35324968610491</c:v>
                </c:pt>
                <c:pt idx="11945">
                  <c:v>28.355631147112163</c:v>
                </c:pt>
                <c:pt idx="11946">
                  <c:v>28.358007158551896</c:v>
                </c:pt>
                <c:pt idx="11947">
                  <c:v>28.360391344342911</c:v>
                </c:pt>
                <c:pt idx="11948">
                  <c:v>28.362780979701451</c:v>
                </c:pt>
                <c:pt idx="11949">
                  <c:v>28.36515154157366</c:v>
                </c:pt>
                <c:pt idx="11950">
                  <c:v>28.367538452148438</c:v>
                </c:pt>
                <c:pt idx="11951">
                  <c:v>28.369909014020646</c:v>
                </c:pt>
                <c:pt idx="11952">
                  <c:v>28.372304098946707</c:v>
                </c:pt>
                <c:pt idx="11953">
                  <c:v>28.374680110386439</c:v>
                </c:pt>
                <c:pt idx="11954">
                  <c:v>28.377056121826172</c:v>
                </c:pt>
                <c:pt idx="11955">
                  <c:v>28.379434858049663</c:v>
                </c:pt>
                <c:pt idx="11956">
                  <c:v>28.381824493408203</c:v>
                </c:pt>
                <c:pt idx="11957">
                  <c:v>28.384203229631694</c:v>
                </c:pt>
                <c:pt idx="11958">
                  <c:v>28.386584690638951</c:v>
                </c:pt>
                <c:pt idx="11959">
                  <c:v>28.38896070207868</c:v>
                </c:pt>
                <c:pt idx="11960">
                  <c:v>28.391361236572266</c:v>
                </c:pt>
                <c:pt idx="11961">
                  <c:v>28.393726348876953</c:v>
                </c:pt>
                <c:pt idx="11962">
                  <c:v>28.396105085100444</c:v>
                </c:pt>
                <c:pt idx="11963">
                  <c:v>28.398497445242743</c:v>
                </c:pt>
                <c:pt idx="11964">
                  <c:v>28.400873456682476</c:v>
                </c:pt>
                <c:pt idx="11965">
                  <c:v>28.403246743338446</c:v>
                </c:pt>
                <c:pt idx="11966">
                  <c:v>28.40562002999442</c:v>
                </c:pt>
                <c:pt idx="11967">
                  <c:v>28.408009665352957</c:v>
                </c:pt>
                <c:pt idx="11968">
                  <c:v>28.410396575927734</c:v>
                </c:pt>
                <c:pt idx="11969">
                  <c:v>28.412767137799943</c:v>
                </c:pt>
                <c:pt idx="11970">
                  <c:v>28.415156773158483</c:v>
                </c:pt>
                <c:pt idx="11971">
                  <c:v>28.417538234165736</c:v>
                </c:pt>
                <c:pt idx="11972">
                  <c:v>28.419916970389227</c:v>
                </c:pt>
                <c:pt idx="11973">
                  <c:v>28.422287532261439</c:v>
                </c:pt>
                <c:pt idx="11974">
                  <c:v>28.424677167619976</c:v>
                </c:pt>
                <c:pt idx="11975">
                  <c:v>28.427066802978516</c:v>
                </c:pt>
                <c:pt idx="11976">
                  <c:v>28.429445539202007</c:v>
                </c:pt>
                <c:pt idx="11977">
                  <c:v>28.431818825857977</c:v>
                </c:pt>
                <c:pt idx="11978">
                  <c:v>28.434203011648993</c:v>
                </c:pt>
                <c:pt idx="11979">
                  <c:v>28.43658447265625</c:v>
                </c:pt>
                <c:pt idx="11980">
                  <c:v>28.438963208879741</c:v>
                </c:pt>
                <c:pt idx="11981">
                  <c:v>28.441344669886998</c:v>
                </c:pt>
                <c:pt idx="11982">
                  <c:v>28.443731580461773</c:v>
                </c:pt>
                <c:pt idx="11983">
                  <c:v>28.44611304146903</c:v>
                </c:pt>
                <c:pt idx="11984">
                  <c:v>28.448494502476283</c:v>
                </c:pt>
                <c:pt idx="11985">
                  <c:v>28.450873238699774</c:v>
                </c:pt>
                <c:pt idx="11986">
                  <c:v>28.453254699707031</c:v>
                </c:pt>
                <c:pt idx="11987">
                  <c:v>28.455641610281805</c:v>
                </c:pt>
                <c:pt idx="11988">
                  <c:v>28.458009447370255</c:v>
                </c:pt>
                <c:pt idx="11989">
                  <c:v>28.460390908377509</c:v>
                </c:pt>
                <c:pt idx="11990">
                  <c:v>28.462780543736049</c:v>
                </c:pt>
                <c:pt idx="11991">
                  <c:v>28.465148380824498</c:v>
                </c:pt>
                <c:pt idx="11992">
                  <c:v>28.467532566615514</c:v>
                </c:pt>
                <c:pt idx="11993">
                  <c:v>28.469919477190288</c:v>
                </c:pt>
                <c:pt idx="11994">
                  <c:v>28.472300938197545</c:v>
                </c:pt>
                <c:pt idx="11995">
                  <c:v>28.474676949637274</c:v>
                </c:pt>
                <c:pt idx="11996">
                  <c:v>28.477055685860769</c:v>
                </c:pt>
                <c:pt idx="11997">
                  <c:v>28.479439871651785</c:v>
                </c:pt>
                <c:pt idx="11998">
                  <c:v>28.481829507010321</c:v>
                </c:pt>
                <c:pt idx="11999">
                  <c:v>28.484202793666295</c:v>
                </c:pt>
                <c:pt idx="12000">
                  <c:v>28.486578805106024</c:v>
                </c:pt>
                <c:pt idx="12001">
                  <c:v>28.488973890032085</c:v>
                </c:pt>
                <c:pt idx="12002">
                  <c:v>28.491344451904297</c:v>
                </c:pt>
                <c:pt idx="12003">
                  <c:v>28.493723188127788</c:v>
                </c:pt>
                <c:pt idx="12004">
                  <c:v>28.496101924351283</c:v>
                </c:pt>
                <c:pt idx="12005">
                  <c:v>28.498494284493582</c:v>
                </c:pt>
                <c:pt idx="12006">
                  <c:v>28.500873020717076</c:v>
                </c:pt>
                <c:pt idx="12007">
                  <c:v>28.50325448172433</c:v>
                </c:pt>
                <c:pt idx="12008">
                  <c:v>28.505633217947821</c:v>
                </c:pt>
                <c:pt idx="12009">
                  <c:v>28.508017403738837</c:v>
                </c:pt>
                <c:pt idx="12010">
                  <c:v>28.510398864746094</c:v>
                </c:pt>
                <c:pt idx="12011">
                  <c:v>28.512772151402064</c:v>
                </c:pt>
                <c:pt idx="12012">
                  <c:v>28.515153612409318</c:v>
                </c:pt>
                <c:pt idx="12013">
                  <c:v>28.517543247767858</c:v>
                </c:pt>
                <c:pt idx="12014">
                  <c:v>28.519911084856304</c:v>
                </c:pt>
                <c:pt idx="12015">
                  <c:v>28.522292545863561</c:v>
                </c:pt>
                <c:pt idx="12016">
                  <c:v>28.524676731654576</c:v>
                </c:pt>
                <c:pt idx="12017">
                  <c:v>28.527066367013113</c:v>
                </c:pt>
                <c:pt idx="12018">
                  <c:v>28.529434204101562</c:v>
                </c:pt>
                <c:pt idx="12019">
                  <c:v>28.531818389892578</c:v>
                </c:pt>
                <c:pt idx="12020">
                  <c:v>28.534202575683594</c:v>
                </c:pt>
                <c:pt idx="12021">
                  <c:v>28.536586761474609</c:v>
                </c:pt>
                <c:pt idx="12022">
                  <c:v>28.538954598563055</c:v>
                </c:pt>
                <c:pt idx="12023">
                  <c:v>28.541349683489116</c:v>
                </c:pt>
                <c:pt idx="12024">
                  <c:v>28.543731144496373</c:v>
                </c:pt>
                <c:pt idx="12025">
                  <c:v>28.546109880719865</c:v>
                </c:pt>
                <c:pt idx="12026">
                  <c:v>28.548474993024552</c:v>
                </c:pt>
                <c:pt idx="12027">
                  <c:v>28.550872802734375</c:v>
                </c:pt>
                <c:pt idx="12028">
                  <c:v>28.553254263741628</c:v>
                </c:pt>
                <c:pt idx="12029">
                  <c:v>28.555635724748882</c:v>
                </c:pt>
                <c:pt idx="12030">
                  <c:v>28.558009011404852</c:v>
                </c:pt>
                <c:pt idx="12031">
                  <c:v>28.560404096330913</c:v>
                </c:pt>
                <c:pt idx="12032">
                  <c:v>28.562777382986884</c:v>
                </c:pt>
                <c:pt idx="12033">
                  <c:v>28.565156119210378</c:v>
                </c:pt>
                <c:pt idx="12034">
                  <c:v>28.567526681082587</c:v>
                </c:pt>
                <c:pt idx="12035">
                  <c:v>28.569927215576172</c:v>
                </c:pt>
                <c:pt idx="12036">
                  <c:v>28.572305951799663</c:v>
                </c:pt>
                <c:pt idx="12037">
                  <c:v>28.574679238455634</c:v>
                </c:pt>
                <c:pt idx="12038">
                  <c:v>28.577049800327845</c:v>
                </c:pt>
                <c:pt idx="12039">
                  <c:v>28.579447610037665</c:v>
                </c:pt>
                <c:pt idx="12040">
                  <c:v>28.581812722342352</c:v>
                </c:pt>
                <c:pt idx="12041">
                  <c:v>28.584202357700892</c:v>
                </c:pt>
                <c:pt idx="12042">
                  <c:v>28.586578369140625</c:v>
                </c:pt>
                <c:pt idx="12043">
                  <c:v>28.588973454066686</c:v>
                </c:pt>
                <c:pt idx="12044">
                  <c:v>28.591346740722656</c:v>
                </c:pt>
                <c:pt idx="12045">
                  <c:v>28.593725476946148</c:v>
                </c:pt>
                <c:pt idx="12046">
                  <c:v>28.596104213169642</c:v>
                </c:pt>
                <c:pt idx="12047">
                  <c:v>28.598496573311941</c:v>
                </c:pt>
                <c:pt idx="12048">
                  <c:v>28.600872584751674</c:v>
                </c:pt>
                <c:pt idx="12049">
                  <c:v>28.603243146623882</c:v>
                </c:pt>
                <c:pt idx="12050">
                  <c:v>28.605632781982422</c:v>
                </c:pt>
                <c:pt idx="12051">
                  <c:v>28.608019692557196</c:v>
                </c:pt>
                <c:pt idx="12052">
                  <c:v>28.610384804861884</c:v>
                </c:pt>
                <c:pt idx="12053">
                  <c:v>28.612779889787944</c:v>
                </c:pt>
                <c:pt idx="12054">
                  <c:v>28.615161350795201</c:v>
                </c:pt>
                <c:pt idx="12055">
                  <c:v>28.617545536586217</c:v>
                </c:pt>
                <c:pt idx="12056">
                  <c:v>28.619913373674663</c:v>
                </c:pt>
                <c:pt idx="12057">
                  <c:v>28.622300284249441</c:v>
                </c:pt>
                <c:pt idx="12058">
                  <c:v>28.624679020472936</c:v>
                </c:pt>
                <c:pt idx="12059">
                  <c:v>28.627071380615234</c:v>
                </c:pt>
                <c:pt idx="12060">
                  <c:v>28.62943921770368</c:v>
                </c:pt>
                <c:pt idx="12061">
                  <c:v>28.63182885306222</c:v>
                </c:pt>
                <c:pt idx="12062">
                  <c:v>28.634202139718191</c:v>
                </c:pt>
                <c:pt idx="12063">
                  <c:v>28.636575426374161</c:v>
                </c:pt>
                <c:pt idx="12064">
                  <c:v>28.638954162597656</c:v>
                </c:pt>
                <c:pt idx="12065">
                  <c:v>28.641346522739955</c:v>
                </c:pt>
                <c:pt idx="12066">
                  <c:v>28.643727983747208</c:v>
                </c:pt>
                <c:pt idx="12067">
                  <c:v>28.64609854561942</c:v>
                </c:pt>
                <c:pt idx="12068">
                  <c:v>28.648482731410436</c:v>
                </c:pt>
                <c:pt idx="12069">
                  <c:v>28.650872366768972</c:v>
                </c:pt>
                <c:pt idx="12070">
                  <c:v>28.65324292864118</c:v>
                </c:pt>
                <c:pt idx="12071">
                  <c:v>28.65563256399972</c:v>
                </c:pt>
                <c:pt idx="12072">
                  <c:v>28.658003125871929</c:v>
                </c:pt>
                <c:pt idx="12073">
                  <c:v>28.660395486014227</c:v>
                </c:pt>
                <c:pt idx="12074">
                  <c:v>28.662774222237722</c:v>
                </c:pt>
                <c:pt idx="12075">
                  <c:v>28.665152958461217</c:v>
                </c:pt>
                <c:pt idx="12076">
                  <c:v>28.667531694684708</c:v>
                </c:pt>
                <c:pt idx="12077">
                  <c:v>28.669921330043248</c:v>
                </c:pt>
                <c:pt idx="12078">
                  <c:v>28.67230006626674</c:v>
                </c:pt>
                <c:pt idx="12079">
                  <c:v>28.674681527273993</c:v>
                </c:pt>
                <c:pt idx="12080">
                  <c:v>28.677057538713726</c:v>
                </c:pt>
                <c:pt idx="12081">
                  <c:v>28.679460797991069</c:v>
                </c:pt>
                <c:pt idx="12082">
                  <c:v>28.681823185511998</c:v>
                </c:pt>
                <c:pt idx="12083">
                  <c:v>28.68420192173549</c:v>
                </c:pt>
                <c:pt idx="12084">
                  <c:v>28.68659155709403</c:v>
                </c:pt>
                <c:pt idx="12085">
                  <c:v>28.688967568533759</c:v>
                </c:pt>
                <c:pt idx="12086">
                  <c:v>28.691340855189733</c:v>
                </c:pt>
                <c:pt idx="12087">
                  <c:v>28.693714141845703</c:v>
                </c:pt>
                <c:pt idx="12088">
                  <c:v>28.69610377720424</c:v>
                </c:pt>
                <c:pt idx="12089">
                  <c:v>28.698490687779017</c:v>
                </c:pt>
                <c:pt idx="12090">
                  <c:v>28.700863974434988</c:v>
                </c:pt>
                <c:pt idx="12091">
                  <c:v>28.703253609793524</c:v>
                </c:pt>
                <c:pt idx="12092">
                  <c:v>28.705635070800781</c:v>
                </c:pt>
                <c:pt idx="12093">
                  <c:v>28.708011082240514</c:v>
                </c:pt>
                <c:pt idx="12094">
                  <c:v>28.710384368896484</c:v>
                </c:pt>
                <c:pt idx="12095">
                  <c:v>28.712774004255021</c:v>
                </c:pt>
                <c:pt idx="12096">
                  <c:v>28.715160914829799</c:v>
                </c:pt>
                <c:pt idx="12097">
                  <c:v>28.717542375837052</c:v>
                </c:pt>
                <c:pt idx="12098">
                  <c:v>28.719915662493023</c:v>
                </c:pt>
                <c:pt idx="12099">
                  <c:v>28.722299848284038</c:v>
                </c:pt>
                <c:pt idx="12100">
                  <c:v>28.724681309291295</c:v>
                </c:pt>
                <c:pt idx="12101">
                  <c:v>28.727054595947266</c:v>
                </c:pt>
                <c:pt idx="12102">
                  <c:v>28.729438781738281</c:v>
                </c:pt>
                <c:pt idx="12103">
                  <c:v>28.731825692313055</c:v>
                </c:pt>
                <c:pt idx="12104">
                  <c:v>28.734207153320312</c:v>
                </c:pt>
                <c:pt idx="12105">
                  <c:v>28.736588614327566</c:v>
                </c:pt>
                <c:pt idx="12106">
                  <c:v>28.738967350551061</c:v>
                </c:pt>
                <c:pt idx="12107">
                  <c:v>28.741348811558314</c:v>
                </c:pt>
                <c:pt idx="12108">
                  <c:v>28.743735722133092</c:v>
                </c:pt>
                <c:pt idx="12109">
                  <c:v>28.746103559221538</c:v>
                </c:pt>
                <c:pt idx="12110">
                  <c:v>28.748485020228795</c:v>
                </c:pt>
                <c:pt idx="12111">
                  <c:v>28.750877380371094</c:v>
                </c:pt>
                <c:pt idx="12112">
                  <c:v>28.75324521745954</c:v>
                </c:pt>
                <c:pt idx="12113">
                  <c:v>28.755626678466797</c:v>
                </c:pt>
                <c:pt idx="12114">
                  <c:v>28.758013589041571</c:v>
                </c:pt>
                <c:pt idx="12115">
                  <c:v>28.760395050048828</c:v>
                </c:pt>
                <c:pt idx="12116">
                  <c:v>28.762771061488561</c:v>
                </c:pt>
                <c:pt idx="12117">
                  <c:v>28.76514707292829</c:v>
                </c:pt>
                <c:pt idx="12118">
                  <c:v>28.767531258719305</c:v>
                </c:pt>
                <c:pt idx="12119">
                  <c:v>28.769923618861608</c:v>
                </c:pt>
                <c:pt idx="12120">
                  <c:v>28.772294180733816</c:v>
                </c:pt>
                <c:pt idx="12121">
                  <c:v>28.774672916957311</c:v>
                </c:pt>
                <c:pt idx="12122">
                  <c:v>28.777068001883368</c:v>
                </c:pt>
                <c:pt idx="12123">
                  <c:v>28.779435838971818</c:v>
                </c:pt>
                <c:pt idx="12124">
                  <c:v>28.781817299979071</c:v>
                </c:pt>
                <c:pt idx="12125">
                  <c:v>28.784196036202566</c:v>
                </c:pt>
                <c:pt idx="12126">
                  <c:v>28.786591121128627</c:v>
                </c:pt>
                <c:pt idx="12127">
                  <c:v>28.78897258213588</c:v>
                </c:pt>
                <c:pt idx="12128">
                  <c:v>28.791348593575613</c:v>
                </c:pt>
                <c:pt idx="12129">
                  <c:v>28.793730054582866</c:v>
                </c:pt>
                <c:pt idx="12130">
                  <c:v>28.796111515590123</c:v>
                </c:pt>
                <c:pt idx="12131">
                  <c:v>28.798492976597377</c:v>
                </c:pt>
                <c:pt idx="12132">
                  <c:v>28.800866263253347</c:v>
                </c:pt>
                <c:pt idx="12133">
                  <c:v>28.803250449044363</c:v>
                </c:pt>
                <c:pt idx="12134">
                  <c:v>28.805637359619141</c:v>
                </c:pt>
                <c:pt idx="12135">
                  <c:v>28.808005196707587</c:v>
                </c:pt>
                <c:pt idx="12136">
                  <c:v>28.810383932931082</c:v>
                </c:pt>
                <c:pt idx="12137">
                  <c:v>28.812770843505859</c:v>
                </c:pt>
                <c:pt idx="12138">
                  <c:v>28.815160478864396</c:v>
                </c:pt>
                <c:pt idx="12139">
                  <c:v>28.817528315952845</c:v>
                </c:pt>
                <c:pt idx="12140">
                  <c:v>28.819915226527623</c:v>
                </c:pt>
                <c:pt idx="12141">
                  <c:v>28.822299412318639</c:v>
                </c:pt>
                <c:pt idx="12142">
                  <c:v>28.824683598109655</c:v>
                </c:pt>
                <c:pt idx="12143">
                  <c:v>28.827051435198101</c:v>
                </c:pt>
                <c:pt idx="12144">
                  <c:v>28.829446520124161</c:v>
                </c:pt>
                <c:pt idx="12145">
                  <c:v>28.831827981131415</c:v>
                </c:pt>
                <c:pt idx="12146">
                  <c:v>28.83420671735491</c:v>
                </c:pt>
                <c:pt idx="12147">
                  <c:v>28.836571829659597</c:v>
                </c:pt>
                <c:pt idx="12148">
                  <c:v>28.838966914585658</c:v>
                </c:pt>
                <c:pt idx="12149">
                  <c:v>28.841348375592911</c:v>
                </c:pt>
                <c:pt idx="12150">
                  <c:v>28.843727111816406</c:v>
                </c:pt>
                <c:pt idx="12151">
                  <c:v>28.846103123256139</c:v>
                </c:pt>
                <c:pt idx="12152">
                  <c:v>28.848498208182196</c:v>
                </c:pt>
                <c:pt idx="12153">
                  <c:v>28.85087149483817</c:v>
                </c:pt>
                <c:pt idx="12154">
                  <c:v>28.853250231061661</c:v>
                </c:pt>
                <c:pt idx="12155">
                  <c:v>28.855623517717632</c:v>
                </c:pt>
                <c:pt idx="12156">
                  <c:v>28.858024052211217</c:v>
                </c:pt>
                <c:pt idx="12157">
                  <c:v>28.860402788434708</c:v>
                </c:pt>
                <c:pt idx="12158">
                  <c:v>28.862776075090679</c:v>
                </c:pt>
                <c:pt idx="12159">
                  <c:v>28.865146636962891</c:v>
                </c:pt>
                <c:pt idx="12160">
                  <c:v>28.867541721888951</c:v>
                </c:pt>
                <c:pt idx="12161">
                  <c:v>28.86991228376116</c:v>
                </c:pt>
                <c:pt idx="12162">
                  <c:v>28.872296469552175</c:v>
                </c:pt>
                <c:pt idx="12163">
                  <c:v>28.87467520577567</c:v>
                </c:pt>
                <c:pt idx="12164">
                  <c:v>28.877067565917969</c:v>
                </c:pt>
                <c:pt idx="12165">
                  <c:v>28.879438127790177</c:v>
                </c:pt>
                <c:pt idx="12166">
                  <c:v>28.881816864013672</c:v>
                </c:pt>
                <c:pt idx="12167">
                  <c:v>28.884198325020925</c:v>
                </c:pt>
                <c:pt idx="12168">
                  <c:v>28.886587960379462</c:v>
                </c:pt>
                <c:pt idx="12169">
                  <c:v>28.888966696602957</c:v>
                </c:pt>
                <c:pt idx="12170">
                  <c:v>28.891337258475165</c:v>
                </c:pt>
                <c:pt idx="12171">
                  <c:v>28.893726893833705</c:v>
                </c:pt>
                <c:pt idx="12172">
                  <c:v>28.896113804408483</c:v>
                </c:pt>
                <c:pt idx="12173">
                  <c:v>28.898481641496929</c:v>
                </c:pt>
                <c:pt idx="12174">
                  <c:v>28.90087672642299</c:v>
                </c:pt>
                <c:pt idx="12175">
                  <c:v>28.903258187430243</c:v>
                </c:pt>
                <c:pt idx="12176">
                  <c:v>28.905642373221259</c:v>
                </c:pt>
                <c:pt idx="12177">
                  <c:v>28.908007485525946</c:v>
                </c:pt>
                <c:pt idx="12178">
                  <c:v>28.910394396100724</c:v>
                </c:pt>
                <c:pt idx="12179">
                  <c:v>28.91277858189174</c:v>
                </c:pt>
                <c:pt idx="12180">
                  <c:v>28.915165492466517</c:v>
                </c:pt>
                <c:pt idx="12181">
                  <c:v>28.917530604771205</c:v>
                </c:pt>
                <c:pt idx="12182">
                  <c:v>28.919922964913503</c:v>
                </c:pt>
                <c:pt idx="12183">
                  <c:v>28.922296251569474</c:v>
                </c:pt>
                <c:pt idx="12184">
                  <c:v>28.924669538225444</c:v>
                </c:pt>
                <c:pt idx="12185">
                  <c:v>28.927048274448939</c:v>
                </c:pt>
                <c:pt idx="12186">
                  <c:v>28.929440634591238</c:v>
                </c:pt>
                <c:pt idx="12187">
                  <c:v>28.931822095598491</c:v>
                </c:pt>
                <c:pt idx="12188">
                  <c:v>28.934195382254462</c:v>
                </c:pt>
                <c:pt idx="12189">
                  <c:v>28.93658229282924</c:v>
                </c:pt>
                <c:pt idx="12190">
                  <c:v>28.938969203404017</c:v>
                </c:pt>
                <c:pt idx="12191">
                  <c:v>28.941342490059988</c:v>
                </c:pt>
                <c:pt idx="12192">
                  <c:v>28.943729400634766</c:v>
                </c:pt>
                <c:pt idx="12193">
                  <c:v>28.946102687290736</c:v>
                </c:pt>
                <c:pt idx="12194">
                  <c:v>28.948492322649273</c:v>
                </c:pt>
                <c:pt idx="12195">
                  <c:v>28.950871058872767</c:v>
                </c:pt>
                <c:pt idx="12196">
                  <c:v>28.9532470703125</c:v>
                </c:pt>
                <c:pt idx="12197">
                  <c:v>28.955625806535991</c:v>
                </c:pt>
                <c:pt idx="12198">
                  <c:v>28.958015441894531</c:v>
                </c:pt>
                <c:pt idx="12199">
                  <c:v>28.960394178118023</c:v>
                </c:pt>
                <c:pt idx="12200">
                  <c:v>28.962772914341517</c:v>
                </c:pt>
                <c:pt idx="12201">
                  <c:v>28.965151650565009</c:v>
                </c:pt>
                <c:pt idx="12202">
                  <c:v>28.967554909842352</c:v>
                </c:pt>
                <c:pt idx="12203">
                  <c:v>28.969917297363281</c:v>
                </c:pt>
                <c:pt idx="12204">
                  <c:v>28.972298758370535</c:v>
                </c:pt>
                <c:pt idx="12205">
                  <c:v>28.974688393729071</c:v>
                </c:pt>
                <c:pt idx="12206">
                  <c:v>28.977064405168804</c:v>
                </c:pt>
                <c:pt idx="12207">
                  <c:v>28.979434967041016</c:v>
                </c:pt>
                <c:pt idx="12208">
                  <c:v>28.981810978480748</c:v>
                </c:pt>
                <c:pt idx="12209">
                  <c:v>28.984200613839285</c:v>
                </c:pt>
                <c:pt idx="12210">
                  <c:v>28.986587524414062</c:v>
                </c:pt>
                <c:pt idx="12211">
                  <c:v>28.988958086286271</c:v>
                </c:pt>
                <c:pt idx="12212">
                  <c:v>28.991350446428569</c:v>
                </c:pt>
                <c:pt idx="12213">
                  <c:v>28.993729182652064</c:v>
                </c:pt>
                <c:pt idx="12214">
                  <c:v>28.996107918875555</c:v>
                </c:pt>
                <c:pt idx="12215">
                  <c:v>28.998478480747767</c:v>
                </c:pt>
                <c:pt idx="12216">
                  <c:v>29.000870840890066</c:v>
                </c:pt>
                <c:pt idx="12217">
                  <c:v>29.003255026681082</c:v>
                </c:pt>
                <c:pt idx="12218">
                  <c:v>29.005636487688335</c:v>
                </c:pt>
                <c:pt idx="12219">
                  <c:v>29.008009774344305</c:v>
                </c:pt>
                <c:pt idx="12220">
                  <c:v>29.010396684919083</c:v>
                </c:pt>
                <c:pt idx="12221">
                  <c:v>29.012775421142578</c:v>
                </c:pt>
                <c:pt idx="12222">
                  <c:v>29.015148707798549</c:v>
                </c:pt>
                <c:pt idx="12223">
                  <c:v>29.017535618373326</c:v>
                </c:pt>
                <c:pt idx="12224">
                  <c:v>29.019919804164342</c:v>
                </c:pt>
                <c:pt idx="12225">
                  <c:v>29.022303989955358</c:v>
                </c:pt>
                <c:pt idx="12226">
                  <c:v>29.024682726178849</c:v>
                </c:pt>
                <c:pt idx="12227">
                  <c:v>29.027061462402344</c:v>
                </c:pt>
                <c:pt idx="12228">
                  <c:v>29.029442923409597</c:v>
                </c:pt>
                <c:pt idx="12229">
                  <c:v>29.031829833984375</c:v>
                </c:pt>
                <c:pt idx="12230">
                  <c:v>29.034197671072821</c:v>
                </c:pt>
                <c:pt idx="12231">
                  <c:v>29.036579132080078</c:v>
                </c:pt>
                <c:pt idx="12232">
                  <c:v>29.038968767438615</c:v>
                </c:pt>
                <c:pt idx="12233">
                  <c:v>29.041333879743302</c:v>
                </c:pt>
                <c:pt idx="12234">
                  <c:v>29.04372079031808</c:v>
                </c:pt>
                <c:pt idx="12235">
                  <c:v>29.046110425676616</c:v>
                </c:pt>
                <c:pt idx="12236">
                  <c:v>29.048491886683873</c:v>
                </c:pt>
                <c:pt idx="12237">
                  <c:v>29.050865173339844</c:v>
                </c:pt>
                <c:pt idx="12238">
                  <c:v>29.053246634347097</c:v>
                </c:pt>
                <c:pt idx="12239">
                  <c:v>29.055628095354351</c:v>
                </c:pt>
                <c:pt idx="12240">
                  <c:v>29.058020455496649</c:v>
                </c:pt>
                <c:pt idx="12241">
                  <c:v>29.060393742152623</c:v>
                </c:pt>
                <c:pt idx="12242">
                  <c:v>29.062769753592352</c:v>
                </c:pt>
                <c:pt idx="12243">
                  <c:v>29.065162113734655</c:v>
                </c:pt>
                <c:pt idx="12244">
                  <c:v>29.067535400390625</c:v>
                </c:pt>
                <c:pt idx="12245">
                  <c:v>29.069911411830358</c:v>
                </c:pt>
                <c:pt idx="12246">
                  <c:v>29.072292872837611</c:v>
                </c:pt>
                <c:pt idx="12247">
                  <c:v>29.07468523297991</c:v>
                </c:pt>
                <c:pt idx="12248">
                  <c:v>29.077066693987163</c:v>
                </c:pt>
                <c:pt idx="12249">
                  <c:v>29.079442705426896</c:v>
                </c:pt>
                <c:pt idx="12250">
                  <c:v>29.081824166434149</c:v>
                </c:pt>
                <c:pt idx="12251">
                  <c:v>29.084205627441406</c:v>
                </c:pt>
                <c:pt idx="12252">
                  <c:v>29.08658708844866</c:v>
                </c:pt>
                <c:pt idx="12253">
                  <c:v>29.088965824672155</c:v>
                </c:pt>
                <c:pt idx="12254">
                  <c:v>29.091347285679408</c:v>
                </c:pt>
                <c:pt idx="12255">
                  <c:v>29.093736921037944</c:v>
                </c:pt>
                <c:pt idx="12256">
                  <c:v>29.096102033342632</c:v>
                </c:pt>
                <c:pt idx="12257">
                  <c:v>29.098483494349889</c:v>
                </c:pt>
                <c:pt idx="12258">
                  <c:v>29.100870404924663</c:v>
                </c:pt>
                <c:pt idx="12259">
                  <c:v>29.103257315499441</c:v>
                </c:pt>
                <c:pt idx="12260">
                  <c:v>29.105622427804128</c:v>
                </c:pt>
                <c:pt idx="12261">
                  <c:v>29.108009338378906</c:v>
                </c:pt>
                <c:pt idx="12262">
                  <c:v>29.110393524169922</c:v>
                </c:pt>
                <c:pt idx="12263">
                  <c:v>29.112777709960938</c:v>
                </c:pt>
                <c:pt idx="12264">
                  <c:v>29.115145547049384</c:v>
                </c:pt>
                <c:pt idx="12265">
                  <c:v>29.117543356759207</c:v>
                </c:pt>
                <c:pt idx="12266">
                  <c:v>29.119919368198939</c:v>
                </c:pt>
                <c:pt idx="12267">
                  <c:v>29.122300829206193</c:v>
                </c:pt>
                <c:pt idx="12268">
                  <c:v>29.12466594151088</c:v>
                </c:pt>
                <c:pt idx="12269">
                  <c:v>29.127061026436941</c:v>
                </c:pt>
                <c:pt idx="12270">
                  <c:v>29.129445212227957</c:v>
                </c:pt>
                <c:pt idx="12271">
                  <c:v>29.131823948451451</c:v>
                </c:pt>
                <c:pt idx="12272">
                  <c:v>29.13419995989118</c:v>
                </c:pt>
                <c:pt idx="12273">
                  <c:v>29.136595044817241</c:v>
                </c:pt>
                <c:pt idx="12274">
                  <c:v>29.138968331473212</c:v>
                </c:pt>
                <c:pt idx="12275">
                  <c:v>29.141347067696707</c:v>
                </c:pt>
                <c:pt idx="12276">
                  <c:v>29.143720354352677</c:v>
                </c:pt>
                <c:pt idx="12277">
                  <c:v>29.1461181640625</c:v>
                </c:pt>
                <c:pt idx="12278">
                  <c:v>29.148494175502233</c:v>
                </c:pt>
                <c:pt idx="12279">
                  <c:v>29.150870186941962</c:v>
                </c:pt>
                <c:pt idx="12280">
                  <c:v>29.153240748814174</c:v>
                </c:pt>
                <c:pt idx="12281">
                  <c:v>29.155635833740234</c:v>
                </c:pt>
                <c:pt idx="12282">
                  <c:v>29.15800367082868</c:v>
                </c:pt>
                <c:pt idx="12283">
                  <c:v>29.160390581403458</c:v>
                </c:pt>
                <c:pt idx="12284">
                  <c:v>29.162766592843191</c:v>
                </c:pt>
                <c:pt idx="12285">
                  <c:v>29.165161677769252</c:v>
                </c:pt>
                <c:pt idx="12286">
                  <c:v>29.167534964425222</c:v>
                </c:pt>
                <c:pt idx="12287">
                  <c:v>29.169913700648717</c:v>
                </c:pt>
                <c:pt idx="12288">
                  <c:v>29.17229516165597</c:v>
                </c:pt>
                <c:pt idx="12289">
                  <c:v>29.174684797014507</c:v>
                </c:pt>
                <c:pt idx="12290">
                  <c:v>29.177063533238002</c:v>
                </c:pt>
                <c:pt idx="12291">
                  <c:v>29.17943409511021</c:v>
                </c:pt>
                <c:pt idx="12292">
                  <c:v>29.18182373046875</c:v>
                </c:pt>
                <c:pt idx="12293">
                  <c:v>29.184207916259766</c:v>
                </c:pt>
                <c:pt idx="12294">
                  <c:v>29.186575753348212</c:v>
                </c:pt>
                <c:pt idx="12295">
                  <c:v>29.188970838274273</c:v>
                </c:pt>
                <c:pt idx="12296">
                  <c:v>29.19135229928153</c:v>
                </c:pt>
                <c:pt idx="12297">
                  <c:v>29.193736485072545</c:v>
                </c:pt>
                <c:pt idx="12298">
                  <c:v>29.196101597377233</c:v>
                </c:pt>
                <c:pt idx="12299">
                  <c:v>29.198488507952007</c:v>
                </c:pt>
                <c:pt idx="12300">
                  <c:v>29.200872693743023</c:v>
                </c:pt>
                <c:pt idx="12301">
                  <c:v>29.203262329101562</c:v>
                </c:pt>
                <c:pt idx="12302">
                  <c:v>29.20562744140625</c:v>
                </c:pt>
                <c:pt idx="12303">
                  <c:v>29.208019801548549</c:v>
                </c:pt>
                <c:pt idx="12304">
                  <c:v>29.210393088204519</c:v>
                </c:pt>
                <c:pt idx="12305">
                  <c:v>29.212769099644252</c:v>
                </c:pt>
                <c:pt idx="12306">
                  <c:v>29.215145111083984</c:v>
                </c:pt>
                <c:pt idx="12307">
                  <c:v>29.217537471226283</c:v>
                </c:pt>
                <c:pt idx="12308">
                  <c:v>29.219918932233536</c:v>
                </c:pt>
                <c:pt idx="12309">
                  <c:v>29.222292218889507</c:v>
                </c:pt>
                <c:pt idx="12310">
                  <c:v>29.224673679896764</c:v>
                </c:pt>
                <c:pt idx="12311">
                  <c:v>29.227066040039062</c:v>
                </c:pt>
                <c:pt idx="12312">
                  <c:v>29.229433877127509</c:v>
                </c:pt>
                <c:pt idx="12313">
                  <c:v>29.231823512486049</c:v>
                </c:pt>
                <c:pt idx="12314">
                  <c:v>29.234194074358257</c:v>
                </c:pt>
                <c:pt idx="12315">
                  <c:v>29.236589159284318</c:v>
                </c:pt>
                <c:pt idx="12316">
                  <c:v>29.23896517072405</c:v>
                </c:pt>
                <c:pt idx="12317">
                  <c:v>29.241341182163783</c:v>
                </c:pt>
                <c:pt idx="12318">
                  <c:v>29.243722643171036</c:v>
                </c:pt>
                <c:pt idx="12319">
                  <c:v>29.246112278529576</c:v>
                </c:pt>
                <c:pt idx="12320">
                  <c:v>29.248491014753068</c:v>
                </c:pt>
                <c:pt idx="12321">
                  <c:v>29.250869750976562</c:v>
                </c:pt>
                <c:pt idx="12322">
                  <c:v>29.253248487200054</c:v>
                </c:pt>
                <c:pt idx="12323">
                  <c:v>29.255651746477398</c:v>
                </c:pt>
                <c:pt idx="12324">
                  <c:v>29.258014133998326</c:v>
                </c:pt>
                <c:pt idx="12325">
                  <c:v>29.26039559500558</c:v>
                </c:pt>
                <c:pt idx="12326">
                  <c:v>29.262785230364116</c:v>
                </c:pt>
                <c:pt idx="12327">
                  <c:v>29.265158517020087</c:v>
                </c:pt>
                <c:pt idx="12328">
                  <c:v>29.267529078892299</c:v>
                </c:pt>
                <c:pt idx="12329">
                  <c:v>29.269905090332031</c:v>
                </c:pt>
                <c:pt idx="12330">
                  <c:v>29.272294725690568</c:v>
                </c:pt>
                <c:pt idx="12331">
                  <c:v>29.274681636265345</c:v>
                </c:pt>
                <c:pt idx="12332">
                  <c:v>29.277052198137554</c:v>
                </c:pt>
                <c:pt idx="12333">
                  <c:v>29.279441833496094</c:v>
                </c:pt>
                <c:pt idx="12334">
                  <c:v>29.281823294503347</c:v>
                </c:pt>
                <c:pt idx="12335">
                  <c:v>29.284204755510601</c:v>
                </c:pt>
                <c:pt idx="12336">
                  <c:v>29.28657259259905</c:v>
                </c:pt>
                <c:pt idx="12337">
                  <c:v>29.288964952741349</c:v>
                </c:pt>
                <c:pt idx="12338">
                  <c:v>29.291349138532365</c:v>
                </c:pt>
                <c:pt idx="12339">
                  <c:v>29.293730599539618</c:v>
                </c:pt>
                <c:pt idx="12340">
                  <c:v>29.296103886195592</c:v>
                </c:pt>
                <c:pt idx="12341">
                  <c:v>29.298490796770366</c:v>
                </c:pt>
                <c:pt idx="12342">
                  <c:v>29.300869532993861</c:v>
                </c:pt>
                <c:pt idx="12343">
                  <c:v>29.303242819649832</c:v>
                </c:pt>
                <c:pt idx="12344">
                  <c:v>29.305627005440847</c:v>
                </c:pt>
                <c:pt idx="12345">
                  <c:v>29.308016640799384</c:v>
                </c:pt>
                <c:pt idx="12346">
                  <c:v>29.310395377022878</c:v>
                </c:pt>
                <c:pt idx="12347">
                  <c:v>29.312776838030132</c:v>
                </c:pt>
                <c:pt idx="12348">
                  <c:v>29.315158299037389</c:v>
                </c:pt>
                <c:pt idx="12349">
                  <c:v>29.317539760044642</c:v>
                </c:pt>
                <c:pt idx="12350">
                  <c:v>29.31992667061942</c:v>
                </c:pt>
                <c:pt idx="12351">
                  <c:v>29.322294507707866</c:v>
                </c:pt>
                <c:pt idx="12352">
                  <c:v>29.324678693498882</c:v>
                </c:pt>
                <c:pt idx="12353">
                  <c:v>29.327068328857422</c:v>
                </c:pt>
                <c:pt idx="12354">
                  <c:v>29.329430716378347</c:v>
                </c:pt>
                <c:pt idx="12355">
                  <c:v>29.331817626953125</c:v>
                </c:pt>
                <c:pt idx="12356">
                  <c:v>29.334204537527899</c:v>
                </c:pt>
                <c:pt idx="12357">
                  <c:v>29.336588723318915</c:v>
                </c:pt>
                <c:pt idx="12358">
                  <c:v>29.338962009974889</c:v>
                </c:pt>
                <c:pt idx="12359">
                  <c:v>29.34134074619838</c:v>
                </c:pt>
                <c:pt idx="12360">
                  <c:v>29.343722207205634</c:v>
                </c:pt>
                <c:pt idx="12361">
                  <c:v>29.346117292131694</c:v>
                </c:pt>
                <c:pt idx="12362">
                  <c:v>29.348487854003906</c:v>
                </c:pt>
                <c:pt idx="12363">
                  <c:v>29.350866590227398</c:v>
                </c:pt>
                <c:pt idx="12364">
                  <c:v>29.353256225585938</c:v>
                </c:pt>
                <c:pt idx="12365">
                  <c:v>29.355629512241908</c:v>
                </c:pt>
                <c:pt idx="12366">
                  <c:v>29.358010973249161</c:v>
                </c:pt>
                <c:pt idx="12367">
                  <c:v>29.360389709472656</c:v>
                </c:pt>
                <c:pt idx="12368">
                  <c:v>29.362782069614955</c:v>
                </c:pt>
                <c:pt idx="12369">
                  <c:v>29.365163530622208</c:v>
                </c:pt>
                <c:pt idx="12370">
                  <c:v>29.367539542061941</c:v>
                </c:pt>
                <c:pt idx="12371">
                  <c:v>29.369923727852957</c:v>
                </c:pt>
                <c:pt idx="12372">
                  <c:v>29.372302464076451</c:v>
                </c:pt>
                <c:pt idx="12373">
                  <c:v>29.374683925083705</c:v>
                </c:pt>
                <c:pt idx="12374">
                  <c:v>29.377059936523438</c:v>
                </c:pt>
                <c:pt idx="12375">
                  <c:v>29.379441397530691</c:v>
                </c:pt>
                <c:pt idx="12376">
                  <c:v>29.381831032889227</c:v>
                </c:pt>
                <c:pt idx="12377">
                  <c:v>29.384196145193915</c:v>
                </c:pt>
                <c:pt idx="12378">
                  <c:v>29.38657488141741</c:v>
                </c:pt>
                <c:pt idx="12379">
                  <c:v>29.388964516775946</c:v>
                </c:pt>
                <c:pt idx="12380">
                  <c:v>29.391351427350724</c:v>
                </c:pt>
                <c:pt idx="12381">
                  <c:v>29.393716539655411</c:v>
                </c:pt>
                <c:pt idx="12382">
                  <c:v>29.396103450230189</c:v>
                </c:pt>
                <c:pt idx="12383">
                  <c:v>29.398487636021205</c:v>
                </c:pt>
                <c:pt idx="12384">
                  <c:v>29.40087182181222</c:v>
                </c:pt>
                <c:pt idx="12385">
                  <c:v>29.403242383684429</c:v>
                </c:pt>
                <c:pt idx="12386">
                  <c:v>29.40563746861049</c:v>
                </c:pt>
                <c:pt idx="12387">
                  <c:v>29.408018929617743</c:v>
                </c:pt>
                <c:pt idx="12388">
                  <c:v>29.410397665841238</c:v>
                </c:pt>
                <c:pt idx="12389">
                  <c:v>29.412760053362163</c:v>
                </c:pt>
                <c:pt idx="12390">
                  <c:v>29.415157863071986</c:v>
                </c:pt>
                <c:pt idx="12391">
                  <c:v>29.417542048863002</c:v>
                </c:pt>
                <c:pt idx="12392">
                  <c:v>29.419918060302734</c:v>
                </c:pt>
                <c:pt idx="12393">
                  <c:v>29.422294071742467</c:v>
                </c:pt>
                <c:pt idx="12394">
                  <c:v>29.424689156668524</c:v>
                </c:pt>
                <c:pt idx="12395">
                  <c:v>29.427059718540736</c:v>
                </c:pt>
                <c:pt idx="12396">
                  <c:v>29.42944117954799</c:v>
                </c:pt>
                <c:pt idx="12397">
                  <c:v>29.43181446620396</c:v>
                </c:pt>
                <c:pt idx="12398">
                  <c:v>29.434212275913783</c:v>
                </c:pt>
                <c:pt idx="12399">
                  <c:v>29.436588287353516</c:v>
                </c:pt>
                <c:pt idx="12400">
                  <c:v>29.438964298793248</c:v>
                </c:pt>
                <c:pt idx="12401">
                  <c:v>29.441337585449219</c:v>
                </c:pt>
                <c:pt idx="12402">
                  <c:v>29.443729945591517</c:v>
                </c:pt>
                <c:pt idx="12403">
                  <c:v>29.446100507463726</c:v>
                </c:pt>
                <c:pt idx="12404">
                  <c:v>29.448487418038503</c:v>
                </c:pt>
                <c:pt idx="12405">
                  <c:v>29.450866154261998</c:v>
                </c:pt>
                <c:pt idx="12406">
                  <c:v>29.453258514404297</c:v>
                </c:pt>
                <c:pt idx="12407">
                  <c:v>29.455629076276505</c:v>
                </c:pt>
                <c:pt idx="12408">
                  <c:v>29.458005087716238</c:v>
                </c:pt>
                <c:pt idx="12409">
                  <c:v>29.460389273507253</c:v>
                </c:pt>
                <c:pt idx="12410">
                  <c:v>29.46277890886579</c:v>
                </c:pt>
                <c:pt idx="12411">
                  <c:v>29.465154920305523</c:v>
                </c:pt>
                <c:pt idx="12412">
                  <c:v>29.467528206961493</c:v>
                </c:pt>
                <c:pt idx="12413">
                  <c:v>29.469917842320033</c:v>
                </c:pt>
                <c:pt idx="12414">
                  <c:v>29.472304752894811</c:v>
                </c:pt>
                <c:pt idx="12415">
                  <c:v>29.474675314767019</c:v>
                </c:pt>
                <c:pt idx="12416">
                  <c:v>29.477067674909318</c:v>
                </c:pt>
                <c:pt idx="12417">
                  <c:v>29.479449135916571</c:v>
                </c:pt>
                <c:pt idx="12418">
                  <c:v>29.481833321707587</c:v>
                </c:pt>
                <c:pt idx="12419">
                  <c:v>29.484198434012274</c:v>
                </c:pt>
                <c:pt idx="12420">
                  <c:v>29.486585344587052</c:v>
                </c:pt>
                <c:pt idx="12421">
                  <c:v>29.488969530378068</c:v>
                </c:pt>
                <c:pt idx="12422">
                  <c:v>29.491359165736608</c:v>
                </c:pt>
                <c:pt idx="12423">
                  <c:v>29.493724278041295</c:v>
                </c:pt>
                <c:pt idx="12424">
                  <c:v>29.496113913399832</c:v>
                </c:pt>
                <c:pt idx="12425">
                  <c:v>29.498487200055802</c:v>
                </c:pt>
                <c:pt idx="12426">
                  <c:v>29.500863211495535</c:v>
                </c:pt>
                <c:pt idx="12427">
                  <c:v>29.50324194771903</c:v>
                </c:pt>
                <c:pt idx="12428">
                  <c:v>29.505634307861328</c:v>
                </c:pt>
                <c:pt idx="12429">
                  <c:v>29.508013044084819</c:v>
                </c:pt>
                <c:pt idx="12430">
                  <c:v>29.510389055524552</c:v>
                </c:pt>
                <c:pt idx="12431">
                  <c:v>29.512770516531805</c:v>
                </c:pt>
                <c:pt idx="12432">
                  <c:v>29.515160151890345</c:v>
                </c:pt>
                <c:pt idx="12433">
                  <c:v>29.517530713762554</c:v>
                </c:pt>
                <c:pt idx="12434">
                  <c:v>29.519917624337332</c:v>
                </c:pt>
                <c:pt idx="12435">
                  <c:v>29.522290910993302</c:v>
                </c:pt>
                <c:pt idx="12436">
                  <c:v>29.524683271135601</c:v>
                </c:pt>
                <c:pt idx="12437">
                  <c:v>29.527062007359095</c:v>
                </c:pt>
                <c:pt idx="12438">
                  <c:v>29.529435294015066</c:v>
                </c:pt>
                <c:pt idx="12439">
                  <c:v>29.531816755022319</c:v>
                </c:pt>
                <c:pt idx="12440">
                  <c:v>29.534206390380859</c:v>
                </c:pt>
                <c:pt idx="12441">
                  <c:v>29.536582401820592</c:v>
                </c:pt>
                <c:pt idx="12442">
                  <c:v>29.538963862827845</c:v>
                </c:pt>
                <c:pt idx="12443">
                  <c:v>29.541342599051337</c:v>
                </c:pt>
                <c:pt idx="12444">
                  <c:v>29.54374585832868</c:v>
                </c:pt>
                <c:pt idx="12445">
                  <c:v>29.546105521065847</c:v>
                </c:pt>
                <c:pt idx="12446">
                  <c:v>29.548489706856863</c:v>
                </c:pt>
                <c:pt idx="12447">
                  <c:v>29.550879342215399</c:v>
                </c:pt>
                <c:pt idx="12448">
                  <c:v>29.553255353655132</c:v>
                </c:pt>
                <c:pt idx="12449">
                  <c:v>29.555623190743582</c:v>
                </c:pt>
                <c:pt idx="12450">
                  <c:v>29.558001926967076</c:v>
                </c:pt>
                <c:pt idx="12451">
                  <c:v>29.560391562325613</c:v>
                </c:pt>
                <c:pt idx="12452">
                  <c:v>29.562775748116628</c:v>
                </c:pt>
                <c:pt idx="12453">
                  <c:v>29.565149034772599</c:v>
                </c:pt>
                <c:pt idx="12454">
                  <c:v>29.567541394914898</c:v>
                </c:pt>
                <c:pt idx="12455">
                  <c:v>29.56991740635463</c:v>
                </c:pt>
                <c:pt idx="12456">
                  <c:v>29.572298867361884</c:v>
                </c:pt>
                <c:pt idx="12457">
                  <c:v>29.574666704450333</c:v>
                </c:pt>
                <c:pt idx="12458">
                  <c:v>29.577059064592632</c:v>
                </c:pt>
                <c:pt idx="12459">
                  <c:v>29.579443250383648</c:v>
                </c:pt>
                <c:pt idx="12460">
                  <c:v>29.581824711390905</c:v>
                </c:pt>
                <c:pt idx="12461">
                  <c:v>29.584197998046875</c:v>
                </c:pt>
                <c:pt idx="12462">
                  <c:v>29.586587633405411</c:v>
                </c:pt>
                <c:pt idx="12463">
                  <c:v>29.588963644845144</c:v>
                </c:pt>
                <c:pt idx="12464">
                  <c:v>29.591342381068639</c:v>
                </c:pt>
                <c:pt idx="12465">
                  <c:v>29.593726566859655</c:v>
                </c:pt>
                <c:pt idx="12466">
                  <c:v>29.596113477434429</c:v>
                </c:pt>
                <c:pt idx="12467">
                  <c:v>29.598494938441686</c:v>
                </c:pt>
                <c:pt idx="12468">
                  <c:v>29.600873674665177</c:v>
                </c:pt>
                <c:pt idx="12469">
                  <c:v>29.60325513567243</c:v>
                </c:pt>
                <c:pt idx="12470">
                  <c:v>29.605636596679688</c:v>
                </c:pt>
                <c:pt idx="12471">
                  <c:v>29.608020782470703</c:v>
                </c:pt>
                <c:pt idx="12472">
                  <c:v>29.610391344342911</c:v>
                </c:pt>
                <c:pt idx="12473">
                  <c:v>29.612770080566406</c:v>
                </c:pt>
                <c:pt idx="12474">
                  <c:v>29.615162440708705</c:v>
                </c:pt>
                <c:pt idx="12475">
                  <c:v>29.617527553013392</c:v>
                </c:pt>
                <c:pt idx="12476">
                  <c:v>29.619911738804408</c:v>
                </c:pt>
                <c:pt idx="12477">
                  <c:v>29.622301374162944</c:v>
                </c:pt>
                <c:pt idx="12478">
                  <c:v>29.624682835170201</c:v>
                </c:pt>
                <c:pt idx="12479">
                  <c:v>29.62705339704241</c:v>
                </c:pt>
                <c:pt idx="12480">
                  <c:v>29.629437582833425</c:v>
                </c:pt>
                <c:pt idx="12481">
                  <c:v>29.631819043840679</c:v>
                </c:pt>
                <c:pt idx="12482">
                  <c:v>29.63421412876674</c:v>
                </c:pt>
                <c:pt idx="12483">
                  <c:v>29.636581965855189</c:v>
                </c:pt>
                <c:pt idx="12484">
                  <c:v>29.638963426862443</c:v>
                </c:pt>
                <c:pt idx="12485">
                  <c:v>29.641353062220983</c:v>
                </c:pt>
                <c:pt idx="12486">
                  <c:v>29.643723624093191</c:v>
                </c:pt>
                <c:pt idx="12487">
                  <c:v>29.646102360316686</c:v>
                </c:pt>
                <c:pt idx="12488">
                  <c:v>29.648483821323939</c:v>
                </c:pt>
                <c:pt idx="12489">
                  <c:v>29.65087890625</c:v>
                </c:pt>
                <c:pt idx="12490">
                  <c:v>29.653257642473491</c:v>
                </c:pt>
                <c:pt idx="12491">
                  <c:v>29.655630929129462</c:v>
                </c:pt>
                <c:pt idx="12492">
                  <c:v>29.65801783970424</c:v>
                </c:pt>
                <c:pt idx="12493">
                  <c:v>29.660396575927734</c:v>
                </c:pt>
                <c:pt idx="12494">
                  <c:v>29.662778036934988</c:v>
                </c:pt>
                <c:pt idx="12495">
                  <c:v>29.66515404837472</c:v>
                </c:pt>
                <c:pt idx="12496">
                  <c:v>29.667538234165736</c:v>
                </c:pt>
                <c:pt idx="12497">
                  <c:v>29.669925144740514</c:v>
                </c:pt>
                <c:pt idx="12498">
                  <c:v>29.672290257045201</c:v>
                </c:pt>
                <c:pt idx="12499">
                  <c:v>29.674668993268693</c:v>
                </c:pt>
                <c:pt idx="12500">
                  <c:v>29.677058628627233</c:v>
                </c:pt>
                <c:pt idx="12501">
                  <c:v>29.679445539202007</c:v>
                </c:pt>
                <c:pt idx="12502">
                  <c:v>29.681813376290457</c:v>
                </c:pt>
                <c:pt idx="12503">
                  <c:v>29.684197562081472</c:v>
                </c:pt>
                <c:pt idx="12504">
                  <c:v>29.68658447265625</c:v>
                </c:pt>
                <c:pt idx="12505">
                  <c:v>29.688965933663503</c:v>
                </c:pt>
                <c:pt idx="12506">
                  <c:v>29.691336495535712</c:v>
                </c:pt>
                <c:pt idx="12507">
                  <c:v>29.693731580461773</c:v>
                </c:pt>
                <c:pt idx="12508">
                  <c:v>29.69611304146903</c:v>
                </c:pt>
                <c:pt idx="12509">
                  <c:v>29.698491777692521</c:v>
                </c:pt>
                <c:pt idx="12510">
                  <c:v>29.700854165213446</c:v>
                </c:pt>
                <c:pt idx="12511">
                  <c:v>29.703254699707031</c:v>
                </c:pt>
                <c:pt idx="12512">
                  <c:v>29.705636160714285</c:v>
                </c:pt>
                <c:pt idx="12513">
                  <c:v>29.70801489693778</c:v>
                </c:pt>
                <c:pt idx="12514">
                  <c:v>29.710393633161271</c:v>
                </c:pt>
                <c:pt idx="12515">
                  <c:v>29.712783268519811</c:v>
                </c:pt>
                <c:pt idx="12516">
                  <c:v>29.71515927995954</c:v>
                </c:pt>
                <c:pt idx="12517">
                  <c:v>29.717538016183035</c:v>
                </c:pt>
                <c:pt idx="12518">
                  <c:v>29.719911302839005</c:v>
                </c:pt>
                <c:pt idx="12519">
                  <c:v>29.722309112548828</c:v>
                </c:pt>
                <c:pt idx="12520">
                  <c:v>29.724685123988561</c:v>
                </c:pt>
                <c:pt idx="12521">
                  <c:v>29.72706113542829</c:v>
                </c:pt>
                <c:pt idx="12522">
                  <c:v>29.729431697300502</c:v>
                </c:pt>
                <c:pt idx="12523">
                  <c:v>29.7318240574428</c:v>
                </c:pt>
                <c:pt idx="12524">
                  <c:v>29.734194619315009</c:v>
                </c:pt>
                <c:pt idx="12525">
                  <c:v>29.736581529889786</c:v>
                </c:pt>
                <c:pt idx="12526">
                  <c:v>29.738960266113281</c:v>
                </c:pt>
                <c:pt idx="12527">
                  <c:v>29.741355351039342</c:v>
                </c:pt>
                <c:pt idx="12528">
                  <c:v>29.743723188127788</c:v>
                </c:pt>
                <c:pt idx="12529">
                  <c:v>29.746104649135045</c:v>
                </c:pt>
                <c:pt idx="12530">
                  <c:v>29.748486110142299</c:v>
                </c:pt>
                <c:pt idx="12531">
                  <c:v>29.750875745500835</c:v>
                </c:pt>
                <c:pt idx="12532">
                  <c:v>29.753251756940568</c:v>
                </c:pt>
                <c:pt idx="12533">
                  <c:v>29.7556277683803</c:v>
                </c:pt>
                <c:pt idx="12534">
                  <c:v>29.758011954171316</c:v>
                </c:pt>
                <c:pt idx="12535">
                  <c:v>29.760398864746094</c:v>
                </c:pt>
                <c:pt idx="12536">
                  <c:v>29.762769426618302</c:v>
                </c:pt>
                <c:pt idx="12537">
                  <c:v>29.765161786760601</c:v>
                </c:pt>
                <c:pt idx="12538">
                  <c:v>29.767543247767858</c:v>
                </c:pt>
                <c:pt idx="12539">
                  <c:v>29.769927433558873</c:v>
                </c:pt>
                <c:pt idx="12540">
                  <c:v>29.772292545863561</c:v>
                </c:pt>
                <c:pt idx="12541">
                  <c:v>29.774679456438335</c:v>
                </c:pt>
                <c:pt idx="12542">
                  <c:v>29.777063642229351</c:v>
                </c:pt>
                <c:pt idx="12543">
                  <c:v>29.779453277587891</c:v>
                </c:pt>
                <c:pt idx="12544">
                  <c:v>29.781818389892578</c:v>
                </c:pt>
                <c:pt idx="12545">
                  <c:v>29.784210750034877</c:v>
                </c:pt>
                <c:pt idx="12546">
                  <c:v>29.786581311907085</c:v>
                </c:pt>
                <c:pt idx="12547">
                  <c:v>29.788954598563055</c:v>
                </c:pt>
                <c:pt idx="12548">
                  <c:v>29.791336059570312</c:v>
                </c:pt>
                <c:pt idx="12549">
                  <c:v>29.793728419712611</c:v>
                </c:pt>
                <c:pt idx="12550">
                  <c:v>29.796107155936102</c:v>
                </c:pt>
                <c:pt idx="12551">
                  <c:v>29.798483167375835</c:v>
                </c:pt>
                <c:pt idx="12552">
                  <c:v>29.800864628383092</c:v>
                </c:pt>
                <c:pt idx="12553">
                  <c:v>29.803256988525391</c:v>
                </c:pt>
                <c:pt idx="12554">
                  <c:v>29.805624825613837</c:v>
                </c:pt>
                <c:pt idx="12555">
                  <c:v>29.808011736188615</c:v>
                </c:pt>
                <c:pt idx="12556">
                  <c:v>29.810385022844585</c:v>
                </c:pt>
                <c:pt idx="12557">
                  <c:v>29.812777382986884</c:v>
                </c:pt>
                <c:pt idx="12558">
                  <c:v>29.815156119210378</c:v>
                </c:pt>
                <c:pt idx="12559">
                  <c:v>29.817532130650111</c:v>
                </c:pt>
                <c:pt idx="12560">
                  <c:v>29.819913591657365</c:v>
                </c:pt>
                <c:pt idx="12561">
                  <c:v>29.822303227015905</c:v>
                </c:pt>
                <c:pt idx="12562">
                  <c:v>29.824679238455634</c:v>
                </c:pt>
                <c:pt idx="12563">
                  <c:v>29.827060699462891</c:v>
                </c:pt>
                <c:pt idx="12564">
                  <c:v>29.829439435686382</c:v>
                </c:pt>
                <c:pt idx="12565">
                  <c:v>29.831842694963726</c:v>
                </c:pt>
                <c:pt idx="12566">
                  <c:v>29.834202357700892</c:v>
                </c:pt>
                <c:pt idx="12567">
                  <c:v>29.836583818708146</c:v>
                </c:pt>
                <c:pt idx="12568">
                  <c:v>29.838973454066686</c:v>
                </c:pt>
                <c:pt idx="12569">
                  <c:v>29.841349465506415</c:v>
                </c:pt>
                <c:pt idx="12570">
                  <c:v>29.843717302594865</c:v>
                </c:pt>
                <c:pt idx="12571">
                  <c:v>29.846096038818359</c:v>
                </c:pt>
                <c:pt idx="12572">
                  <c:v>29.848485674176896</c:v>
                </c:pt>
                <c:pt idx="12573">
                  <c:v>29.850875309535436</c:v>
                </c:pt>
                <c:pt idx="12574">
                  <c:v>29.853243146623882</c:v>
                </c:pt>
                <c:pt idx="12575">
                  <c:v>29.85563550676618</c:v>
                </c:pt>
                <c:pt idx="12576">
                  <c:v>29.858011518205913</c:v>
                </c:pt>
                <c:pt idx="12577">
                  <c:v>29.86039297921317</c:v>
                </c:pt>
                <c:pt idx="12578">
                  <c:v>29.862763541085378</c:v>
                </c:pt>
                <c:pt idx="12579">
                  <c:v>29.865158626011439</c:v>
                </c:pt>
                <c:pt idx="12580">
                  <c:v>29.867540087018693</c:v>
                </c:pt>
                <c:pt idx="12581">
                  <c:v>29.869921548025946</c:v>
                </c:pt>
                <c:pt idx="12582">
                  <c:v>29.872292109898158</c:v>
                </c:pt>
                <c:pt idx="12583">
                  <c:v>29.874684470040457</c:v>
                </c:pt>
                <c:pt idx="12584">
                  <c:v>29.877063206263951</c:v>
                </c:pt>
                <c:pt idx="12585">
                  <c:v>29.87943376813616</c:v>
                </c:pt>
                <c:pt idx="12586">
                  <c:v>29.881817953927175</c:v>
                </c:pt>
                <c:pt idx="12587">
                  <c:v>29.884207589285712</c:v>
                </c:pt>
                <c:pt idx="12588">
                  <c:v>29.886586325509207</c:v>
                </c:pt>
                <c:pt idx="12589">
                  <c:v>29.88896778651646</c:v>
                </c:pt>
                <c:pt idx="12590">
                  <c:v>29.891349247523717</c:v>
                </c:pt>
                <c:pt idx="12591">
                  <c:v>29.89373070853097</c:v>
                </c:pt>
                <c:pt idx="12592">
                  <c:v>29.896117619105748</c:v>
                </c:pt>
                <c:pt idx="12593">
                  <c:v>29.898485456194194</c:v>
                </c:pt>
                <c:pt idx="12594">
                  <c:v>29.900866917201451</c:v>
                </c:pt>
                <c:pt idx="12595">
                  <c:v>29.903256552559988</c:v>
                </c:pt>
                <c:pt idx="12596">
                  <c:v>29.905621664864675</c:v>
                </c:pt>
                <c:pt idx="12597">
                  <c:v>29.908008575439453</c:v>
                </c:pt>
                <c:pt idx="12598">
                  <c:v>29.910395486014227</c:v>
                </c:pt>
                <c:pt idx="12599">
                  <c:v>29.912779671805243</c:v>
                </c:pt>
                <c:pt idx="12600">
                  <c:v>29.915150233677455</c:v>
                </c:pt>
                <c:pt idx="12601">
                  <c:v>29.917531694684708</c:v>
                </c:pt>
                <c:pt idx="12602">
                  <c:v>29.919910430908203</c:v>
                </c:pt>
                <c:pt idx="12603">
                  <c:v>29.922305515834264</c:v>
                </c:pt>
                <c:pt idx="12604">
                  <c:v>29.924676077706472</c:v>
                </c:pt>
                <c:pt idx="12605">
                  <c:v>29.927057538713726</c:v>
                </c:pt>
                <c:pt idx="12606">
                  <c:v>29.929444449288503</c:v>
                </c:pt>
                <c:pt idx="12607">
                  <c:v>29.931817735944474</c:v>
                </c:pt>
                <c:pt idx="12608">
                  <c:v>29.934199196951727</c:v>
                </c:pt>
                <c:pt idx="12609">
                  <c:v>29.936580657958984</c:v>
                </c:pt>
                <c:pt idx="12610">
                  <c:v>29.938973018101283</c:v>
                </c:pt>
                <c:pt idx="12611">
                  <c:v>29.941354479108536</c:v>
                </c:pt>
                <c:pt idx="12612">
                  <c:v>29.943727765764507</c:v>
                </c:pt>
                <c:pt idx="12613">
                  <c:v>29.946114676339285</c:v>
                </c:pt>
                <c:pt idx="12614">
                  <c:v>29.948490687779017</c:v>
                </c:pt>
                <c:pt idx="12615">
                  <c:v>29.950874873570033</c:v>
                </c:pt>
                <c:pt idx="12616">
                  <c:v>29.953248160226003</c:v>
                </c:pt>
                <c:pt idx="12617">
                  <c:v>29.955632346017019</c:v>
                </c:pt>
                <c:pt idx="12618">
                  <c:v>29.958019256591797</c:v>
                </c:pt>
                <c:pt idx="12619">
                  <c:v>29.960387093680243</c:v>
                </c:pt>
                <c:pt idx="12620">
                  <c:v>29.962765829903738</c:v>
                </c:pt>
                <c:pt idx="12621">
                  <c:v>29.965155465262274</c:v>
                </c:pt>
                <c:pt idx="12622">
                  <c:v>29.96753965105329</c:v>
                </c:pt>
                <c:pt idx="12623">
                  <c:v>29.96990748814174</c:v>
                </c:pt>
                <c:pt idx="12624">
                  <c:v>29.972294398716517</c:v>
                </c:pt>
                <c:pt idx="12625">
                  <c:v>29.974681309291295</c:v>
                </c:pt>
                <c:pt idx="12626">
                  <c:v>29.977062770298549</c:v>
                </c:pt>
                <c:pt idx="12627">
                  <c:v>29.979433332170757</c:v>
                </c:pt>
                <c:pt idx="12628">
                  <c:v>29.981825692313055</c:v>
                </c:pt>
                <c:pt idx="12629">
                  <c:v>29.984209878104071</c:v>
                </c:pt>
                <c:pt idx="12630">
                  <c:v>29.986585889543804</c:v>
                </c:pt>
                <c:pt idx="12631">
                  <c:v>29.988951001848491</c:v>
                </c:pt>
                <c:pt idx="12632">
                  <c:v>29.991348811558314</c:v>
                </c:pt>
                <c:pt idx="12633">
                  <c:v>29.993730272565568</c:v>
                </c:pt>
                <c:pt idx="12634">
                  <c:v>29.996109008789062</c:v>
                </c:pt>
                <c:pt idx="12635">
                  <c:v>29.998485020228795</c:v>
                </c:pt>
                <c:pt idx="12636">
                  <c:v>30.000877380371094</c:v>
                </c:pt>
                <c:pt idx="12637">
                  <c:v>30.003253391810826</c:v>
                </c:pt>
                <c:pt idx="12638">
                  <c:v>30.005632128034318</c:v>
                </c:pt>
                <c:pt idx="12639">
                  <c:v>30.008005414690288</c:v>
                </c:pt>
                <c:pt idx="12640">
                  <c:v>30.010405949183873</c:v>
                </c:pt>
                <c:pt idx="12641">
                  <c:v>30.012779235839844</c:v>
                </c:pt>
                <c:pt idx="12642">
                  <c:v>30.015157972063335</c:v>
                </c:pt>
                <c:pt idx="12643">
                  <c:v>30.017528533935547</c:v>
                </c:pt>
                <c:pt idx="12644">
                  <c:v>30.019920894077845</c:v>
                </c:pt>
                <c:pt idx="12645">
                  <c:v>30.022294180733816</c:v>
                </c:pt>
                <c:pt idx="12646">
                  <c:v>30.024675641741069</c:v>
                </c:pt>
                <c:pt idx="12647">
                  <c:v>30.027057102748326</c:v>
                </c:pt>
                <c:pt idx="12648">
                  <c:v>30.029449462890625</c:v>
                </c:pt>
                <c:pt idx="12649">
                  <c:v>30.031820024762833</c:v>
                </c:pt>
                <c:pt idx="12650">
                  <c:v>30.034196036202566</c:v>
                </c:pt>
                <c:pt idx="12651">
                  <c:v>30.036580221993582</c:v>
                </c:pt>
                <c:pt idx="12652">
                  <c:v>30.038969857352118</c:v>
                </c:pt>
                <c:pt idx="12653">
                  <c:v>30.041345868791851</c:v>
                </c:pt>
                <c:pt idx="12654">
                  <c:v>30.043721880231583</c:v>
                </c:pt>
                <c:pt idx="12655">
                  <c:v>30.046108790806361</c:v>
                </c:pt>
                <c:pt idx="12656">
                  <c:v>30.048492976597377</c:v>
                </c:pt>
                <c:pt idx="12657">
                  <c:v>30.050866263253347</c:v>
                </c:pt>
                <c:pt idx="12658">
                  <c:v>30.053255898611884</c:v>
                </c:pt>
                <c:pt idx="12659">
                  <c:v>30.055640084402899</c:v>
                </c:pt>
                <c:pt idx="12660">
                  <c:v>30.058021545410156</c:v>
                </c:pt>
                <c:pt idx="12661">
                  <c:v>30.060389382498602</c:v>
                </c:pt>
                <c:pt idx="12662">
                  <c:v>30.06277629307338</c:v>
                </c:pt>
                <c:pt idx="12663">
                  <c:v>30.065160478864396</c:v>
                </c:pt>
                <c:pt idx="12664">
                  <c:v>30.067544664655411</c:v>
                </c:pt>
                <c:pt idx="12665">
                  <c:v>30.069915226527623</c:v>
                </c:pt>
                <c:pt idx="12666">
                  <c:v>30.072302137102398</c:v>
                </c:pt>
                <c:pt idx="12667">
                  <c:v>30.074675423758368</c:v>
                </c:pt>
                <c:pt idx="12668">
                  <c:v>30.077048710414342</c:v>
                </c:pt>
                <c:pt idx="12669">
                  <c:v>30.079432896205358</c:v>
                </c:pt>
                <c:pt idx="12670">
                  <c:v>30.081822531563894</c:v>
                </c:pt>
                <c:pt idx="12671">
                  <c:v>30.084201267787389</c:v>
                </c:pt>
                <c:pt idx="12672">
                  <c:v>30.08658000401088</c:v>
                </c:pt>
                <c:pt idx="12673">
                  <c:v>30.088961465018134</c:v>
                </c:pt>
                <c:pt idx="12674">
                  <c:v>30.091353825160436</c:v>
                </c:pt>
                <c:pt idx="12675">
                  <c:v>30.093721662248882</c:v>
                </c:pt>
                <c:pt idx="12676">
                  <c:v>30.09610857282366</c:v>
                </c:pt>
                <c:pt idx="12677">
                  <c:v>30.09848185947963</c:v>
                </c:pt>
                <c:pt idx="12678">
                  <c:v>30.100876944405691</c:v>
                </c:pt>
                <c:pt idx="12679">
                  <c:v>30.103252955845424</c:v>
                </c:pt>
                <c:pt idx="12680">
                  <c:v>30.105626242501394</c:v>
                </c:pt>
                <c:pt idx="12681">
                  <c:v>30.10801042829241</c:v>
                </c:pt>
                <c:pt idx="12682">
                  <c:v>30.110400063650946</c:v>
                </c:pt>
                <c:pt idx="12683">
                  <c:v>30.11277335030692</c:v>
                </c:pt>
                <c:pt idx="12684">
                  <c:v>30.115154811314174</c:v>
                </c:pt>
                <c:pt idx="12685">
                  <c:v>30.117533547537665</c:v>
                </c:pt>
                <c:pt idx="12686">
                  <c:v>30.119939531598771</c:v>
                </c:pt>
                <c:pt idx="12687">
                  <c:v>30.122299194335938</c:v>
                </c:pt>
                <c:pt idx="12688">
                  <c:v>30.124680655343191</c:v>
                </c:pt>
                <c:pt idx="12689">
                  <c:v>30.127067565917969</c:v>
                </c:pt>
                <c:pt idx="12690">
                  <c:v>30.12944630214146</c:v>
                </c:pt>
                <c:pt idx="12691">
                  <c:v>30.13181413922991</c:v>
                </c:pt>
                <c:pt idx="12692">
                  <c:v>30.134192875453405</c:v>
                </c:pt>
                <c:pt idx="12693">
                  <c:v>30.136582510811941</c:v>
                </c:pt>
                <c:pt idx="12694">
                  <c:v>30.138969421386719</c:v>
                </c:pt>
                <c:pt idx="12695">
                  <c:v>30.141339983258927</c:v>
                </c:pt>
                <c:pt idx="12696">
                  <c:v>30.143732343401226</c:v>
                </c:pt>
                <c:pt idx="12697">
                  <c:v>30.146108354840958</c:v>
                </c:pt>
                <c:pt idx="12698">
                  <c:v>30.148489815848212</c:v>
                </c:pt>
                <c:pt idx="12699">
                  <c:v>30.150857652936661</c:v>
                </c:pt>
                <c:pt idx="12700">
                  <c:v>30.153252737862722</c:v>
                </c:pt>
                <c:pt idx="12701">
                  <c:v>30.155634198869976</c:v>
                </c:pt>
                <c:pt idx="12702">
                  <c:v>30.158015659877233</c:v>
                </c:pt>
                <c:pt idx="12703">
                  <c:v>30.160386221749441</c:v>
                </c:pt>
                <c:pt idx="12704">
                  <c:v>30.16277858189174</c:v>
                </c:pt>
                <c:pt idx="12705">
                  <c:v>30.16515186854771</c:v>
                </c:pt>
                <c:pt idx="12706">
                  <c:v>30.167533329554967</c:v>
                </c:pt>
                <c:pt idx="12707">
                  <c:v>30.16991479056222</c:v>
                </c:pt>
                <c:pt idx="12708">
                  <c:v>30.172304425920757</c:v>
                </c:pt>
                <c:pt idx="12709">
                  <c:v>30.174683162144252</c:v>
                </c:pt>
                <c:pt idx="12710">
                  <c:v>30.177061898367743</c:v>
                </c:pt>
                <c:pt idx="12711">
                  <c:v>30.179446084158759</c:v>
                </c:pt>
                <c:pt idx="12712">
                  <c:v>30.181827545166016</c:v>
                </c:pt>
                <c:pt idx="12713">
                  <c:v>30.184209006173269</c:v>
                </c:pt>
                <c:pt idx="12714">
                  <c:v>30.186579568045477</c:v>
                </c:pt>
                <c:pt idx="12715">
                  <c:v>30.188963753836493</c:v>
                </c:pt>
                <c:pt idx="12716">
                  <c:v>30.191353389195033</c:v>
                </c:pt>
                <c:pt idx="12717">
                  <c:v>30.193715776715958</c:v>
                </c:pt>
                <c:pt idx="12718">
                  <c:v>30.196102687290736</c:v>
                </c:pt>
                <c:pt idx="12719">
                  <c:v>30.198489597865514</c:v>
                </c:pt>
                <c:pt idx="12720">
                  <c:v>30.20087378365653</c:v>
                </c:pt>
                <c:pt idx="12721">
                  <c:v>30.203244345528738</c:v>
                </c:pt>
                <c:pt idx="12722">
                  <c:v>30.205628531319753</c:v>
                </c:pt>
                <c:pt idx="12723">
                  <c:v>30.208007267543248</c:v>
                </c:pt>
                <c:pt idx="12724">
                  <c:v>30.210405077253068</c:v>
                </c:pt>
                <c:pt idx="12725">
                  <c:v>30.212772914341517</c:v>
                </c:pt>
                <c:pt idx="12726">
                  <c:v>30.215154375348771</c:v>
                </c:pt>
                <c:pt idx="12727">
                  <c:v>30.217538561139786</c:v>
                </c:pt>
                <c:pt idx="12728">
                  <c:v>30.219917297363281</c:v>
                </c:pt>
                <c:pt idx="12729">
                  <c:v>30.222293308803014</c:v>
                </c:pt>
                <c:pt idx="12730">
                  <c:v>30.224674769810267</c:v>
                </c:pt>
                <c:pt idx="12731">
                  <c:v>30.227069854736328</c:v>
                </c:pt>
                <c:pt idx="12732">
                  <c:v>30.229448590959819</c:v>
                </c:pt>
                <c:pt idx="12733">
                  <c:v>30.231819152832031</c:v>
                </c:pt>
                <c:pt idx="12734">
                  <c:v>30.234208788190568</c:v>
                </c:pt>
                <c:pt idx="12735">
                  <c:v>30.2365847996303</c:v>
                </c:pt>
                <c:pt idx="12736">
                  <c:v>30.238968985421316</c:v>
                </c:pt>
                <c:pt idx="12737">
                  <c:v>30.241344996861049</c:v>
                </c:pt>
                <c:pt idx="12738">
                  <c:v>30.243726457868302</c:v>
                </c:pt>
                <c:pt idx="12739">
                  <c:v>30.246116093226842</c:v>
                </c:pt>
                <c:pt idx="12740">
                  <c:v>30.248483930315288</c:v>
                </c:pt>
                <c:pt idx="12741">
                  <c:v>30.250859941755021</c:v>
                </c:pt>
                <c:pt idx="12742">
                  <c:v>30.253252301897319</c:v>
                </c:pt>
                <c:pt idx="12743">
                  <c:v>30.255636487688335</c:v>
                </c:pt>
                <c:pt idx="12744">
                  <c:v>30.258004324776785</c:v>
                </c:pt>
                <c:pt idx="12745">
                  <c:v>30.260391235351562</c:v>
                </c:pt>
                <c:pt idx="12746">
                  <c:v>30.262778145926337</c:v>
                </c:pt>
                <c:pt idx="12747">
                  <c:v>30.265154157366069</c:v>
                </c:pt>
                <c:pt idx="12748">
                  <c:v>30.267530168805802</c:v>
                </c:pt>
                <c:pt idx="12749">
                  <c:v>30.269922528948101</c:v>
                </c:pt>
                <c:pt idx="12750">
                  <c:v>30.272303989955358</c:v>
                </c:pt>
                <c:pt idx="12751">
                  <c:v>30.274680001395087</c:v>
                </c:pt>
                <c:pt idx="12752">
                  <c:v>30.277047838483536</c:v>
                </c:pt>
                <c:pt idx="12753">
                  <c:v>30.279442923409597</c:v>
                </c:pt>
                <c:pt idx="12754">
                  <c:v>30.281827109200613</c:v>
                </c:pt>
                <c:pt idx="12755">
                  <c:v>30.284205845424108</c:v>
                </c:pt>
                <c:pt idx="12756">
                  <c:v>30.286581856863837</c:v>
                </c:pt>
                <c:pt idx="12757">
                  <c:v>30.288974217006139</c:v>
                </c:pt>
                <c:pt idx="12758">
                  <c:v>30.291350228445868</c:v>
                </c:pt>
                <c:pt idx="12759">
                  <c:v>30.293726239885601</c:v>
                </c:pt>
                <c:pt idx="12760">
                  <c:v>30.296099526541571</c:v>
                </c:pt>
                <c:pt idx="12761">
                  <c:v>30.298500061035156</c:v>
                </c:pt>
                <c:pt idx="12762">
                  <c:v>30.300873347691127</c:v>
                </c:pt>
                <c:pt idx="12763">
                  <c:v>30.303252083914618</c:v>
                </c:pt>
                <c:pt idx="12764">
                  <c:v>30.30562264578683</c:v>
                </c:pt>
                <c:pt idx="12765">
                  <c:v>30.308015005929128</c:v>
                </c:pt>
                <c:pt idx="12766">
                  <c:v>30.310385567801337</c:v>
                </c:pt>
                <c:pt idx="12767">
                  <c:v>30.312772478376115</c:v>
                </c:pt>
                <c:pt idx="12768">
                  <c:v>30.315151214599609</c:v>
                </c:pt>
                <c:pt idx="12769">
                  <c:v>30.317543574741908</c:v>
                </c:pt>
                <c:pt idx="12770">
                  <c:v>30.319914136614116</c:v>
                </c:pt>
                <c:pt idx="12771">
                  <c:v>30.322292872837611</c:v>
                </c:pt>
                <c:pt idx="12772">
                  <c:v>30.324679783412389</c:v>
                </c:pt>
                <c:pt idx="12773">
                  <c:v>30.327069418770925</c:v>
                </c:pt>
                <c:pt idx="12774">
                  <c:v>30.329442705426896</c:v>
                </c:pt>
                <c:pt idx="12775">
                  <c:v>30.331818716866628</c:v>
                </c:pt>
                <c:pt idx="12776">
                  <c:v>30.334205627441406</c:v>
                </c:pt>
                <c:pt idx="12777">
                  <c:v>30.336589813232422</c:v>
                </c:pt>
                <c:pt idx="12778">
                  <c:v>30.338963099888392</c:v>
                </c:pt>
                <c:pt idx="12779">
                  <c:v>30.341355460030691</c:v>
                </c:pt>
                <c:pt idx="12780">
                  <c:v>30.343734196254186</c:v>
                </c:pt>
                <c:pt idx="12781">
                  <c:v>30.346115657261439</c:v>
                </c:pt>
                <c:pt idx="12782">
                  <c:v>30.348486219133648</c:v>
                </c:pt>
                <c:pt idx="12783">
                  <c:v>30.350873129708425</c:v>
                </c:pt>
                <c:pt idx="12784">
                  <c:v>30.353257315499441</c:v>
                </c:pt>
                <c:pt idx="12785">
                  <c:v>30.355641501290457</c:v>
                </c:pt>
                <c:pt idx="12786">
                  <c:v>30.358009338378906</c:v>
                </c:pt>
                <c:pt idx="12787">
                  <c:v>30.360398973737443</c:v>
                </c:pt>
                <c:pt idx="12788">
                  <c:v>30.362774985177175</c:v>
                </c:pt>
                <c:pt idx="12789">
                  <c:v>30.365148271833146</c:v>
                </c:pt>
                <c:pt idx="12790">
                  <c:v>30.367529732840399</c:v>
                </c:pt>
                <c:pt idx="12791">
                  <c:v>30.369919368198939</c:v>
                </c:pt>
                <c:pt idx="12792">
                  <c:v>30.37229810442243</c:v>
                </c:pt>
                <c:pt idx="12793">
                  <c:v>30.374676840645925</c:v>
                </c:pt>
                <c:pt idx="12794">
                  <c:v>30.377058301653179</c:v>
                </c:pt>
                <c:pt idx="12795">
                  <c:v>30.379447937011719</c:v>
                </c:pt>
                <c:pt idx="12796">
                  <c:v>30.381815774100165</c:v>
                </c:pt>
                <c:pt idx="12797">
                  <c:v>30.384205409458705</c:v>
                </c:pt>
                <c:pt idx="12798">
                  <c:v>30.386578696114675</c:v>
                </c:pt>
                <c:pt idx="12799">
                  <c:v>30.388971056256974</c:v>
                </c:pt>
                <c:pt idx="12800">
                  <c:v>30.391347067696707</c:v>
                </c:pt>
                <c:pt idx="12801">
                  <c:v>30.393723079136439</c:v>
                </c:pt>
                <c:pt idx="12802">
                  <c:v>30.396107264927455</c:v>
                </c:pt>
                <c:pt idx="12803">
                  <c:v>30.398496900285991</c:v>
                </c:pt>
                <c:pt idx="12804">
                  <c:v>30.400870186941962</c:v>
                </c:pt>
                <c:pt idx="12805">
                  <c:v>30.403251647949219</c:v>
                </c:pt>
                <c:pt idx="12806">
                  <c:v>30.40563038417271</c:v>
                </c:pt>
                <c:pt idx="12807">
                  <c:v>30.408036368233816</c:v>
                </c:pt>
                <c:pt idx="12808">
                  <c:v>30.41039330618722</c:v>
                </c:pt>
                <c:pt idx="12809">
                  <c:v>30.412777491978236</c:v>
                </c:pt>
                <c:pt idx="12810">
                  <c:v>30.415161677769252</c:v>
                </c:pt>
                <c:pt idx="12811">
                  <c:v>30.417543138776505</c:v>
                </c:pt>
                <c:pt idx="12812">
                  <c:v>30.41990552629743</c:v>
                </c:pt>
                <c:pt idx="12813">
                  <c:v>30.422289712088446</c:v>
                </c:pt>
                <c:pt idx="12814">
                  <c:v>30.424676622663224</c:v>
                </c:pt>
                <c:pt idx="12815">
                  <c:v>30.427063533238002</c:v>
                </c:pt>
                <c:pt idx="12816">
                  <c:v>30.42943409511021</c:v>
                </c:pt>
                <c:pt idx="12817">
                  <c:v>30.431826455252509</c:v>
                </c:pt>
                <c:pt idx="12818">
                  <c:v>30.434202466692241</c:v>
                </c:pt>
                <c:pt idx="12819">
                  <c:v>30.436583927699498</c:v>
                </c:pt>
                <c:pt idx="12820">
                  <c:v>30.438954489571707</c:v>
                </c:pt>
                <c:pt idx="12821">
                  <c:v>30.441349574497767</c:v>
                </c:pt>
                <c:pt idx="12822">
                  <c:v>30.443733760288783</c:v>
                </c:pt>
                <c:pt idx="12823">
                  <c:v>30.446112496512274</c:v>
                </c:pt>
                <c:pt idx="12824">
                  <c:v>30.448485783168248</c:v>
                </c:pt>
                <c:pt idx="12825">
                  <c:v>30.450875418526785</c:v>
                </c:pt>
                <c:pt idx="12826">
                  <c:v>30.453251429966517</c:v>
                </c:pt>
                <c:pt idx="12827">
                  <c:v>30.45562744140625</c:v>
                </c:pt>
                <c:pt idx="12828">
                  <c:v>30.458008902413503</c:v>
                </c:pt>
                <c:pt idx="12829">
                  <c:v>30.460401262555802</c:v>
                </c:pt>
                <c:pt idx="12830">
                  <c:v>30.462779998779297</c:v>
                </c:pt>
                <c:pt idx="12831">
                  <c:v>30.465158735002788</c:v>
                </c:pt>
                <c:pt idx="12832">
                  <c:v>30.467542920793804</c:v>
                </c:pt>
                <c:pt idx="12833">
                  <c:v>30.469924381801061</c:v>
                </c:pt>
                <c:pt idx="12834">
                  <c:v>30.472308567592076</c:v>
                </c:pt>
                <c:pt idx="12835">
                  <c:v>30.474676404680523</c:v>
                </c:pt>
                <c:pt idx="12836">
                  <c:v>30.477060590471538</c:v>
                </c:pt>
                <c:pt idx="12837">
                  <c:v>30.479450225830078</c:v>
                </c:pt>
                <c:pt idx="12838">
                  <c:v>30.481812613351003</c:v>
                </c:pt>
                <c:pt idx="12839">
                  <c:v>30.48420224870954</c:v>
                </c:pt>
                <c:pt idx="12840">
                  <c:v>30.486586434500555</c:v>
                </c:pt>
                <c:pt idx="12841">
                  <c:v>30.488970620291571</c:v>
                </c:pt>
                <c:pt idx="12842">
                  <c:v>30.491341182163783</c:v>
                </c:pt>
                <c:pt idx="12843">
                  <c:v>30.493722643171036</c:v>
                </c:pt>
                <c:pt idx="12844">
                  <c:v>30.496101379394531</c:v>
                </c:pt>
                <c:pt idx="12845">
                  <c:v>30.498496464320592</c:v>
                </c:pt>
                <c:pt idx="12846">
                  <c:v>30.500864301409038</c:v>
                </c:pt>
                <c:pt idx="12847">
                  <c:v>30.503251211983816</c:v>
                </c:pt>
                <c:pt idx="12848">
                  <c:v>30.505635397774832</c:v>
                </c:pt>
                <c:pt idx="12849">
                  <c:v>30.508011409214564</c:v>
                </c:pt>
                <c:pt idx="12850">
                  <c:v>30.510387420654297</c:v>
                </c:pt>
                <c:pt idx="12851">
                  <c:v>30.512771606445312</c:v>
                </c:pt>
                <c:pt idx="12852">
                  <c:v>30.515163966587611</c:v>
                </c:pt>
                <c:pt idx="12853">
                  <c:v>30.517545427594865</c:v>
                </c:pt>
                <c:pt idx="12854">
                  <c:v>30.519915989467076</c:v>
                </c:pt>
                <c:pt idx="12855">
                  <c:v>30.522308349609375</c:v>
                </c:pt>
                <c:pt idx="12856">
                  <c:v>30.524681636265345</c:v>
                </c:pt>
                <c:pt idx="12857">
                  <c:v>30.527065822056361</c:v>
                </c:pt>
                <c:pt idx="12858">
                  <c:v>30.529439108712332</c:v>
                </c:pt>
                <c:pt idx="12859">
                  <c:v>30.531823294503347</c:v>
                </c:pt>
                <c:pt idx="12860">
                  <c:v>30.534210205078125</c:v>
                </c:pt>
                <c:pt idx="12861">
                  <c:v>30.536575317382812</c:v>
                </c:pt>
                <c:pt idx="12862">
                  <c:v>30.538956778390066</c:v>
                </c:pt>
                <c:pt idx="12863">
                  <c:v>30.541349138532365</c:v>
                </c:pt>
                <c:pt idx="12864">
                  <c:v>30.543727874755859</c:v>
                </c:pt>
                <c:pt idx="12865">
                  <c:v>30.544913155691962</c:v>
                </c:pt>
              </c:numCache>
            </c:numRef>
          </c:xVal>
          <c:yVal>
            <c:numRef>
              <c:f>Sheet2!$N$5:$N$12870</c:f>
              <c:numCache>
                <c:formatCode>General</c:formatCode>
                <c:ptCount val="12866"/>
                <c:pt idx="0">
                  <c:v>1.9465143962350275</c:v>
                </c:pt>
                <c:pt idx="1">
                  <c:v>1.9533928390361759</c:v>
                </c:pt>
                <c:pt idx="2">
                  <c:v>1.957494098388449</c:v>
                </c:pt>
                <c:pt idx="3">
                  <c:v>1.9540069302380489</c:v>
                </c:pt>
                <c:pt idx="4">
                  <c:v>1.9427797275833667</c:v>
                </c:pt>
                <c:pt idx="5">
                  <c:v>1.9494659691584313</c:v>
                </c:pt>
                <c:pt idx="6">
                  <c:v>1.948286665514767</c:v>
                </c:pt>
                <c:pt idx="7">
                  <c:v>1.942462015642836</c:v>
                </c:pt>
                <c:pt idx="8">
                  <c:v>1.9385142273126836</c:v>
                </c:pt>
                <c:pt idx="9">
                  <c:v>1.939767470436641</c:v>
                </c:pt>
                <c:pt idx="10">
                  <c:v>1.9311382981483316</c:v>
                </c:pt>
                <c:pt idx="11">
                  <c:v>1.9236120046627114</c:v>
                </c:pt>
                <c:pt idx="12">
                  <c:v>1.9226607328616312</c:v>
                </c:pt>
                <c:pt idx="13">
                  <c:v>1.923590464870133</c:v>
                </c:pt>
                <c:pt idx="14">
                  <c:v>1.9241436647352943</c:v>
                </c:pt>
                <c:pt idx="15">
                  <c:v>1.9285094078868226</c:v>
                </c:pt>
                <c:pt idx="16">
                  <c:v>1.9322152877772489</c:v>
                </c:pt>
                <c:pt idx="17">
                  <c:v>1.938502836076224</c:v>
                </c:pt>
                <c:pt idx="18">
                  <c:v>1.9397844537346356</c:v>
                </c:pt>
                <c:pt idx="19">
                  <c:v>1.9401568436101726</c:v>
                </c:pt>
                <c:pt idx="20">
                  <c:v>1.9501299746873368</c:v>
                </c:pt>
                <c:pt idx="21">
                  <c:v>1.9792911257973935</c:v>
                </c:pt>
                <c:pt idx="22">
                  <c:v>2.0218083980997559</c:v>
                </c:pt>
                <c:pt idx="23">
                  <c:v>2.0921946410708641</c:v>
                </c:pt>
                <c:pt idx="24">
                  <c:v>2.1724541864650715</c:v>
                </c:pt>
                <c:pt idx="25">
                  <c:v>2.2817100207107557</c:v>
                </c:pt>
                <c:pt idx="26">
                  <c:v>2.4224926552090911</c:v>
                </c:pt>
                <c:pt idx="27">
                  <c:v>2.5831708090811616</c:v>
                </c:pt>
                <c:pt idx="28">
                  <c:v>2.7674350358265203</c:v>
                </c:pt>
                <c:pt idx="29">
                  <c:v>3.0014909784774071</c:v>
                </c:pt>
                <c:pt idx="30">
                  <c:v>3.263939267334016</c:v>
                </c:pt>
                <c:pt idx="31">
                  <c:v>3.5656595687823125</c:v>
                </c:pt>
                <c:pt idx="32">
                  <c:v>3.9378245191777479</c:v>
                </c:pt>
                <c:pt idx="33">
                  <c:v>4.4065863262978953</c:v>
                </c:pt>
                <c:pt idx="34">
                  <c:v>4.9777876588796302</c:v>
                </c:pt>
                <c:pt idx="35">
                  <c:v>5.6959007325151916</c:v>
                </c:pt>
                <c:pt idx="36">
                  <c:v>6.5658478040355099</c:v>
                </c:pt>
                <c:pt idx="37">
                  <c:v>7.6419083222844568</c:v>
                </c:pt>
                <c:pt idx="38">
                  <c:v>8.925808370255762</c:v>
                </c:pt>
                <c:pt idx="39">
                  <c:v>10.429877408066627</c:v>
                </c:pt>
                <c:pt idx="40">
                  <c:v>12.122082450338807</c:v>
                </c:pt>
                <c:pt idx="41">
                  <c:v>13.996000496616153</c:v>
                </c:pt>
                <c:pt idx="42">
                  <c:v>15.985881330053267</c:v>
                </c:pt>
                <c:pt idx="43">
                  <c:v>18.051592174808885</c:v>
                </c:pt>
                <c:pt idx="44">
                  <c:v>20.165016973939782</c:v>
                </c:pt>
                <c:pt idx="45">
                  <c:v>22.334571158715601</c:v>
                </c:pt>
                <c:pt idx="46">
                  <c:v>24.558683981185251</c:v>
                </c:pt>
                <c:pt idx="47">
                  <c:v>26.815065069844383</c:v>
                </c:pt>
                <c:pt idx="48">
                  <c:v>29.132718583853304</c:v>
                </c:pt>
                <c:pt idx="49">
                  <c:v>31.528255017104154</c:v>
                </c:pt>
                <c:pt idx="50">
                  <c:v>34.008005411707856</c:v>
                </c:pt>
                <c:pt idx="51">
                  <c:v>36.561471604143136</c:v>
                </c:pt>
                <c:pt idx="52">
                  <c:v>39.188524355654529</c:v>
                </c:pt>
                <c:pt idx="53">
                  <c:v>41.86645409723598</c:v>
                </c:pt>
                <c:pt idx="54">
                  <c:v>44.5711727131564</c:v>
                </c:pt>
                <c:pt idx="55">
                  <c:v>47.249211810607868</c:v>
                </c:pt>
                <c:pt idx="56">
                  <c:v>49.894765587036936</c:v>
                </c:pt>
                <c:pt idx="57">
                  <c:v>52.54091585002972</c:v>
                </c:pt>
                <c:pt idx="58">
                  <c:v>55.189554787518858</c:v>
                </c:pt>
                <c:pt idx="59">
                  <c:v>57.828822258329296</c:v>
                </c:pt>
                <c:pt idx="60">
                  <c:v>60.465286242290311</c:v>
                </c:pt>
                <c:pt idx="61">
                  <c:v>63.112977428906007</c:v>
                </c:pt>
                <c:pt idx="62">
                  <c:v>65.743059006635335</c:v>
                </c:pt>
                <c:pt idx="63">
                  <c:v>68.32031838533409</c:v>
                </c:pt>
                <c:pt idx="64">
                  <c:v>70.879630146093703</c:v>
                </c:pt>
                <c:pt idx="65">
                  <c:v>73.440777759943856</c:v>
                </c:pt>
                <c:pt idx="66">
                  <c:v>76.010269558057416</c:v>
                </c:pt>
                <c:pt idx="67">
                  <c:v>78.562907296931996</c:v>
                </c:pt>
                <c:pt idx="68">
                  <c:v>81.141578360498187</c:v>
                </c:pt>
                <c:pt idx="69">
                  <c:v>83.722748040003466</c:v>
                </c:pt>
                <c:pt idx="70">
                  <c:v>86.277944043473497</c:v>
                </c:pt>
                <c:pt idx="71">
                  <c:v>88.774167408678267</c:v>
                </c:pt>
                <c:pt idx="72">
                  <c:v>91.274632456113849</c:v>
                </c:pt>
                <c:pt idx="73">
                  <c:v>93.778318530993445</c:v>
                </c:pt>
                <c:pt idx="74">
                  <c:v>96.262632047809518</c:v>
                </c:pt>
                <c:pt idx="75">
                  <c:v>98.756562253558243</c:v>
                </c:pt>
                <c:pt idx="76">
                  <c:v>101.26229626563992</c:v>
                </c:pt>
                <c:pt idx="77">
                  <c:v>103.76262876050579</c:v>
                </c:pt>
                <c:pt idx="78">
                  <c:v>106.2162165916624</c:v>
                </c:pt>
                <c:pt idx="79">
                  <c:v>108.66569529315791</c:v>
                </c:pt>
                <c:pt idx="80">
                  <c:v>111.1164332440657</c:v>
                </c:pt>
                <c:pt idx="81">
                  <c:v>113.57752355066806</c:v>
                </c:pt>
                <c:pt idx="82">
                  <c:v>116.01989743442697</c:v>
                </c:pt>
                <c:pt idx="83">
                  <c:v>118.48173003541973</c:v>
                </c:pt>
                <c:pt idx="84">
                  <c:v>120.95557189922847</c:v>
                </c:pt>
                <c:pt idx="85">
                  <c:v>123.40494455866822</c:v>
                </c:pt>
                <c:pt idx="86">
                  <c:v>125.8242012742692</c:v>
                </c:pt>
                <c:pt idx="87">
                  <c:v>128.25058931812072</c:v>
                </c:pt>
                <c:pt idx="88">
                  <c:v>130.69925944894098</c:v>
                </c:pt>
                <c:pt idx="89">
                  <c:v>133.13132074277624</c:v>
                </c:pt>
                <c:pt idx="90">
                  <c:v>135.5646545412807</c:v>
                </c:pt>
                <c:pt idx="91">
                  <c:v>138.0151141317921</c:v>
                </c:pt>
                <c:pt idx="92">
                  <c:v>140.46236595011644</c:v>
                </c:pt>
                <c:pt idx="93">
                  <c:v>142.85657023004168</c:v>
                </c:pt>
                <c:pt idx="94">
                  <c:v>145.25228560926163</c:v>
                </c:pt>
                <c:pt idx="95">
                  <c:v>147.64953859829029</c:v>
                </c:pt>
                <c:pt idx="96">
                  <c:v>150.04547931687875</c:v>
                </c:pt>
                <c:pt idx="97">
                  <c:v>152.44725234853459</c:v>
                </c:pt>
                <c:pt idx="98">
                  <c:v>154.85894031240497</c:v>
                </c:pt>
                <c:pt idx="99">
                  <c:v>157.28111318453963</c:v>
                </c:pt>
                <c:pt idx="100">
                  <c:v>159.68504682308179</c:v>
                </c:pt>
                <c:pt idx="101">
                  <c:v>162.0640738337749</c:v>
                </c:pt>
                <c:pt idx="102">
                  <c:v>164.43700342626121</c:v>
                </c:pt>
                <c:pt idx="103">
                  <c:v>166.83479988082567</c:v>
                </c:pt>
                <c:pt idx="104">
                  <c:v>169.22132936696454</c:v>
                </c:pt>
                <c:pt idx="105">
                  <c:v>171.60650681689233</c:v>
                </c:pt>
                <c:pt idx="106">
                  <c:v>174.00592041280728</c:v>
                </c:pt>
                <c:pt idx="107">
                  <c:v>176.39809663841592</c:v>
                </c:pt>
                <c:pt idx="108">
                  <c:v>178.75802282381341</c:v>
                </c:pt>
                <c:pt idx="109">
                  <c:v>181.08459878267112</c:v>
                </c:pt>
                <c:pt idx="110">
                  <c:v>183.42604713985062</c:v>
                </c:pt>
                <c:pt idx="111">
                  <c:v>185.77282411033258</c:v>
                </c:pt>
                <c:pt idx="112">
                  <c:v>188.11257579461977</c:v>
                </c:pt>
                <c:pt idx="113">
                  <c:v>190.46554297010732</c:v>
                </c:pt>
                <c:pt idx="114">
                  <c:v>192.83533106669142</c:v>
                </c:pt>
                <c:pt idx="115">
                  <c:v>195.19553561248532</c:v>
                </c:pt>
                <c:pt idx="116">
                  <c:v>197.51162666307874</c:v>
                </c:pt>
                <c:pt idx="117">
                  <c:v>199.82720075865029</c:v>
                </c:pt>
                <c:pt idx="118">
                  <c:v>202.15597709016524</c:v>
                </c:pt>
                <c:pt idx="119">
                  <c:v>204.47758232765872</c:v>
                </c:pt>
                <c:pt idx="120">
                  <c:v>206.78874242265883</c:v>
                </c:pt>
                <c:pt idx="121">
                  <c:v>209.12826876757751</c:v>
                </c:pt>
                <c:pt idx="122">
                  <c:v>211.46664190513968</c:v>
                </c:pt>
                <c:pt idx="123">
                  <c:v>213.75753471223067</c:v>
                </c:pt>
                <c:pt idx="124">
                  <c:v>216.02003475888918</c:v>
                </c:pt>
                <c:pt idx="125">
                  <c:v>218.28087789842627</c:v>
                </c:pt>
                <c:pt idx="126">
                  <c:v>220.53917602862489</c:v>
                </c:pt>
                <c:pt idx="127">
                  <c:v>222.77768406016534</c:v>
                </c:pt>
                <c:pt idx="128">
                  <c:v>225.01798155139696</c:v>
                </c:pt>
                <c:pt idx="129">
                  <c:v>227.26930741642866</c:v>
                </c:pt>
                <c:pt idx="130">
                  <c:v>229.49025223248216</c:v>
                </c:pt>
                <c:pt idx="131">
                  <c:v>231.65875925195726</c:v>
                </c:pt>
                <c:pt idx="132">
                  <c:v>233.82047957986305</c:v>
                </c:pt>
                <c:pt idx="133">
                  <c:v>235.98007906665342</c:v>
                </c:pt>
                <c:pt idx="134">
                  <c:v>238.12043192032149</c:v>
                </c:pt>
                <c:pt idx="135">
                  <c:v>240.24342038735719</c:v>
                </c:pt>
                <c:pt idx="136">
                  <c:v>242.38295141509303</c:v>
                </c:pt>
                <c:pt idx="137">
                  <c:v>244.4908023786675</c:v>
                </c:pt>
                <c:pt idx="138">
                  <c:v>246.55151764845206</c:v>
                </c:pt>
                <c:pt idx="139">
                  <c:v>248.57466751997998</c:v>
                </c:pt>
                <c:pt idx="140">
                  <c:v>250.58708063336118</c:v>
                </c:pt>
                <c:pt idx="141">
                  <c:v>252.59283960774277</c:v>
                </c:pt>
                <c:pt idx="142">
                  <c:v>254.57937845951599</c:v>
                </c:pt>
                <c:pt idx="143">
                  <c:v>256.55573727393528</c:v>
                </c:pt>
                <c:pt idx="144">
                  <c:v>258.52605169117567</c:v>
                </c:pt>
                <c:pt idx="145">
                  <c:v>260.4735670664254</c:v>
                </c:pt>
                <c:pt idx="146">
                  <c:v>262.35409037294227</c:v>
                </c:pt>
                <c:pt idx="147">
                  <c:v>264.20288059426986</c:v>
                </c:pt>
                <c:pt idx="148">
                  <c:v>266.05437488801954</c:v>
                </c:pt>
                <c:pt idx="149">
                  <c:v>267.87328776013385</c:v>
                </c:pt>
                <c:pt idx="150">
                  <c:v>269.66094473630983</c:v>
                </c:pt>
                <c:pt idx="151">
                  <c:v>271.44693155010748</c:v>
                </c:pt>
                <c:pt idx="152">
                  <c:v>273.21181599480678</c:v>
                </c:pt>
                <c:pt idx="153">
                  <c:v>274.92524353194358</c:v>
                </c:pt>
                <c:pt idx="154">
                  <c:v>276.59323204818276</c:v>
                </c:pt>
                <c:pt idx="155">
                  <c:v>278.23513421870246</c:v>
                </c:pt>
                <c:pt idx="156">
                  <c:v>279.86386066379271</c:v>
                </c:pt>
                <c:pt idx="157">
                  <c:v>281.45592306810033</c:v>
                </c:pt>
                <c:pt idx="158">
                  <c:v>283.00959824821916</c:v>
                </c:pt>
                <c:pt idx="159">
                  <c:v>284.56078144002731</c:v>
                </c:pt>
                <c:pt idx="160">
                  <c:v>286.07986039945104</c:v>
                </c:pt>
                <c:pt idx="161">
                  <c:v>287.52502804600289</c:v>
                </c:pt>
                <c:pt idx="162">
                  <c:v>288.9475292031338</c:v>
                </c:pt>
                <c:pt idx="163">
                  <c:v>290.35515796194289</c:v>
                </c:pt>
                <c:pt idx="164">
                  <c:v>291.7386621530643</c:v>
                </c:pt>
                <c:pt idx="165">
                  <c:v>293.07691289688569</c:v>
                </c:pt>
                <c:pt idx="166">
                  <c:v>294.41158472132486</c:v>
                </c:pt>
                <c:pt idx="167">
                  <c:v>295.72809684371333</c:v>
                </c:pt>
                <c:pt idx="168">
                  <c:v>296.98392639968722</c:v>
                </c:pt>
                <c:pt idx="169">
                  <c:v>298.18358017661683</c:v>
                </c:pt>
                <c:pt idx="170">
                  <c:v>299.37676538814441</c:v>
                </c:pt>
                <c:pt idx="171">
                  <c:v>300.54948448290838</c:v>
                </c:pt>
                <c:pt idx="172">
                  <c:v>301.69585212681335</c:v>
                </c:pt>
                <c:pt idx="173">
                  <c:v>302.84439363286168</c:v>
                </c:pt>
                <c:pt idx="174">
                  <c:v>303.98850788308158</c:v>
                </c:pt>
                <c:pt idx="175">
                  <c:v>305.10452098852232</c:v>
                </c:pt>
                <c:pt idx="176">
                  <c:v>306.18209384874632</c:v>
                </c:pt>
                <c:pt idx="177">
                  <c:v>307.23906803963695</c:v>
                </c:pt>
                <c:pt idx="178">
                  <c:v>308.29177403778283</c:v>
                </c:pt>
                <c:pt idx="179">
                  <c:v>309.33127779998529</c:v>
                </c:pt>
                <c:pt idx="180">
                  <c:v>310.38369218247783</c:v>
                </c:pt>
                <c:pt idx="181">
                  <c:v>311.43785625889052</c:v>
                </c:pt>
                <c:pt idx="182">
                  <c:v>312.47929528861079</c:v>
                </c:pt>
                <c:pt idx="183">
                  <c:v>313.50233602165491</c:v>
                </c:pt>
                <c:pt idx="184">
                  <c:v>314.50477808536567</c:v>
                </c:pt>
                <c:pt idx="185">
                  <c:v>315.50006231031193</c:v>
                </c:pt>
                <c:pt idx="186">
                  <c:v>316.50213322682748</c:v>
                </c:pt>
                <c:pt idx="187">
                  <c:v>317.50871093071328</c:v>
                </c:pt>
                <c:pt idx="188">
                  <c:v>318.50964189512928</c:v>
                </c:pt>
                <c:pt idx="189">
                  <c:v>319.5188971609233</c:v>
                </c:pt>
                <c:pt idx="190">
                  <c:v>320.53098905170913</c:v>
                </c:pt>
                <c:pt idx="191">
                  <c:v>321.51609323930143</c:v>
                </c:pt>
                <c:pt idx="192">
                  <c:v>322.46803277395156</c:v>
                </c:pt>
                <c:pt idx="193">
                  <c:v>323.42715665788012</c:v>
                </c:pt>
                <c:pt idx="194">
                  <c:v>324.40653457446081</c:v>
                </c:pt>
                <c:pt idx="195">
                  <c:v>325.36587054250094</c:v>
                </c:pt>
                <c:pt idx="196">
                  <c:v>326.34092724530899</c:v>
                </c:pt>
                <c:pt idx="197">
                  <c:v>327.33448828684897</c:v>
                </c:pt>
                <c:pt idx="198">
                  <c:v>328.32521270339709</c:v>
                </c:pt>
                <c:pt idx="199">
                  <c:v>329.26169660841873</c:v>
                </c:pt>
                <c:pt idx="200">
                  <c:v>330.1999567178745</c:v>
                </c:pt>
                <c:pt idx="201">
                  <c:v>331.13850844298361</c:v>
                </c:pt>
                <c:pt idx="202">
                  <c:v>332.08382034914808</c:v>
                </c:pt>
                <c:pt idx="203">
                  <c:v>332.99098362574921</c:v>
                </c:pt>
                <c:pt idx="204">
                  <c:v>333.93078134501366</c:v>
                </c:pt>
                <c:pt idx="205">
                  <c:v>334.87044651170834</c:v>
                </c:pt>
                <c:pt idx="206">
                  <c:v>335.77084960725409</c:v>
                </c:pt>
                <c:pt idx="207">
                  <c:v>336.63225573679034</c:v>
                </c:pt>
                <c:pt idx="208">
                  <c:v>337.52295598423314</c:v>
                </c:pt>
                <c:pt idx="209">
                  <c:v>338.40522588824217</c:v>
                </c:pt>
                <c:pt idx="210">
                  <c:v>339.2636098191889</c:v>
                </c:pt>
                <c:pt idx="211">
                  <c:v>340.11812321510007</c:v>
                </c:pt>
                <c:pt idx="212">
                  <c:v>341.00744491581781</c:v>
                </c:pt>
                <c:pt idx="213">
                  <c:v>341.85265312133515</c:v>
                </c:pt>
                <c:pt idx="214">
                  <c:v>342.65279345315008</c:v>
                </c:pt>
                <c:pt idx="215">
                  <c:v>343.42984312732102</c:v>
                </c:pt>
                <c:pt idx="216">
                  <c:v>344.21953831664257</c:v>
                </c:pt>
                <c:pt idx="217">
                  <c:v>344.96700225725357</c:v>
                </c:pt>
                <c:pt idx="218">
                  <c:v>345.71489036608767</c:v>
                </c:pt>
                <c:pt idx="219">
                  <c:v>346.4561243359222</c:v>
                </c:pt>
                <c:pt idx="220">
                  <c:v>347.19979727303939</c:v>
                </c:pt>
                <c:pt idx="221">
                  <c:v>347.89808421028698</c:v>
                </c:pt>
                <c:pt idx="222">
                  <c:v>348.56235815814614</c:v>
                </c:pt>
                <c:pt idx="223">
                  <c:v>349.20269311191521</c:v>
                </c:pt>
                <c:pt idx="224">
                  <c:v>349.85694608550415</c:v>
                </c:pt>
                <c:pt idx="225">
                  <c:v>350.49081247387119</c:v>
                </c:pt>
                <c:pt idx="226">
                  <c:v>351.1103896952232</c:v>
                </c:pt>
                <c:pt idx="227">
                  <c:v>351.74163154270997</c:v>
                </c:pt>
                <c:pt idx="228">
                  <c:v>352.36187152691053</c:v>
                </c:pt>
                <c:pt idx="229">
                  <c:v>352.94550049135643</c:v>
                </c:pt>
                <c:pt idx="230">
                  <c:v>353.48793211713553</c:v>
                </c:pt>
                <c:pt idx="231">
                  <c:v>354.04576635151528</c:v>
                </c:pt>
                <c:pt idx="232">
                  <c:v>354.59220106489971</c:v>
                </c:pt>
                <c:pt idx="233">
                  <c:v>355.1171622619907</c:v>
                </c:pt>
                <c:pt idx="234">
                  <c:v>355.62383120446128</c:v>
                </c:pt>
                <c:pt idx="235">
                  <c:v>356.15597675083063</c:v>
                </c:pt>
                <c:pt idx="236">
                  <c:v>356.6551697283694</c:v>
                </c:pt>
                <c:pt idx="237">
                  <c:v>357.10788977496685</c:v>
                </c:pt>
                <c:pt idx="238">
                  <c:v>357.5616967526359</c:v>
                </c:pt>
                <c:pt idx="239">
                  <c:v>358.0416165865384</c:v>
                </c:pt>
                <c:pt idx="240">
                  <c:v>358.48720530488526</c:v>
                </c:pt>
                <c:pt idx="241">
                  <c:v>358.914872915807</c:v>
                </c:pt>
                <c:pt idx="242">
                  <c:v>359.36109788648849</c:v>
                </c:pt>
                <c:pt idx="243">
                  <c:v>359.80382346932953</c:v>
                </c:pt>
                <c:pt idx="244">
                  <c:v>360.19222900910228</c:v>
                </c:pt>
                <c:pt idx="245">
                  <c:v>360.57533244608646</c:v>
                </c:pt>
                <c:pt idx="246">
                  <c:v>360.96060974521396</c:v>
                </c:pt>
                <c:pt idx="247">
                  <c:v>361.34204301981981</c:v>
                </c:pt>
                <c:pt idx="248">
                  <c:v>361.70889551175725</c:v>
                </c:pt>
                <c:pt idx="249">
                  <c:v>362.07569498266673</c:v>
                </c:pt>
                <c:pt idx="250">
                  <c:v>362.42913315454922</c:v>
                </c:pt>
                <c:pt idx="251">
                  <c:v>362.77255035216137</c:v>
                </c:pt>
                <c:pt idx="252">
                  <c:v>363.07421349031398</c:v>
                </c:pt>
                <c:pt idx="253">
                  <c:v>363.36858623713238</c:v>
                </c:pt>
                <c:pt idx="254">
                  <c:v>363.67801695587019</c:v>
                </c:pt>
                <c:pt idx="255">
                  <c:v>363.99253769328493</c:v>
                </c:pt>
                <c:pt idx="256">
                  <c:v>364.27985864339462</c:v>
                </c:pt>
                <c:pt idx="257">
                  <c:v>364.57807541473466</c:v>
                </c:pt>
                <c:pt idx="258">
                  <c:v>364.85455356464183</c:v>
                </c:pt>
                <c:pt idx="259">
                  <c:v>365.09723080927222</c:v>
                </c:pt>
                <c:pt idx="260">
                  <c:v>365.30926189978493</c:v>
                </c:pt>
                <c:pt idx="261">
                  <c:v>365.5391080556671</c:v>
                </c:pt>
                <c:pt idx="262">
                  <c:v>365.76442091366511</c:v>
                </c:pt>
                <c:pt idx="263">
                  <c:v>365.99344524361504</c:v>
                </c:pt>
                <c:pt idx="264">
                  <c:v>366.21692887615097</c:v>
                </c:pt>
                <c:pt idx="265">
                  <c:v>366.44754383693748</c:v>
                </c:pt>
                <c:pt idx="266">
                  <c:v>366.65374261438285</c:v>
                </c:pt>
                <c:pt idx="267">
                  <c:v>366.81715342232491</c:v>
                </c:pt>
                <c:pt idx="268">
                  <c:v>366.97412217537891</c:v>
                </c:pt>
                <c:pt idx="269">
                  <c:v>367.13543865271953</c:v>
                </c:pt>
                <c:pt idx="270">
                  <c:v>367.30526500503566</c:v>
                </c:pt>
                <c:pt idx="271">
                  <c:v>367.46849023938012</c:v>
                </c:pt>
                <c:pt idx="272">
                  <c:v>367.64454656247278</c:v>
                </c:pt>
                <c:pt idx="273">
                  <c:v>367.82333346850157</c:v>
                </c:pt>
                <c:pt idx="274">
                  <c:v>367.98571036639987</c:v>
                </c:pt>
                <c:pt idx="275">
                  <c:v>368.10999165576266</c:v>
                </c:pt>
                <c:pt idx="276">
                  <c:v>368.23620821264331</c:v>
                </c:pt>
                <c:pt idx="277">
                  <c:v>368.38710605800446</c:v>
                </c:pt>
                <c:pt idx="278">
                  <c:v>368.51695455529523</c:v>
                </c:pt>
                <c:pt idx="279">
                  <c:v>368.64205767059025</c:v>
                </c:pt>
                <c:pt idx="280">
                  <c:v>368.7925313477283</c:v>
                </c:pt>
                <c:pt idx="281">
                  <c:v>368.92911351556046</c:v>
                </c:pt>
                <c:pt idx="282">
                  <c:v>369.03470489259377</c:v>
                </c:pt>
                <c:pt idx="283">
                  <c:v>369.14103856401744</c:v>
                </c:pt>
                <c:pt idx="284">
                  <c:v>369.25919592465954</c:v>
                </c:pt>
                <c:pt idx="285">
                  <c:v>369.3676769477126</c:v>
                </c:pt>
                <c:pt idx="286">
                  <c:v>369.48291815182097</c:v>
                </c:pt>
                <c:pt idx="287">
                  <c:v>369.59839795055484</c:v>
                </c:pt>
                <c:pt idx="288">
                  <c:v>369.71796036843585</c:v>
                </c:pt>
                <c:pt idx="289">
                  <c:v>369.81294753989215</c:v>
                </c:pt>
                <c:pt idx="290">
                  <c:v>369.87683787849375</c:v>
                </c:pt>
                <c:pt idx="291">
                  <c:v>369.95644895186331</c:v>
                </c:pt>
                <c:pt idx="292">
                  <c:v>370.05708286278934</c:v>
                </c:pt>
                <c:pt idx="293">
                  <c:v>370.14952502490712</c:v>
                </c:pt>
                <c:pt idx="294">
                  <c:v>370.24665954799275</c:v>
                </c:pt>
                <c:pt idx="295">
                  <c:v>370.38607834081677</c:v>
                </c:pt>
                <c:pt idx="296">
                  <c:v>370.49805875171018</c:v>
                </c:pt>
                <c:pt idx="297">
                  <c:v>370.57143985430326</c:v>
                </c:pt>
                <c:pt idx="298">
                  <c:v>370.63596644523949</c:v>
                </c:pt>
                <c:pt idx="299">
                  <c:v>370.71698257584802</c:v>
                </c:pt>
                <c:pt idx="300">
                  <c:v>370.78145614575635</c:v>
                </c:pt>
                <c:pt idx="301">
                  <c:v>370.85086067125803</c:v>
                </c:pt>
                <c:pt idx="302">
                  <c:v>370.93359998527285</c:v>
                </c:pt>
                <c:pt idx="303">
                  <c:v>371.04674685877978</c:v>
                </c:pt>
                <c:pt idx="304">
                  <c:v>371.12691465294211</c:v>
                </c:pt>
                <c:pt idx="305">
                  <c:v>371.17606514579165</c:v>
                </c:pt>
                <c:pt idx="306">
                  <c:v>371.2391071479471</c:v>
                </c:pt>
                <c:pt idx="307">
                  <c:v>371.32142229373881</c:v>
                </c:pt>
                <c:pt idx="308">
                  <c:v>371.38968686714094</c:v>
                </c:pt>
                <c:pt idx="309">
                  <c:v>371.46391630618018</c:v>
                </c:pt>
                <c:pt idx="310">
                  <c:v>371.5608652556682</c:v>
                </c:pt>
                <c:pt idx="311">
                  <c:v>371.64355154865513</c:v>
                </c:pt>
                <c:pt idx="312">
                  <c:v>371.71512993630006</c:v>
                </c:pt>
                <c:pt idx="313">
                  <c:v>371.75203257170813</c:v>
                </c:pt>
                <c:pt idx="314">
                  <c:v>371.82284215444878</c:v>
                </c:pt>
                <c:pt idx="315">
                  <c:v>371.90139280726061</c:v>
                </c:pt>
                <c:pt idx="316">
                  <c:v>371.96986946477432</c:v>
                </c:pt>
                <c:pt idx="317">
                  <c:v>372.04017534775005</c:v>
                </c:pt>
                <c:pt idx="318">
                  <c:v>372.13094734748944</c:v>
                </c:pt>
                <c:pt idx="319">
                  <c:v>372.19258429240591</c:v>
                </c:pt>
                <c:pt idx="320">
                  <c:v>372.22166632620093</c:v>
                </c:pt>
                <c:pt idx="321">
                  <c:v>372.27026009825767</c:v>
                </c:pt>
                <c:pt idx="322">
                  <c:v>372.33444205251266</c:v>
                </c:pt>
                <c:pt idx="323">
                  <c:v>372.39727197055657</c:v>
                </c:pt>
                <c:pt idx="324">
                  <c:v>372.45222826595955</c:v>
                </c:pt>
                <c:pt idx="325">
                  <c:v>372.53851998884261</c:v>
                </c:pt>
                <c:pt idx="326">
                  <c:v>372.61105275498954</c:v>
                </c:pt>
                <c:pt idx="327">
                  <c:v>372.65278030393517</c:v>
                </c:pt>
                <c:pt idx="328">
                  <c:v>372.67489007256324</c:v>
                </c:pt>
                <c:pt idx="329">
                  <c:v>372.73355783991821</c:v>
                </c:pt>
                <c:pt idx="330">
                  <c:v>372.7836096902418</c:v>
                </c:pt>
                <c:pt idx="331">
                  <c:v>372.83681629172452</c:v>
                </c:pt>
                <c:pt idx="332">
                  <c:v>372.88440266425147</c:v>
                </c:pt>
                <c:pt idx="333">
                  <c:v>372.95942741870897</c:v>
                </c:pt>
                <c:pt idx="334">
                  <c:v>373.00751749100078</c:v>
                </c:pt>
                <c:pt idx="335">
                  <c:v>373.03018398042173</c:v>
                </c:pt>
                <c:pt idx="336">
                  <c:v>373.05640287871091</c:v>
                </c:pt>
                <c:pt idx="337">
                  <c:v>373.10184189960847</c:v>
                </c:pt>
                <c:pt idx="338">
                  <c:v>373.15571126393979</c:v>
                </c:pt>
                <c:pt idx="339">
                  <c:v>373.19460218789357</c:v>
                </c:pt>
                <c:pt idx="340">
                  <c:v>373.25295182908121</c:v>
                </c:pt>
                <c:pt idx="341">
                  <c:v>373.32341677514057</c:v>
                </c:pt>
                <c:pt idx="342">
                  <c:v>373.38285334739982</c:v>
                </c:pt>
                <c:pt idx="343">
                  <c:v>373.40522822116736</c:v>
                </c:pt>
                <c:pt idx="344">
                  <c:v>373.45371595116836</c:v>
                </c:pt>
                <c:pt idx="345">
                  <c:v>373.52203354559839</c:v>
                </c:pt>
                <c:pt idx="346">
                  <c:v>373.58025063421627</c:v>
                </c:pt>
                <c:pt idx="347">
                  <c:v>373.63104477893029</c:v>
                </c:pt>
                <c:pt idx="348">
                  <c:v>373.71603748663017</c:v>
                </c:pt>
                <c:pt idx="349">
                  <c:v>373.78159798761016</c:v>
                </c:pt>
                <c:pt idx="350">
                  <c:v>373.80954006930563</c:v>
                </c:pt>
                <c:pt idx="351">
                  <c:v>373.82385574683462</c:v>
                </c:pt>
                <c:pt idx="352">
                  <c:v>373.87852042658426</c:v>
                </c:pt>
                <c:pt idx="353">
                  <c:v>373.9232171530914</c:v>
                </c:pt>
                <c:pt idx="354">
                  <c:v>373.97308342981739</c:v>
                </c:pt>
                <c:pt idx="355">
                  <c:v>374.03917414107627</c:v>
                </c:pt>
                <c:pt idx="356">
                  <c:v>374.12125069224248</c:v>
                </c:pt>
                <c:pt idx="357">
                  <c:v>374.1682538334627</c:v>
                </c:pt>
                <c:pt idx="358">
                  <c:v>374.20141848640486</c:v>
                </c:pt>
                <c:pt idx="359">
                  <c:v>374.23296599799653</c:v>
                </c:pt>
                <c:pt idx="360">
                  <c:v>374.30282120223524</c:v>
                </c:pt>
                <c:pt idx="361">
                  <c:v>374.35894396025168</c:v>
                </c:pt>
                <c:pt idx="362">
                  <c:v>374.40252724517325</c:v>
                </c:pt>
                <c:pt idx="363">
                  <c:v>374.45719192492288</c:v>
                </c:pt>
                <c:pt idx="364">
                  <c:v>374.51959767474369</c:v>
                </c:pt>
                <c:pt idx="365">
                  <c:v>374.53240225297793</c:v>
                </c:pt>
                <c:pt idx="366">
                  <c:v>374.54695652513243</c:v>
                </c:pt>
                <c:pt idx="367">
                  <c:v>374.58759714300641</c:v>
                </c:pt>
                <c:pt idx="368">
                  <c:v>374.63852384029008</c:v>
                </c:pt>
                <c:pt idx="369">
                  <c:v>374.68459911352232</c:v>
                </c:pt>
                <c:pt idx="370">
                  <c:v>374.74127859233153</c:v>
                </c:pt>
                <c:pt idx="371">
                  <c:v>374.81089520194473</c:v>
                </c:pt>
                <c:pt idx="372">
                  <c:v>374.85307342962739</c:v>
                </c:pt>
                <c:pt idx="373">
                  <c:v>374.864340398053</c:v>
                </c:pt>
                <c:pt idx="374">
                  <c:v>374.89994401827789</c:v>
                </c:pt>
                <c:pt idx="375">
                  <c:v>374.95209019920293</c:v>
                </c:pt>
                <c:pt idx="376">
                  <c:v>374.99204154371438</c:v>
                </c:pt>
                <c:pt idx="377">
                  <c:v>375.05776110777805</c:v>
                </c:pt>
                <c:pt idx="378">
                  <c:v>375.13994370100005</c:v>
                </c:pt>
                <c:pt idx="379">
                  <c:v>375.1964376062117</c:v>
                </c:pt>
                <c:pt idx="380">
                  <c:v>375.22711027084324</c:v>
                </c:pt>
                <c:pt idx="381">
                  <c:v>375.25187109086562</c:v>
                </c:pt>
                <c:pt idx="382">
                  <c:v>375.27522685364903</c:v>
                </c:pt>
                <c:pt idx="383">
                  <c:v>375.31761716544321</c:v>
                </c:pt>
                <c:pt idx="384">
                  <c:v>375.35945075644457</c:v>
                </c:pt>
                <c:pt idx="385">
                  <c:v>375.41644836142115</c:v>
                </c:pt>
                <c:pt idx="386">
                  <c:v>375.48169073623382</c:v>
                </c:pt>
                <c:pt idx="387">
                  <c:v>375.53897995686373</c:v>
                </c:pt>
                <c:pt idx="388">
                  <c:v>375.55708663788653</c:v>
                </c:pt>
                <c:pt idx="389">
                  <c:v>375.58378272542672</c:v>
                </c:pt>
                <c:pt idx="390">
                  <c:v>375.63044122996564</c:v>
                </c:pt>
                <c:pt idx="391">
                  <c:v>375.68857878704171</c:v>
                </c:pt>
                <c:pt idx="392">
                  <c:v>375.73860412685138</c:v>
                </c:pt>
                <c:pt idx="393">
                  <c:v>375.80686870025352</c:v>
                </c:pt>
                <c:pt idx="394">
                  <c:v>375.87743968836867</c:v>
                </c:pt>
                <c:pt idx="395">
                  <c:v>375.91378560298392</c:v>
                </c:pt>
                <c:pt idx="396">
                  <c:v>375.92240152001528</c:v>
                </c:pt>
                <c:pt idx="397">
                  <c:v>375.9405877325799</c:v>
                </c:pt>
                <c:pt idx="398">
                  <c:v>375.98393242287597</c:v>
                </c:pt>
                <c:pt idx="399">
                  <c:v>376.0203048480052</c:v>
                </c:pt>
                <c:pt idx="400">
                  <c:v>376.05763165163637</c:v>
                </c:pt>
                <c:pt idx="401">
                  <c:v>376.12525997270387</c:v>
                </c:pt>
                <c:pt idx="402">
                  <c:v>376.18514722370014</c:v>
                </c:pt>
                <c:pt idx="403">
                  <c:v>376.21706588248702</c:v>
                </c:pt>
                <c:pt idx="404">
                  <c:v>376.24047466629833</c:v>
                </c:pt>
                <c:pt idx="405">
                  <c:v>376.29437054114362</c:v>
                </c:pt>
                <c:pt idx="406">
                  <c:v>376.34606604333163</c:v>
                </c:pt>
                <c:pt idx="407">
                  <c:v>376.40388547424038</c:v>
                </c:pt>
                <c:pt idx="408">
                  <c:v>376.46181094720492</c:v>
                </c:pt>
                <c:pt idx="409">
                  <c:v>376.52755702178251</c:v>
                </c:pt>
                <c:pt idx="410">
                  <c:v>376.57355276347289</c:v>
                </c:pt>
                <c:pt idx="411">
                  <c:v>376.59629878443565</c:v>
                </c:pt>
                <c:pt idx="412">
                  <c:v>376.62090054137434</c:v>
                </c:pt>
                <c:pt idx="413">
                  <c:v>376.67055473398881</c:v>
                </c:pt>
                <c:pt idx="414">
                  <c:v>376.72834765438364</c:v>
                </c:pt>
                <c:pt idx="415">
                  <c:v>376.77614611102206</c:v>
                </c:pt>
                <c:pt idx="416">
                  <c:v>376.84515297881461</c:v>
                </c:pt>
                <c:pt idx="417">
                  <c:v>376.90761174966332</c:v>
                </c:pt>
                <c:pt idx="418">
                  <c:v>376.94043176592425</c:v>
                </c:pt>
                <c:pt idx="419">
                  <c:v>376.96315127637303</c:v>
                </c:pt>
                <c:pt idx="420">
                  <c:v>377.00623086152973</c:v>
                </c:pt>
                <c:pt idx="421">
                  <c:v>377.05596458568601</c:v>
                </c:pt>
                <c:pt idx="422">
                  <c:v>377.10872050843176</c:v>
                </c:pt>
                <c:pt idx="423">
                  <c:v>377.17682601875021</c:v>
                </c:pt>
                <c:pt idx="424">
                  <c:v>377.24026567861483</c:v>
                </c:pt>
                <c:pt idx="425">
                  <c:v>377.29217326491437</c:v>
                </c:pt>
                <c:pt idx="426">
                  <c:v>377.32096368305605</c:v>
                </c:pt>
                <c:pt idx="427">
                  <c:v>377.35198098436882</c:v>
                </c:pt>
                <c:pt idx="428">
                  <c:v>377.40900509985931</c:v>
                </c:pt>
                <c:pt idx="429">
                  <c:v>377.46857422468833</c:v>
                </c:pt>
                <c:pt idx="430">
                  <c:v>377.51149474676134</c:v>
                </c:pt>
                <c:pt idx="431">
                  <c:v>377.56332280151906</c:v>
                </c:pt>
                <c:pt idx="432">
                  <c:v>377.62604667750725</c:v>
                </c:pt>
                <c:pt idx="433">
                  <c:v>377.65051588187623</c:v>
                </c:pt>
                <c:pt idx="434">
                  <c:v>377.66366509679176</c:v>
                </c:pt>
                <c:pt idx="435">
                  <c:v>377.70573728241862</c:v>
                </c:pt>
                <c:pt idx="436">
                  <c:v>377.75931503109655</c:v>
                </c:pt>
                <c:pt idx="437">
                  <c:v>377.79947845971958</c:v>
                </c:pt>
                <c:pt idx="438">
                  <c:v>377.85705929600289</c:v>
                </c:pt>
                <c:pt idx="439">
                  <c:v>377.94003720464315</c:v>
                </c:pt>
                <c:pt idx="440">
                  <c:v>378.00639302104139</c:v>
                </c:pt>
                <c:pt idx="441">
                  <c:v>378.04133387841773</c:v>
                </c:pt>
                <c:pt idx="442">
                  <c:v>378.06895783394589</c:v>
                </c:pt>
                <c:pt idx="443">
                  <c:v>378.10702693196743</c:v>
                </c:pt>
                <c:pt idx="444">
                  <c:v>378.13963486411683</c:v>
                </c:pt>
                <c:pt idx="445">
                  <c:v>378.17802208830568</c:v>
                </c:pt>
                <c:pt idx="446">
                  <c:v>378.24177987433757</c:v>
                </c:pt>
                <c:pt idx="447">
                  <c:v>378.30596182859256</c:v>
                </c:pt>
                <c:pt idx="448">
                  <c:v>378.34665546749443</c:v>
                </c:pt>
                <c:pt idx="449">
                  <c:v>378.3853077968227</c:v>
                </c:pt>
                <c:pt idx="450">
                  <c:v>378.42862597660485</c:v>
                </c:pt>
                <c:pt idx="451">
                  <c:v>378.46918706293701</c:v>
                </c:pt>
                <c:pt idx="452">
                  <c:v>378.53032030808862</c:v>
                </c:pt>
                <c:pt idx="453">
                  <c:v>378.57297572502222</c:v>
                </c:pt>
                <c:pt idx="454">
                  <c:v>378.6367335110541</c:v>
                </c:pt>
                <c:pt idx="455">
                  <c:v>378.6760751137449</c:v>
                </c:pt>
                <c:pt idx="456">
                  <c:v>378.6979727982615</c:v>
                </c:pt>
                <c:pt idx="457">
                  <c:v>378.71825334142756</c:v>
                </c:pt>
                <c:pt idx="458">
                  <c:v>378.78397290549123</c:v>
                </c:pt>
                <c:pt idx="459">
                  <c:v>378.82983609461189</c:v>
                </c:pt>
                <c:pt idx="460">
                  <c:v>378.8851370266961</c:v>
                </c:pt>
                <c:pt idx="461">
                  <c:v>378.94963710711841</c:v>
                </c:pt>
                <c:pt idx="462">
                  <c:v>379.01636407071186</c:v>
                </c:pt>
                <c:pt idx="463">
                  <c:v>379.04915757645881</c:v>
                </c:pt>
                <c:pt idx="464">
                  <c:v>379.0615910074979</c:v>
                </c:pt>
                <c:pt idx="465">
                  <c:v>379.09486170249585</c:v>
                </c:pt>
                <c:pt idx="466">
                  <c:v>379.15130258667961</c:v>
                </c:pt>
                <c:pt idx="467">
                  <c:v>379.19849130149737</c:v>
                </c:pt>
                <c:pt idx="468">
                  <c:v>379.25800740529849</c:v>
                </c:pt>
                <c:pt idx="469">
                  <c:v>379.33411909082758</c:v>
                </c:pt>
                <c:pt idx="470">
                  <c:v>379.40487565254034</c:v>
                </c:pt>
                <c:pt idx="471">
                  <c:v>379.45262108815092</c:v>
                </c:pt>
                <c:pt idx="472">
                  <c:v>379.49294357985758</c:v>
                </c:pt>
                <c:pt idx="473">
                  <c:v>379.54397631919704</c:v>
                </c:pt>
                <c:pt idx="474">
                  <c:v>379.60834384704964</c:v>
                </c:pt>
                <c:pt idx="475">
                  <c:v>379.65821012377563</c:v>
                </c:pt>
                <c:pt idx="476">
                  <c:v>379.71727554883972</c:v>
                </c:pt>
                <c:pt idx="477">
                  <c:v>379.77758696805904</c:v>
                </c:pt>
                <c:pt idx="478">
                  <c:v>379.8251203195581</c:v>
                </c:pt>
                <c:pt idx="479">
                  <c:v>379.83410738378467</c:v>
                </c:pt>
                <c:pt idx="480">
                  <c:v>379.86364009631666</c:v>
                </c:pt>
                <c:pt idx="481">
                  <c:v>379.90552670834597</c:v>
                </c:pt>
                <c:pt idx="482">
                  <c:v>379.95298052830316</c:v>
                </c:pt>
                <c:pt idx="483">
                  <c:v>379.9953178190695</c:v>
                </c:pt>
                <c:pt idx="484">
                  <c:v>380.0662599543798</c:v>
                </c:pt>
                <c:pt idx="485">
                  <c:v>380.14385622868974</c:v>
                </c:pt>
                <c:pt idx="486">
                  <c:v>380.17988401713768</c:v>
                </c:pt>
                <c:pt idx="487">
                  <c:v>380.22121390837418</c:v>
                </c:pt>
                <c:pt idx="488">
                  <c:v>380.2947540740509</c:v>
                </c:pt>
                <c:pt idx="489">
                  <c:v>380.36707475608625</c:v>
                </c:pt>
                <c:pt idx="490">
                  <c:v>380.40914694171312</c:v>
                </c:pt>
                <c:pt idx="491">
                  <c:v>380.47046576046233</c:v>
                </c:pt>
                <c:pt idx="492">
                  <c:v>380.53462120420335</c:v>
                </c:pt>
                <c:pt idx="493">
                  <c:v>380.55577659432953</c:v>
                </c:pt>
                <c:pt idx="494">
                  <c:v>380.55487523685548</c:v>
                </c:pt>
                <c:pt idx="495">
                  <c:v>380.59896222154202</c:v>
                </c:pt>
                <c:pt idx="496">
                  <c:v>380.65036610807664</c:v>
                </c:pt>
                <c:pt idx="497">
                  <c:v>380.69880081704974</c:v>
                </c:pt>
                <c:pt idx="498">
                  <c:v>380.75107955054455</c:v>
                </c:pt>
                <c:pt idx="499">
                  <c:v>380.83893539375021</c:v>
                </c:pt>
                <c:pt idx="500">
                  <c:v>380.89018021720125</c:v>
                </c:pt>
                <c:pt idx="501">
                  <c:v>380.93137755586798</c:v>
                </c:pt>
                <c:pt idx="502">
                  <c:v>380.96340225671065</c:v>
                </c:pt>
                <c:pt idx="503">
                  <c:v>381.008947319664</c:v>
                </c:pt>
                <c:pt idx="504">
                  <c:v>381.05329940948991</c:v>
                </c:pt>
                <c:pt idx="505">
                  <c:v>381.10753992101644</c:v>
                </c:pt>
                <c:pt idx="506">
                  <c:v>381.1639808052002</c:v>
                </c:pt>
                <c:pt idx="507">
                  <c:v>381.22930271155468</c:v>
                </c:pt>
                <c:pt idx="508">
                  <c:v>381.27956664598986</c:v>
                </c:pt>
                <c:pt idx="509">
                  <c:v>381.29573805949479</c:v>
                </c:pt>
                <c:pt idx="510">
                  <c:v>381.31988913769652</c:v>
                </c:pt>
                <c:pt idx="511">
                  <c:v>381.36532815859408</c:v>
                </c:pt>
                <c:pt idx="512">
                  <c:v>381.40633992366327</c:v>
                </c:pt>
                <c:pt idx="513">
                  <c:v>381.46307242350036</c:v>
                </c:pt>
                <c:pt idx="514">
                  <c:v>381.54438016976223</c:v>
                </c:pt>
                <c:pt idx="515">
                  <c:v>381.6153223050726</c:v>
                </c:pt>
                <c:pt idx="516">
                  <c:v>381.6476386215686</c:v>
                </c:pt>
                <c:pt idx="517">
                  <c:v>381.6757927873756</c:v>
                </c:pt>
                <c:pt idx="518">
                  <c:v>381.71990628257606</c:v>
                </c:pt>
                <c:pt idx="519">
                  <c:v>381.78597048332097</c:v>
                </c:pt>
                <c:pt idx="520">
                  <c:v>381.84546007660811</c:v>
                </c:pt>
                <c:pt idx="521">
                  <c:v>381.91746263247614</c:v>
                </c:pt>
                <c:pt idx="522">
                  <c:v>382.00796952707611</c:v>
                </c:pt>
                <c:pt idx="523">
                  <c:v>382.07315888086094</c:v>
                </c:pt>
                <c:pt idx="524">
                  <c:v>382.08919774179623</c:v>
                </c:pt>
                <c:pt idx="525">
                  <c:v>382.1095047954762</c:v>
                </c:pt>
                <c:pt idx="526">
                  <c:v>382.15640189464062</c:v>
                </c:pt>
                <c:pt idx="527">
                  <c:v>382.19725459662618</c:v>
                </c:pt>
                <c:pt idx="528">
                  <c:v>382.24340940140019</c:v>
                </c:pt>
                <c:pt idx="529">
                  <c:v>382.31469617339178</c:v>
                </c:pt>
                <c:pt idx="530">
                  <c:v>382.39298172106419</c:v>
                </c:pt>
                <c:pt idx="531">
                  <c:v>382.43865933658731</c:v>
                </c:pt>
                <c:pt idx="532">
                  <c:v>382.45893987975336</c:v>
                </c:pt>
                <c:pt idx="533">
                  <c:v>382.48651081425362</c:v>
                </c:pt>
                <c:pt idx="534">
                  <c:v>382.53995601036189</c:v>
                </c:pt>
                <c:pt idx="535">
                  <c:v>382.5931626118446</c:v>
                </c:pt>
                <c:pt idx="536">
                  <c:v>382.65251965256209</c:v>
                </c:pt>
                <c:pt idx="537">
                  <c:v>382.73753887077589</c:v>
                </c:pt>
                <c:pt idx="538">
                  <c:v>382.81720296517335</c:v>
                </c:pt>
                <c:pt idx="539">
                  <c:v>382.84766354569336</c:v>
                </c:pt>
                <c:pt idx="540">
                  <c:v>382.87335223370377</c:v>
                </c:pt>
                <c:pt idx="541">
                  <c:v>382.92740717163269</c:v>
                </c:pt>
                <c:pt idx="542">
                  <c:v>382.97647813294037</c:v>
                </c:pt>
                <c:pt idx="543">
                  <c:v>383.01730432441195</c:v>
                </c:pt>
                <c:pt idx="544">
                  <c:v>383.08092955787413</c:v>
                </c:pt>
                <c:pt idx="545">
                  <c:v>383.148876005109</c:v>
                </c:pt>
                <c:pt idx="546">
                  <c:v>383.18837667088343</c:v>
                </c:pt>
                <c:pt idx="547">
                  <c:v>383.20457459490234</c:v>
                </c:pt>
                <c:pt idx="548">
                  <c:v>383.24818439033788</c:v>
                </c:pt>
                <c:pt idx="549">
                  <c:v>383.30308766471296</c:v>
                </c:pt>
                <c:pt idx="550">
                  <c:v>383.35597614002842</c:v>
                </c:pt>
                <c:pt idx="551">
                  <c:v>383.40602799035202</c:v>
                </c:pt>
                <c:pt idx="552">
                  <c:v>383.48778641535091</c:v>
                </c:pt>
                <c:pt idx="553">
                  <c:v>383.55151769086888</c:v>
                </c:pt>
                <c:pt idx="554">
                  <c:v>383.59146903538033</c:v>
                </c:pt>
                <c:pt idx="555">
                  <c:v>383.61246536242288</c:v>
                </c:pt>
                <c:pt idx="556">
                  <c:v>383.65387478520114</c:v>
                </c:pt>
                <c:pt idx="557">
                  <c:v>383.69833291708289</c:v>
                </c:pt>
                <c:pt idx="558">
                  <c:v>383.73868191930347</c:v>
                </c:pt>
                <c:pt idx="559">
                  <c:v>383.79255128363479</c:v>
                </c:pt>
                <c:pt idx="560">
                  <c:v>383.86102794114851</c:v>
                </c:pt>
                <c:pt idx="561">
                  <c:v>383.91868830897357</c:v>
                </c:pt>
                <c:pt idx="562">
                  <c:v>383.94501324931855</c:v>
                </c:pt>
                <c:pt idx="563">
                  <c:v>383.97664029245209</c:v>
                </c:pt>
                <c:pt idx="564">
                  <c:v>384.01444428533421</c:v>
                </c:pt>
                <c:pt idx="565">
                  <c:v>384.06812807606792</c:v>
                </c:pt>
                <c:pt idx="566">
                  <c:v>384.10961703038805</c:v>
                </c:pt>
                <c:pt idx="567">
                  <c:v>384.17936619257097</c:v>
                </c:pt>
                <c:pt idx="568">
                  <c:v>384.25637923557417</c:v>
                </c:pt>
                <c:pt idx="569">
                  <c:v>384.30969187911268</c:v>
                </c:pt>
                <c:pt idx="570">
                  <c:v>384.34982879722173</c:v>
                </c:pt>
                <c:pt idx="571">
                  <c:v>384.41149225265218</c:v>
                </c:pt>
                <c:pt idx="572">
                  <c:v>384.47978333656829</c:v>
                </c:pt>
                <c:pt idx="573">
                  <c:v>384.52721064601155</c:v>
                </c:pt>
                <c:pt idx="574">
                  <c:v>384.58723044957753</c:v>
                </c:pt>
                <c:pt idx="575">
                  <c:v>384.66318307202306</c:v>
                </c:pt>
                <c:pt idx="576">
                  <c:v>384.71135267585669</c:v>
                </c:pt>
                <c:pt idx="577">
                  <c:v>384.72993654613043</c:v>
                </c:pt>
                <c:pt idx="578">
                  <c:v>384.76585829252264</c:v>
                </c:pt>
                <c:pt idx="579">
                  <c:v>384.82145084026024</c:v>
                </c:pt>
                <c:pt idx="580">
                  <c:v>384.86802981325735</c:v>
                </c:pt>
                <c:pt idx="581">
                  <c:v>384.93205270442866</c:v>
                </c:pt>
                <c:pt idx="582">
                  <c:v>385.00076795656787</c:v>
                </c:pt>
                <c:pt idx="583">
                  <c:v>385.06985435590218</c:v>
                </c:pt>
                <c:pt idx="584">
                  <c:v>385.11651286044116</c:v>
                </c:pt>
                <c:pt idx="585">
                  <c:v>385.14477306830395</c:v>
                </c:pt>
                <c:pt idx="586">
                  <c:v>385.18692478547263</c:v>
                </c:pt>
                <c:pt idx="587">
                  <c:v>385.24204014395923</c:v>
                </c:pt>
                <c:pt idx="588">
                  <c:v>385.29853404917088</c:v>
                </c:pt>
                <c:pt idx="589">
                  <c:v>385.35033559341468</c:v>
                </c:pt>
                <c:pt idx="590">
                  <c:v>385.4223646597967</c:v>
                </c:pt>
                <c:pt idx="591">
                  <c:v>385.4752531351121</c:v>
                </c:pt>
                <c:pt idx="592">
                  <c:v>385.52461571207323</c:v>
                </c:pt>
                <c:pt idx="593">
                  <c:v>385.55489071899564</c:v>
                </c:pt>
                <c:pt idx="594">
                  <c:v>385.61726995830253</c:v>
                </c:pt>
                <c:pt idx="595">
                  <c:v>385.67670653056177</c:v>
                </c:pt>
                <c:pt idx="596">
                  <c:v>385.74319489952978</c:v>
                </c:pt>
                <c:pt idx="597">
                  <c:v>385.80684664350588</c:v>
                </c:pt>
                <c:pt idx="598">
                  <c:v>385.88446942832979</c:v>
                </c:pt>
                <c:pt idx="599">
                  <c:v>385.92648859292876</c:v>
                </c:pt>
                <c:pt idx="600">
                  <c:v>385.95366186971989</c:v>
                </c:pt>
                <c:pt idx="601">
                  <c:v>385.9911477364347</c:v>
                </c:pt>
                <c:pt idx="602">
                  <c:v>386.04411574329197</c:v>
                </c:pt>
                <c:pt idx="603">
                  <c:v>386.10143147443586</c:v>
                </c:pt>
                <c:pt idx="604">
                  <c:v>386.15673240652006</c:v>
                </c:pt>
                <c:pt idx="605">
                  <c:v>386.22714433155153</c:v>
                </c:pt>
                <c:pt idx="606">
                  <c:v>386.28528188862765</c:v>
                </c:pt>
                <c:pt idx="607">
                  <c:v>386.31743914203997</c:v>
                </c:pt>
                <c:pt idx="608">
                  <c:v>386.34503658705421</c:v>
                </c:pt>
                <c:pt idx="609">
                  <c:v>386.40062913479181</c:v>
                </c:pt>
                <c:pt idx="610">
                  <c:v>386.44742019190045</c:v>
                </c:pt>
                <c:pt idx="611">
                  <c:v>386.50091840903656</c:v>
                </c:pt>
                <c:pt idx="612">
                  <c:v>386.56679703618386</c:v>
                </c:pt>
                <c:pt idx="613">
                  <c:v>386.62533225096911</c:v>
                </c:pt>
                <c:pt idx="614">
                  <c:v>386.66334832796275</c:v>
                </c:pt>
                <c:pt idx="615">
                  <c:v>386.68956722625194</c:v>
                </c:pt>
                <c:pt idx="616">
                  <c:v>386.72660241422972</c:v>
                </c:pt>
                <c:pt idx="617">
                  <c:v>386.77824489538989</c:v>
                </c:pt>
                <c:pt idx="618">
                  <c:v>386.8462443636526</c:v>
                </c:pt>
                <c:pt idx="619">
                  <c:v>386.90918032375231</c:v>
                </c:pt>
                <c:pt idx="620">
                  <c:v>386.97614588197126</c:v>
                </c:pt>
                <c:pt idx="621">
                  <c:v>387.03669589581608</c:v>
                </c:pt>
                <c:pt idx="622">
                  <c:v>387.06689137119668</c:v>
                </c:pt>
                <c:pt idx="623">
                  <c:v>387.08080939101654</c:v>
                </c:pt>
                <c:pt idx="624">
                  <c:v>387.1160683745602</c:v>
                </c:pt>
                <c:pt idx="625">
                  <c:v>387.18512826338059</c:v>
                </c:pt>
                <c:pt idx="626">
                  <c:v>387.2353126662739</c:v>
                </c:pt>
                <c:pt idx="627">
                  <c:v>387.30442557612218</c:v>
                </c:pt>
                <c:pt idx="628">
                  <c:v>387.38761556887403</c:v>
                </c:pt>
                <c:pt idx="629">
                  <c:v>387.45264585957517</c:v>
                </c:pt>
                <c:pt idx="630">
                  <c:v>387.47112368779312</c:v>
                </c:pt>
                <c:pt idx="631">
                  <c:v>387.50007316901844</c:v>
                </c:pt>
                <c:pt idx="632">
                  <c:v>387.5475004784617</c:v>
                </c:pt>
                <c:pt idx="633">
                  <c:v>387.59728722364588</c:v>
                </c:pt>
                <c:pt idx="634">
                  <c:v>387.65301232395319</c:v>
                </c:pt>
                <c:pt idx="635">
                  <c:v>387.7281696309804</c:v>
                </c:pt>
                <c:pt idx="636">
                  <c:v>387.81986949870776</c:v>
                </c:pt>
                <c:pt idx="637">
                  <c:v>387.87495834668044</c:v>
                </c:pt>
                <c:pt idx="638">
                  <c:v>387.92013226243859</c:v>
                </c:pt>
                <c:pt idx="639">
                  <c:v>387.9577506817231</c:v>
                </c:pt>
                <c:pt idx="640">
                  <c:v>388.02278097242424</c:v>
                </c:pt>
                <c:pt idx="641">
                  <c:v>388.0667088940271</c:v>
                </c:pt>
                <c:pt idx="642">
                  <c:v>388.12084336349784</c:v>
                </c:pt>
                <c:pt idx="643">
                  <c:v>388.17306907596475</c:v>
                </c:pt>
                <c:pt idx="644">
                  <c:v>388.24878310378477</c:v>
                </c:pt>
                <c:pt idx="645">
                  <c:v>388.2755852333807</c:v>
                </c:pt>
                <c:pt idx="646">
                  <c:v>388.29883495410837</c:v>
                </c:pt>
                <c:pt idx="647">
                  <c:v>388.34925795162712</c:v>
                </c:pt>
                <c:pt idx="648">
                  <c:v>388.40850895028882</c:v>
                </c:pt>
                <c:pt idx="649">
                  <c:v>388.45532651791137</c:v>
                </c:pt>
                <c:pt idx="650">
                  <c:v>388.52597703756834</c:v>
                </c:pt>
                <c:pt idx="651">
                  <c:v>388.60922005134807</c:v>
                </c:pt>
                <c:pt idx="652">
                  <c:v>388.65998768554812</c:v>
                </c:pt>
                <c:pt idx="653">
                  <c:v>388.69681078941431</c:v>
                </c:pt>
                <c:pt idx="654">
                  <c:v>388.73665609187003</c:v>
                </c:pt>
                <c:pt idx="655">
                  <c:v>388.78774185223739</c:v>
                </c:pt>
                <c:pt idx="656">
                  <c:v>388.83442686729029</c:v>
                </c:pt>
                <c:pt idx="657">
                  <c:v>388.89206072460144</c:v>
                </c:pt>
                <c:pt idx="658">
                  <c:v>388.96573344284786</c:v>
                </c:pt>
                <c:pt idx="659">
                  <c:v>389.02463980482827</c:v>
                </c:pt>
                <c:pt idx="660">
                  <c:v>389.06087967738779</c:v>
                </c:pt>
                <c:pt idx="661">
                  <c:v>389.08678044950966</c:v>
                </c:pt>
                <c:pt idx="662">
                  <c:v>389.1342872904948</c:v>
                </c:pt>
                <c:pt idx="663">
                  <c:v>389.17906354854381</c:v>
                </c:pt>
                <c:pt idx="664">
                  <c:v>389.23423192805831</c:v>
                </c:pt>
                <c:pt idx="665">
                  <c:v>389.28871103421028</c:v>
                </c:pt>
                <c:pt idx="666">
                  <c:v>389.36657241365964</c:v>
                </c:pt>
                <c:pt idx="667">
                  <c:v>389.40572844275283</c:v>
                </c:pt>
                <c:pt idx="668">
                  <c:v>389.43722293331666</c:v>
                </c:pt>
                <c:pt idx="669">
                  <c:v>389.47643198343769</c:v>
                </c:pt>
                <c:pt idx="670">
                  <c:v>389.53708803933836</c:v>
                </c:pt>
                <c:pt idx="671">
                  <c:v>389.5819703394431</c:v>
                </c:pt>
                <c:pt idx="672">
                  <c:v>389.63660850867876</c:v>
                </c:pt>
                <c:pt idx="673">
                  <c:v>389.70535027133189</c:v>
                </c:pt>
                <c:pt idx="674">
                  <c:v>389.77441016015229</c:v>
                </c:pt>
                <c:pt idx="675">
                  <c:v>389.81452056774742</c:v>
                </c:pt>
                <c:pt idx="676">
                  <c:v>389.85346451272909</c:v>
                </c:pt>
                <c:pt idx="677">
                  <c:v>389.90046765394925</c:v>
                </c:pt>
                <c:pt idx="678">
                  <c:v>389.95147388277479</c:v>
                </c:pt>
                <c:pt idx="679">
                  <c:v>389.98956949131025</c:v>
                </c:pt>
                <c:pt idx="680">
                  <c:v>390.05070273646186</c:v>
                </c:pt>
                <c:pt idx="681">
                  <c:v>390.12607212760059</c:v>
                </c:pt>
                <c:pt idx="682">
                  <c:v>390.19234841245708</c:v>
                </c:pt>
                <c:pt idx="683">
                  <c:v>390.22893292169783</c:v>
                </c:pt>
                <c:pt idx="684">
                  <c:v>390.27437194259539</c:v>
                </c:pt>
                <c:pt idx="685">
                  <c:v>390.3391106176432</c:v>
                </c:pt>
                <c:pt idx="686">
                  <c:v>390.4009596466712</c:v>
                </c:pt>
                <c:pt idx="687">
                  <c:v>390.45265514885926</c:v>
                </c:pt>
                <c:pt idx="688">
                  <c:v>390.53213366965912</c:v>
                </c:pt>
                <c:pt idx="689">
                  <c:v>390.60511711454302</c:v>
                </c:pt>
                <c:pt idx="690">
                  <c:v>390.64321272307848</c:v>
                </c:pt>
                <c:pt idx="691">
                  <c:v>390.66876885851917</c:v>
                </c:pt>
                <c:pt idx="692">
                  <c:v>390.72377817494998</c:v>
                </c:pt>
                <c:pt idx="693">
                  <c:v>390.78059020632895</c:v>
                </c:pt>
                <c:pt idx="694">
                  <c:v>390.83210013491936</c:v>
                </c:pt>
                <c:pt idx="695">
                  <c:v>390.89272968030605</c:v>
                </c:pt>
                <c:pt idx="696">
                  <c:v>390.96470572566017</c:v>
                </c:pt>
                <c:pt idx="697">
                  <c:v>391.01300788206356</c:v>
                </c:pt>
                <c:pt idx="698">
                  <c:v>391.0278007488435</c:v>
                </c:pt>
                <c:pt idx="699">
                  <c:v>391.05876502912844</c:v>
                </c:pt>
                <c:pt idx="700">
                  <c:v>391.10794203249191</c:v>
                </c:pt>
                <c:pt idx="701">
                  <c:v>391.16061842369584</c:v>
                </c:pt>
                <c:pt idx="702">
                  <c:v>391.22146005319405</c:v>
                </c:pt>
                <c:pt idx="703">
                  <c:v>391.29794288591836</c:v>
                </c:pt>
                <c:pt idx="704">
                  <c:v>391.37861437984566</c:v>
                </c:pt>
                <c:pt idx="705">
                  <c:v>391.4291434194202</c:v>
                </c:pt>
                <c:pt idx="706">
                  <c:v>391.45729758522725</c:v>
                </c:pt>
                <c:pt idx="707">
                  <c:v>391.5097618923196</c:v>
                </c:pt>
                <c:pt idx="708">
                  <c:v>391.57031190616442</c:v>
                </c:pt>
                <c:pt idx="709">
                  <c:v>391.62253761863133</c:v>
                </c:pt>
                <c:pt idx="710">
                  <c:v>391.67542609394678</c:v>
                </c:pt>
                <c:pt idx="711">
                  <c:v>391.74992063812539</c:v>
                </c:pt>
                <c:pt idx="712">
                  <c:v>391.7964996111225</c:v>
                </c:pt>
                <c:pt idx="713">
                  <c:v>391.83684861334314</c:v>
                </c:pt>
                <c:pt idx="714">
                  <c:v>391.86237823826986</c:v>
                </c:pt>
                <c:pt idx="715">
                  <c:v>391.92568534556472</c:v>
                </c:pt>
                <c:pt idx="716">
                  <c:v>391.98369035007107</c:v>
                </c:pt>
                <c:pt idx="717">
                  <c:v>392.04060842350577</c:v>
                </c:pt>
                <c:pt idx="718">
                  <c:v>392.1018212001992</c:v>
                </c:pt>
                <c:pt idx="719">
                  <c:v>392.1824396730986</c:v>
                </c:pt>
                <c:pt idx="720">
                  <c:v>392.22520113208799</c:v>
                </c:pt>
                <c:pt idx="721">
                  <c:v>392.2411604614814</c:v>
                </c:pt>
                <c:pt idx="722">
                  <c:v>392.2804490431443</c:v>
                </c:pt>
                <c:pt idx="723">
                  <c:v>392.33797685839971</c:v>
                </c:pt>
                <c:pt idx="724">
                  <c:v>392.38625250428913</c:v>
                </c:pt>
                <c:pt idx="725">
                  <c:v>392.4341039819555</c:v>
                </c:pt>
                <c:pt idx="726">
                  <c:v>392.51204489294668</c:v>
                </c:pt>
                <c:pt idx="727">
                  <c:v>392.5747687689348</c:v>
                </c:pt>
                <c:pt idx="728">
                  <c:v>392.59738223732785</c:v>
                </c:pt>
                <c:pt idx="729">
                  <c:v>392.6250592138839</c:v>
                </c:pt>
                <c:pt idx="730">
                  <c:v>392.68613943800761</c:v>
                </c:pt>
                <c:pt idx="731">
                  <c:v>392.74881029296785</c:v>
                </c:pt>
                <c:pt idx="732">
                  <c:v>392.80649717130689</c:v>
                </c:pt>
                <c:pt idx="733">
                  <c:v>392.87788998535427</c:v>
                </c:pt>
                <c:pt idx="734">
                  <c:v>392.95333890803488</c:v>
                </c:pt>
                <c:pt idx="735">
                  <c:v>393.00378841606761</c:v>
                </c:pt>
                <c:pt idx="736">
                  <c:v>393.03538894868711</c:v>
                </c:pt>
                <c:pt idx="737">
                  <c:v>393.08369110509051</c:v>
                </c:pt>
                <c:pt idx="738">
                  <c:v>393.1422793409036</c:v>
                </c:pt>
                <c:pt idx="739">
                  <c:v>393.21009323556871</c:v>
                </c:pt>
                <c:pt idx="740">
                  <c:v>393.26860193983998</c:v>
                </c:pt>
                <c:pt idx="741">
                  <c:v>393.34452805177153</c:v>
                </c:pt>
                <c:pt idx="742">
                  <c:v>393.41035365789099</c:v>
                </c:pt>
                <c:pt idx="743">
                  <c:v>393.45279699071307</c:v>
                </c:pt>
                <c:pt idx="744">
                  <c:v>393.4812957932013</c:v>
                </c:pt>
                <c:pt idx="745">
                  <c:v>393.53943335027742</c:v>
                </c:pt>
                <c:pt idx="746">
                  <c:v>393.59799507557653</c:v>
                </c:pt>
                <c:pt idx="747">
                  <c:v>393.64674791071695</c:v>
                </c:pt>
                <c:pt idx="748">
                  <c:v>393.7150920156609</c:v>
                </c:pt>
                <c:pt idx="749">
                  <c:v>393.78887077596312</c:v>
                </c:pt>
                <c:pt idx="750">
                  <c:v>393.83847194754969</c:v>
                </c:pt>
                <c:pt idx="751">
                  <c:v>393.86808419162355</c:v>
                </c:pt>
                <c:pt idx="752">
                  <c:v>393.90196462844216</c:v>
                </c:pt>
                <c:pt idx="753">
                  <c:v>393.95827296005621</c:v>
                </c:pt>
                <c:pt idx="754">
                  <c:v>394.00291666553551</c:v>
                </c:pt>
                <c:pt idx="755">
                  <c:v>394.05715717706204</c:v>
                </c:pt>
                <c:pt idx="756">
                  <c:v>394.13064432171086</c:v>
                </c:pt>
                <c:pt idx="757">
                  <c:v>394.21081211587318</c:v>
                </c:pt>
                <c:pt idx="758">
                  <c:v>394.25071043935679</c:v>
                </c:pt>
                <c:pt idx="759">
                  <c:v>394.27912971030321</c:v>
                </c:pt>
                <c:pt idx="760">
                  <c:v>394.31836527093827</c:v>
                </c:pt>
                <c:pt idx="761">
                  <c:v>394.37202255115801</c:v>
                </c:pt>
                <c:pt idx="762">
                  <c:v>394.42074887578451</c:v>
                </c:pt>
                <c:pt idx="763">
                  <c:v>394.47363735109997</c:v>
                </c:pt>
                <c:pt idx="764">
                  <c:v>394.55544879712676</c:v>
                </c:pt>
                <c:pt idx="765">
                  <c:v>394.62453519646112</c:v>
                </c:pt>
                <c:pt idx="766">
                  <c:v>394.64759934359114</c:v>
                </c:pt>
                <c:pt idx="767">
                  <c:v>394.66345263092882</c:v>
                </c:pt>
                <c:pt idx="768">
                  <c:v>394.71689782703703</c:v>
                </c:pt>
                <c:pt idx="769">
                  <c:v>394.76872588179481</c:v>
                </c:pt>
                <c:pt idx="770">
                  <c:v>394.80743123215098</c:v>
                </c:pt>
                <c:pt idx="771">
                  <c:v>394.86864400884434</c:v>
                </c:pt>
                <c:pt idx="772">
                  <c:v>394.95480317915775</c:v>
                </c:pt>
                <c:pt idx="773">
                  <c:v>394.99189138816342</c:v>
                </c:pt>
                <c:pt idx="774">
                  <c:v>395.01132359488332</c:v>
                </c:pt>
                <c:pt idx="775">
                  <c:v>395.05453573260974</c:v>
                </c:pt>
                <c:pt idx="776">
                  <c:v>395.12009623358972</c:v>
                </c:pt>
                <c:pt idx="777">
                  <c:v>395.1718712673196</c:v>
                </c:pt>
                <c:pt idx="778">
                  <c:v>395.23658343185343</c:v>
                </c:pt>
                <c:pt idx="779">
                  <c:v>395.31592940008358</c:v>
                </c:pt>
                <c:pt idx="780">
                  <c:v>395.39575255756466</c:v>
                </c:pt>
                <c:pt idx="781">
                  <c:v>395.43466999203235</c:v>
                </c:pt>
                <c:pt idx="782">
                  <c:v>395.46966387043659</c:v>
                </c:pt>
                <c:pt idx="783">
                  <c:v>395.52626381770398</c:v>
                </c:pt>
                <c:pt idx="784">
                  <c:v>395.57915229301943</c:v>
                </c:pt>
                <c:pt idx="785">
                  <c:v>395.61457033964672</c:v>
                </c:pt>
                <c:pt idx="786">
                  <c:v>395.67490826938001</c:v>
                </c:pt>
                <c:pt idx="787">
                  <c:v>395.74441883693748</c:v>
                </c:pt>
                <c:pt idx="788">
                  <c:v>395.79343677721732</c:v>
                </c:pt>
                <c:pt idx="789">
                  <c:v>395.82246578998445</c:v>
                </c:pt>
                <c:pt idx="790">
                  <c:v>395.86769272677049</c:v>
                </c:pt>
                <c:pt idx="791">
                  <c:v>395.92747393571096</c:v>
                </c:pt>
                <c:pt idx="792">
                  <c:v>395.97763182809035</c:v>
                </c:pt>
                <c:pt idx="793">
                  <c:v>396.02545679524275</c:v>
                </c:pt>
                <c:pt idx="794">
                  <c:v>396.09589523078819</c:v>
                </c:pt>
                <c:pt idx="795">
                  <c:v>396.16975352263222</c:v>
                </c:pt>
                <c:pt idx="796">
                  <c:v>396.20710683677731</c:v>
                </c:pt>
                <c:pt idx="797">
                  <c:v>396.24056310537281</c:v>
                </c:pt>
                <c:pt idx="798">
                  <c:v>396.30373766009802</c:v>
                </c:pt>
                <c:pt idx="799">
                  <c:v>396.35972786554476</c:v>
                </c:pt>
                <c:pt idx="800">
                  <c:v>396.40039499393265</c:v>
                </c:pt>
                <c:pt idx="801">
                  <c:v>396.47780569464499</c:v>
                </c:pt>
                <c:pt idx="802">
                  <c:v>396.55603822128955</c:v>
                </c:pt>
                <c:pt idx="803">
                  <c:v>396.6080783601588</c:v>
                </c:pt>
                <c:pt idx="804">
                  <c:v>396.64712834719626</c:v>
                </c:pt>
                <c:pt idx="805">
                  <c:v>396.68991631669957</c:v>
                </c:pt>
                <c:pt idx="806">
                  <c:v>396.74142624528997</c:v>
                </c:pt>
                <c:pt idx="807">
                  <c:v>396.79802619255742</c:v>
                </c:pt>
                <c:pt idx="808">
                  <c:v>396.84123833028377</c:v>
                </c:pt>
                <c:pt idx="809">
                  <c:v>396.92172425061347</c:v>
                </c:pt>
                <c:pt idx="810">
                  <c:v>396.99152643382428</c:v>
                </c:pt>
                <c:pt idx="811">
                  <c:v>397.02368368723666</c:v>
                </c:pt>
                <c:pt idx="812">
                  <c:v>397.0471454920758</c:v>
                </c:pt>
                <c:pt idx="813">
                  <c:v>397.11047910988464</c:v>
                </c:pt>
                <c:pt idx="814">
                  <c:v>397.16734416229144</c:v>
                </c:pt>
                <c:pt idx="815">
                  <c:v>397.22447431983773</c:v>
                </c:pt>
                <c:pt idx="816">
                  <c:v>397.29120128343118</c:v>
                </c:pt>
                <c:pt idx="817">
                  <c:v>397.36988448881277</c:v>
                </c:pt>
                <c:pt idx="818">
                  <c:v>397.41550908330794</c:v>
                </c:pt>
                <c:pt idx="819">
                  <c:v>397.4308056498528</c:v>
                </c:pt>
                <c:pt idx="820">
                  <c:v>397.44917743601502</c:v>
                </c:pt>
                <c:pt idx="821">
                  <c:v>397.4966842770001</c:v>
                </c:pt>
                <c:pt idx="822">
                  <c:v>397.54220282943953</c:v>
                </c:pt>
                <c:pt idx="823">
                  <c:v>397.58549449870776</c:v>
                </c:pt>
                <c:pt idx="824">
                  <c:v>397.63976152074821</c:v>
                </c:pt>
                <c:pt idx="825">
                  <c:v>397.71921353103414</c:v>
                </c:pt>
                <c:pt idx="826">
                  <c:v>397.75354464658977</c:v>
                </c:pt>
                <c:pt idx="827">
                  <c:v>397.77637019909434</c:v>
                </c:pt>
                <c:pt idx="828">
                  <c:v>397.83487890336562</c:v>
                </c:pt>
                <c:pt idx="829">
                  <c:v>397.91149428865964</c:v>
                </c:pt>
                <c:pt idx="830">
                  <c:v>397.96345489598713</c:v>
                </c:pt>
                <c:pt idx="831">
                  <c:v>398.03055300677579</c:v>
                </c:pt>
                <c:pt idx="832">
                  <c:v>398.10006357433321</c:v>
                </c:pt>
                <c:pt idx="833">
                  <c:v>398.16231026107039</c:v>
                </c:pt>
                <c:pt idx="834">
                  <c:v>398.18924494323608</c:v>
                </c:pt>
                <c:pt idx="835">
                  <c:v>398.22195891744121</c:v>
                </c:pt>
                <c:pt idx="836">
                  <c:v>398.28791707613033</c:v>
                </c:pt>
                <c:pt idx="837">
                  <c:v>398.35307991940118</c:v>
                </c:pt>
                <c:pt idx="838">
                  <c:v>398.40477542158925</c:v>
                </c:pt>
                <c:pt idx="839">
                  <c:v>398.47622125666447</c:v>
                </c:pt>
                <c:pt idx="840">
                  <c:v>398.55328732069557</c:v>
                </c:pt>
                <c:pt idx="841">
                  <c:v>398.59387491754165</c:v>
                </c:pt>
                <c:pt idx="842">
                  <c:v>398.61206113010627</c:v>
                </c:pt>
                <c:pt idx="843">
                  <c:v>398.65453097344226</c:v>
                </c:pt>
                <c:pt idx="844">
                  <c:v>398.710521178889</c:v>
                </c:pt>
                <c:pt idx="845">
                  <c:v>398.75890286683421</c:v>
                </c:pt>
                <c:pt idx="846">
                  <c:v>398.80807987019767</c:v>
                </c:pt>
                <c:pt idx="847">
                  <c:v>398.89556456620818</c:v>
                </c:pt>
                <c:pt idx="848">
                  <c:v>398.96030324125599</c:v>
                </c:pt>
                <c:pt idx="849">
                  <c:v>398.98803323883993</c:v>
                </c:pt>
                <c:pt idx="850">
                  <c:v>399.02867385671391</c:v>
                </c:pt>
                <c:pt idx="851">
                  <c:v>399.08506171986977</c:v>
                </c:pt>
                <c:pt idx="852">
                  <c:v>399.13103095104617</c:v>
                </c:pt>
                <c:pt idx="853">
                  <c:v>399.17938612847746</c:v>
                </c:pt>
                <c:pt idx="854">
                  <c:v>399.24947992734161</c:v>
                </c:pt>
                <c:pt idx="855">
                  <c:v>399.31599480682354</c:v>
                </c:pt>
                <c:pt idx="856">
                  <c:v>399.36185799594421</c:v>
                </c:pt>
                <c:pt idx="857">
                  <c:v>399.39520822248397</c:v>
                </c:pt>
                <c:pt idx="858">
                  <c:v>399.44435871533352</c:v>
                </c:pt>
                <c:pt idx="859">
                  <c:v>399.50777186468417</c:v>
                </c:pt>
                <c:pt idx="860">
                  <c:v>399.56956787268433</c:v>
                </c:pt>
                <c:pt idx="861">
                  <c:v>399.63316659563259</c:v>
                </c:pt>
                <c:pt idx="862">
                  <c:v>399.70763462929727</c:v>
                </c:pt>
                <c:pt idx="863">
                  <c:v>399.76850276930946</c:v>
                </c:pt>
                <c:pt idx="864">
                  <c:v>399.80357617925546</c:v>
                </c:pt>
                <c:pt idx="865">
                  <c:v>399.82351208574028</c:v>
                </c:pt>
                <c:pt idx="866">
                  <c:v>399.86423223515612</c:v>
                </c:pt>
                <c:pt idx="867">
                  <c:v>399.9184727466826</c:v>
                </c:pt>
                <c:pt idx="868">
                  <c:v>399.96422989374753</c:v>
                </c:pt>
                <c:pt idx="869">
                  <c:v>400.02371948703467</c:v>
                </c:pt>
                <c:pt idx="870">
                  <c:v>400.09606667958394</c:v>
                </c:pt>
                <c:pt idx="871">
                  <c:v>400.13514317713532</c:v>
                </c:pt>
                <c:pt idx="872">
                  <c:v>400.15659018291484</c:v>
                </c:pt>
                <c:pt idx="873">
                  <c:v>400.18402856484545</c:v>
                </c:pt>
                <c:pt idx="874">
                  <c:v>400.23044847475887</c:v>
                </c:pt>
                <c:pt idx="875">
                  <c:v>400.28659774328929</c:v>
                </c:pt>
                <c:pt idx="876">
                  <c:v>400.36302755498571</c:v>
                </c:pt>
                <c:pt idx="877">
                  <c:v>400.43208744380615</c:v>
                </c:pt>
                <c:pt idx="878">
                  <c:v>400.51193711180122</c:v>
                </c:pt>
                <c:pt idx="879">
                  <c:v>400.54340509185101</c:v>
                </c:pt>
                <c:pt idx="880">
                  <c:v>400.56588600767435</c:v>
                </c:pt>
                <c:pt idx="881">
                  <c:v>400.59958087089535</c:v>
                </c:pt>
                <c:pt idx="882">
                  <c:v>400.67243176320954</c:v>
                </c:pt>
                <c:pt idx="883">
                  <c:v>400.7202037093341</c:v>
                </c:pt>
                <c:pt idx="884">
                  <c:v>400.78926359815449</c:v>
                </c:pt>
                <c:pt idx="885">
                  <c:v>400.86078896477159</c:v>
                </c:pt>
                <c:pt idx="886">
                  <c:v>400.92862936995067</c:v>
                </c:pt>
                <c:pt idx="887">
                  <c:v>400.94472125191379</c:v>
                </c:pt>
                <c:pt idx="888">
                  <c:v>400.97693152635401</c:v>
                </c:pt>
                <c:pt idx="889">
                  <c:v>401.02987302269736</c:v>
                </c:pt>
                <c:pt idx="890">
                  <c:v>401.08565114403257</c:v>
                </c:pt>
                <c:pt idx="891">
                  <c:v>401.11775537641699</c:v>
                </c:pt>
                <c:pt idx="892">
                  <c:v>401.19171971031682</c:v>
                </c:pt>
                <c:pt idx="893">
                  <c:v>401.26777837481808</c:v>
                </c:pt>
                <c:pt idx="894">
                  <c:v>401.30725253007859</c:v>
                </c:pt>
                <c:pt idx="895">
                  <c:v>401.33477044355095</c:v>
                </c:pt>
                <c:pt idx="896">
                  <c:v>401.39402144221265</c:v>
                </c:pt>
                <c:pt idx="897">
                  <c:v>401.45072743153582</c:v>
                </c:pt>
                <c:pt idx="898">
                  <c:v>401.50062021877574</c:v>
                </c:pt>
                <c:pt idx="899">
                  <c:v>401.56814249778751</c:v>
                </c:pt>
                <c:pt idx="900">
                  <c:v>401.65597183047925</c:v>
                </c:pt>
                <c:pt idx="901">
                  <c:v>401.72285785715638</c:v>
                </c:pt>
                <c:pt idx="902">
                  <c:v>401.75186035940959</c:v>
                </c:pt>
                <c:pt idx="903">
                  <c:v>401.78027963035601</c:v>
                </c:pt>
                <c:pt idx="904">
                  <c:v>401.83160398534886</c:v>
                </c:pt>
                <c:pt idx="905">
                  <c:v>401.88051588357291</c:v>
                </c:pt>
                <c:pt idx="906">
                  <c:v>401.92921569768544</c:v>
                </c:pt>
                <c:pt idx="907">
                  <c:v>402.00405487854533</c:v>
                </c:pt>
                <c:pt idx="908">
                  <c:v>402.07992796944899</c:v>
                </c:pt>
                <c:pt idx="909">
                  <c:v>402.13453962817067</c:v>
                </c:pt>
                <c:pt idx="910">
                  <c:v>402.15166542017761</c:v>
                </c:pt>
                <c:pt idx="911">
                  <c:v>402.17939541776155</c:v>
                </c:pt>
                <c:pt idx="912">
                  <c:v>402.22743246902547</c:v>
                </c:pt>
                <c:pt idx="913">
                  <c:v>402.28238876442845</c:v>
                </c:pt>
                <c:pt idx="914">
                  <c:v>402.32398376080437</c:v>
                </c:pt>
                <c:pt idx="915">
                  <c:v>402.3960923587282</c:v>
                </c:pt>
                <c:pt idx="916">
                  <c:v>402.46775027791494</c:v>
                </c:pt>
                <c:pt idx="917">
                  <c:v>402.50953084788847</c:v>
                </c:pt>
                <c:pt idx="918">
                  <c:v>402.5336289050623</c:v>
                </c:pt>
                <c:pt idx="919">
                  <c:v>402.59200505676387</c:v>
                </c:pt>
                <c:pt idx="920">
                  <c:v>402.64680228908315</c:v>
                </c:pt>
                <c:pt idx="921">
                  <c:v>402.69468027726344</c:v>
                </c:pt>
                <c:pt idx="922">
                  <c:v>402.75178392429575</c:v>
                </c:pt>
                <c:pt idx="923">
                  <c:v>402.82521804791674</c:v>
                </c:pt>
                <c:pt idx="924">
                  <c:v>402.87884881762255</c:v>
                </c:pt>
                <c:pt idx="925">
                  <c:v>402.91010471356083</c:v>
                </c:pt>
                <c:pt idx="926">
                  <c:v>402.95437727184498</c:v>
                </c:pt>
                <c:pt idx="927">
                  <c:v>403.01121581373786</c:v>
                </c:pt>
                <c:pt idx="928">
                  <c:v>403.06839899231198</c:v>
                </c:pt>
                <c:pt idx="929">
                  <c:v>403.10972888354848</c:v>
                </c:pt>
                <c:pt idx="930">
                  <c:v>403.18220862866747</c:v>
                </c:pt>
                <c:pt idx="931">
                  <c:v>403.24538318339262</c:v>
                </c:pt>
                <c:pt idx="932">
                  <c:v>403.28559963304355</c:v>
                </c:pt>
                <c:pt idx="933">
                  <c:v>403.31550349277074</c:v>
                </c:pt>
                <c:pt idx="934">
                  <c:v>403.37372058138868</c:v>
                </c:pt>
                <c:pt idx="935">
                  <c:v>403.43583471555615</c:v>
                </c:pt>
                <c:pt idx="936">
                  <c:v>403.48511776097541</c:v>
                </c:pt>
                <c:pt idx="937">
                  <c:v>403.55470786007464</c:v>
                </c:pt>
                <c:pt idx="938">
                  <c:v>403.61973815077579</c:v>
                </c:pt>
                <c:pt idx="939">
                  <c:v>403.6720964158124</c:v>
                </c:pt>
                <c:pt idx="940">
                  <c:v>403.69123700687896</c:v>
                </c:pt>
                <c:pt idx="941">
                  <c:v>403.72151201380137</c:v>
                </c:pt>
                <c:pt idx="942">
                  <c:v>403.75894485948828</c:v>
                </c:pt>
                <c:pt idx="943">
                  <c:v>403.80987155677201</c:v>
                </c:pt>
                <c:pt idx="944">
                  <c:v>403.86596780427448</c:v>
                </c:pt>
                <c:pt idx="945">
                  <c:v>403.93176689987996</c:v>
                </c:pt>
                <c:pt idx="946">
                  <c:v>404.00498893938936</c:v>
                </c:pt>
                <c:pt idx="947">
                  <c:v>404.04459564721958</c:v>
                </c:pt>
                <c:pt idx="948">
                  <c:v>404.07929790997042</c:v>
                </c:pt>
                <c:pt idx="949">
                  <c:v>404.12274864232228</c:v>
                </c:pt>
                <c:pt idx="950">
                  <c:v>404.182450319721</c:v>
                </c:pt>
                <c:pt idx="951">
                  <c:v>404.242920802024</c:v>
                </c:pt>
                <c:pt idx="952">
                  <c:v>404.30956823407564</c:v>
                </c:pt>
                <c:pt idx="953">
                  <c:v>404.38623664039761</c:v>
                </c:pt>
                <c:pt idx="954">
                  <c:v>404.44410909233426</c:v>
                </c:pt>
                <c:pt idx="955">
                  <c:v>404.48655242515633</c:v>
                </c:pt>
                <c:pt idx="956">
                  <c:v>404.5211751563653</c:v>
                </c:pt>
                <c:pt idx="957">
                  <c:v>404.57234044827447</c:v>
                </c:pt>
                <c:pt idx="958">
                  <c:v>404.6192375474389</c:v>
                </c:pt>
                <c:pt idx="959">
                  <c:v>404.67262972251928</c:v>
                </c:pt>
                <c:pt idx="960">
                  <c:v>404.72991894314919</c:v>
                </c:pt>
                <c:pt idx="961">
                  <c:v>404.7927488611931</c:v>
                </c:pt>
                <c:pt idx="962">
                  <c:v>404.83861205031377</c:v>
                </c:pt>
                <c:pt idx="963">
                  <c:v>404.8696293516266</c:v>
                </c:pt>
                <c:pt idx="964">
                  <c:v>404.90894444380342</c:v>
                </c:pt>
                <c:pt idx="965">
                  <c:v>404.96771825321412</c:v>
                </c:pt>
                <c:pt idx="966">
                  <c:v>405.01893656615118</c:v>
                </c:pt>
                <c:pt idx="967">
                  <c:v>405.06122083588963</c:v>
                </c:pt>
                <c:pt idx="968">
                  <c:v>405.12701993149511</c:v>
                </c:pt>
                <c:pt idx="969">
                  <c:v>405.19464825256262</c:v>
                </c:pt>
                <c:pt idx="970">
                  <c:v>405.22722967419804</c:v>
                </c:pt>
                <c:pt idx="971">
                  <c:v>405.2584060385945</c:v>
                </c:pt>
                <c:pt idx="972">
                  <c:v>405.32359539237933</c:v>
                </c:pt>
                <c:pt idx="973">
                  <c:v>405.38790989920403</c:v>
                </c:pt>
                <c:pt idx="974">
                  <c:v>405.43525767710543</c:v>
                </c:pt>
                <c:pt idx="975">
                  <c:v>405.49938661033258</c:v>
                </c:pt>
                <c:pt idx="976">
                  <c:v>405.57568386945928</c:v>
                </c:pt>
                <c:pt idx="977">
                  <c:v>405.61566172448471</c:v>
                </c:pt>
                <c:pt idx="978">
                  <c:v>405.63790404568255</c:v>
                </c:pt>
                <c:pt idx="979">
                  <c:v>405.68037388901854</c:v>
                </c:pt>
                <c:pt idx="980">
                  <c:v>405.72978948700751</c:v>
                </c:pt>
                <c:pt idx="981">
                  <c:v>405.7827840043787</c:v>
                </c:pt>
                <c:pt idx="982">
                  <c:v>405.83516877992923</c:v>
                </c:pt>
                <c:pt idx="983">
                  <c:v>405.89550670966258</c:v>
                </c:pt>
                <c:pt idx="984">
                  <c:v>405.94696361722509</c:v>
                </c:pt>
                <c:pt idx="985">
                  <c:v>405.96833109146286</c:v>
                </c:pt>
                <c:pt idx="986">
                  <c:v>405.97901482858168</c:v>
                </c:pt>
                <c:pt idx="987">
                  <c:v>406.03956484242656</c:v>
                </c:pt>
                <c:pt idx="988">
                  <c:v>406.10398539130699</c:v>
                </c:pt>
                <c:pt idx="989">
                  <c:v>406.15438187831188</c:v>
                </c:pt>
                <c:pt idx="990">
                  <c:v>406.23523894583673</c:v>
                </c:pt>
                <c:pt idx="991">
                  <c:v>406.3151681453736</c:v>
                </c:pt>
                <c:pt idx="992">
                  <c:v>406.35713428894468</c:v>
                </c:pt>
                <c:pt idx="993">
                  <c:v>406.36964725152558</c:v>
                </c:pt>
                <c:pt idx="994">
                  <c:v>406.39684703883069</c:v>
                </c:pt>
                <c:pt idx="995">
                  <c:v>406.44257767538164</c:v>
                </c:pt>
                <c:pt idx="996">
                  <c:v>406.48918315889267</c:v>
                </c:pt>
                <c:pt idx="997">
                  <c:v>406.53589468445949</c:v>
                </c:pt>
                <c:pt idx="998">
                  <c:v>406.61563831039877</c:v>
                </c:pt>
                <c:pt idx="999">
                  <c:v>406.69429500526644</c:v>
                </c:pt>
                <c:pt idx="1000">
                  <c:v>406.73093253553509</c:v>
                </c:pt>
                <c:pt idx="1001">
                  <c:v>406.76428276207486</c:v>
                </c:pt>
                <c:pt idx="1002">
                  <c:v>406.80818417316374</c:v>
                </c:pt>
                <c:pt idx="1003">
                  <c:v>406.87027179681729</c:v>
                </c:pt>
                <c:pt idx="1004">
                  <c:v>406.91761957471869</c:v>
                </c:pt>
                <c:pt idx="1005">
                  <c:v>406.97604874744815</c:v>
                </c:pt>
                <c:pt idx="1006">
                  <c:v>407.05878806146296</c:v>
                </c:pt>
                <c:pt idx="1007">
                  <c:v>407.1287493077574</c:v>
                </c:pt>
                <c:pt idx="1008">
                  <c:v>407.15351012777978</c:v>
                </c:pt>
                <c:pt idx="1009">
                  <c:v>407.18317539288154</c:v>
                </c:pt>
                <c:pt idx="1010">
                  <c:v>407.24388446981004</c:v>
                </c:pt>
                <c:pt idx="1011">
                  <c:v>407.29064901640476</c:v>
                </c:pt>
                <c:pt idx="1012">
                  <c:v>407.33895117280809</c:v>
                </c:pt>
                <c:pt idx="1013">
                  <c:v>407.40498886303908</c:v>
                </c:pt>
                <c:pt idx="1014">
                  <c:v>407.47815788152059</c:v>
                </c:pt>
                <c:pt idx="1015">
                  <c:v>407.50625902629974</c:v>
                </c:pt>
                <c:pt idx="1016">
                  <c:v>407.52285460802779</c:v>
                </c:pt>
                <c:pt idx="1017">
                  <c:v>407.56916847588548</c:v>
                </c:pt>
                <c:pt idx="1018">
                  <c:v>407.63125609953897</c:v>
                </c:pt>
                <c:pt idx="1019">
                  <c:v>407.69549107482186</c:v>
                </c:pt>
                <c:pt idx="1020">
                  <c:v>407.7804837825218</c:v>
                </c:pt>
                <c:pt idx="1021">
                  <c:v>407.87422495982275</c:v>
                </c:pt>
                <c:pt idx="1022">
                  <c:v>407.93909618744021</c:v>
                </c:pt>
                <c:pt idx="1023">
                  <c:v>407.96573925395251</c:v>
                </c:pt>
                <c:pt idx="1024">
                  <c:v>407.9837133824056</c:v>
                </c:pt>
                <c:pt idx="1025">
                  <c:v>408.02650135190891</c:v>
                </c:pt>
                <c:pt idx="1026">
                  <c:v>408.06160127236888</c:v>
                </c:pt>
                <c:pt idx="1027">
                  <c:v>408.10767654560107</c:v>
                </c:pt>
                <c:pt idx="1028">
                  <c:v>408.17108969495172</c:v>
                </c:pt>
                <c:pt idx="1029">
                  <c:v>408.24651210711835</c:v>
                </c:pt>
                <c:pt idx="1030">
                  <c:v>408.28969773433084</c:v>
                </c:pt>
                <c:pt idx="1031">
                  <c:v>408.32304796087061</c:v>
                </c:pt>
                <c:pt idx="1032">
                  <c:v>408.36117007992004</c:v>
                </c:pt>
                <c:pt idx="1033">
                  <c:v>408.41755794307591</c:v>
                </c:pt>
                <c:pt idx="1034">
                  <c:v>408.46872323498508</c:v>
                </c:pt>
                <c:pt idx="1035">
                  <c:v>408.52622453972651</c:v>
                </c:pt>
                <c:pt idx="1036">
                  <c:v>408.59189108276229</c:v>
                </c:pt>
                <c:pt idx="1037">
                  <c:v>408.65978450896927</c:v>
                </c:pt>
                <c:pt idx="1038">
                  <c:v>408.69239244111861</c:v>
                </c:pt>
                <c:pt idx="1039">
                  <c:v>408.70678765018943</c:v>
                </c:pt>
                <c:pt idx="1040">
                  <c:v>408.73974021902006</c:v>
                </c:pt>
                <c:pt idx="1041">
                  <c:v>408.78175938361903</c:v>
                </c:pt>
                <c:pt idx="1042">
                  <c:v>408.80530072000005</c:v>
                </c:pt>
                <c:pt idx="1043">
                  <c:v>408.86033654694484</c:v>
                </c:pt>
                <c:pt idx="1044">
                  <c:v>408.93909928386825</c:v>
                </c:pt>
                <c:pt idx="1045">
                  <c:v>408.99365792156209</c:v>
                </c:pt>
                <c:pt idx="1046">
                  <c:v>409.02128187709025</c:v>
                </c:pt>
                <c:pt idx="1047">
                  <c:v>409.06796689214315</c:v>
                </c:pt>
                <c:pt idx="1048">
                  <c:v>409.12029864666579</c:v>
                </c:pt>
                <c:pt idx="1049">
                  <c:v>409.15759893978299</c:v>
                </c:pt>
                <c:pt idx="1050">
                  <c:v>409.20574203310269</c:v>
                </c:pt>
                <c:pt idx="1051">
                  <c:v>409.28805717889441</c:v>
                </c:pt>
                <c:pt idx="1052">
                  <c:v>409.36422188545146</c:v>
                </c:pt>
                <c:pt idx="1053">
                  <c:v>409.39908321128593</c:v>
                </c:pt>
                <c:pt idx="1054">
                  <c:v>409.45069918193212</c:v>
                </c:pt>
                <c:pt idx="1055">
                  <c:v>409.51262774250199</c:v>
                </c:pt>
                <c:pt idx="1056">
                  <c:v>409.57156061499637</c:v>
                </c:pt>
                <c:pt idx="1057">
                  <c:v>409.61535598402952</c:v>
                </c:pt>
                <c:pt idx="1058">
                  <c:v>409.68544978289367</c:v>
                </c:pt>
                <c:pt idx="1059">
                  <c:v>409.75050658410879</c:v>
                </c:pt>
                <c:pt idx="1060">
                  <c:v>409.79332106412602</c:v>
                </c:pt>
                <c:pt idx="1061">
                  <c:v>409.81431739116857</c:v>
                </c:pt>
                <c:pt idx="1062">
                  <c:v>409.84907267494731</c:v>
                </c:pt>
                <c:pt idx="1063">
                  <c:v>409.90588470632622</c:v>
                </c:pt>
                <c:pt idx="1064">
                  <c:v>409.9614507435499</c:v>
                </c:pt>
                <c:pt idx="1065">
                  <c:v>410.0108398310249</c:v>
                </c:pt>
                <c:pt idx="1066">
                  <c:v>410.07891883082942</c:v>
                </c:pt>
                <c:pt idx="1067">
                  <c:v>410.15399660631482</c:v>
                </c:pt>
                <c:pt idx="1068">
                  <c:v>410.19142945200173</c:v>
                </c:pt>
                <c:pt idx="1069">
                  <c:v>410.2146791727294</c:v>
                </c:pt>
                <c:pt idx="1070">
                  <c:v>410.26987406275782</c:v>
                </c:pt>
                <c:pt idx="1071">
                  <c:v>410.32337227989399</c:v>
                </c:pt>
                <c:pt idx="1072">
                  <c:v>410.37339761970361</c:v>
                </c:pt>
                <c:pt idx="1073">
                  <c:v>410.4253582270311</c:v>
                </c:pt>
                <c:pt idx="1074">
                  <c:v>410.49025596516253</c:v>
                </c:pt>
                <c:pt idx="1075">
                  <c:v>410.5371530643269</c:v>
                </c:pt>
                <c:pt idx="1076">
                  <c:v>410.57758159808935</c:v>
                </c:pt>
                <c:pt idx="1077">
                  <c:v>410.60361492278099</c:v>
                </c:pt>
                <c:pt idx="1078">
                  <c:v>410.66026789107627</c:v>
                </c:pt>
                <c:pt idx="1079">
                  <c:v>410.71761013273408</c:v>
                </c:pt>
                <c:pt idx="1080">
                  <c:v>410.77248689659518</c:v>
                </c:pt>
                <c:pt idx="1081">
                  <c:v>410.82537537191064</c:v>
                </c:pt>
                <c:pt idx="1082">
                  <c:v>410.89846485885033</c:v>
                </c:pt>
                <c:pt idx="1083">
                  <c:v>410.93613629916274</c:v>
                </c:pt>
                <c:pt idx="1084">
                  <c:v>410.96757776869862</c:v>
                </c:pt>
                <c:pt idx="1085">
                  <c:v>411.00228003144946</c:v>
                </c:pt>
                <c:pt idx="1086">
                  <c:v>411.05837627895198</c:v>
                </c:pt>
                <c:pt idx="1087">
                  <c:v>411.10214513747115</c:v>
                </c:pt>
                <c:pt idx="1088">
                  <c:v>411.16288072491363</c:v>
                </c:pt>
                <c:pt idx="1089">
                  <c:v>411.22740731584986</c:v>
                </c:pt>
                <c:pt idx="1090">
                  <c:v>411.28241663228073</c:v>
                </c:pt>
                <c:pt idx="1091">
                  <c:v>411.30712443127521</c:v>
                </c:pt>
                <c:pt idx="1092">
                  <c:v>411.3331047349389</c:v>
                </c:pt>
                <c:pt idx="1093">
                  <c:v>411.37809307709949</c:v>
                </c:pt>
                <c:pt idx="1094">
                  <c:v>411.41780582698544</c:v>
                </c:pt>
                <c:pt idx="1095">
                  <c:v>411.46979294482685</c:v>
                </c:pt>
                <c:pt idx="1096">
                  <c:v>411.53956861752374</c:v>
                </c:pt>
                <c:pt idx="1097">
                  <c:v>411.61316180422835</c:v>
                </c:pt>
                <c:pt idx="1098">
                  <c:v>411.64362238474837</c:v>
                </c:pt>
                <c:pt idx="1099">
                  <c:v>411.67774141619248</c:v>
                </c:pt>
                <c:pt idx="1100">
                  <c:v>411.70968658549327</c:v>
                </c:pt>
                <c:pt idx="1101">
                  <c:v>411.75552326409996</c:v>
                </c:pt>
                <c:pt idx="1102">
                  <c:v>411.81249435856256</c:v>
                </c:pt>
                <c:pt idx="1103">
                  <c:v>411.8614592778145</c:v>
                </c:pt>
                <c:pt idx="1104">
                  <c:v>411.92619795286231</c:v>
                </c:pt>
                <c:pt idx="1105">
                  <c:v>411.98900136039225</c:v>
                </c:pt>
                <c:pt idx="1106">
                  <c:v>412.02359758108736</c:v>
                </c:pt>
                <c:pt idx="1107">
                  <c:v>412.02858155770855</c:v>
                </c:pt>
                <c:pt idx="1108">
                  <c:v>412.08552614165723</c:v>
                </c:pt>
                <c:pt idx="1109">
                  <c:v>412.14392880387271</c:v>
                </c:pt>
                <c:pt idx="1110">
                  <c:v>412.19058730841164</c:v>
                </c:pt>
                <c:pt idx="1111">
                  <c:v>412.25174706407716</c:v>
                </c:pt>
                <c:pt idx="1112">
                  <c:v>412.32653322390917</c:v>
                </c:pt>
                <c:pt idx="1113">
                  <c:v>412.37976633590591</c:v>
                </c:pt>
                <c:pt idx="1114">
                  <c:v>412.39941062673734</c:v>
                </c:pt>
                <c:pt idx="1115">
                  <c:v>412.44291438011709</c:v>
                </c:pt>
                <c:pt idx="1116">
                  <c:v>412.50415366732449</c:v>
                </c:pt>
                <c:pt idx="1117">
                  <c:v>412.56902489494195</c:v>
                </c:pt>
                <c:pt idx="1118">
                  <c:v>412.62758662024112</c:v>
                </c:pt>
                <c:pt idx="1119">
                  <c:v>412.70939806626791</c:v>
                </c:pt>
                <c:pt idx="1120">
                  <c:v>412.77676128219599</c:v>
                </c:pt>
                <c:pt idx="1121">
                  <c:v>412.8073279047718</c:v>
                </c:pt>
                <c:pt idx="1122">
                  <c:v>412.82328723416526</c:v>
                </c:pt>
                <c:pt idx="1123">
                  <c:v>412.8682755763258</c:v>
                </c:pt>
                <c:pt idx="1124">
                  <c:v>412.91782372688448</c:v>
                </c:pt>
                <c:pt idx="1125">
                  <c:v>412.95194275832858</c:v>
                </c:pt>
                <c:pt idx="1126">
                  <c:v>413.00944406307002</c:v>
                </c:pt>
                <c:pt idx="1127">
                  <c:v>413.08571481168281</c:v>
                </c:pt>
                <c:pt idx="1128">
                  <c:v>413.13322165266794</c:v>
                </c:pt>
                <c:pt idx="1129">
                  <c:v>413.16111071333552</c:v>
                </c:pt>
                <c:pt idx="1130">
                  <c:v>413.20867057534849</c:v>
                </c:pt>
                <c:pt idx="1131">
                  <c:v>413.25511699577589</c:v>
                </c:pt>
                <c:pt idx="1132">
                  <c:v>413.30421446759755</c:v>
                </c:pt>
                <c:pt idx="1133">
                  <c:v>413.35166828755479</c:v>
                </c:pt>
                <c:pt idx="1134">
                  <c:v>413.41733483059056</c:v>
                </c:pt>
                <c:pt idx="1135">
                  <c:v>413.48673935609224</c:v>
                </c:pt>
                <c:pt idx="1136">
                  <c:v>413.52841388400998</c:v>
                </c:pt>
                <c:pt idx="1137">
                  <c:v>413.5549774189804</c:v>
                </c:pt>
                <c:pt idx="1138">
                  <c:v>413.5996741454876</c:v>
                </c:pt>
                <c:pt idx="1139">
                  <c:v>413.65529320373912</c:v>
                </c:pt>
                <c:pt idx="1140">
                  <c:v>413.69015452957365</c:v>
                </c:pt>
                <c:pt idx="1141">
                  <c:v>413.74784140791269</c:v>
                </c:pt>
                <c:pt idx="1142">
                  <c:v>413.81218242525131</c:v>
                </c:pt>
                <c:pt idx="1143">
                  <c:v>413.86016645548739</c:v>
                </c:pt>
                <c:pt idx="1144">
                  <c:v>413.87387239119573</c:v>
                </c:pt>
                <c:pt idx="1145">
                  <c:v>413.90504875559219</c:v>
                </c:pt>
                <c:pt idx="1146">
                  <c:v>413.94669677299595</c:v>
                </c:pt>
                <c:pt idx="1147">
                  <c:v>413.99661607074984</c:v>
                </c:pt>
                <c:pt idx="1148">
                  <c:v>414.05753723178992</c:v>
                </c:pt>
                <c:pt idx="1149">
                  <c:v>414.13062671872962</c:v>
                </c:pt>
                <c:pt idx="1150">
                  <c:v>414.20281484819526</c:v>
                </c:pt>
                <c:pt idx="1151">
                  <c:v>414.2533969087977</c:v>
                </c:pt>
                <c:pt idx="1152">
                  <c:v>414.2760899087325</c:v>
                </c:pt>
                <c:pt idx="1153">
                  <c:v>414.30792903597757</c:v>
                </c:pt>
                <c:pt idx="1154">
                  <c:v>414.36203699493439</c:v>
                </c:pt>
                <c:pt idx="1155">
                  <c:v>414.40646861630211</c:v>
                </c:pt>
                <c:pt idx="1156">
                  <c:v>414.45572515120745</c:v>
                </c:pt>
                <c:pt idx="1157">
                  <c:v>414.54058530633762</c:v>
                </c:pt>
                <c:pt idx="1158">
                  <c:v>414.60407798723008</c:v>
                </c:pt>
                <c:pt idx="1159">
                  <c:v>414.63159590070251</c:v>
                </c:pt>
                <c:pt idx="1160">
                  <c:v>414.64713106187287</c:v>
                </c:pt>
                <c:pt idx="1161">
                  <c:v>414.6975805699056</c:v>
                </c:pt>
                <c:pt idx="1162">
                  <c:v>414.74129640739687</c:v>
                </c:pt>
                <c:pt idx="1163">
                  <c:v>414.78570151825073</c:v>
                </c:pt>
                <c:pt idx="1164">
                  <c:v>414.84725893162539</c:v>
                </c:pt>
                <c:pt idx="1165">
                  <c:v>414.94113266149606</c:v>
                </c:pt>
                <c:pt idx="1166">
                  <c:v>414.99086638565234</c:v>
                </c:pt>
                <c:pt idx="1167">
                  <c:v>415.02639047433541</c:v>
                </c:pt>
                <c:pt idx="1168">
                  <c:v>415.06766734454402</c:v>
                </c:pt>
                <c:pt idx="1169">
                  <c:v>415.13346644014945</c:v>
                </c:pt>
                <c:pt idx="1170">
                  <c:v>415.1776859774057</c:v>
                </c:pt>
                <c:pt idx="1171">
                  <c:v>415.22036790485328</c:v>
                </c:pt>
                <c:pt idx="1172">
                  <c:v>415.27802827267834</c:v>
                </c:pt>
                <c:pt idx="1173">
                  <c:v>415.34454315216027</c:v>
                </c:pt>
                <c:pt idx="1174">
                  <c:v>415.36880027241773</c:v>
                </c:pt>
                <c:pt idx="1175">
                  <c:v>415.39883668471469</c:v>
                </c:pt>
                <c:pt idx="1176">
                  <c:v>415.45898904085038</c:v>
                </c:pt>
                <c:pt idx="1177">
                  <c:v>415.51527086195051</c:v>
                </c:pt>
                <c:pt idx="1178">
                  <c:v>415.5544799120716</c:v>
                </c:pt>
                <c:pt idx="1179">
                  <c:v>415.61720378805973</c:v>
                </c:pt>
                <c:pt idx="1180">
                  <c:v>415.68740362897967</c:v>
                </c:pt>
                <c:pt idx="1181">
                  <c:v>415.71645915226071</c:v>
                </c:pt>
                <c:pt idx="1182">
                  <c:v>415.7362890166898</c:v>
                </c:pt>
                <c:pt idx="1183">
                  <c:v>415.77613431914546</c:v>
                </c:pt>
                <c:pt idx="1184">
                  <c:v>415.82273980265654</c:v>
                </c:pt>
                <c:pt idx="1185">
                  <c:v>415.87570780951381</c:v>
                </c:pt>
                <c:pt idx="1186">
                  <c:v>415.93392489813169</c:v>
                </c:pt>
                <c:pt idx="1187">
                  <c:v>415.99357355450252</c:v>
                </c:pt>
                <c:pt idx="1188">
                  <c:v>416.0555816466142</c:v>
                </c:pt>
                <c:pt idx="1189">
                  <c:v>416.08063408228992</c:v>
                </c:pt>
                <c:pt idx="1190">
                  <c:v>416.09752127967135</c:v>
                </c:pt>
                <c:pt idx="1191">
                  <c:v>416.14322540570839</c:v>
                </c:pt>
                <c:pt idx="1192">
                  <c:v>416.20785803870035</c:v>
                </c:pt>
                <c:pt idx="1193">
                  <c:v>416.25210408647052</c:v>
                </c:pt>
                <c:pt idx="1194">
                  <c:v>416.30610600337155</c:v>
                </c:pt>
                <c:pt idx="1195">
                  <c:v>416.37391989803672</c:v>
                </c:pt>
                <c:pt idx="1196">
                  <c:v>416.42450195863915</c:v>
                </c:pt>
                <c:pt idx="1197">
                  <c:v>416.44287374480132</c:v>
                </c:pt>
                <c:pt idx="1198">
                  <c:v>416.46540768165255</c:v>
                </c:pt>
                <c:pt idx="1199">
                  <c:v>416.52444659620267</c:v>
                </c:pt>
                <c:pt idx="1200">
                  <c:v>416.57134369536709</c:v>
                </c:pt>
                <c:pt idx="1201">
                  <c:v>416.62468284941957</c:v>
                </c:pt>
                <c:pt idx="1202">
                  <c:v>416.68992522423224</c:v>
                </c:pt>
                <c:pt idx="1203">
                  <c:v>416.75686427193727</c:v>
                </c:pt>
                <c:pt idx="1204">
                  <c:v>416.78862386764047</c:v>
                </c:pt>
                <c:pt idx="1205">
                  <c:v>416.80516642834061</c:v>
                </c:pt>
                <c:pt idx="1206">
                  <c:v>416.8357065404025</c:v>
                </c:pt>
                <c:pt idx="1207">
                  <c:v>416.87926331481015</c:v>
                </c:pt>
                <c:pt idx="1208">
                  <c:v>416.92586879832118</c:v>
                </c:pt>
                <c:pt idx="1209">
                  <c:v>416.97560252247746</c:v>
                </c:pt>
                <c:pt idx="1210">
                  <c:v>417.04095093934592</c:v>
                </c:pt>
                <c:pt idx="1211">
                  <c:v>417.09240784690849</c:v>
                </c:pt>
                <c:pt idx="1212">
                  <c:v>417.13108668675068</c:v>
                </c:pt>
                <c:pt idx="1213">
                  <c:v>417.15963851026686</c:v>
                </c:pt>
                <c:pt idx="1214">
                  <c:v>417.22408556966127</c:v>
                </c:pt>
                <c:pt idx="1215">
                  <c:v>417.29534583113895</c:v>
                </c:pt>
                <c:pt idx="1216">
                  <c:v>417.35332432513133</c:v>
                </c:pt>
                <c:pt idx="1217">
                  <c:v>417.42697053286383</c:v>
                </c:pt>
                <c:pt idx="1218">
                  <c:v>417.4973824578953</c:v>
                </c:pt>
                <c:pt idx="1219">
                  <c:v>417.53722776035102</c:v>
                </c:pt>
                <c:pt idx="1220">
                  <c:v>417.5496611913901</c:v>
                </c:pt>
                <c:pt idx="1221">
                  <c:v>417.59671735363816</c:v>
                </c:pt>
                <c:pt idx="1222">
                  <c:v>417.64228892710543</c:v>
                </c:pt>
                <c:pt idx="1223">
                  <c:v>417.70275940940849</c:v>
                </c:pt>
                <c:pt idx="1224">
                  <c:v>417.76129462419368</c:v>
                </c:pt>
                <c:pt idx="1225">
                  <c:v>417.83904996158725</c:v>
                </c:pt>
                <c:pt idx="1226">
                  <c:v>417.89660428735664</c:v>
                </c:pt>
                <c:pt idx="1227">
                  <c:v>417.92605746834681</c:v>
                </c:pt>
                <c:pt idx="1228">
                  <c:v>417.94779608977973</c:v>
                </c:pt>
                <c:pt idx="1229">
                  <c:v>417.98300205229549</c:v>
                </c:pt>
                <c:pt idx="1230">
                  <c:v>418.03141025075462</c:v>
                </c:pt>
                <c:pt idx="1231">
                  <c:v>418.0778301606681</c:v>
                </c:pt>
                <c:pt idx="1232">
                  <c:v>418.13997080534949</c:v>
                </c:pt>
                <c:pt idx="1233">
                  <c:v>418.20661823740113</c:v>
                </c:pt>
                <c:pt idx="1234">
                  <c:v>418.25152704801985</c:v>
                </c:pt>
                <c:pt idx="1235">
                  <c:v>418.27554557365187</c:v>
                </c:pt>
                <c:pt idx="1236">
                  <c:v>418.30810048477332</c:v>
                </c:pt>
                <c:pt idx="1237">
                  <c:v>418.34980152320503</c:v>
                </c:pt>
                <c:pt idx="1238">
                  <c:v>418.39208579294342</c:v>
                </c:pt>
                <c:pt idx="1239">
                  <c:v>418.45939598784361</c:v>
                </c:pt>
                <c:pt idx="1240">
                  <c:v>418.52368398415439</c:v>
                </c:pt>
                <c:pt idx="1241">
                  <c:v>418.57866679007128</c:v>
                </c:pt>
                <c:pt idx="1242">
                  <c:v>418.61591406216064</c:v>
                </c:pt>
                <c:pt idx="1243">
                  <c:v>418.64926428870035</c:v>
                </c:pt>
                <c:pt idx="1244">
                  <c:v>418.67773658067472</c:v>
                </c:pt>
                <c:pt idx="1245">
                  <c:v>418.73759732115707</c:v>
                </c:pt>
                <c:pt idx="1246">
                  <c:v>418.78934584437297</c:v>
                </c:pt>
                <c:pt idx="1247">
                  <c:v>418.85095627877553</c:v>
                </c:pt>
                <c:pt idx="1248">
                  <c:v>418.92142122483489</c:v>
                </c:pt>
                <c:pt idx="1249">
                  <c:v>418.96717837189976</c:v>
                </c:pt>
                <c:pt idx="1250">
                  <c:v>418.98284608563984</c:v>
                </c:pt>
                <c:pt idx="1251">
                  <c:v>419.00837571056655</c:v>
                </c:pt>
                <c:pt idx="1252">
                  <c:v>419.04143432145293</c:v>
                </c:pt>
                <c:pt idx="1253">
                  <c:v>419.07162979683358</c:v>
                </c:pt>
                <c:pt idx="1254">
                  <c:v>419.11669767053593</c:v>
                </c:pt>
                <c:pt idx="1255">
                  <c:v>419.17981920423324</c:v>
                </c:pt>
                <c:pt idx="1256">
                  <c:v>419.24172125428913</c:v>
                </c:pt>
                <c:pt idx="1257">
                  <c:v>419.28501292355736</c:v>
                </c:pt>
                <c:pt idx="1258">
                  <c:v>419.31200062675089</c:v>
                </c:pt>
                <c:pt idx="1259">
                  <c:v>419.35804938946916</c:v>
                </c:pt>
                <c:pt idx="1260">
                  <c:v>419.40529112531487</c:v>
                </c:pt>
                <c:pt idx="1261">
                  <c:v>419.45240030859082</c:v>
                </c:pt>
                <c:pt idx="1262">
                  <c:v>419.49667286687492</c:v>
                </c:pt>
                <c:pt idx="1263">
                  <c:v>419.58031353836378</c:v>
                </c:pt>
                <c:pt idx="1264">
                  <c:v>419.63139929873108</c:v>
                </c:pt>
                <c:pt idx="1265">
                  <c:v>419.6602957589285</c:v>
                </c:pt>
                <c:pt idx="1266">
                  <c:v>419.68913919809802</c:v>
                </c:pt>
                <c:pt idx="1267">
                  <c:v>419.74563310330967</c:v>
                </c:pt>
                <c:pt idx="1268">
                  <c:v>419.78783784150625</c:v>
                </c:pt>
                <c:pt idx="1269">
                  <c:v>419.85042916492472</c:v>
                </c:pt>
                <c:pt idx="1270">
                  <c:v>419.91829608061772</c:v>
                </c:pt>
                <c:pt idx="1271">
                  <c:v>419.99226041451749</c:v>
                </c:pt>
                <c:pt idx="1272">
                  <c:v>420.03825615620786</c:v>
                </c:pt>
                <c:pt idx="1273">
                  <c:v>420.06654287458463</c:v>
                </c:pt>
                <c:pt idx="1274">
                  <c:v>420.1033924889648</c:v>
                </c:pt>
                <c:pt idx="1275">
                  <c:v>420.15402757059513</c:v>
                </c:pt>
                <c:pt idx="1276">
                  <c:v>420.20437103657207</c:v>
                </c:pt>
                <c:pt idx="1277">
                  <c:v>420.25967196865628</c:v>
                </c:pt>
                <c:pt idx="1278">
                  <c:v>420.32417204907858</c:v>
                </c:pt>
                <c:pt idx="1279">
                  <c:v>420.37955251270466</c:v>
                </c:pt>
                <c:pt idx="1280">
                  <c:v>420.4122664869098</c:v>
                </c:pt>
                <c:pt idx="1281">
                  <c:v>420.42878253709603</c:v>
                </c:pt>
                <c:pt idx="1282">
                  <c:v>420.46573819353193</c:v>
                </c:pt>
                <c:pt idx="1283">
                  <c:v>420.52027032071186</c:v>
                </c:pt>
                <c:pt idx="1284">
                  <c:v>420.55301080543092</c:v>
                </c:pt>
                <c:pt idx="1285">
                  <c:v>420.60794059031997</c:v>
                </c:pt>
                <c:pt idx="1286">
                  <c:v>420.67291785999322</c:v>
                </c:pt>
                <c:pt idx="1287">
                  <c:v>420.71806526523744</c:v>
                </c:pt>
                <c:pt idx="1288">
                  <c:v>420.74073175465833</c:v>
                </c:pt>
                <c:pt idx="1289">
                  <c:v>420.78890135849201</c:v>
                </c:pt>
                <c:pt idx="1290">
                  <c:v>420.83693840975593</c:v>
                </c:pt>
                <c:pt idx="1291">
                  <c:v>420.89329976239787</c:v>
                </c:pt>
                <c:pt idx="1292">
                  <c:v>420.94207910805221</c:v>
                </c:pt>
                <c:pt idx="1293">
                  <c:v>421.01116550738658</c:v>
                </c:pt>
                <c:pt idx="1294">
                  <c:v>421.073756830805</c:v>
                </c:pt>
                <c:pt idx="1295">
                  <c:v>421.10453553749232</c:v>
                </c:pt>
                <c:pt idx="1296">
                  <c:v>421.1275466635945</c:v>
                </c:pt>
                <c:pt idx="1297">
                  <c:v>421.18051467045177</c:v>
                </c:pt>
                <c:pt idx="1298">
                  <c:v>421.23117626259602</c:v>
                </c:pt>
                <c:pt idx="1299">
                  <c:v>421.26418185245456</c:v>
                </c:pt>
                <c:pt idx="1300">
                  <c:v>421.31895257425992</c:v>
                </c:pt>
                <c:pt idx="1301">
                  <c:v>421.3813053030529</c:v>
                </c:pt>
                <c:pt idx="1302">
                  <c:v>421.41335651440943</c:v>
                </c:pt>
                <c:pt idx="1303">
                  <c:v>421.41722704944505</c:v>
                </c:pt>
                <c:pt idx="1304">
                  <c:v>421.44437381572226</c:v>
                </c:pt>
                <c:pt idx="1305">
                  <c:v>421.48824871629722</c:v>
                </c:pt>
                <c:pt idx="1306">
                  <c:v>421.52835912389236</c:v>
                </c:pt>
                <c:pt idx="1307">
                  <c:v>421.57849050575777</c:v>
                </c:pt>
                <c:pt idx="1308">
                  <c:v>421.65900293660138</c:v>
                </c:pt>
                <c:pt idx="1309">
                  <c:v>421.73450488030983</c:v>
                </c:pt>
                <c:pt idx="1310">
                  <c:v>421.78336375750604</c:v>
                </c:pt>
                <c:pt idx="1311">
                  <c:v>421.81692606815733</c:v>
                </c:pt>
                <c:pt idx="1312">
                  <c:v>421.86806484955258</c:v>
                </c:pt>
                <c:pt idx="1313">
                  <c:v>421.91713581086026</c:v>
                </c:pt>
                <c:pt idx="1314">
                  <c:v>421.9556820981328</c:v>
                </c:pt>
                <c:pt idx="1315">
                  <c:v>421.99748917862024</c:v>
                </c:pt>
                <c:pt idx="1316">
                  <c:v>422.06039862820597</c:v>
                </c:pt>
                <c:pt idx="1317">
                  <c:v>422.11174949371275</c:v>
                </c:pt>
                <c:pt idx="1318">
                  <c:v>422.13261326818559</c:v>
                </c:pt>
                <c:pt idx="1319">
                  <c:v>422.15716200409639</c:v>
                </c:pt>
                <c:pt idx="1320">
                  <c:v>422.21365590930805</c:v>
                </c:pt>
                <c:pt idx="1321">
                  <c:v>422.26341614397825</c:v>
                </c:pt>
                <c:pt idx="1322">
                  <c:v>422.31057834828209</c:v>
                </c:pt>
                <c:pt idx="1323">
                  <c:v>422.37542306538563</c:v>
                </c:pt>
                <c:pt idx="1324">
                  <c:v>422.45800331631676</c:v>
                </c:pt>
                <c:pt idx="1325">
                  <c:v>422.49718585592393</c:v>
                </c:pt>
                <c:pt idx="1326">
                  <c:v>422.51500092129334</c:v>
                </c:pt>
                <c:pt idx="1327">
                  <c:v>422.55980368985627</c:v>
                </c:pt>
                <c:pt idx="1328">
                  <c:v>422.62446283336226</c:v>
                </c:pt>
                <c:pt idx="1329">
                  <c:v>422.66234635778619</c:v>
                </c:pt>
                <c:pt idx="1330">
                  <c:v>422.70985319877127</c:v>
                </c:pt>
                <c:pt idx="1331">
                  <c:v>422.78026512380279</c:v>
                </c:pt>
                <c:pt idx="1332">
                  <c:v>422.81801609565701</c:v>
                </c:pt>
                <c:pt idx="1333">
                  <c:v>422.82896493791532</c:v>
                </c:pt>
                <c:pt idx="1334">
                  <c:v>422.85407039461893</c:v>
                </c:pt>
                <c:pt idx="1335">
                  <c:v>422.90953038978677</c:v>
                </c:pt>
                <c:pt idx="1336">
                  <c:v>422.96854279382296</c:v>
                </c:pt>
                <c:pt idx="1337">
                  <c:v>423.02734311374763</c:v>
                </c:pt>
                <c:pt idx="1338">
                  <c:v>423.08982839511026</c:v>
                </c:pt>
                <c:pt idx="1339">
                  <c:v>423.16199001406198</c:v>
                </c:pt>
                <c:pt idx="1340">
                  <c:v>423.19454492518344</c:v>
                </c:pt>
                <c:pt idx="1341">
                  <c:v>423.20817132934997</c:v>
                </c:pt>
                <c:pt idx="1342">
                  <c:v>423.24446422293732</c:v>
                </c:pt>
                <c:pt idx="1343">
                  <c:v>423.29883728703356</c:v>
                </c:pt>
                <c:pt idx="1344">
                  <c:v>423.3476166326879</c:v>
                </c:pt>
                <c:pt idx="1345">
                  <c:v>423.40999587199479</c:v>
                </c:pt>
                <c:pt idx="1346">
                  <c:v>423.47773023511809</c:v>
                </c:pt>
                <c:pt idx="1347">
                  <c:v>423.53159959944941</c:v>
                </c:pt>
                <c:pt idx="1348">
                  <c:v>423.54244239965192</c:v>
                </c:pt>
                <c:pt idx="1349">
                  <c:v>423.55678458769484</c:v>
                </c:pt>
                <c:pt idx="1350">
                  <c:v>423.58398437499994</c:v>
                </c:pt>
                <c:pt idx="1351">
                  <c:v>423.64456089935874</c:v>
                </c:pt>
                <c:pt idx="1352">
                  <c:v>423.68146353476681</c:v>
                </c:pt>
                <c:pt idx="1353">
                  <c:v>423.75336004857911</c:v>
                </c:pt>
                <c:pt idx="1354">
                  <c:v>423.82234040585769</c:v>
                </c:pt>
                <c:pt idx="1355">
                  <c:v>423.86791197932496</c:v>
                </c:pt>
                <c:pt idx="1356">
                  <c:v>423.88156489400541</c:v>
                </c:pt>
                <c:pt idx="1357">
                  <c:v>423.91785778759277</c:v>
                </c:pt>
                <c:pt idx="1358">
                  <c:v>423.95526412276575</c:v>
                </c:pt>
                <c:pt idx="1359">
                  <c:v>424.00131288548403</c:v>
                </c:pt>
                <c:pt idx="1360">
                  <c:v>424.05486412364803</c:v>
                </c:pt>
                <c:pt idx="1361">
                  <c:v>424.12000045640497</c:v>
                </c:pt>
                <c:pt idx="1362">
                  <c:v>424.18609116766379</c:v>
                </c:pt>
                <c:pt idx="1363">
                  <c:v>424.22286125050215</c:v>
                </c:pt>
                <c:pt idx="1364">
                  <c:v>424.23497655537392</c:v>
                </c:pt>
                <c:pt idx="1365">
                  <c:v>424.27792358796091</c:v>
                </c:pt>
                <c:pt idx="1366">
                  <c:v>424.32095015208972</c:v>
                </c:pt>
                <c:pt idx="1367">
                  <c:v>424.34997916485685</c:v>
                </c:pt>
                <c:pt idx="1368">
                  <c:v>424.39987195209676</c:v>
                </c:pt>
                <c:pt idx="1369">
                  <c:v>424.48120620887261</c:v>
                </c:pt>
                <c:pt idx="1370">
                  <c:v>424.52473647276634</c:v>
                </c:pt>
                <c:pt idx="1371">
                  <c:v>424.53653365147073</c:v>
                </c:pt>
                <c:pt idx="1372">
                  <c:v>424.57971927868323</c:v>
                </c:pt>
                <c:pt idx="1373">
                  <c:v>424.63329702736115</c:v>
                </c:pt>
                <c:pt idx="1374">
                  <c:v>424.68181126787607</c:v>
                </c:pt>
                <c:pt idx="1375">
                  <c:v>424.73223426539488</c:v>
                </c:pt>
                <c:pt idx="1376">
                  <c:v>424.80969798713511</c:v>
                </c:pt>
                <c:pt idx="1377">
                  <c:v>424.86749090752994</c:v>
                </c:pt>
                <c:pt idx="1378">
                  <c:v>424.89768638291054</c:v>
                </c:pt>
                <c:pt idx="1379">
                  <c:v>424.91059700320056</c:v>
                </c:pt>
                <c:pt idx="1380">
                  <c:v>424.95420679863611</c:v>
                </c:pt>
                <c:pt idx="1381">
                  <c:v>424.99834680435049</c:v>
                </c:pt>
                <c:pt idx="1382">
                  <c:v>425.0362038182605</c:v>
                </c:pt>
                <c:pt idx="1383">
                  <c:v>425.09757565803756</c:v>
                </c:pt>
                <c:pt idx="1384">
                  <c:v>425.16668856788584</c:v>
                </c:pt>
                <c:pt idx="1385">
                  <c:v>425.20791241706655</c:v>
                </c:pt>
                <c:pt idx="1386">
                  <c:v>425.23959248122799</c:v>
                </c:pt>
                <c:pt idx="1387">
                  <c:v>425.2683033678278</c:v>
                </c:pt>
                <c:pt idx="1388">
                  <c:v>425.31414004643449</c:v>
                </c:pt>
                <c:pt idx="1389">
                  <c:v>425.35979115144363</c:v>
                </c:pt>
                <c:pt idx="1390">
                  <c:v>425.41405817348408</c:v>
                </c:pt>
                <c:pt idx="1391">
                  <c:v>425.47643741279097</c:v>
                </c:pt>
                <c:pt idx="1392">
                  <c:v>425.55413972915665</c:v>
                </c:pt>
                <c:pt idx="1393">
                  <c:v>425.58738391364068</c:v>
                </c:pt>
                <c:pt idx="1394">
                  <c:v>425.60724028858363</c:v>
                </c:pt>
                <c:pt idx="1395">
                  <c:v>425.639397541996</c:v>
                </c:pt>
                <c:pt idx="1396">
                  <c:v>425.67211151620114</c:v>
                </c:pt>
                <c:pt idx="1397">
                  <c:v>425.70349996470912</c:v>
                </c:pt>
                <c:pt idx="1398">
                  <c:v>425.74931013280195</c:v>
                </c:pt>
                <c:pt idx="1399">
                  <c:v>425.81688543284156</c:v>
                </c:pt>
                <c:pt idx="1400">
                  <c:v>425.86781213012523</c:v>
                </c:pt>
                <c:pt idx="1401">
                  <c:v>425.89851130527074</c:v>
                </c:pt>
                <c:pt idx="1402">
                  <c:v>425.92963464863936</c:v>
                </c:pt>
                <c:pt idx="1403">
                  <c:v>425.97552434827395</c:v>
                </c:pt>
                <c:pt idx="1404">
                  <c:v>426.02212983178504</c:v>
                </c:pt>
                <c:pt idx="1405">
                  <c:v>426.06271742863112</c:v>
                </c:pt>
                <c:pt idx="1406">
                  <c:v>426.13408373216453</c:v>
                </c:pt>
                <c:pt idx="1407">
                  <c:v>426.20452216770997</c:v>
                </c:pt>
                <c:pt idx="1408">
                  <c:v>426.25693345377442</c:v>
                </c:pt>
                <c:pt idx="1409">
                  <c:v>426.28431881467714</c:v>
                </c:pt>
                <c:pt idx="1410">
                  <c:v>426.31984290336015</c:v>
                </c:pt>
                <c:pt idx="1411">
                  <c:v>426.35804455395146</c:v>
                </c:pt>
                <c:pt idx="1412">
                  <c:v>426.38755075596953</c:v>
                </c:pt>
                <c:pt idx="1413">
                  <c:v>426.42837694744111</c:v>
                </c:pt>
                <c:pt idx="1414">
                  <c:v>426.49017295544127</c:v>
                </c:pt>
                <c:pt idx="1415">
                  <c:v>426.54330002538217</c:v>
                </c:pt>
                <c:pt idx="1416">
                  <c:v>426.57126861759161</c:v>
                </c:pt>
                <c:pt idx="1417">
                  <c:v>426.60069528806787</c:v>
                </c:pt>
                <c:pt idx="1418">
                  <c:v>426.63028102162775</c:v>
                </c:pt>
                <c:pt idx="1419">
                  <c:v>426.67078908693202</c:v>
                </c:pt>
                <c:pt idx="1420">
                  <c:v>426.71400122465843</c:v>
                </c:pt>
                <c:pt idx="1421">
                  <c:v>426.77134346631624</c:v>
                </c:pt>
                <c:pt idx="1422">
                  <c:v>426.83947548714866</c:v>
                </c:pt>
                <c:pt idx="1423">
                  <c:v>426.89045520546023</c:v>
                </c:pt>
                <c:pt idx="1424">
                  <c:v>426.90519505121233</c:v>
                </c:pt>
                <c:pt idx="1425">
                  <c:v>426.93915501957275</c:v>
                </c:pt>
                <c:pt idx="1426">
                  <c:v>426.98016678464194</c:v>
                </c:pt>
                <c:pt idx="1427">
                  <c:v>427.0155583207553</c:v>
                </c:pt>
                <c:pt idx="1428">
                  <c:v>427.06378094561683</c:v>
                </c:pt>
                <c:pt idx="1429">
                  <c:v>427.12785685781603</c:v>
                </c:pt>
                <c:pt idx="1430">
                  <c:v>427.18543769409933</c:v>
                </c:pt>
                <c:pt idx="1431">
                  <c:v>427.20661959473944</c:v>
                </c:pt>
                <c:pt idx="1432">
                  <c:v>427.21894698372273</c:v>
                </c:pt>
                <c:pt idx="1433">
                  <c:v>427.25606170324238</c:v>
                </c:pt>
                <c:pt idx="1434">
                  <c:v>427.30841996827894</c:v>
                </c:pt>
                <c:pt idx="1435">
                  <c:v>427.35529055692945</c:v>
                </c:pt>
                <c:pt idx="1436">
                  <c:v>427.42694847611619</c:v>
                </c:pt>
                <c:pt idx="1437">
                  <c:v>427.51628890810269</c:v>
                </c:pt>
                <c:pt idx="1438">
                  <c:v>427.57021129346191</c:v>
                </c:pt>
                <c:pt idx="1439">
                  <c:v>427.60197088916516</c:v>
                </c:pt>
                <c:pt idx="1440">
                  <c:v>427.63545366827464</c:v>
                </c:pt>
                <c:pt idx="1441">
                  <c:v>427.68478973472173</c:v>
                </c:pt>
                <c:pt idx="1442">
                  <c:v>427.72847906169909</c:v>
                </c:pt>
                <c:pt idx="1443">
                  <c:v>427.77269859895534</c:v>
                </c:pt>
                <c:pt idx="1444">
                  <c:v>427.82789348898382</c:v>
                </c:pt>
                <c:pt idx="1445">
                  <c:v>427.89061736497194</c:v>
                </c:pt>
                <c:pt idx="1446">
                  <c:v>427.923357849691</c:v>
                </c:pt>
                <c:pt idx="1447">
                  <c:v>427.92953479943964</c:v>
                </c:pt>
                <c:pt idx="1448">
                  <c:v>427.96145345822652</c:v>
                </c:pt>
                <c:pt idx="1449">
                  <c:v>428.01012676182506</c:v>
                </c:pt>
                <c:pt idx="1450">
                  <c:v>428.05217243693801</c:v>
                </c:pt>
                <c:pt idx="1451">
                  <c:v>428.09869838890722</c:v>
                </c:pt>
                <c:pt idx="1452">
                  <c:v>428.1661146258632</c:v>
                </c:pt>
                <c:pt idx="1453">
                  <c:v>428.21696179160506</c:v>
                </c:pt>
                <c:pt idx="1454">
                  <c:v>428.23215231609419</c:v>
                </c:pt>
                <c:pt idx="1455">
                  <c:v>428.25177009641169</c:v>
                </c:pt>
                <c:pt idx="1456">
                  <c:v>428.29962157407806</c:v>
                </c:pt>
                <c:pt idx="1457">
                  <c:v>428.35436578536945</c:v>
                </c:pt>
                <c:pt idx="1458">
                  <c:v>428.4003880375738</c:v>
                </c:pt>
                <c:pt idx="1459">
                  <c:v>428.47029626284035</c:v>
                </c:pt>
                <c:pt idx="1460">
                  <c:v>428.52920262482075</c:v>
                </c:pt>
                <c:pt idx="1461">
                  <c:v>428.56141289926103</c:v>
                </c:pt>
                <c:pt idx="1462">
                  <c:v>428.567881464663</c:v>
                </c:pt>
                <c:pt idx="1463">
                  <c:v>428.59699000897194</c:v>
                </c:pt>
                <c:pt idx="1464">
                  <c:v>428.63808130558294</c:v>
                </c:pt>
                <c:pt idx="1465">
                  <c:v>428.67556717229775</c:v>
                </c:pt>
                <c:pt idx="1466">
                  <c:v>428.72710361140213</c:v>
                </c:pt>
                <c:pt idx="1467">
                  <c:v>428.8091271415405</c:v>
                </c:pt>
                <c:pt idx="1468">
                  <c:v>428.86827209814635</c:v>
                </c:pt>
                <c:pt idx="1469">
                  <c:v>428.89165437144374</c:v>
                </c:pt>
                <c:pt idx="1470">
                  <c:v>428.9156198760478</c:v>
                </c:pt>
                <c:pt idx="1471">
                  <c:v>428.95747997756314</c:v>
                </c:pt>
                <c:pt idx="1472">
                  <c:v>428.99456818656881</c:v>
                </c:pt>
                <c:pt idx="1473">
                  <c:v>429.03584505677742</c:v>
                </c:pt>
                <c:pt idx="1474">
                  <c:v>429.09504303441116</c:v>
                </c:pt>
                <c:pt idx="1475">
                  <c:v>429.16696605873739</c:v>
                </c:pt>
                <c:pt idx="1476">
                  <c:v>429.20214551073923</c:v>
                </c:pt>
                <c:pt idx="1477">
                  <c:v>429.21871458195329</c:v>
                </c:pt>
                <c:pt idx="1478">
                  <c:v>429.2459673902863</c:v>
                </c:pt>
                <c:pt idx="1479">
                  <c:v>429.28186262616452</c:v>
                </c:pt>
                <c:pt idx="1480">
                  <c:v>429.31216414360091</c:v>
                </c:pt>
                <c:pt idx="1481">
                  <c:v>429.36279922523124</c:v>
                </c:pt>
                <c:pt idx="1482">
                  <c:v>429.42676909537471</c:v>
                </c:pt>
                <c:pt idx="1483">
                  <c:v>429.48575498889693</c:v>
                </c:pt>
                <c:pt idx="1484">
                  <c:v>429.51613603787513</c:v>
                </c:pt>
                <c:pt idx="1485">
                  <c:v>429.56817617674437</c:v>
                </c:pt>
                <c:pt idx="1486">
                  <c:v>429.61822802706797</c:v>
                </c:pt>
                <c:pt idx="1487">
                  <c:v>429.68800369976486</c:v>
                </c:pt>
                <c:pt idx="1488">
                  <c:v>429.75107221243428</c:v>
                </c:pt>
                <c:pt idx="1489">
                  <c:v>429.83063026477595</c:v>
                </c:pt>
                <c:pt idx="1490">
                  <c:v>429.91146082178687</c:v>
                </c:pt>
                <c:pt idx="1491">
                  <c:v>429.96188381930563</c:v>
                </c:pt>
                <c:pt idx="1492">
                  <c:v>429.98672417086982</c:v>
                </c:pt>
                <c:pt idx="1493">
                  <c:v>430.02232779109471</c:v>
                </c:pt>
                <c:pt idx="1494">
                  <c:v>430.07272427809954</c:v>
                </c:pt>
                <c:pt idx="1495">
                  <c:v>430.10504059459555</c:v>
                </c:pt>
                <c:pt idx="1496">
                  <c:v>430.14743090638973</c:v>
                </c:pt>
                <c:pt idx="1497">
                  <c:v>430.20925342490386</c:v>
                </c:pt>
                <c:pt idx="1498">
                  <c:v>430.26407716773713</c:v>
                </c:pt>
                <c:pt idx="1499">
                  <c:v>430.28048717586756</c:v>
                </c:pt>
                <c:pt idx="1500">
                  <c:v>430.29321222255999</c:v>
                </c:pt>
                <c:pt idx="1501">
                  <c:v>430.3346746663662</c:v>
                </c:pt>
                <c:pt idx="1502">
                  <c:v>430.38711246294463</c:v>
                </c:pt>
                <c:pt idx="1503">
                  <c:v>430.42944975371091</c:v>
                </c:pt>
                <c:pt idx="1504">
                  <c:v>430.49174946147599</c:v>
                </c:pt>
                <c:pt idx="1505">
                  <c:v>430.56184326034014</c:v>
                </c:pt>
                <c:pt idx="1506">
                  <c:v>430.60797155460023</c:v>
                </c:pt>
                <c:pt idx="1507">
                  <c:v>430.61446663051618</c:v>
                </c:pt>
                <c:pt idx="1508">
                  <c:v>430.63676197274185</c:v>
                </c:pt>
                <c:pt idx="1509">
                  <c:v>430.67406226585911</c:v>
                </c:pt>
                <c:pt idx="1510">
                  <c:v>430.71271459518738</c:v>
                </c:pt>
                <c:pt idx="1511">
                  <c:v>430.75916101561478</c:v>
                </c:pt>
                <c:pt idx="1512">
                  <c:v>430.81387871639225</c:v>
                </c:pt>
                <c:pt idx="1513">
                  <c:v>430.8715125737034</c:v>
                </c:pt>
                <c:pt idx="1514">
                  <c:v>430.90229128039073</c:v>
                </c:pt>
                <c:pt idx="1515">
                  <c:v>430.92829809456845</c:v>
                </c:pt>
                <c:pt idx="1516">
                  <c:v>430.96713599749432</c:v>
                </c:pt>
                <c:pt idx="1517">
                  <c:v>431.01591534314866</c:v>
                </c:pt>
                <c:pt idx="1518">
                  <c:v>431.05162500542929</c:v>
                </c:pt>
                <c:pt idx="1519">
                  <c:v>431.10676687442987</c:v>
                </c:pt>
                <c:pt idx="1520">
                  <c:v>431.16577927846606</c:v>
                </c:pt>
                <c:pt idx="1521">
                  <c:v>431.20437858676644</c:v>
                </c:pt>
                <c:pt idx="1522">
                  <c:v>431.23470661471674</c:v>
                </c:pt>
                <c:pt idx="1523">
                  <c:v>431.26222452818917</c:v>
                </c:pt>
                <c:pt idx="1524">
                  <c:v>431.29965737387607</c:v>
                </c:pt>
                <c:pt idx="1525">
                  <c:v>431.33804459806493</c:v>
                </c:pt>
                <c:pt idx="1526">
                  <c:v>431.37587510146096</c:v>
                </c:pt>
                <c:pt idx="1527">
                  <c:v>431.42595346229854</c:v>
                </c:pt>
                <c:pt idx="1528">
                  <c:v>431.48934010113521</c:v>
                </c:pt>
                <c:pt idx="1529">
                  <c:v>431.53249921783373</c:v>
                </c:pt>
                <c:pt idx="1530">
                  <c:v>431.55614659627054</c:v>
                </c:pt>
                <c:pt idx="1531">
                  <c:v>431.59440126788968</c:v>
                </c:pt>
                <c:pt idx="1532">
                  <c:v>431.64500983900604</c:v>
                </c:pt>
                <c:pt idx="1533">
                  <c:v>431.68363565782039</c:v>
                </c:pt>
                <c:pt idx="1534">
                  <c:v>431.72398466004097</c:v>
                </c:pt>
                <c:pt idx="1535">
                  <c:v>431.79307105937534</c:v>
                </c:pt>
                <c:pt idx="1536">
                  <c:v>431.84558838749558</c:v>
                </c:pt>
                <c:pt idx="1537">
                  <c:v>431.8693683185021</c:v>
                </c:pt>
                <c:pt idx="1538">
                  <c:v>431.89908660463175</c:v>
                </c:pt>
                <c:pt idx="1539">
                  <c:v>431.94940356009477</c:v>
                </c:pt>
                <c:pt idx="1540">
                  <c:v>431.98802937890906</c:v>
                </c:pt>
                <c:pt idx="1541">
                  <c:v>432.03060526430085</c:v>
                </c:pt>
                <c:pt idx="1542">
                  <c:v>432.086860574887</c:v>
                </c:pt>
                <c:pt idx="1543">
                  <c:v>432.15517816931703</c:v>
                </c:pt>
                <c:pt idx="1544">
                  <c:v>432.18948277435874</c:v>
                </c:pt>
                <c:pt idx="1545">
                  <c:v>432.20390449394353</c:v>
                </c:pt>
                <c:pt idx="1546">
                  <c:v>432.24078061883762</c:v>
                </c:pt>
                <c:pt idx="1547">
                  <c:v>432.29292679976271</c:v>
                </c:pt>
                <c:pt idx="1548">
                  <c:v>432.32354644336635</c:v>
                </c:pt>
                <c:pt idx="1549">
                  <c:v>432.37025796893317</c:v>
                </c:pt>
                <c:pt idx="1550">
                  <c:v>432.42863412063474</c:v>
                </c:pt>
                <c:pt idx="1551">
                  <c:v>432.49090731788584</c:v>
                </c:pt>
                <c:pt idx="1552">
                  <c:v>432.51314963908368</c:v>
                </c:pt>
                <c:pt idx="1553">
                  <c:v>432.53785743807816</c:v>
                </c:pt>
                <c:pt idx="1554">
                  <c:v>432.57783529310359</c:v>
                </c:pt>
                <c:pt idx="1555">
                  <c:v>432.63618493429118</c:v>
                </c:pt>
                <c:pt idx="1556">
                  <c:v>432.67846920402962</c:v>
                </c:pt>
                <c:pt idx="1557">
                  <c:v>432.7242263510945</c:v>
                </c:pt>
                <c:pt idx="1558">
                  <c:v>432.78209880303115</c:v>
                </c:pt>
                <c:pt idx="1559">
                  <c:v>432.8256025564109</c:v>
                </c:pt>
                <c:pt idx="1560">
                  <c:v>432.8352258729721</c:v>
                </c:pt>
                <c:pt idx="1561">
                  <c:v>432.85712355748865</c:v>
                </c:pt>
                <c:pt idx="1562">
                  <c:v>432.90179377348193</c:v>
                </c:pt>
                <c:pt idx="1563">
                  <c:v>432.95897695205605</c:v>
                </c:pt>
                <c:pt idx="1564">
                  <c:v>433.00505222528824</c:v>
                </c:pt>
                <c:pt idx="1565">
                  <c:v>433.06520458142398</c:v>
                </c:pt>
                <c:pt idx="1566">
                  <c:v>433.11941858243654</c:v>
                </c:pt>
                <c:pt idx="1567">
                  <c:v>433.157991380223</c:v>
                </c:pt>
                <c:pt idx="1568">
                  <c:v>433.16430088254134</c:v>
                </c:pt>
                <c:pt idx="1569">
                  <c:v>433.20043471304507</c:v>
                </c:pt>
                <c:pt idx="1570">
                  <c:v>433.25411850377878</c:v>
                </c:pt>
                <c:pt idx="1571">
                  <c:v>433.29282385413495</c:v>
                </c:pt>
                <c:pt idx="1572">
                  <c:v>433.34139111567777</c:v>
                </c:pt>
                <c:pt idx="1573">
                  <c:v>433.40822412132701</c:v>
                </c:pt>
                <c:pt idx="1574">
                  <c:v>433.45318595297363</c:v>
                </c:pt>
                <c:pt idx="1575">
                  <c:v>433.45856758730395</c:v>
                </c:pt>
                <c:pt idx="1576">
                  <c:v>433.48653617951339</c:v>
                </c:pt>
                <c:pt idx="1577">
                  <c:v>433.51694373900551</c:v>
                </c:pt>
                <c:pt idx="1578">
                  <c:v>433.55533096319436</c:v>
                </c:pt>
                <c:pt idx="1579">
                  <c:v>433.58788587431587</c:v>
                </c:pt>
                <c:pt idx="1580">
                  <c:v>433.65076881338763</c:v>
                </c:pt>
                <c:pt idx="1581">
                  <c:v>433.7039223938425</c:v>
                </c:pt>
                <c:pt idx="1582">
                  <c:v>433.7361061577688</c:v>
                </c:pt>
                <c:pt idx="1583">
                  <c:v>433.73629173136641</c:v>
                </c:pt>
                <c:pt idx="1584">
                  <c:v>433.76905872659944</c:v>
                </c:pt>
                <c:pt idx="1585">
                  <c:v>433.80736641924648</c:v>
                </c:pt>
                <c:pt idx="1586">
                  <c:v>433.84400394951513</c:v>
                </c:pt>
                <c:pt idx="1587">
                  <c:v>433.90100155449164</c:v>
                </c:pt>
                <c:pt idx="1588">
                  <c:v>433.98469524700835</c:v>
                </c:pt>
                <c:pt idx="1589">
                  <c:v>434.03893575853488</c:v>
                </c:pt>
                <c:pt idx="1590">
                  <c:v>434.07056280166836</c:v>
                </c:pt>
                <c:pt idx="1591">
                  <c:v>434.09471387987008</c:v>
                </c:pt>
                <c:pt idx="1592">
                  <c:v>434.12649998608725</c:v>
                </c:pt>
                <c:pt idx="1593">
                  <c:v>434.17265479086126</c:v>
                </c:pt>
                <c:pt idx="1594">
                  <c:v>434.21658271246412</c:v>
                </c:pt>
                <c:pt idx="1595">
                  <c:v>434.27848476252001</c:v>
                </c:pt>
                <c:pt idx="1596">
                  <c:v>434.35016919222079</c:v>
                </c:pt>
                <c:pt idx="1597">
                  <c:v>434.39624446545298</c:v>
                </c:pt>
                <c:pt idx="1598">
                  <c:v>434.40992389064735</c:v>
                </c:pt>
                <c:pt idx="1599">
                  <c:v>434.44441406928667</c:v>
                </c:pt>
                <c:pt idx="1600">
                  <c:v>434.48730808084571</c:v>
                </c:pt>
                <c:pt idx="1601">
                  <c:v>434.53287965431304</c:v>
                </c:pt>
                <c:pt idx="1602">
                  <c:v>434.58966517517803</c:v>
                </c:pt>
                <c:pt idx="1603">
                  <c:v>434.65286624041715</c:v>
                </c:pt>
                <c:pt idx="1604">
                  <c:v>434.70665607320666</c:v>
                </c:pt>
                <c:pt idx="1605">
                  <c:v>434.73666597498965</c:v>
                </c:pt>
                <c:pt idx="1606">
                  <c:v>434.74700507542724</c:v>
                </c:pt>
                <c:pt idx="1607">
                  <c:v>434.77446996787177</c:v>
                </c:pt>
                <c:pt idx="1608">
                  <c:v>434.82706682753383</c:v>
                </c:pt>
                <c:pt idx="1609">
                  <c:v>434.86900646059098</c:v>
                </c:pt>
                <c:pt idx="1610">
                  <c:v>434.92772724897378</c:v>
                </c:pt>
                <c:pt idx="1611">
                  <c:v>434.9979536004077</c:v>
                </c:pt>
                <c:pt idx="1612">
                  <c:v>435.04739570891059</c:v>
                </c:pt>
                <c:pt idx="1613">
                  <c:v>435.06271878596942</c:v>
                </c:pt>
                <c:pt idx="1614">
                  <c:v>435.08686986417109</c:v>
                </c:pt>
                <c:pt idx="1615">
                  <c:v>435.12257952645177</c:v>
                </c:pt>
                <c:pt idx="1616">
                  <c:v>435.16499634875987</c:v>
                </c:pt>
                <c:pt idx="1617">
                  <c:v>435.19736568628377</c:v>
                </c:pt>
                <c:pt idx="1618">
                  <c:v>435.25523813822042</c:v>
                </c:pt>
                <c:pt idx="1619">
                  <c:v>435.31186459600178</c:v>
                </c:pt>
                <c:pt idx="1620">
                  <c:v>435.32960012982937</c:v>
                </c:pt>
                <c:pt idx="1621">
                  <c:v>435.33447806439477</c:v>
                </c:pt>
                <c:pt idx="1622">
                  <c:v>435.37936036449958</c:v>
                </c:pt>
                <c:pt idx="1623">
                  <c:v>435.41848988307885</c:v>
                </c:pt>
                <c:pt idx="1624">
                  <c:v>435.44900348462676</c:v>
                </c:pt>
                <c:pt idx="1625">
                  <c:v>435.50865214099753</c:v>
                </c:pt>
                <c:pt idx="1626">
                  <c:v>435.58672560455841</c:v>
                </c:pt>
                <c:pt idx="1627">
                  <c:v>435.62211714067178</c:v>
                </c:pt>
                <c:pt idx="1628">
                  <c:v>435.64544639294127</c:v>
                </c:pt>
                <c:pt idx="1629">
                  <c:v>435.67614556808672</c:v>
                </c:pt>
                <c:pt idx="1630">
                  <c:v>435.7170778016141</c:v>
                </c:pt>
                <c:pt idx="1631">
                  <c:v>435.75069313329328</c:v>
                </c:pt>
                <c:pt idx="1632">
                  <c:v>435.8011956623539</c:v>
                </c:pt>
                <c:pt idx="1633">
                  <c:v>435.86179869722662</c:v>
                </c:pt>
                <c:pt idx="1634">
                  <c:v>435.92834008722252</c:v>
                </c:pt>
                <c:pt idx="1635">
                  <c:v>435.96794679505274</c:v>
                </c:pt>
                <c:pt idx="1636">
                  <c:v>435.98316383005579</c:v>
                </c:pt>
                <c:pt idx="1637">
                  <c:v>436.02237288017682</c:v>
                </c:pt>
                <c:pt idx="1638">
                  <c:v>436.0690313847158</c:v>
                </c:pt>
                <c:pt idx="1639">
                  <c:v>436.10288531102043</c:v>
                </c:pt>
                <c:pt idx="1640">
                  <c:v>436.13840939970351</c:v>
                </c:pt>
                <c:pt idx="1641">
                  <c:v>436.20569308408977</c:v>
                </c:pt>
                <c:pt idx="1642">
                  <c:v>436.24455749752957</c:v>
                </c:pt>
                <c:pt idx="1643">
                  <c:v>436.26656122410191</c:v>
                </c:pt>
                <c:pt idx="1644">
                  <c:v>436.28718640394925</c:v>
                </c:pt>
                <c:pt idx="1645">
                  <c:v>436.33522345521322</c:v>
                </c:pt>
                <c:pt idx="1646">
                  <c:v>436.3738757845415</c:v>
                </c:pt>
                <c:pt idx="1647">
                  <c:v>436.41737953792125</c:v>
                </c:pt>
                <c:pt idx="1648">
                  <c:v>436.46989686604149</c:v>
                </c:pt>
                <c:pt idx="1649">
                  <c:v>436.54020274901723</c:v>
                </c:pt>
                <c:pt idx="1650">
                  <c:v>436.5810819615167</c:v>
                </c:pt>
                <c:pt idx="1651">
                  <c:v>436.60573673948329</c:v>
                </c:pt>
                <c:pt idx="1652">
                  <c:v>436.64354073236541</c:v>
                </c:pt>
                <c:pt idx="1653">
                  <c:v>436.68632870186872</c:v>
                </c:pt>
                <c:pt idx="1654">
                  <c:v>436.71766412934886</c:v>
                </c:pt>
                <c:pt idx="1655">
                  <c:v>436.75316170751796</c:v>
                </c:pt>
                <c:pt idx="1656">
                  <c:v>436.81938497134655</c:v>
                </c:pt>
                <c:pt idx="1657">
                  <c:v>436.86628207051098</c:v>
                </c:pt>
                <c:pt idx="1658">
                  <c:v>436.88062425855389</c:v>
                </c:pt>
                <c:pt idx="1659">
                  <c:v>436.90395351082338</c:v>
                </c:pt>
                <c:pt idx="1660">
                  <c:v>436.94743075368922</c:v>
                </c:pt>
                <c:pt idx="1661">
                  <c:v>436.9824246320934</c:v>
                </c:pt>
                <c:pt idx="1662">
                  <c:v>437.0248414544015</c:v>
                </c:pt>
                <c:pt idx="1663">
                  <c:v>437.09636682101859</c:v>
                </c:pt>
                <c:pt idx="1664">
                  <c:v>437.16078736989908</c:v>
                </c:pt>
                <c:pt idx="1665">
                  <c:v>437.1927590497138</c:v>
                </c:pt>
                <c:pt idx="1666">
                  <c:v>437.2123768300313</c:v>
                </c:pt>
                <c:pt idx="1667">
                  <c:v>437.24426897830426</c:v>
                </c:pt>
                <c:pt idx="1668">
                  <c:v>437.285943506222</c:v>
                </c:pt>
                <c:pt idx="1669">
                  <c:v>437.33183320585658</c:v>
                </c:pt>
                <c:pt idx="1670">
                  <c:v>437.38307802930757</c:v>
                </c:pt>
                <c:pt idx="1671">
                  <c:v>437.45680376858189</c:v>
                </c:pt>
                <c:pt idx="1672">
                  <c:v>437.49937965397368</c:v>
                </c:pt>
                <c:pt idx="1673">
                  <c:v>437.50844624974206</c:v>
                </c:pt>
                <c:pt idx="1674">
                  <c:v>437.51806956630321</c:v>
                </c:pt>
                <c:pt idx="1675">
                  <c:v>437.5481324891141</c:v>
                </c:pt>
                <c:pt idx="1676">
                  <c:v>437.57538529744704</c:v>
                </c:pt>
                <c:pt idx="1677">
                  <c:v>437.61833233003404</c:v>
                </c:pt>
                <c:pt idx="1678">
                  <c:v>437.67617827145676</c:v>
                </c:pt>
                <c:pt idx="1679">
                  <c:v>437.73717896403861</c:v>
                </c:pt>
                <c:pt idx="1680">
                  <c:v>437.78990837627043</c:v>
                </c:pt>
                <c:pt idx="1681">
                  <c:v>437.79669506783972</c:v>
                </c:pt>
                <c:pt idx="1682">
                  <c:v>437.81800952104953</c:v>
                </c:pt>
                <c:pt idx="1683">
                  <c:v>437.85687393448939</c:v>
                </c:pt>
                <c:pt idx="1684">
                  <c:v>437.89528766919216</c:v>
                </c:pt>
                <c:pt idx="1685">
                  <c:v>437.91994244715875</c:v>
                </c:pt>
                <c:pt idx="1686">
                  <c:v>437.98868420981188</c:v>
                </c:pt>
                <c:pt idx="1687">
                  <c:v>438.03414974122342</c:v>
                </c:pt>
                <c:pt idx="1688">
                  <c:v>438.06670465234487</c:v>
                </c:pt>
                <c:pt idx="1689">
                  <c:v>438.07524103783442</c:v>
                </c:pt>
                <c:pt idx="1690">
                  <c:v>438.10930704825063</c:v>
                </c:pt>
                <c:pt idx="1691">
                  <c:v>438.14019179699369</c:v>
                </c:pt>
                <c:pt idx="1692">
                  <c:v>438.18952786344084</c:v>
                </c:pt>
                <c:pt idx="1693">
                  <c:v>438.23798908292787</c:v>
                </c:pt>
                <c:pt idx="1694">
                  <c:v>438.30662480352521</c:v>
                </c:pt>
                <c:pt idx="1695">
                  <c:v>438.35755150080894</c:v>
                </c:pt>
                <c:pt idx="1696">
                  <c:v>438.38509592479528</c:v>
                </c:pt>
                <c:pt idx="1697">
                  <c:v>438.41534442120377</c:v>
                </c:pt>
                <c:pt idx="1698">
                  <c:v>438.46110156826865</c:v>
                </c:pt>
                <c:pt idx="1699">
                  <c:v>438.50102640226618</c:v>
                </c:pt>
                <c:pt idx="1700">
                  <c:v>438.54752584372142</c:v>
                </c:pt>
                <c:pt idx="1701">
                  <c:v>438.61335144984088</c:v>
                </c:pt>
                <c:pt idx="1702">
                  <c:v>438.66605435155873</c:v>
                </c:pt>
                <c:pt idx="1703">
                  <c:v>438.692246739334</c:v>
                </c:pt>
                <c:pt idx="1704">
                  <c:v>438.71000878367551</c:v>
                </c:pt>
                <c:pt idx="1705">
                  <c:v>438.73742065509214</c:v>
                </c:pt>
                <c:pt idx="1706">
                  <c:v>438.77787569936851</c:v>
                </c:pt>
                <c:pt idx="1707">
                  <c:v>438.81830423313096</c:v>
                </c:pt>
                <c:pt idx="1708">
                  <c:v>438.86467112201649</c:v>
                </c:pt>
                <c:pt idx="1709">
                  <c:v>438.93799920358168</c:v>
                </c:pt>
                <c:pt idx="1710">
                  <c:v>438.98942960063027</c:v>
                </c:pt>
                <c:pt idx="1711">
                  <c:v>439.00992222790791</c:v>
                </c:pt>
                <c:pt idx="1712">
                  <c:v>439.04038280842792</c:v>
                </c:pt>
                <c:pt idx="1713">
                  <c:v>439.08743897067603</c:v>
                </c:pt>
                <c:pt idx="1714">
                  <c:v>439.12800005700814</c:v>
                </c:pt>
                <c:pt idx="1715">
                  <c:v>439.17219308375041</c:v>
                </c:pt>
                <c:pt idx="1716">
                  <c:v>439.2272819317231</c:v>
                </c:pt>
                <c:pt idx="1717">
                  <c:v>439.28480974697851</c:v>
                </c:pt>
                <c:pt idx="1718">
                  <c:v>439.31588006931923</c:v>
                </c:pt>
                <c:pt idx="1719">
                  <c:v>439.33011621530636</c:v>
                </c:pt>
                <c:pt idx="1720">
                  <c:v>439.35673277130473</c:v>
                </c:pt>
                <c:pt idx="1721">
                  <c:v>439.39838078870849</c:v>
                </c:pt>
                <c:pt idx="1722">
                  <c:v>439.42653495451555</c:v>
                </c:pt>
                <c:pt idx="1723">
                  <c:v>439.46744067752894</c:v>
                </c:pt>
                <c:pt idx="1724">
                  <c:v>439.52637355002327</c:v>
                </c:pt>
                <c:pt idx="1725">
                  <c:v>439.57682305805599</c:v>
                </c:pt>
                <c:pt idx="1726">
                  <c:v>439.60386378227747</c:v>
                </c:pt>
                <c:pt idx="1727">
                  <c:v>439.63366159994894</c:v>
                </c:pt>
                <c:pt idx="1728">
                  <c:v>439.67438174936473</c:v>
                </c:pt>
                <c:pt idx="1729">
                  <c:v>439.72620980412245</c:v>
                </c:pt>
                <c:pt idx="1730">
                  <c:v>439.76388124443486</c:v>
                </c:pt>
                <c:pt idx="1731">
                  <c:v>439.81486096274642</c:v>
                </c:pt>
                <c:pt idx="1732">
                  <c:v>439.87681603383027</c:v>
                </c:pt>
                <c:pt idx="1733">
                  <c:v>439.92734507340481</c:v>
                </c:pt>
                <c:pt idx="1734">
                  <c:v>439.92938638297841</c:v>
                </c:pt>
                <c:pt idx="1735">
                  <c:v>439.96501651371722</c:v>
                </c:pt>
                <c:pt idx="1736">
                  <c:v>439.9982076771733</c:v>
                </c:pt>
                <c:pt idx="1737">
                  <c:v>440.0234721969606</c:v>
                </c:pt>
                <c:pt idx="1738">
                  <c:v>440.05069849477962</c:v>
                </c:pt>
                <c:pt idx="1739">
                  <c:v>440.10862396774417</c:v>
                </c:pt>
                <c:pt idx="1740">
                  <c:v>440.15777446059371</c:v>
                </c:pt>
                <c:pt idx="1741">
                  <c:v>440.17272639045734</c:v>
                </c:pt>
                <c:pt idx="1742">
                  <c:v>440.1891098880738</c:v>
                </c:pt>
                <c:pt idx="1743">
                  <c:v>440.2166012910323</c:v>
                </c:pt>
                <c:pt idx="1744">
                  <c:v>440.25657914605767</c:v>
                </c:pt>
                <c:pt idx="1745">
                  <c:v>440.29053911441815</c:v>
                </c:pt>
                <c:pt idx="1746">
                  <c:v>440.35153980699999</c:v>
                </c:pt>
                <c:pt idx="1747">
                  <c:v>440.42587528809503</c:v>
                </c:pt>
                <c:pt idx="1748">
                  <c:v>440.47073107768585</c:v>
                </c:pt>
                <c:pt idx="1749">
                  <c:v>440.49774529139336</c:v>
                </c:pt>
                <c:pt idx="1750">
                  <c:v>440.5141022784959</c:v>
                </c:pt>
                <c:pt idx="1751">
                  <c:v>440.55813624215455</c:v>
                </c:pt>
                <c:pt idx="1752">
                  <c:v>440.59482679345103</c:v>
                </c:pt>
                <c:pt idx="1753">
                  <c:v>440.65482008650309</c:v>
                </c:pt>
                <c:pt idx="1754">
                  <c:v>440.7105982078383</c:v>
                </c:pt>
                <c:pt idx="1755">
                  <c:v>440.78442998916836</c:v>
                </c:pt>
                <c:pt idx="1756">
                  <c:v>440.81099352413884</c:v>
                </c:pt>
                <c:pt idx="1757">
                  <c:v>440.82271117130148</c:v>
                </c:pt>
                <c:pt idx="1758">
                  <c:v>440.84558974483394</c:v>
                </c:pt>
                <c:pt idx="1759">
                  <c:v>440.89145293395455</c:v>
                </c:pt>
                <c:pt idx="1760">
                  <c:v>440.92490920255011</c:v>
                </c:pt>
                <c:pt idx="1761">
                  <c:v>440.97856648276991</c:v>
                </c:pt>
                <c:pt idx="1762">
                  <c:v>441.04319911576192</c:v>
                </c:pt>
                <c:pt idx="1763">
                  <c:v>441.0922170560417</c:v>
                </c:pt>
                <c:pt idx="1764">
                  <c:v>441.12355248352185</c:v>
                </c:pt>
                <c:pt idx="1765">
                  <c:v>441.14038665987539</c:v>
                </c:pt>
                <c:pt idx="1766">
                  <c:v>441.17559262239115</c:v>
                </c:pt>
                <c:pt idx="1767">
                  <c:v>441.21225666317372</c:v>
                </c:pt>
                <c:pt idx="1768">
                  <c:v>441.2441223009327</c:v>
                </c:pt>
                <c:pt idx="1769">
                  <c:v>441.28653912324086</c:v>
                </c:pt>
                <c:pt idx="1770">
                  <c:v>441.34825559969914</c:v>
                </c:pt>
                <c:pt idx="1771">
                  <c:v>441.38248067319904</c:v>
                </c:pt>
                <c:pt idx="1772">
                  <c:v>441.40554482032906</c:v>
                </c:pt>
                <c:pt idx="1773">
                  <c:v>441.44846534240213</c:v>
                </c:pt>
                <c:pt idx="1774">
                  <c:v>441.4866404824794</c:v>
                </c:pt>
                <c:pt idx="1775">
                  <c:v>441.52574349054476</c:v>
                </c:pt>
                <c:pt idx="1776">
                  <c:v>441.56638410841867</c:v>
                </c:pt>
                <c:pt idx="1777">
                  <c:v>441.62449515498082</c:v>
                </c:pt>
                <c:pt idx="1778">
                  <c:v>441.66092060113795</c:v>
                </c:pt>
                <c:pt idx="1779">
                  <c:v>441.68798783587329</c:v>
                </c:pt>
                <c:pt idx="1780">
                  <c:v>441.70336393396002</c:v>
                </c:pt>
                <c:pt idx="1781">
                  <c:v>441.74617841397725</c:v>
                </c:pt>
                <c:pt idx="1782">
                  <c:v>441.78891336245272</c:v>
                </c:pt>
                <c:pt idx="1783">
                  <c:v>441.82486161935884</c:v>
                </c:pt>
                <c:pt idx="1784">
                  <c:v>441.87493998019636</c:v>
                </c:pt>
                <c:pt idx="1785">
                  <c:v>441.94118975453887</c:v>
                </c:pt>
                <c:pt idx="1786">
                  <c:v>441.96526130119872</c:v>
                </c:pt>
                <c:pt idx="1787">
                  <c:v>441.97101408272431</c:v>
                </c:pt>
                <c:pt idx="1788">
                  <c:v>441.995615839663</c:v>
                </c:pt>
                <c:pt idx="1789">
                  <c:v>442.02477740499984</c:v>
                </c:pt>
                <c:pt idx="1790">
                  <c:v>442.05213625538858</c:v>
                </c:pt>
                <c:pt idx="1791">
                  <c:v>442.09410239895971</c:v>
                </c:pt>
                <c:pt idx="1792">
                  <c:v>442.15266412425882</c:v>
                </c:pt>
                <c:pt idx="1793">
                  <c:v>442.20849526662192</c:v>
                </c:pt>
                <c:pt idx="1794">
                  <c:v>442.22676101072835</c:v>
                </c:pt>
                <c:pt idx="1795">
                  <c:v>442.2473861905757</c:v>
                </c:pt>
                <c:pt idx="1796">
                  <c:v>442.28566737270876</c:v>
                </c:pt>
                <c:pt idx="1797">
                  <c:v>442.33115941463421</c:v>
                </c:pt>
                <c:pt idx="1798">
                  <c:v>442.37166747993848</c:v>
                </c:pt>
                <c:pt idx="1799">
                  <c:v>442.42927482673571</c:v>
                </c:pt>
                <c:pt idx="1800">
                  <c:v>442.48855233591132</c:v>
                </c:pt>
                <c:pt idx="1801">
                  <c:v>442.54019481707144</c:v>
                </c:pt>
                <c:pt idx="1802">
                  <c:v>442.55973306584713</c:v>
                </c:pt>
                <c:pt idx="1803">
                  <c:v>442.58974296763012</c:v>
                </c:pt>
                <c:pt idx="1804">
                  <c:v>442.64883490320813</c:v>
                </c:pt>
                <c:pt idx="1805">
                  <c:v>442.69740216475094</c:v>
                </c:pt>
                <c:pt idx="1806">
                  <c:v>442.73311182703162</c:v>
                </c:pt>
                <c:pt idx="1807">
                  <c:v>442.79663101843801</c:v>
                </c:pt>
                <c:pt idx="1808">
                  <c:v>442.85625316429491</c:v>
                </c:pt>
                <c:pt idx="1809">
                  <c:v>442.86993258948928</c:v>
                </c:pt>
                <c:pt idx="1810">
                  <c:v>442.88978896443223</c:v>
                </c:pt>
                <c:pt idx="1811">
                  <c:v>442.93506892224616</c:v>
                </c:pt>
                <c:pt idx="1812">
                  <c:v>442.97576256114803</c:v>
                </c:pt>
                <c:pt idx="1813">
                  <c:v>443.00762819890701</c:v>
                </c:pt>
                <c:pt idx="1814">
                  <c:v>443.06165662632202</c:v>
                </c:pt>
                <c:pt idx="1815">
                  <c:v>443.11260983411961</c:v>
                </c:pt>
                <c:pt idx="1816">
                  <c:v>443.14068446838485</c:v>
                </c:pt>
                <c:pt idx="1817">
                  <c:v>443.15910927557491</c:v>
                </c:pt>
                <c:pt idx="1818">
                  <c:v>443.17984049747804</c:v>
                </c:pt>
                <c:pt idx="1819">
                  <c:v>443.22472279758279</c:v>
                </c:pt>
                <c:pt idx="1820">
                  <c:v>443.26602617830531</c:v>
                </c:pt>
                <c:pt idx="1821">
                  <c:v>443.31056384172888</c:v>
                </c:pt>
                <c:pt idx="1822">
                  <c:v>443.36027105537119</c:v>
                </c:pt>
                <c:pt idx="1823">
                  <c:v>443.4144850563838</c:v>
                </c:pt>
                <c:pt idx="1824">
                  <c:v>443.43081553297242</c:v>
                </c:pt>
                <c:pt idx="1825">
                  <c:v>443.43505721520324</c:v>
                </c:pt>
                <c:pt idx="1826">
                  <c:v>443.46867254688243</c:v>
                </c:pt>
                <c:pt idx="1827">
                  <c:v>443.50703326055731</c:v>
                </c:pt>
                <c:pt idx="1828">
                  <c:v>443.53706967285427</c:v>
                </c:pt>
                <c:pt idx="1829">
                  <c:v>443.58767824397063</c:v>
                </c:pt>
                <c:pt idx="1830">
                  <c:v>443.66034356268727</c:v>
                </c:pt>
                <c:pt idx="1831">
                  <c:v>443.70509331022231</c:v>
                </c:pt>
                <c:pt idx="1832">
                  <c:v>443.7266198475437</c:v>
                </c:pt>
                <c:pt idx="1833">
                  <c:v>443.75419078204396</c:v>
                </c:pt>
                <c:pt idx="1834">
                  <c:v>443.79008601792225</c:v>
                </c:pt>
                <c:pt idx="1835">
                  <c:v>443.81529751668165</c:v>
                </c:pt>
                <c:pt idx="1836">
                  <c:v>443.84151641497084</c:v>
                </c:pt>
                <c:pt idx="1837">
                  <c:v>443.88377417419531</c:v>
                </c:pt>
                <c:pt idx="1838">
                  <c:v>443.93443576633956</c:v>
                </c:pt>
                <c:pt idx="1839">
                  <c:v>443.95426563076865</c:v>
                </c:pt>
                <c:pt idx="1840">
                  <c:v>443.96935011320198</c:v>
                </c:pt>
                <c:pt idx="1841">
                  <c:v>444.00397284441095</c:v>
                </c:pt>
                <c:pt idx="1842">
                  <c:v>444.04593898798208</c:v>
                </c:pt>
                <c:pt idx="1843">
                  <c:v>444.08074729278866</c:v>
                </c:pt>
                <c:pt idx="1844">
                  <c:v>444.12600074008867</c:v>
                </c:pt>
                <c:pt idx="1845">
                  <c:v>444.17915432054355</c:v>
                </c:pt>
                <c:pt idx="1846">
                  <c:v>444.22613095124979</c:v>
                </c:pt>
                <c:pt idx="1847">
                  <c:v>444.25113036589761</c:v>
                </c:pt>
                <c:pt idx="1848">
                  <c:v>444.27101325135459</c:v>
                </c:pt>
                <c:pt idx="1849">
                  <c:v>444.31433143113674</c:v>
                </c:pt>
                <c:pt idx="1850">
                  <c:v>444.35828586325351</c:v>
                </c:pt>
                <c:pt idx="1851">
                  <c:v>444.39312067857406</c:v>
                </c:pt>
                <c:pt idx="1852">
                  <c:v>444.44518732795734</c:v>
                </c:pt>
                <c:pt idx="1853">
                  <c:v>444.50671823081802</c:v>
                </c:pt>
                <c:pt idx="1854">
                  <c:v>444.53471333354139</c:v>
                </c:pt>
                <c:pt idx="1855">
                  <c:v>444.54757093280358</c:v>
                </c:pt>
                <c:pt idx="1856">
                  <c:v>444.56779845494174</c:v>
                </c:pt>
                <c:pt idx="1857">
                  <c:v>444.60843907281571</c:v>
                </c:pt>
                <c:pt idx="1858">
                  <c:v>444.64854948041085</c:v>
                </c:pt>
                <c:pt idx="1859">
                  <c:v>444.69762044171853</c:v>
                </c:pt>
                <c:pt idx="1860">
                  <c:v>444.76734309338752</c:v>
                </c:pt>
                <c:pt idx="1861">
                  <c:v>444.83030556400115</c:v>
                </c:pt>
                <c:pt idx="1862">
                  <c:v>444.85389992141006</c:v>
                </c:pt>
                <c:pt idx="1863">
                  <c:v>444.87791844704202</c:v>
                </c:pt>
                <c:pt idx="1864">
                  <c:v>444.91238211516736</c:v>
                </c:pt>
                <c:pt idx="1865">
                  <c:v>444.95220090710916</c:v>
                </c:pt>
                <c:pt idx="1866">
                  <c:v>444.98714176448544</c:v>
                </c:pt>
                <c:pt idx="1867">
                  <c:v>445.03782986714367</c:v>
                </c:pt>
                <c:pt idx="1868">
                  <c:v>445.09371403053461</c:v>
                </c:pt>
                <c:pt idx="1869">
                  <c:v>445.1296092664129</c:v>
                </c:pt>
                <c:pt idx="1870">
                  <c:v>445.14084972432454</c:v>
                </c:pt>
                <c:pt idx="1871">
                  <c:v>445.1545821705468</c:v>
                </c:pt>
                <c:pt idx="1872">
                  <c:v>445.20198296947615</c:v>
                </c:pt>
                <c:pt idx="1873">
                  <c:v>445.23766612124285</c:v>
                </c:pt>
                <c:pt idx="1874">
                  <c:v>445.2863924458693</c:v>
                </c:pt>
                <c:pt idx="1875">
                  <c:v>445.34784381718822</c:v>
                </c:pt>
                <c:pt idx="1876">
                  <c:v>445.41650604829948</c:v>
                </c:pt>
                <c:pt idx="1877">
                  <c:v>445.44232728887954</c:v>
                </c:pt>
                <c:pt idx="1878">
                  <c:v>445.45579462996238</c:v>
                </c:pt>
                <c:pt idx="1879">
                  <c:v>445.48235816493286</c:v>
                </c:pt>
                <c:pt idx="1880">
                  <c:v>445.52297227229286</c:v>
                </c:pt>
                <c:pt idx="1881">
                  <c:v>445.55462582594032</c:v>
                </c:pt>
                <c:pt idx="1882">
                  <c:v>445.57906851979538</c:v>
                </c:pt>
                <c:pt idx="1883">
                  <c:v>445.63877019719405</c:v>
                </c:pt>
                <c:pt idx="1884">
                  <c:v>445.68452734425892</c:v>
                </c:pt>
                <c:pt idx="1885">
                  <c:v>445.70817472269573</c:v>
                </c:pt>
                <c:pt idx="1886">
                  <c:v>445.72588374600934</c:v>
                </c:pt>
                <c:pt idx="1887">
                  <c:v>445.76639181131361</c:v>
                </c:pt>
                <c:pt idx="1888">
                  <c:v>445.80265819438711</c:v>
                </c:pt>
                <c:pt idx="1889">
                  <c:v>445.84862742556351</c:v>
                </c:pt>
                <c:pt idx="1890">
                  <c:v>445.89528593010243</c:v>
                </c:pt>
                <c:pt idx="1891">
                  <c:v>445.95504062852905</c:v>
                </c:pt>
                <c:pt idx="1892">
                  <c:v>446.00032058634292</c:v>
                </c:pt>
                <c:pt idx="1893">
                  <c:v>446.01134896014304</c:v>
                </c:pt>
                <c:pt idx="1894">
                  <c:v>446.02608880589514</c:v>
                </c:pt>
                <c:pt idx="1895">
                  <c:v>446.06219612588495</c:v>
                </c:pt>
                <c:pt idx="1896">
                  <c:v>446.08154880106304</c:v>
                </c:pt>
                <c:pt idx="1897">
                  <c:v>446.11023317714887</c:v>
                </c:pt>
                <c:pt idx="1898">
                  <c:v>446.17497185219668</c:v>
                </c:pt>
                <c:pt idx="1899">
                  <c:v>446.2162752329192</c:v>
                </c:pt>
                <c:pt idx="1900">
                  <c:v>446.23467352959534</c:v>
                </c:pt>
                <c:pt idx="1901">
                  <c:v>446.26447134726681</c:v>
                </c:pt>
                <c:pt idx="1902">
                  <c:v>446.30360086584608</c:v>
                </c:pt>
                <c:pt idx="1903">
                  <c:v>446.33080065315113</c:v>
                </c:pt>
                <c:pt idx="1904">
                  <c:v>446.37199799181792</c:v>
                </c:pt>
                <c:pt idx="1905">
                  <c:v>446.42549620895403</c:v>
                </c:pt>
                <c:pt idx="1906">
                  <c:v>446.48758383260758</c:v>
                </c:pt>
                <c:pt idx="1907">
                  <c:v>446.52544084651754</c:v>
                </c:pt>
                <c:pt idx="1908">
                  <c:v>446.54945937214956</c:v>
                </c:pt>
                <c:pt idx="1909">
                  <c:v>446.5888009748403</c:v>
                </c:pt>
                <c:pt idx="1910">
                  <c:v>446.63249030181771</c:v>
                </c:pt>
                <c:pt idx="1911">
                  <c:v>446.67342253534503</c:v>
                </c:pt>
                <c:pt idx="1912">
                  <c:v>446.71827832493585</c:v>
                </c:pt>
                <c:pt idx="1913">
                  <c:v>446.7746396775778</c:v>
                </c:pt>
                <c:pt idx="1914">
                  <c:v>446.81541284802148</c:v>
                </c:pt>
                <c:pt idx="1915">
                  <c:v>446.8340232288092</c:v>
                </c:pt>
                <c:pt idx="1916">
                  <c:v>446.84743754886415</c:v>
                </c:pt>
                <c:pt idx="1917">
                  <c:v>446.88338580577027</c:v>
                </c:pt>
                <c:pt idx="1918">
                  <c:v>446.92182605098702</c:v>
                </c:pt>
                <c:pt idx="1919">
                  <c:v>446.97129467000383</c:v>
                </c:pt>
                <c:pt idx="1920">
                  <c:v>447.02272506705248</c:v>
                </c:pt>
                <c:pt idx="1921">
                  <c:v>447.08094215567036</c:v>
                </c:pt>
                <c:pt idx="1922">
                  <c:v>447.12775972329297</c:v>
                </c:pt>
                <c:pt idx="1923">
                  <c:v>447.14774865080568</c:v>
                </c:pt>
                <c:pt idx="1924">
                  <c:v>447.16662413673276</c:v>
                </c:pt>
                <c:pt idx="1925">
                  <c:v>447.20395094036394</c:v>
                </c:pt>
                <c:pt idx="1926">
                  <c:v>447.24191399632969</c:v>
                </c:pt>
                <c:pt idx="1927">
                  <c:v>447.27526422286945</c:v>
                </c:pt>
                <c:pt idx="1928">
                  <c:v>447.34122238155862</c:v>
                </c:pt>
                <c:pt idx="1929">
                  <c:v>447.38300295153209</c:v>
                </c:pt>
                <c:pt idx="1930">
                  <c:v>447.40871815005642</c:v>
                </c:pt>
                <c:pt idx="1931">
                  <c:v>447.41280076920356</c:v>
                </c:pt>
                <c:pt idx="1932">
                  <c:v>447.44015961959229</c:v>
                </c:pt>
                <c:pt idx="1933">
                  <c:v>447.47223734146286</c:v>
                </c:pt>
                <c:pt idx="1934">
                  <c:v>447.50776143014588</c:v>
                </c:pt>
                <c:pt idx="1935">
                  <c:v>447.54800439031072</c:v>
                </c:pt>
                <c:pt idx="1936">
                  <c:v>447.60351740650646</c:v>
                </c:pt>
                <c:pt idx="1937">
                  <c:v>447.6331031400664</c:v>
                </c:pt>
                <c:pt idx="1938">
                  <c:v>447.63644346482317</c:v>
                </c:pt>
                <c:pt idx="1939">
                  <c:v>447.6598787591484</c:v>
                </c:pt>
                <c:pt idx="1940">
                  <c:v>447.69630420530552</c:v>
                </c:pt>
                <c:pt idx="1941">
                  <c:v>447.74831783366085</c:v>
                </c:pt>
                <c:pt idx="1942">
                  <c:v>447.79651394800845</c:v>
                </c:pt>
                <c:pt idx="1943">
                  <c:v>447.86188887539083</c:v>
                </c:pt>
                <c:pt idx="1944">
                  <c:v>447.91162259954712</c:v>
                </c:pt>
                <c:pt idx="1945">
                  <c:v>447.92901349669347</c:v>
                </c:pt>
                <c:pt idx="1946">
                  <c:v>447.93389143125893</c:v>
                </c:pt>
                <c:pt idx="1947">
                  <c:v>447.95281993821391</c:v>
                </c:pt>
                <c:pt idx="1948">
                  <c:v>447.98892725820372</c:v>
                </c:pt>
                <c:pt idx="1949">
                  <c:v>448.01914924409823</c:v>
                </c:pt>
                <c:pt idx="1950">
                  <c:v>448.06177815051791</c:v>
                </c:pt>
                <c:pt idx="1951">
                  <c:v>448.1186166924108</c:v>
                </c:pt>
                <c:pt idx="1952">
                  <c:v>448.1596549679939</c:v>
                </c:pt>
                <c:pt idx="1953">
                  <c:v>448.16373758714104</c:v>
                </c:pt>
                <c:pt idx="1954">
                  <c:v>448.17455387682963</c:v>
                </c:pt>
                <c:pt idx="1955">
                  <c:v>448.21840226689068</c:v>
                </c:pt>
                <c:pt idx="1956">
                  <c:v>448.25159343034676</c:v>
                </c:pt>
                <c:pt idx="1957">
                  <c:v>448.29104107509335</c:v>
                </c:pt>
                <c:pt idx="1958">
                  <c:v>448.3401915679429</c:v>
                </c:pt>
                <c:pt idx="1959">
                  <c:v>448.39978720328577</c:v>
                </c:pt>
                <c:pt idx="1960">
                  <c:v>448.43350857702075</c:v>
                </c:pt>
                <c:pt idx="1961">
                  <c:v>448.43727307000057</c:v>
                </c:pt>
                <c:pt idx="1962">
                  <c:v>448.45747408162487</c:v>
                </c:pt>
                <c:pt idx="1963">
                  <c:v>448.49485390628388</c:v>
                </c:pt>
                <c:pt idx="1964">
                  <c:v>448.53202164683137</c:v>
                </c:pt>
                <c:pt idx="1965">
                  <c:v>448.56425843178556</c:v>
                </c:pt>
                <c:pt idx="1966">
                  <c:v>448.63567775634687</c:v>
                </c:pt>
                <c:pt idx="1967">
                  <c:v>448.69617474916384</c:v>
                </c:pt>
                <c:pt idx="1968">
                  <c:v>448.72003421171212</c:v>
                </c:pt>
                <c:pt idx="1969">
                  <c:v>448.73827344530463</c:v>
                </c:pt>
                <c:pt idx="1970">
                  <c:v>448.7828111087282</c:v>
                </c:pt>
                <c:pt idx="1971">
                  <c:v>448.83355223241426</c:v>
                </c:pt>
                <c:pt idx="1972">
                  <c:v>448.86552391222904</c:v>
                </c:pt>
                <c:pt idx="1973">
                  <c:v>448.92899008260753</c:v>
                </c:pt>
                <c:pt idx="1974">
                  <c:v>449.00507525762276</c:v>
                </c:pt>
                <c:pt idx="1975">
                  <c:v>449.05417272944442</c:v>
                </c:pt>
                <c:pt idx="1976">
                  <c:v>449.05639961261556</c:v>
                </c:pt>
                <c:pt idx="1977">
                  <c:v>449.08211481113989</c:v>
                </c:pt>
                <c:pt idx="1978">
                  <c:v>449.11811608907391</c:v>
                </c:pt>
                <c:pt idx="1979">
                  <c:v>449.14043794181356</c:v>
                </c:pt>
                <c:pt idx="1980">
                  <c:v>449.17071294873597</c:v>
                </c:pt>
                <c:pt idx="1981">
                  <c:v>449.2285058691308</c:v>
                </c:pt>
                <c:pt idx="1982">
                  <c:v>449.28375378018717</c:v>
                </c:pt>
                <c:pt idx="1983">
                  <c:v>449.29844060491132</c:v>
                </c:pt>
                <c:pt idx="1984">
                  <c:v>449.31307440860763</c:v>
                </c:pt>
                <c:pt idx="1985">
                  <c:v>449.33995606974543</c:v>
                </c:pt>
                <c:pt idx="1986">
                  <c:v>449.37935069346406</c:v>
                </c:pt>
                <c:pt idx="1987">
                  <c:v>449.42394137791553</c:v>
                </c:pt>
                <c:pt idx="1988">
                  <c:v>449.47531875393622</c:v>
                </c:pt>
                <c:pt idx="1989">
                  <c:v>449.54005742898403</c:v>
                </c:pt>
                <c:pt idx="1990">
                  <c:v>449.57807350597767</c:v>
                </c:pt>
                <c:pt idx="1991">
                  <c:v>449.59085157369799</c:v>
                </c:pt>
                <c:pt idx="1992">
                  <c:v>449.59758524423938</c:v>
                </c:pt>
                <c:pt idx="1993">
                  <c:v>449.63904768804559</c:v>
                </c:pt>
                <c:pt idx="1994">
                  <c:v>449.6680501902988</c:v>
                </c:pt>
                <c:pt idx="1995">
                  <c:v>449.7086642976588</c:v>
                </c:pt>
                <c:pt idx="1996">
                  <c:v>449.75659530686698</c:v>
                </c:pt>
                <c:pt idx="1997">
                  <c:v>449.80420818990785</c:v>
                </c:pt>
                <c:pt idx="1998">
                  <c:v>449.82737837909366</c:v>
                </c:pt>
                <c:pt idx="1999">
                  <c:v>449.83252141879854</c:v>
                </c:pt>
                <c:pt idx="2000">
                  <c:v>449.86253132058152</c:v>
                </c:pt>
                <c:pt idx="2001">
                  <c:v>449.90001718729633</c:v>
                </c:pt>
                <c:pt idx="2002">
                  <c:v>449.93723794887171</c:v>
                </c:pt>
                <c:pt idx="2003">
                  <c:v>449.96804316607302</c:v>
                </c:pt>
                <c:pt idx="2004">
                  <c:v>450.02880526402942</c:v>
                </c:pt>
                <c:pt idx="2005">
                  <c:v>450.06045881767682</c:v>
                </c:pt>
                <c:pt idx="2006">
                  <c:v>450.07503960034524</c:v>
                </c:pt>
                <c:pt idx="2007">
                  <c:v>450.08373504891841</c:v>
                </c:pt>
                <c:pt idx="2008">
                  <c:v>450.11936517965722</c:v>
                </c:pt>
                <c:pt idx="2009">
                  <c:v>450.14974622863542</c:v>
                </c:pt>
                <c:pt idx="2010">
                  <c:v>450.17832456266552</c:v>
                </c:pt>
                <c:pt idx="2011">
                  <c:v>450.22471796206503</c:v>
                </c:pt>
                <c:pt idx="2012">
                  <c:v>450.27763294789446</c:v>
                </c:pt>
                <c:pt idx="2013">
                  <c:v>450.30159845249852</c:v>
                </c:pt>
                <c:pt idx="2014">
                  <c:v>450.31766382394773</c:v>
                </c:pt>
                <c:pt idx="2015">
                  <c:v>450.35456645935579</c:v>
                </c:pt>
                <c:pt idx="2016">
                  <c:v>450.40392903631687</c:v>
                </c:pt>
                <c:pt idx="2017">
                  <c:v>450.44358876517498</c:v>
                </c:pt>
                <c:pt idx="2018">
                  <c:v>450.49167883746685</c:v>
                </c:pt>
                <c:pt idx="2019">
                  <c:v>450.56850630687239</c:v>
                </c:pt>
                <c:pt idx="2020">
                  <c:v>450.61203657076612</c:v>
                </c:pt>
                <c:pt idx="2021">
                  <c:v>450.62661735343454</c:v>
                </c:pt>
                <c:pt idx="2022">
                  <c:v>450.65477151924159</c:v>
                </c:pt>
                <c:pt idx="2023">
                  <c:v>450.69591583688043</c:v>
                </c:pt>
                <c:pt idx="2024">
                  <c:v>450.71924508914992</c:v>
                </c:pt>
                <c:pt idx="2025">
                  <c:v>450.77115267544951</c:v>
                </c:pt>
                <c:pt idx="2026">
                  <c:v>450.83085435284818</c:v>
                </c:pt>
                <c:pt idx="2027">
                  <c:v>450.88122432933909</c:v>
                </c:pt>
                <c:pt idx="2028">
                  <c:v>450.91653633391059</c:v>
                </c:pt>
                <c:pt idx="2029">
                  <c:v>450.92093707922504</c:v>
                </c:pt>
                <c:pt idx="2030">
                  <c:v>450.93938839692908</c:v>
                </c:pt>
                <c:pt idx="2031">
                  <c:v>450.9758668641141</c:v>
                </c:pt>
                <c:pt idx="2032">
                  <c:v>451.00921709065386</c:v>
                </c:pt>
                <c:pt idx="2033">
                  <c:v>451.04209012794263</c:v>
                </c:pt>
                <c:pt idx="2034">
                  <c:v>451.10857849691064</c:v>
                </c:pt>
                <c:pt idx="2035">
                  <c:v>451.15062417202358</c:v>
                </c:pt>
                <c:pt idx="2036">
                  <c:v>451.16202369301891</c:v>
                </c:pt>
                <c:pt idx="2037">
                  <c:v>451.18291397800562</c:v>
                </c:pt>
                <c:pt idx="2038">
                  <c:v>451.21843806668869</c:v>
                </c:pt>
                <c:pt idx="2039">
                  <c:v>451.25984748946701</c:v>
                </c:pt>
                <c:pt idx="2040">
                  <c:v>451.29441719964814</c:v>
                </c:pt>
                <c:pt idx="2041">
                  <c:v>451.34287841913516</c:v>
                </c:pt>
                <c:pt idx="2042">
                  <c:v>451.39261214329144</c:v>
                </c:pt>
                <c:pt idx="2043">
                  <c:v>451.42924967356009</c:v>
                </c:pt>
                <c:pt idx="2044">
                  <c:v>451.43524104971112</c:v>
                </c:pt>
                <c:pt idx="2045">
                  <c:v>451.44950370621223</c:v>
                </c:pt>
                <c:pt idx="2046">
                  <c:v>451.49701054719731</c:v>
                </c:pt>
                <c:pt idx="2047">
                  <c:v>451.53189838354575</c:v>
                </c:pt>
                <c:pt idx="2048">
                  <c:v>451.56121901196622</c:v>
                </c:pt>
                <c:pt idx="2049">
                  <c:v>451.61869380619373</c:v>
                </c:pt>
                <c:pt idx="2050">
                  <c:v>451.67113160277216</c:v>
                </c:pt>
                <c:pt idx="2051">
                  <c:v>451.68491707002232</c:v>
                </c:pt>
                <c:pt idx="2052">
                  <c:v>451.69965691577437</c:v>
                </c:pt>
                <c:pt idx="2053">
                  <c:v>451.74806511423355</c:v>
                </c:pt>
                <c:pt idx="2054">
                  <c:v>451.78438451833489</c:v>
                </c:pt>
                <c:pt idx="2055">
                  <c:v>451.81731057665155</c:v>
                </c:pt>
                <c:pt idx="2056">
                  <c:v>451.8593562517645</c:v>
                </c:pt>
                <c:pt idx="2057">
                  <c:v>451.9093550810602</c:v>
                </c:pt>
                <c:pt idx="2058">
                  <c:v>451.92128481233436</c:v>
                </c:pt>
                <c:pt idx="2059">
                  <c:v>451.92913192446133</c:v>
                </c:pt>
                <c:pt idx="2060">
                  <c:v>451.95081752486641</c:v>
                </c:pt>
                <c:pt idx="2061">
                  <c:v>451.98252409954171</c:v>
                </c:pt>
                <c:pt idx="2062">
                  <c:v>452.02377445923634</c:v>
                </c:pt>
                <c:pt idx="2063">
                  <c:v>452.06990275349642</c:v>
                </c:pt>
                <c:pt idx="2064">
                  <c:v>452.12228752904696</c:v>
                </c:pt>
                <c:pt idx="2065">
                  <c:v>452.16804467611189</c:v>
                </c:pt>
                <c:pt idx="2066">
                  <c:v>452.19545654752852</c:v>
                </c:pt>
                <c:pt idx="2067">
                  <c:v>452.20961316197383</c:v>
                </c:pt>
                <c:pt idx="2068">
                  <c:v>452.24259224131839</c:v>
                </c:pt>
                <c:pt idx="2069">
                  <c:v>452.28755407296501</c:v>
                </c:pt>
                <c:pt idx="2070">
                  <c:v>452.33283403077894</c:v>
                </c:pt>
                <c:pt idx="2071">
                  <c:v>452.37662939981209</c:v>
                </c:pt>
                <c:pt idx="2072">
                  <c:v>452.43882306552138</c:v>
                </c:pt>
                <c:pt idx="2073">
                  <c:v>452.47614986915255</c:v>
                </c:pt>
                <c:pt idx="2074">
                  <c:v>452.47774049998907</c:v>
                </c:pt>
                <c:pt idx="2075">
                  <c:v>452.49285149293638</c:v>
                </c:pt>
                <c:pt idx="2076">
                  <c:v>452.52567150919725</c:v>
                </c:pt>
                <c:pt idx="2077">
                  <c:v>452.55271223341867</c:v>
                </c:pt>
                <c:pt idx="2078">
                  <c:v>452.59343238283452</c:v>
                </c:pt>
                <c:pt idx="2079">
                  <c:v>452.64936956725336</c:v>
                </c:pt>
                <c:pt idx="2080">
                  <c:v>452.70159527972021</c:v>
                </c:pt>
                <c:pt idx="2081">
                  <c:v>452.73468040112056</c:v>
                </c:pt>
                <c:pt idx="2082">
                  <c:v>452.73902812540717</c:v>
                </c:pt>
                <c:pt idx="2083">
                  <c:v>452.7535558870477</c:v>
                </c:pt>
                <c:pt idx="2084">
                  <c:v>452.79666198271832</c:v>
                </c:pt>
                <c:pt idx="2085">
                  <c:v>452.83367066018218</c:v>
                </c:pt>
                <c:pt idx="2086">
                  <c:v>452.87688279790854</c:v>
                </c:pt>
                <c:pt idx="2087">
                  <c:v>452.94628732341022</c:v>
                </c:pt>
                <c:pt idx="2088">
                  <c:v>453.00264867605216</c:v>
                </c:pt>
                <c:pt idx="2089">
                  <c:v>453.02019863628215</c:v>
                </c:pt>
                <c:pt idx="2090">
                  <c:v>453.03276461989094</c:v>
                </c:pt>
                <c:pt idx="2091">
                  <c:v>453.05010249600934</c:v>
                </c:pt>
                <c:pt idx="2092">
                  <c:v>453.0871111734732</c:v>
                </c:pt>
                <c:pt idx="2093">
                  <c:v>453.10805447948786</c:v>
                </c:pt>
                <c:pt idx="2094">
                  <c:v>453.16468093726922</c:v>
                </c:pt>
                <c:pt idx="2095">
                  <c:v>453.23339618940838</c:v>
                </c:pt>
                <c:pt idx="2096">
                  <c:v>453.27517675938185</c:v>
                </c:pt>
                <c:pt idx="2097">
                  <c:v>453.27846406311073</c:v>
                </c:pt>
                <c:pt idx="2098">
                  <c:v>453.30481551396969</c:v>
                </c:pt>
                <c:pt idx="2099">
                  <c:v>453.331909259219</c:v>
                </c:pt>
                <c:pt idx="2100">
                  <c:v>453.35226933392687</c:v>
                </c:pt>
                <c:pt idx="2101">
                  <c:v>453.39744324968507</c:v>
                </c:pt>
                <c:pt idx="2102">
                  <c:v>453.46239400884434</c:v>
                </c:pt>
                <c:pt idx="2103">
                  <c:v>453.50237186386977</c:v>
                </c:pt>
                <c:pt idx="2104">
                  <c:v>453.51069616524774</c:v>
                </c:pt>
                <c:pt idx="2105">
                  <c:v>453.51923255073723</c:v>
                </c:pt>
                <c:pt idx="2106">
                  <c:v>453.53853220488747</c:v>
                </c:pt>
                <c:pt idx="2107">
                  <c:v>453.56742866508483</c:v>
                </c:pt>
                <c:pt idx="2108">
                  <c:v>453.61520061120939</c:v>
                </c:pt>
                <c:pt idx="2109">
                  <c:v>453.67007737507055</c:v>
                </c:pt>
                <c:pt idx="2110">
                  <c:v>453.73455094497888</c:v>
                </c:pt>
                <c:pt idx="2111">
                  <c:v>453.76784815049075</c:v>
                </c:pt>
                <c:pt idx="2112">
                  <c:v>453.77177170655426</c:v>
                </c:pt>
                <c:pt idx="2113">
                  <c:v>453.78253497521496</c:v>
                </c:pt>
                <c:pt idx="2114">
                  <c:v>453.82113428351533</c:v>
                </c:pt>
                <c:pt idx="2115">
                  <c:v>453.84149435822326</c:v>
                </c:pt>
                <c:pt idx="2116">
                  <c:v>453.87860907774285</c:v>
                </c:pt>
                <c:pt idx="2117">
                  <c:v>453.93290261029728</c:v>
                </c:pt>
                <c:pt idx="2118">
                  <c:v>453.98518134379202</c:v>
                </c:pt>
                <c:pt idx="2119">
                  <c:v>454.00612464980668</c:v>
                </c:pt>
                <c:pt idx="2120">
                  <c:v>454.0171530236068</c:v>
                </c:pt>
                <c:pt idx="2121">
                  <c:v>454.04663271511095</c:v>
                </c:pt>
                <c:pt idx="2122">
                  <c:v>454.08597431780169</c:v>
                </c:pt>
                <c:pt idx="2123">
                  <c:v>454.12292997423765</c:v>
                </c:pt>
                <c:pt idx="2124">
                  <c:v>454.15909031525536</c:v>
                </c:pt>
                <c:pt idx="2125">
                  <c:v>454.22398805338679</c:v>
                </c:pt>
                <c:pt idx="2126">
                  <c:v>454.26884384297762</c:v>
                </c:pt>
                <c:pt idx="2127">
                  <c:v>454.29280934758174</c:v>
                </c:pt>
                <c:pt idx="2128">
                  <c:v>454.30977607650499</c:v>
                </c:pt>
                <c:pt idx="2129">
                  <c:v>454.34747402733132</c:v>
                </c:pt>
                <c:pt idx="2130">
                  <c:v>454.37647652958447</c:v>
                </c:pt>
                <c:pt idx="2131">
                  <c:v>454.41051602948676</c:v>
                </c:pt>
                <c:pt idx="2132">
                  <c:v>454.44731262283904</c:v>
                </c:pt>
                <c:pt idx="2133">
                  <c:v>454.49831885166458</c:v>
                </c:pt>
                <c:pt idx="2134">
                  <c:v>454.53103282586972</c:v>
                </c:pt>
                <c:pt idx="2135">
                  <c:v>454.54996133282475</c:v>
                </c:pt>
                <c:pt idx="2136">
                  <c:v>454.58527333739625</c:v>
                </c:pt>
                <c:pt idx="2137">
                  <c:v>454.62837943306687</c:v>
                </c:pt>
                <c:pt idx="2138">
                  <c:v>454.66501696333552</c:v>
                </c:pt>
                <c:pt idx="2139">
                  <c:v>454.69338321325409</c:v>
                </c:pt>
                <c:pt idx="2140">
                  <c:v>454.75478156354512</c:v>
                </c:pt>
                <c:pt idx="2141">
                  <c:v>454.7857988648579</c:v>
                </c:pt>
                <c:pt idx="2142">
                  <c:v>454.79359295595702</c:v>
                </c:pt>
                <c:pt idx="2143">
                  <c:v>454.80536362414756</c:v>
                </c:pt>
                <c:pt idx="2144">
                  <c:v>454.84852274084608</c:v>
                </c:pt>
                <c:pt idx="2145">
                  <c:v>454.87959306318675</c:v>
                </c:pt>
                <c:pt idx="2146">
                  <c:v>454.91209495328036</c:v>
                </c:pt>
                <c:pt idx="2147">
                  <c:v>454.96633546480689</c:v>
                </c:pt>
                <c:pt idx="2148">
                  <c:v>455.01819003007859</c:v>
                </c:pt>
                <c:pt idx="2149">
                  <c:v>455.04056490384608</c:v>
                </c:pt>
                <c:pt idx="2150">
                  <c:v>455.04703346924811</c:v>
                </c:pt>
                <c:pt idx="2151">
                  <c:v>455.07646013972436</c:v>
                </c:pt>
                <c:pt idx="2152">
                  <c:v>455.11474132185742</c:v>
                </c:pt>
                <c:pt idx="2153">
                  <c:v>455.14803852736929</c:v>
                </c:pt>
                <c:pt idx="2154">
                  <c:v>455.18568345716778</c:v>
                </c:pt>
                <c:pt idx="2155">
                  <c:v>455.23319029815286</c:v>
                </c:pt>
                <c:pt idx="2156">
                  <c:v>455.27449367887544</c:v>
                </c:pt>
                <c:pt idx="2157">
                  <c:v>455.27984880269184</c:v>
                </c:pt>
                <c:pt idx="2158">
                  <c:v>455.28923352462749</c:v>
                </c:pt>
                <c:pt idx="2159">
                  <c:v>455.32083405724705</c:v>
                </c:pt>
                <c:pt idx="2160">
                  <c:v>455.35625210387434</c:v>
                </c:pt>
                <c:pt idx="2161">
                  <c:v>455.37947531408804</c:v>
                </c:pt>
                <c:pt idx="2162">
                  <c:v>455.43042852188569</c:v>
                </c:pt>
                <c:pt idx="2163">
                  <c:v>455.49002415722856</c:v>
                </c:pt>
                <c:pt idx="2164">
                  <c:v>455.52257906835007</c:v>
                </c:pt>
                <c:pt idx="2165">
                  <c:v>455.52485897254911</c:v>
                </c:pt>
                <c:pt idx="2166">
                  <c:v>455.55460376919268</c:v>
                </c:pt>
                <c:pt idx="2167">
                  <c:v>455.59495277141332</c:v>
                </c:pt>
                <c:pt idx="2168">
                  <c:v>455.6268714302002</c:v>
                </c:pt>
                <c:pt idx="2169">
                  <c:v>455.6603276987957</c:v>
                </c:pt>
                <c:pt idx="2170">
                  <c:v>455.71663603040975</c:v>
                </c:pt>
                <c:pt idx="2171">
                  <c:v>455.74998625694951</c:v>
                </c:pt>
                <c:pt idx="2172">
                  <c:v>455.75194803498124</c:v>
                </c:pt>
                <c:pt idx="2173">
                  <c:v>455.75104667750725</c:v>
                </c:pt>
                <c:pt idx="2174">
                  <c:v>455.77564843444594</c:v>
                </c:pt>
                <c:pt idx="2175">
                  <c:v>455.80809730351166</c:v>
                </c:pt>
                <c:pt idx="2176">
                  <c:v>455.8461133805053</c:v>
                </c:pt>
                <c:pt idx="2177">
                  <c:v>455.89468064204812</c:v>
                </c:pt>
                <c:pt idx="2178">
                  <c:v>455.95305679374968</c:v>
                </c:pt>
                <c:pt idx="2179">
                  <c:v>455.98783858804234</c:v>
                </c:pt>
                <c:pt idx="2180">
                  <c:v>456.01848474215996</c:v>
                </c:pt>
                <c:pt idx="2181">
                  <c:v>456.05003225375162</c:v>
                </c:pt>
                <c:pt idx="2182">
                  <c:v>456.09276720222704</c:v>
                </c:pt>
                <c:pt idx="2183">
                  <c:v>456.13767601284582</c:v>
                </c:pt>
                <c:pt idx="2184">
                  <c:v>456.18428149635685</c:v>
                </c:pt>
                <c:pt idx="2185">
                  <c:v>456.23884013405069</c:v>
                </c:pt>
                <c:pt idx="2186">
                  <c:v>456.28067372505205</c:v>
                </c:pt>
                <c:pt idx="2187">
                  <c:v>456.30045056845324</c:v>
                </c:pt>
                <c:pt idx="2188">
                  <c:v>456.31317561514567</c:v>
                </c:pt>
                <c:pt idx="2189">
                  <c:v>456.34710907299217</c:v>
                </c:pt>
                <c:pt idx="2190">
                  <c:v>456.37902773177905</c:v>
                </c:pt>
                <c:pt idx="2191">
                  <c:v>456.42186872231025</c:v>
                </c:pt>
                <c:pt idx="2192">
                  <c:v>456.47070108899248</c:v>
                </c:pt>
                <c:pt idx="2193">
                  <c:v>456.5295014089171</c:v>
                </c:pt>
                <c:pt idx="2194">
                  <c:v>456.55977641583956</c:v>
                </c:pt>
                <c:pt idx="2195">
                  <c:v>456.56730540179922</c:v>
                </c:pt>
                <c:pt idx="2196">
                  <c:v>456.57488740878682</c:v>
                </c:pt>
                <c:pt idx="2197">
                  <c:v>456.60574564701597</c:v>
                </c:pt>
                <c:pt idx="2198">
                  <c:v>456.63252126609797</c:v>
                </c:pt>
                <c:pt idx="2199">
                  <c:v>456.6741957940157</c:v>
                </c:pt>
                <c:pt idx="2200">
                  <c:v>456.72313420275373</c:v>
                </c:pt>
                <c:pt idx="2201">
                  <c:v>456.77562502036</c:v>
                </c:pt>
                <c:pt idx="2202">
                  <c:v>456.80330199691605</c:v>
                </c:pt>
                <c:pt idx="2203">
                  <c:v>456.80568794317088</c:v>
                </c:pt>
                <c:pt idx="2204">
                  <c:v>456.81798882164026</c:v>
                </c:pt>
                <c:pt idx="2205">
                  <c:v>456.8493772701483</c:v>
                </c:pt>
                <c:pt idx="2206">
                  <c:v>456.88320468593901</c:v>
                </c:pt>
                <c:pt idx="2207">
                  <c:v>456.92784839141831</c:v>
                </c:pt>
                <c:pt idx="2208">
                  <c:v>456.99099643562954</c:v>
                </c:pt>
                <c:pt idx="2209">
                  <c:v>457.0364354565271</c:v>
                </c:pt>
                <c:pt idx="2210">
                  <c:v>457.05806803590428</c:v>
                </c:pt>
                <c:pt idx="2211">
                  <c:v>457.07153537698707</c:v>
                </c:pt>
                <c:pt idx="2212">
                  <c:v>457.10181038390954</c:v>
                </c:pt>
                <c:pt idx="2213">
                  <c:v>457.1400915660426</c:v>
                </c:pt>
                <c:pt idx="2214">
                  <c:v>457.16898802624002</c:v>
                </c:pt>
                <c:pt idx="2215">
                  <c:v>457.21135182752028</c:v>
                </c:pt>
                <c:pt idx="2216">
                  <c:v>457.2616157619554</c:v>
                </c:pt>
                <c:pt idx="2217">
                  <c:v>457.28409667777868</c:v>
                </c:pt>
                <c:pt idx="2218">
                  <c:v>457.2937465048538</c:v>
                </c:pt>
                <c:pt idx="2219">
                  <c:v>457.3187724300156</c:v>
                </c:pt>
                <c:pt idx="2220">
                  <c:v>457.35037296263516</c:v>
                </c:pt>
                <c:pt idx="2221">
                  <c:v>457.3669685443632</c:v>
                </c:pt>
                <c:pt idx="2222">
                  <c:v>457.39395624755673</c:v>
                </c:pt>
                <c:pt idx="2223">
                  <c:v>457.43313878716384</c:v>
                </c:pt>
                <c:pt idx="2224">
                  <c:v>457.46585276136904</c:v>
                </c:pt>
                <c:pt idx="2225">
                  <c:v>457.47131392724117</c:v>
                </c:pt>
                <c:pt idx="2226">
                  <c:v>457.49071962344715</c:v>
                </c:pt>
                <c:pt idx="2227">
                  <c:v>457.52491818643307</c:v>
                </c:pt>
                <c:pt idx="2228">
                  <c:v>457.56065435922767</c:v>
                </c:pt>
                <c:pt idx="2229">
                  <c:v>457.60275305536851</c:v>
                </c:pt>
                <c:pt idx="2230">
                  <c:v>457.65741773511809</c:v>
                </c:pt>
                <c:pt idx="2231">
                  <c:v>457.7269283026755</c:v>
                </c:pt>
                <c:pt idx="2232">
                  <c:v>457.7555066367056</c:v>
                </c:pt>
                <c:pt idx="2233">
                  <c:v>457.76579271611536</c:v>
                </c:pt>
                <c:pt idx="2234">
                  <c:v>457.78567560157228</c:v>
                </c:pt>
                <c:pt idx="2235">
                  <c:v>457.82846357107559</c:v>
                </c:pt>
                <c:pt idx="2236">
                  <c:v>457.85815534669132</c:v>
                </c:pt>
                <c:pt idx="2237">
                  <c:v>457.90958574373991</c:v>
                </c:pt>
                <c:pt idx="2238">
                  <c:v>457.96165239312313</c:v>
                </c:pt>
                <c:pt idx="2239">
                  <c:v>458.01006059158226</c:v>
                </c:pt>
                <c:pt idx="2240">
                  <c:v>458.0343442223537</c:v>
                </c:pt>
                <c:pt idx="2241">
                  <c:v>458.04256248167587</c:v>
                </c:pt>
                <c:pt idx="2242">
                  <c:v>458.07151196290118</c:v>
                </c:pt>
                <c:pt idx="2243">
                  <c:v>458.11403482726507</c:v>
                </c:pt>
                <c:pt idx="2244">
                  <c:v>458.1446279603548</c:v>
                </c:pt>
                <c:pt idx="2245">
                  <c:v>458.17119149532527</c:v>
                </c:pt>
                <c:pt idx="2246">
                  <c:v>458.22803003721816</c:v>
                </c:pt>
                <c:pt idx="2247">
                  <c:v>458.26450850440312</c:v>
                </c:pt>
                <c:pt idx="2248">
                  <c:v>458.27988460248986</c:v>
                </c:pt>
                <c:pt idx="2249">
                  <c:v>458.30236551831314</c:v>
                </c:pt>
                <c:pt idx="2250">
                  <c:v>458.35517446208678</c:v>
                </c:pt>
                <c:pt idx="2251">
                  <c:v>458.37733725174274</c:v>
                </c:pt>
                <c:pt idx="2252">
                  <c:v>458.40734715352579</c:v>
                </c:pt>
                <c:pt idx="2253">
                  <c:v>458.45427076320414</c:v>
                </c:pt>
                <c:pt idx="2254">
                  <c:v>458.49064318833337</c:v>
                </c:pt>
                <c:pt idx="2255">
                  <c:v>458.49769498504207</c:v>
                </c:pt>
                <c:pt idx="2256">
                  <c:v>458.50994284248355</c:v>
                </c:pt>
                <c:pt idx="2257">
                  <c:v>458.52669748729528</c:v>
                </c:pt>
                <c:pt idx="2258">
                  <c:v>458.56386522784277</c:v>
                </c:pt>
                <c:pt idx="2259">
                  <c:v>458.60437329314703</c:v>
                </c:pt>
                <c:pt idx="2260">
                  <c:v>458.65262242852253</c:v>
                </c:pt>
                <c:pt idx="2261">
                  <c:v>458.71730808254239</c:v>
                </c:pt>
                <c:pt idx="2262">
                  <c:v>458.76115647260343</c:v>
                </c:pt>
                <c:pt idx="2263">
                  <c:v>458.76258804035632</c:v>
                </c:pt>
                <c:pt idx="2264">
                  <c:v>458.77446475060259</c:v>
                </c:pt>
                <c:pt idx="2265">
                  <c:v>458.80171755893559</c:v>
                </c:pt>
                <c:pt idx="2266">
                  <c:v>458.82414545373098</c:v>
                </c:pt>
                <c:pt idx="2267">
                  <c:v>458.85903329007942</c:v>
                </c:pt>
                <c:pt idx="2268">
                  <c:v>458.91714433664157</c:v>
                </c:pt>
                <c:pt idx="2269">
                  <c:v>458.95987928511698</c:v>
                </c:pt>
                <c:pt idx="2270">
                  <c:v>458.97912591823933</c:v>
                </c:pt>
                <c:pt idx="2271">
                  <c:v>458.9820950958009</c:v>
                </c:pt>
                <c:pt idx="2272">
                  <c:v>458.99418389015869</c:v>
                </c:pt>
                <c:pt idx="2273">
                  <c:v>459.01401375458772</c:v>
                </c:pt>
                <c:pt idx="2274">
                  <c:v>459.05340837830641</c:v>
                </c:pt>
                <c:pt idx="2275">
                  <c:v>459.08983382446354</c:v>
                </c:pt>
                <c:pt idx="2276">
                  <c:v>459.14163536870734</c:v>
                </c:pt>
                <c:pt idx="2277">
                  <c:v>459.19608796434539</c:v>
                </c:pt>
                <c:pt idx="2278">
                  <c:v>459.21650106008116</c:v>
                </c:pt>
                <c:pt idx="2279">
                  <c:v>459.21867492222447</c:v>
                </c:pt>
                <c:pt idx="2280">
                  <c:v>459.2531916113777</c:v>
                </c:pt>
                <c:pt idx="2281">
                  <c:v>459.29216206687329</c:v>
                </c:pt>
                <c:pt idx="2282">
                  <c:v>459.31861955978798</c:v>
                </c:pt>
                <c:pt idx="2283">
                  <c:v>459.3604001297615</c:v>
                </c:pt>
                <c:pt idx="2284">
                  <c:v>459.41856419735149</c:v>
                </c:pt>
                <c:pt idx="2285">
                  <c:v>459.45138421361241</c:v>
                </c:pt>
                <c:pt idx="2286">
                  <c:v>459.45599704303845</c:v>
                </c:pt>
                <c:pt idx="2287">
                  <c:v>459.48224245184156</c:v>
                </c:pt>
                <c:pt idx="2288">
                  <c:v>459.53128690263537</c:v>
                </c:pt>
                <c:pt idx="2289">
                  <c:v>459.5690378744896</c:v>
                </c:pt>
                <c:pt idx="2290">
                  <c:v>459.60307737439183</c:v>
                </c:pt>
                <c:pt idx="2291">
                  <c:v>459.66590729243575</c:v>
                </c:pt>
                <c:pt idx="2292">
                  <c:v>459.7065744208237</c:v>
                </c:pt>
                <c:pt idx="2293">
                  <c:v>459.7226397922729</c:v>
                </c:pt>
                <c:pt idx="2294">
                  <c:v>459.73472858663069</c:v>
                </c:pt>
                <c:pt idx="2295">
                  <c:v>459.77285070568013</c:v>
                </c:pt>
                <c:pt idx="2296">
                  <c:v>459.80726135277757</c:v>
                </c:pt>
                <c:pt idx="2297">
                  <c:v>459.84639087135685</c:v>
                </c:pt>
                <c:pt idx="2298">
                  <c:v>459.88382371704375</c:v>
                </c:pt>
                <c:pt idx="2299">
                  <c:v>459.94140455332706</c:v>
                </c:pt>
                <c:pt idx="2300">
                  <c:v>459.96839225652059</c:v>
                </c:pt>
                <c:pt idx="2301">
                  <c:v>459.97088424483121</c:v>
                </c:pt>
                <c:pt idx="2302">
                  <c:v>459.97427759061583</c:v>
                </c:pt>
                <c:pt idx="2303">
                  <c:v>460.02204953674038</c:v>
                </c:pt>
                <c:pt idx="2304">
                  <c:v>460.05258964880221</c:v>
                </c:pt>
                <c:pt idx="2305">
                  <c:v>460.08790165337376</c:v>
                </c:pt>
                <c:pt idx="2306">
                  <c:v>460.15184501300325</c:v>
                </c:pt>
                <c:pt idx="2307">
                  <c:v>460.20396468341437</c:v>
                </c:pt>
                <c:pt idx="2308">
                  <c:v>460.21069835395576</c:v>
                </c:pt>
                <c:pt idx="2309">
                  <c:v>460.21679577216258</c:v>
                </c:pt>
                <c:pt idx="2310">
                  <c:v>460.25189569262255</c:v>
                </c:pt>
                <c:pt idx="2311">
                  <c:v>460.2792015219834</c:v>
                </c:pt>
                <c:pt idx="2312">
                  <c:v>460.31546790505683</c:v>
                </c:pt>
                <c:pt idx="2313">
                  <c:v>460.35730149605826</c:v>
                </c:pt>
                <c:pt idx="2314">
                  <c:v>460.41710921551271</c:v>
                </c:pt>
                <c:pt idx="2315">
                  <c:v>460.44977016868995</c:v>
                </c:pt>
                <c:pt idx="2316">
                  <c:v>460.45745821773329</c:v>
                </c:pt>
                <c:pt idx="2317">
                  <c:v>460.46466907752568</c:v>
                </c:pt>
                <c:pt idx="2318">
                  <c:v>460.49595148397793</c:v>
                </c:pt>
                <c:pt idx="2319">
                  <c:v>460.52288616614356</c:v>
                </c:pt>
                <c:pt idx="2320">
                  <c:v>460.54695771280342</c:v>
                </c:pt>
                <c:pt idx="2321">
                  <c:v>460.59764581546165</c:v>
                </c:pt>
                <c:pt idx="2322">
                  <c:v>460.64456942514005</c:v>
                </c:pt>
                <c:pt idx="2323">
                  <c:v>460.66158917509114</c:v>
                </c:pt>
                <c:pt idx="2324">
                  <c:v>460.65872603958536</c:v>
                </c:pt>
                <c:pt idx="2325">
                  <c:v>460.69197022406934</c:v>
                </c:pt>
                <c:pt idx="2326">
                  <c:v>460.71853375903981</c:v>
                </c:pt>
                <c:pt idx="2327">
                  <c:v>460.75734515145177</c:v>
                </c:pt>
                <c:pt idx="2328">
                  <c:v>460.80119354151276</c:v>
                </c:pt>
                <c:pt idx="2329">
                  <c:v>460.85776697826623</c:v>
                </c:pt>
                <c:pt idx="2330">
                  <c:v>460.88008883100588</c:v>
                </c:pt>
                <c:pt idx="2331">
                  <c:v>460.89212460433583</c:v>
                </c:pt>
                <c:pt idx="2332">
                  <c:v>460.89885827487723</c:v>
                </c:pt>
                <c:pt idx="2333">
                  <c:v>460.92208148509093</c:v>
                </c:pt>
                <c:pt idx="2334">
                  <c:v>460.95511358546338</c:v>
                </c:pt>
                <c:pt idx="2335">
                  <c:v>460.99058465311856</c:v>
                </c:pt>
                <c:pt idx="2336">
                  <c:v>461.02313956424007</c:v>
                </c:pt>
                <c:pt idx="2337">
                  <c:v>461.07531225567902</c:v>
                </c:pt>
                <c:pt idx="2338">
                  <c:v>461.10675372521496</c:v>
                </c:pt>
                <c:pt idx="2339">
                  <c:v>461.11910762471217</c:v>
                </c:pt>
                <c:pt idx="2340">
                  <c:v>461.13708175316526</c:v>
                </c:pt>
                <c:pt idx="2341">
                  <c:v>461.20038886046012</c:v>
                </c:pt>
                <c:pt idx="2342">
                  <c:v>461.23209543513548</c:v>
                </c:pt>
                <c:pt idx="2343">
                  <c:v>461.2770042457542</c:v>
                </c:pt>
                <c:pt idx="2344">
                  <c:v>461.33702404932018</c:v>
                </c:pt>
                <c:pt idx="2345">
                  <c:v>461.38856048842456</c:v>
                </c:pt>
                <c:pt idx="2346">
                  <c:v>461.39057528748418</c:v>
                </c:pt>
                <c:pt idx="2347">
                  <c:v>461.39577134821695</c:v>
                </c:pt>
                <c:pt idx="2348">
                  <c:v>461.410511193969</c:v>
                </c:pt>
                <c:pt idx="2349">
                  <c:v>461.43320419390386</c:v>
                </c:pt>
                <c:pt idx="2350">
                  <c:v>461.46353222185417</c:v>
                </c:pt>
                <c:pt idx="2351">
                  <c:v>461.51252365162009</c:v>
                </c:pt>
                <c:pt idx="2352">
                  <c:v>461.56697624725814</c:v>
                </c:pt>
                <c:pt idx="2353">
                  <c:v>461.60308356724789</c:v>
                </c:pt>
                <c:pt idx="2354">
                  <c:v>461.617346223749</c:v>
                </c:pt>
                <c:pt idx="2355">
                  <c:v>461.63192700641741</c:v>
                </c:pt>
                <c:pt idx="2356">
                  <c:v>461.65902075166673</c:v>
                </c:pt>
                <c:pt idx="2357">
                  <c:v>461.68770512775262</c:v>
                </c:pt>
                <c:pt idx="2358">
                  <c:v>461.72874340333573</c:v>
                </c:pt>
                <c:pt idx="2359">
                  <c:v>461.76219967193128</c:v>
                </c:pt>
                <c:pt idx="2360">
                  <c:v>461.80763869282885</c:v>
                </c:pt>
                <c:pt idx="2361">
                  <c:v>461.82137113905111</c:v>
                </c:pt>
                <c:pt idx="2362">
                  <c:v>461.8370653633051</c:v>
                </c:pt>
                <c:pt idx="2363">
                  <c:v>461.85016155719273</c:v>
                </c:pt>
                <c:pt idx="2364">
                  <c:v>461.89692610378745</c:v>
                </c:pt>
                <c:pt idx="2365">
                  <c:v>461.92073254530789</c:v>
                </c:pt>
                <c:pt idx="2366">
                  <c:v>461.95917279052463</c:v>
                </c:pt>
                <c:pt idx="2367">
                  <c:v>462.00360441189241</c:v>
                </c:pt>
                <c:pt idx="2368">
                  <c:v>462.03939360571491</c:v>
                </c:pt>
                <c:pt idx="2369">
                  <c:v>462.04326414075052</c:v>
                </c:pt>
                <c:pt idx="2370">
                  <c:v>462.05386834632753</c:v>
                </c:pt>
                <c:pt idx="2371">
                  <c:v>462.09421734854811</c:v>
                </c:pt>
                <c:pt idx="2372">
                  <c:v>462.12862799564562</c:v>
                </c:pt>
                <c:pt idx="2373">
                  <c:v>462.16134196985075</c:v>
                </c:pt>
                <c:pt idx="2374">
                  <c:v>462.2153703972657</c:v>
                </c:pt>
                <c:pt idx="2375">
                  <c:v>462.27236800224227</c:v>
                </c:pt>
                <c:pt idx="2376">
                  <c:v>462.29824226385023</c:v>
                </c:pt>
                <c:pt idx="2377">
                  <c:v>462.29999195777043</c:v>
                </c:pt>
                <c:pt idx="2378">
                  <c:v>462.33371333150541</c:v>
                </c:pt>
                <c:pt idx="2379">
                  <c:v>462.36329906506529</c:v>
                </c:pt>
                <c:pt idx="2380">
                  <c:v>462.38742363275304</c:v>
                </c:pt>
                <c:pt idx="2381">
                  <c:v>462.41223747380332</c:v>
                </c:pt>
                <c:pt idx="2382">
                  <c:v>462.46965924700294</c:v>
                </c:pt>
                <c:pt idx="2383">
                  <c:v>462.49627580300131</c:v>
                </c:pt>
                <c:pt idx="2384">
                  <c:v>462.49569257169458</c:v>
                </c:pt>
                <c:pt idx="2385">
                  <c:v>462.51027335436299</c:v>
                </c:pt>
                <c:pt idx="2386">
                  <c:v>462.54972099910952</c:v>
                </c:pt>
                <c:pt idx="2387">
                  <c:v>462.57856443827905</c:v>
                </c:pt>
                <c:pt idx="2388">
                  <c:v>462.61265695920923</c:v>
                </c:pt>
                <c:pt idx="2389">
                  <c:v>462.67092706885501</c:v>
                </c:pt>
                <c:pt idx="2390">
                  <c:v>462.72299371823823</c:v>
                </c:pt>
                <c:pt idx="2391">
                  <c:v>462.73677918548839</c:v>
                </c:pt>
                <c:pt idx="2392">
                  <c:v>462.75008746348755</c:v>
                </c:pt>
                <c:pt idx="2393">
                  <c:v>462.78041549143785</c:v>
                </c:pt>
                <c:pt idx="2394">
                  <c:v>462.81259925536415</c:v>
                </c:pt>
                <c:pt idx="2395">
                  <c:v>462.84441187209524</c:v>
                </c:pt>
                <c:pt idx="2396">
                  <c:v>462.88513202151103</c:v>
                </c:pt>
                <c:pt idx="2397">
                  <c:v>462.93635033444809</c:v>
                </c:pt>
                <c:pt idx="2398">
                  <c:v>462.97282880163311</c:v>
                </c:pt>
                <c:pt idx="2399">
                  <c:v>462.99101501419773</c:v>
                </c:pt>
                <c:pt idx="2400">
                  <c:v>463.01047373143155</c:v>
                </c:pt>
                <c:pt idx="2401">
                  <c:v>463.0421803061069</c:v>
                </c:pt>
                <c:pt idx="2402">
                  <c:v>463.08215816113227</c:v>
                </c:pt>
                <c:pt idx="2403">
                  <c:v>463.11794735495477</c:v>
                </c:pt>
                <c:pt idx="2404">
                  <c:v>463.16937775200336</c:v>
                </c:pt>
                <c:pt idx="2405">
                  <c:v>463.21985377055006</c:v>
                </c:pt>
                <c:pt idx="2406">
                  <c:v>463.25675640595813</c:v>
                </c:pt>
                <c:pt idx="2407">
                  <c:v>463.25702151109755</c:v>
                </c:pt>
                <c:pt idx="2408">
                  <c:v>463.28236556242666</c:v>
                </c:pt>
                <c:pt idx="2409">
                  <c:v>463.3132768216837</c:v>
                </c:pt>
                <c:pt idx="2410">
                  <c:v>463.33066771883</c:v>
                </c:pt>
                <c:pt idx="2411">
                  <c:v>463.36141991500341</c:v>
                </c:pt>
                <c:pt idx="2412">
                  <c:v>463.41608459475304</c:v>
                </c:pt>
                <c:pt idx="2413">
                  <c:v>463.43856551057632</c:v>
                </c:pt>
                <c:pt idx="2414">
                  <c:v>463.44307229794657</c:v>
                </c:pt>
                <c:pt idx="2415">
                  <c:v>463.45436577688611</c:v>
                </c:pt>
                <c:pt idx="2416">
                  <c:v>463.47382449411998</c:v>
                </c:pt>
                <c:pt idx="2417">
                  <c:v>463.49630540994326</c:v>
                </c:pt>
                <c:pt idx="2418">
                  <c:v>463.52790594256282</c:v>
                </c:pt>
                <c:pt idx="2419">
                  <c:v>463.57710945644027</c:v>
                </c:pt>
                <c:pt idx="2420">
                  <c:v>463.63575071328125</c:v>
                </c:pt>
                <c:pt idx="2421">
                  <c:v>463.67435002158163</c:v>
                </c:pt>
                <c:pt idx="2422">
                  <c:v>463.69497520142897</c:v>
                </c:pt>
                <c:pt idx="2423">
                  <c:v>463.72392468265423</c:v>
                </c:pt>
                <c:pt idx="2424">
                  <c:v>463.75748699330558</c:v>
                </c:pt>
                <c:pt idx="2425">
                  <c:v>463.78527001191736</c:v>
                </c:pt>
                <c:pt idx="2426">
                  <c:v>463.81718867070424</c:v>
                </c:pt>
                <c:pt idx="2427">
                  <c:v>463.86305185982491</c:v>
                </c:pt>
                <c:pt idx="2428">
                  <c:v>463.90143908401376</c:v>
                </c:pt>
                <c:pt idx="2429">
                  <c:v>463.90923317511289</c:v>
                </c:pt>
                <c:pt idx="2430">
                  <c:v>463.91644403490528</c:v>
                </c:pt>
                <c:pt idx="2431">
                  <c:v>463.93526649980447</c:v>
                </c:pt>
                <c:pt idx="2432">
                  <c:v>463.96570056981056</c:v>
                </c:pt>
                <c:pt idx="2433">
                  <c:v>463.98876471694064</c:v>
                </c:pt>
                <c:pt idx="2434">
                  <c:v>464.02895465607759</c:v>
                </c:pt>
                <c:pt idx="2435">
                  <c:v>464.07306815127799</c:v>
                </c:pt>
                <c:pt idx="2436">
                  <c:v>464.09825313952348</c:v>
                </c:pt>
                <c:pt idx="2437">
                  <c:v>464.09061811150798</c:v>
                </c:pt>
                <c:pt idx="2438">
                  <c:v>464.10159346428026</c:v>
                </c:pt>
                <c:pt idx="2439">
                  <c:v>464.1307020085892</c:v>
                </c:pt>
                <c:pt idx="2440">
                  <c:v>464.16633213932801</c:v>
                </c:pt>
                <c:pt idx="2441">
                  <c:v>464.20228039623413</c:v>
                </c:pt>
                <c:pt idx="2442">
                  <c:v>464.25068859469332</c:v>
                </c:pt>
                <c:pt idx="2443">
                  <c:v>464.28912883991001</c:v>
                </c:pt>
                <c:pt idx="2444">
                  <c:v>464.29899075109665</c:v>
                </c:pt>
                <c:pt idx="2445">
                  <c:v>464.29596855250719</c:v>
                </c:pt>
                <c:pt idx="2446">
                  <c:v>464.32067635150167</c:v>
                </c:pt>
                <c:pt idx="2447">
                  <c:v>464.35800315513285</c:v>
                </c:pt>
                <c:pt idx="2448">
                  <c:v>464.3981400732419</c:v>
                </c:pt>
                <c:pt idx="2449">
                  <c:v>464.43880720162986</c:v>
                </c:pt>
                <c:pt idx="2450">
                  <c:v>464.49850887902852</c:v>
                </c:pt>
                <c:pt idx="2451">
                  <c:v>464.53159400042887</c:v>
                </c:pt>
                <c:pt idx="2452">
                  <c:v>464.54940906579827</c:v>
                </c:pt>
                <c:pt idx="2453">
                  <c:v>464.56515631108016</c:v>
                </c:pt>
                <c:pt idx="2454">
                  <c:v>464.61833640204895</c:v>
                </c:pt>
                <c:pt idx="2455">
                  <c:v>464.64951276644547</c:v>
                </c:pt>
                <c:pt idx="2456">
                  <c:v>464.68625633876985</c:v>
                </c:pt>
                <c:pt idx="2457">
                  <c:v>464.73561891573092</c:v>
                </c:pt>
                <c:pt idx="2458">
                  <c:v>464.78042168429391</c:v>
                </c:pt>
                <c:pt idx="2459">
                  <c:v>464.79182120528924</c:v>
                </c:pt>
                <c:pt idx="2460">
                  <c:v>464.79818372863542</c:v>
                </c:pt>
                <c:pt idx="2461">
                  <c:v>464.81059064916059</c:v>
                </c:pt>
                <c:pt idx="2462">
                  <c:v>464.83354875423481</c:v>
                </c:pt>
                <c:pt idx="2463">
                  <c:v>464.85481018641678</c:v>
                </c:pt>
                <c:pt idx="2464">
                  <c:v>464.88720603445461</c:v>
                </c:pt>
                <c:pt idx="2465">
                  <c:v>464.93773507402915</c:v>
                </c:pt>
                <c:pt idx="2466">
                  <c:v>464.97686459260842</c:v>
                </c:pt>
                <c:pt idx="2467">
                  <c:v>464.96843424917466</c:v>
                </c:pt>
                <c:pt idx="2468">
                  <c:v>464.97834918138921</c:v>
                </c:pt>
                <c:pt idx="2469">
                  <c:v>465.00130728646349</c:v>
                </c:pt>
                <c:pt idx="2470">
                  <c:v>465.03301386113878</c:v>
                </c:pt>
                <c:pt idx="2471">
                  <c:v>465.06880305496128</c:v>
                </c:pt>
                <c:pt idx="2472">
                  <c:v>465.13195109917251</c:v>
                </c:pt>
                <c:pt idx="2473">
                  <c:v>465.18454795883457</c:v>
                </c:pt>
                <c:pt idx="2474">
                  <c:v>465.20755908493675</c:v>
                </c:pt>
                <c:pt idx="2475">
                  <c:v>465.21249004053004</c:v>
                </c:pt>
                <c:pt idx="2476">
                  <c:v>465.22611644469657</c:v>
                </c:pt>
                <c:pt idx="2477">
                  <c:v>465.25559613620072</c:v>
                </c:pt>
                <c:pt idx="2478">
                  <c:v>465.29297596085974</c:v>
                </c:pt>
                <c:pt idx="2479">
                  <c:v>465.33459746774957</c:v>
                </c:pt>
                <c:pt idx="2480">
                  <c:v>465.38899704235973</c:v>
                </c:pt>
                <c:pt idx="2481">
                  <c:v>465.43756430390255</c:v>
                </c:pt>
                <c:pt idx="2482">
                  <c:v>465.45251623376618</c:v>
                </c:pt>
                <c:pt idx="2483">
                  <c:v>465.44885778284208</c:v>
                </c:pt>
                <c:pt idx="2484">
                  <c:v>465.46725607951828</c:v>
                </c:pt>
                <c:pt idx="2485">
                  <c:v>465.4871389649752</c:v>
                </c:pt>
                <c:pt idx="2486">
                  <c:v>465.49779619158011</c:v>
                </c:pt>
                <c:pt idx="2487">
                  <c:v>465.52918464008809</c:v>
                </c:pt>
                <c:pt idx="2488">
                  <c:v>465.57860023807706</c:v>
                </c:pt>
                <c:pt idx="2489">
                  <c:v>465.61438943189955</c:v>
                </c:pt>
                <c:pt idx="2490">
                  <c:v>465.6260540580343</c:v>
                </c:pt>
                <c:pt idx="2491">
                  <c:v>465.64190734537198</c:v>
                </c:pt>
                <c:pt idx="2492">
                  <c:v>465.67377298313096</c:v>
                </c:pt>
                <c:pt idx="2493">
                  <c:v>465.69699619334466</c:v>
                </c:pt>
                <c:pt idx="2494">
                  <c:v>465.70908498770245</c:v>
                </c:pt>
                <c:pt idx="2495">
                  <c:v>465.7457225179711</c:v>
                </c:pt>
                <c:pt idx="2496">
                  <c:v>465.79190383325908</c:v>
                </c:pt>
                <c:pt idx="2497">
                  <c:v>465.80733295237366</c:v>
                </c:pt>
                <c:pt idx="2498">
                  <c:v>465.81056723507464</c:v>
                </c:pt>
                <c:pt idx="2499">
                  <c:v>465.84831820692887</c:v>
                </c:pt>
                <c:pt idx="2500">
                  <c:v>465.88930346148413</c:v>
                </c:pt>
                <c:pt idx="2501">
                  <c:v>465.92769068567299</c:v>
                </c:pt>
                <c:pt idx="2502">
                  <c:v>465.97419012712822</c:v>
                </c:pt>
                <c:pt idx="2503">
                  <c:v>466.03908786525966</c:v>
                </c:pt>
                <c:pt idx="2504">
                  <c:v>466.07392268058021</c:v>
                </c:pt>
                <c:pt idx="2505">
                  <c:v>466.07980801467551</c:v>
                </c:pt>
                <c:pt idx="2506">
                  <c:v>466.09449483939966</c:v>
                </c:pt>
                <c:pt idx="2507">
                  <c:v>466.12964778088752</c:v>
                </c:pt>
                <c:pt idx="2508">
                  <c:v>466.1598167457542</c:v>
                </c:pt>
                <c:pt idx="2509">
                  <c:v>466.19481062415838</c:v>
                </c:pt>
                <c:pt idx="2510">
                  <c:v>466.24358996981272</c:v>
                </c:pt>
                <c:pt idx="2511">
                  <c:v>466.28213625708526</c:v>
                </c:pt>
                <c:pt idx="2512">
                  <c:v>466.29650495564215</c:v>
                </c:pt>
                <c:pt idx="2513">
                  <c:v>466.29862579675751</c:v>
                </c:pt>
                <c:pt idx="2514">
                  <c:v>466.31389585278845</c:v>
                </c:pt>
                <c:pt idx="2515">
                  <c:v>466.33674791580694</c:v>
                </c:pt>
                <c:pt idx="2516">
                  <c:v>466.36442489236299</c:v>
                </c:pt>
                <c:pt idx="2517">
                  <c:v>466.39788116095855</c:v>
                </c:pt>
                <c:pt idx="2518">
                  <c:v>466.459067427138</c:v>
                </c:pt>
                <c:pt idx="2519">
                  <c:v>466.5077937517645</c:v>
                </c:pt>
                <c:pt idx="2520">
                  <c:v>466.52513162788296</c:v>
                </c:pt>
                <c:pt idx="2521">
                  <c:v>466.54246950400136</c:v>
                </c:pt>
                <c:pt idx="2522">
                  <c:v>466.5840910108912</c:v>
                </c:pt>
                <c:pt idx="2523">
                  <c:v>466.61192705053094</c:v>
                </c:pt>
                <c:pt idx="2524">
                  <c:v>466.64230809950914</c:v>
                </c:pt>
                <c:pt idx="2525">
                  <c:v>466.69962383065297</c:v>
                </c:pt>
                <c:pt idx="2526">
                  <c:v>466.7507361015343</c:v>
                </c:pt>
                <c:pt idx="2527">
                  <c:v>466.7752848374451</c:v>
                </c:pt>
                <c:pt idx="2528">
                  <c:v>466.77968558275956</c:v>
                </c:pt>
                <c:pt idx="2529">
                  <c:v>466.79956846821653</c:v>
                </c:pt>
                <c:pt idx="2530">
                  <c:v>466.81542175555415</c:v>
                </c:pt>
                <c:pt idx="2531">
                  <c:v>466.8377966293217</c:v>
                </c:pt>
                <c:pt idx="2532">
                  <c:v>466.86091379747961</c:v>
                </c:pt>
                <c:pt idx="2533">
                  <c:v>466.91494222489462</c:v>
                </c:pt>
                <c:pt idx="2534">
                  <c:v>466.95009516638248</c:v>
                </c:pt>
                <c:pt idx="2535">
                  <c:v>466.97188680884329</c:v>
                </c:pt>
                <c:pt idx="2536">
                  <c:v>466.98556623403766</c:v>
                </c:pt>
                <c:pt idx="2537">
                  <c:v>467.02994483437755</c:v>
                </c:pt>
                <c:pt idx="2538">
                  <c:v>467.05338012870277</c:v>
                </c:pt>
                <c:pt idx="2539">
                  <c:v>467.07352811929911</c:v>
                </c:pt>
                <c:pt idx="2540">
                  <c:v>467.10703740892257</c:v>
                </c:pt>
                <c:pt idx="2541">
                  <c:v>467.1481817265614</c:v>
                </c:pt>
                <c:pt idx="2542">
                  <c:v>467.16058864708657</c:v>
                </c:pt>
                <c:pt idx="2543">
                  <c:v>467.16350480362024</c:v>
                </c:pt>
                <c:pt idx="2544">
                  <c:v>467.17331369377899</c:v>
                </c:pt>
                <c:pt idx="2545">
                  <c:v>467.2058686049005</c:v>
                </c:pt>
                <c:pt idx="2546">
                  <c:v>467.23529527537676</c:v>
                </c:pt>
                <c:pt idx="2547">
                  <c:v>467.26180578931934</c:v>
                </c:pt>
                <c:pt idx="2548">
                  <c:v>467.31058513497368</c:v>
                </c:pt>
                <c:pt idx="2549">
                  <c:v>467.35740270259623</c:v>
                </c:pt>
                <c:pt idx="2550">
                  <c:v>467.36493168855594</c:v>
                </c:pt>
                <c:pt idx="2551">
                  <c:v>467.37140025395792</c:v>
                </c:pt>
                <c:pt idx="2552">
                  <c:v>467.39828191509571</c:v>
                </c:pt>
                <c:pt idx="2553">
                  <c:v>467.43274558322105</c:v>
                </c:pt>
                <c:pt idx="2554">
                  <c:v>467.45421909951455</c:v>
                </c:pt>
                <c:pt idx="2555">
                  <c:v>467.50124875124868</c:v>
                </c:pt>
                <c:pt idx="2556">
                  <c:v>467.5604732393964</c:v>
                </c:pt>
                <c:pt idx="2557">
                  <c:v>467.59933765283625</c:v>
                </c:pt>
                <c:pt idx="2558">
                  <c:v>467.60707872290749</c:v>
                </c:pt>
                <c:pt idx="2559">
                  <c:v>467.63496778357506</c:v>
                </c:pt>
                <c:pt idx="2560">
                  <c:v>467.66937843067251</c:v>
                </c:pt>
                <c:pt idx="2561">
                  <c:v>467.69440435583431</c:v>
                </c:pt>
                <c:pt idx="2562">
                  <c:v>467.71927121791248</c:v>
                </c:pt>
                <c:pt idx="2563">
                  <c:v>467.75606781126476</c:v>
                </c:pt>
                <c:pt idx="2564">
                  <c:v>467.78682000743817</c:v>
                </c:pt>
                <c:pt idx="2565">
                  <c:v>467.78989522705552</c:v>
                </c:pt>
                <c:pt idx="2566">
                  <c:v>467.79259929947762</c:v>
                </c:pt>
                <c:pt idx="2567">
                  <c:v>467.8155574045519</c:v>
                </c:pt>
                <c:pt idx="2568">
                  <c:v>467.85447483901964</c:v>
                </c:pt>
                <c:pt idx="2569">
                  <c:v>467.90574617298455</c:v>
                </c:pt>
                <c:pt idx="2570">
                  <c:v>467.96131221020823</c:v>
                </c:pt>
                <c:pt idx="2571">
                  <c:v>468.02393004414057</c:v>
                </c:pt>
                <c:pt idx="2572">
                  <c:v>468.06767239214582</c:v>
                </c:pt>
                <c:pt idx="2573">
                  <c:v>468.08686600424028</c:v>
                </c:pt>
                <c:pt idx="2574">
                  <c:v>468.08808548788164</c:v>
                </c:pt>
                <c:pt idx="2575">
                  <c:v>468.11714101116269</c:v>
                </c:pt>
                <c:pt idx="2576">
                  <c:v>468.14009911623697</c:v>
                </c:pt>
                <c:pt idx="2577">
                  <c:v>468.15510406712849</c:v>
                </c:pt>
                <c:pt idx="2578">
                  <c:v>468.19534702729328</c:v>
                </c:pt>
                <c:pt idx="2579">
                  <c:v>468.24534585658898</c:v>
                </c:pt>
                <c:pt idx="2580">
                  <c:v>468.26178237523339</c:v>
                </c:pt>
                <c:pt idx="2581">
                  <c:v>468.25732860889104</c:v>
                </c:pt>
                <c:pt idx="2582">
                  <c:v>468.2831498494711</c:v>
                </c:pt>
                <c:pt idx="2583">
                  <c:v>468.30987244752527</c:v>
                </c:pt>
                <c:pt idx="2584">
                  <c:v>468.33277753157165</c:v>
                </c:pt>
                <c:pt idx="2585">
                  <c:v>468.36305253849406</c:v>
                </c:pt>
                <c:pt idx="2586">
                  <c:v>468.41686888179748</c:v>
                </c:pt>
                <c:pt idx="2587">
                  <c:v>468.46336832325278</c:v>
                </c:pt>
                <c:pt idx="2588">
                  <c:v>468.47604034891731</c:v>
                </c:pt>
                <c:pt idx="2589">
                  <c:v>468.48436465029528</c:v>
                </c:pt>
                <c:pt idx="2590">
                  <c:v>468.51670747730526</c:v>
                </c:pt>
                <c:pt idx="2591">
                  <c:v>468.55106510337481</c:v>
                </c:pt>
                <c:pt idx="2592">
                  <c:v>468.56797881127022</c:v>
                </c:pt>
                <c:pt idx="2593">
                  <c:v>468.60986542329948</c:v>
                </c:pt>
                <c:pt idx="2594">
                  <c:v>468.65148693018932</c:v>
                </c:pt>
                <c:pt idx="2595">
                  <c:v>468.66569656566253</c:v>
                </c:pt>
                <c:pt idx="2596">
                  <c:v>468.66447708202116</c:v>
                </c:pt>
                <c:pt idx="2597">
                  <c:v>468.6709456474232</c:v>
                </c:pt>
                <c:pt idx="2598">
                  <c:v>468.69358562633016</c:v>
                </c:pt>
                <c:pt idx="2599">
                  <c:v>468.70562139966006</c:v>
                </c:pt>
                <c:pt idx="2600">
                  <c:v>468.74263007712392</c:v>
                </c:pt>
                <c:pt idx="2601">
                  <c:v>468.7918866120292</c:v>
                </c:pt>
                <c:pt idx="2602">
                  <c:v>468.84411232449611</c:v>
                </c:pt>
                <c:pt idx="2603">
                  <c:v>468.84496066094226</c:v>
                </c:pt>
                <c:pt idx="2604">
                  <c:v>468.86017769594531</c:v>
                </c:pt>
                <c:pt idx="2605">
                  <c:v>468.88196933840612</c:v>
                </c:pt>
                <c:pt idx="2606">
                  <c:v>468.90842683132081</c:v>
                </c:pt>
                <c:pt idx="2607">
                  <c:v>468.92825669574984</c:v>
                </c:pt>
                <c:pt idx="2608">
                  <c:v>468.97364269561956</c:v>
                </c:pt>
                <c:pt idx="2609">
                  <c:v>469.02268714641332</c:v>
                </c:pt>
                <c:pt idx="2610">
                  <c:v>469.05381048978188</c:v>
                </c:pt>
                <c:pt idx="2611">
                  <c:v>469.0630361486339</c:v>
                </c:pt>
                <c:pt idx="2612">
                  <c:v>469.07141347103976</c:v>
                </c:pt>
                <c:pt idx="2613">
                  <c:v>469.11064903167477</c:v>
                </c:pt>
                <c:pt idx="2614">
                  <c:v>469.14818791941747</c:v>
                </c:pt>
                <c:pt idx="2615">
                  <c:v>469.17215342402159</c:v>
                </c:pt>
                <c:pt idx="2616">
                  <c:v>469.23180208039236</c:v>
                </c:pt>
                <c:pt idx="2617">
                  <c:v>469.28535331855636</c:v>
                </c:pt>
                <c:pt idx="2618">
                  <c:v>469.30221400542388</c:v>
                </c:pt>
                <c:pt idx="2619">
                  <c:v>469.31568134650672</c:v>
                </c:pt>
                <c:pt idx="2620">
                  <c:v>469.35099335107822</c:v>
                </c:pt>
                <c:pt idx="2621">
                  <c:v>469.36552111271874</c:v>
                </c:pt>
                <c:pt idx="2622">
                  <c:v>469.38635837667761</c:v>
                </c:pt>
                <c:pt idx="2623">
                  <c:v>469.42145829713758</c:v>
                </c:pt>
                <c:pt idx="2624">
                  <c:v>469.47591089277563</c:v>
                </c:pt>
                <c:pt idx="2625">
                  <c:v>469.50194421746727</c:v>
                </c:pt>
                <c:pt idx="2626">
                  <c:v>469.51668406321932</c:v>
                </c:pt>
                <c:pt idx="2627">
                  <c:v>469.54038446268402</c:v>
                </c:pt>
                <c:pt idx="2628">
                  <c:v>469.57458302566994</c:v>
                </c:pt>
                <c:pt idx="2629">
                  <c:v>469.59595049990764</c:v>
                </c:pt>
                <c:pt idx="2630">
                  <c:v>469.62813426383394</c:v>
                </c:pt>
                <c:pt idx="2631">
                  <c:v>469.68332915386236</c:v>
                </c:pt>
                <c:pt idx="2632">
                  <c:v>469.73751664436099</c:v>
                </c:pt>
                <c:pt idx="2633">
                  <c:v>469.75803578215255</c:v>
                </c:pt>
                <c:pt idx="2634">
                  <c:v>469.76858696670172</c:v>
                </c:pt>
                <c:pt idx="2635">
                  <c:v>469.79472633344909</c:v>
                </c:pt>
                <c:pt idx="2636">
                  <c:v>469.80989034742424</c:v>
                </c:pt>
                <c:pt idx="2637">
                  <c:v>469.82309258336767</c:v>
                </c:pt>
                <c:pt idx="2638">
                  <c:v>469.85177695945356</c:v>
                </c:pt>
                <c:pt idx="2639">
                  <c:v>469.90304829341846</c:v>
                </c:pt>
                <c:pt idx="2640">
                  <c:v>469.9322628797832</c:v>
                </c:pt>
                <c:pt idx="2641">
                  <c:v>469.94504094750351</c:v>
                </c:pt>
                <c:pt idx="2642">
                  <c:v>469.94663157834009</c:v>
                </c:pt>
                <c:pt idx="2643">
                  <c:v>469.97372532358941</c:v>
                </c:pt>
                <c:pt idx="2644">
                  <c:v>469.99445654549248</c:v>
                </c:pt>
                <c:pt idx="2645">
                  <c:v>470.02011872298891</c:v>
                </c:pt>
                <c:pt idx="2646">
                  <c:v>470.05882407334508</c:v>
                </c:pt>
                <c:pt idx="2647">
                  <c:v>470.10219527415512</c:v>
                </c:pt>
                <c:pt idx="2648">
                  <c:v>470.11863179279953</c:v>
                </c:pt>
                <c:pt idx="2649">
                  <c:v>470.11428406851297</c:v>
                </c:pt>
                <c:pt idx="2650">
                  <c:v>470.12361576942072</c:v>
                </c:pt>
                <c:pt idx="2651">
                  <c:v>470.14551345393733</c:v>
                </c:pt>
                <c:pt idx="2652">
                  <c:v>470.16661582303561</c:v>
                </c:pt>
                <c:pt idx="2653">
                  <c:v>470.19699687201381</c:v>
                </c:pt>
                <c:pt idx="2654">
                  <c:v>470.24413256580368</c:v>
                </c:pt>
                <c:pt idx="2655">
                  <c:v>470.28405739980121</c:v>
                </c:pt>
                <c:pt idx="2656">
                  <c:v>470.29158638576092</c:v>
                </c:pt>
                <c:pt idx="2657">
                  <c:v>470.30245569647735</c:v>
                </c:pt>
                <c:pt idx="2658">
                  <c:v>470.33161726181419</c:v>
                </c:pt>
                <c:pt idx="2659">
                  <c:v>470.35902913323082</c:v>
                </c:pt>
                <c:pt idx="2660">
                  <c:v>470.38887997193018</c:v>
                </c:pt>
                <c:pt idx="2661">
                  <c:v>470.4337887825489</c:v>
                </c:pt>
                <c:pt idx="2662">
                  <c:v>470.48490105343024</c:v>
                </c:pt>
                <c:pt idx="2663">
                  <c:v>470.51279011409781</c:v>
                </c:pt>
                <c:pt idx="2664">
                  <c:v>470.51310824026513</c:v>
                </c:pt>
                <c:pt idx="2665">
                  <c:v>470.53166560002489</c:v>
                </c:pt>
                <c:pt idx="2666">
                  <c:v>470.57068907654838</c:v>
                </c:pt>
                <c:pt idx="2667">
                  <c:v>470.61135620493633</c:v>
                </c:pt>
                <c:pt idx="2668">
                  <c:v>470.63415524692692</c:v>
                </c:pt>
                <c:pt idx="2669">
                  <c:v>470.69873485889104</c:v>
                </c:pt>
                <c:pt idx="2670">
                  <c:v>470.7357435363549</c:v>
                </c:pt>
                <c:pt idx="2671">
                  <c:v>470.7447571110954</c:v>
                </c:pt>
                <c:pt idx="2672">
                  <c:v>470.74793837276849</c:v>
                </c:pt>
                <c:pt idx="2673">
                  <c:v>470.77094949887066</c:v>
                </c:pt>
                <c:pt idx="2674">
                  <c:v>470.80154263196039</c:v>
                </c:pt>
                <c:pt idx="2675">
                  <c:v>470.83314316457995</c:v>
                </c:pt>
                <c:pt idx="2676">
                  <c:v>470.87985469014677</c:v>
                </c:pt>
                <c:pt idx="2677">
                  <c:v>470.93112602411168</c:v>
                </c:pt>
                <c:pt idx="2678">
                  <c:v>470.971156900165</c:v>
                </c:pt>
                <c:pt idx="2679">
                  <c:v>470.97242940483426</c:v>
                </c:pt>
                <c:pt idx="2680">
                  <c:v>470.98812362908825</c:v>
                </c:pt>
                <c:pt idx="2681">
                  <c:v>471.01484622714236</c:v>
                </c:pt>
                <c:pt idx="2682">
                  <c:v>471.04156882519646</c:v>
                </c:pt>
                <c:pt idx="2683">
                  <c:v>471.06961694894773</c:v>
                </c:pt>
                <c:pt idx="2684">
                  <c:v>471.11606336937513</c:v>
                </c:pt>
                <c:pt idx="2685">
                  <c:v>471.15535195103803</c:v>
                </c:pt>
                <c:pt idx="2686">
                  <c:v>471.1689783552045</c:v>
                </c:pt>
                <c:pt idx="2687">
                  <c:v>471.16712261922856</c:v>
                </c:pt>
                <c:pt idx="2688">
                  <c:v>471.19029280841437</c:v>
                </c:pt>
                <c:pt idx="2689">
                  <c:v>471.21123611442897</c:v>
                </c:pt>
                <c:pt idx="2690">
                  <c:v>471.23260358866673</c:v>
                </c:pt>
                <c:pt idx="2691">
                  <c:v>471.25683419841022</c:v>
                </c:pt>
                <c:pt idx="2692">
                  <c:v>471.30693906976171</c:v>
                </c:pt>
                <c:pt idx="2693">
                  <c:v>471.33392677295524</c:v>
                </c:pt>
                <c:pt idx="2694">
                  <c:v>471.35810436167088</c:v>
                </c:pt>
                <c:pt idx="2695">
                  <c:v>471.37894162562975</c:v>
                </c:pt>
                <c:pt idx="2696">
                  <c:v>471.42703169792156</c:v>
                </c:pt>
                <c:pt idx="2697">
                  <c:v>471.46260880763253</c:v>
                </c:pt>
                <c:pt idx="2698">
                  <c:v>471.49696643370208</c:v>
                </c:pt>
                <c:pt idx="2699">
                  <c:v>471.53434625836115</c:v>
                </c:pt>
                <c:pt idx="2700">
                  <c:v>471.57543755497215</c:v>
                </c:pt>
                <c:pt idx="2701">
                  <c:v>471.57612682833468</c:v>
                </c:pt>
                <c:pt idx="2702">
                  <c:v>471.56865086340287</c:v>
                </c:pt>
                <c:pt idx="2703">
                  <c:v>471.58052757364914</c:v>
                </c:pt>
                <c:pt idx="2704">
                  <c:v>471.58932906427805</c:v>
                </c:pt>
                <c:pt idx="2705">
                  <c:v>471.58901093811073</c:v>
                </c:pt>
                <c:pt idx="2706">
                  <c:v>471.62331554315244</c:v>
                </c:pt>
                <c:pt idx="2707">
                  <c:v>471.66318735612208</c:v>
                </c:pt>
                <c:pt idx="2708">
                  <c:v>471.68720588175404</c:v>
                </c:pt>
                <c:pt idx="2709">
                  <c:v>471.70258197984077</c:v>
                </c:pt>
                <c:pt idx="2710">
                  <c:v>471.7224648652977</c:v>
                </c:pt>
                <c:pt idx="2711">
                  <c:v>471.73741679516132</c:v>
                </c:pt>
                <c:pt idx="2712">
                  <c:v>471.76716159180489</c:v>
                </c:pt>
                <c:pt idx="2713">
                  <c:v>471.79695940947636</c:v>
                </c:pt>
                <c:pt idx="2714">
                  <c:v>471.84669313363264</c:v>
                </c:pt>
                <c:pt idx="2715">
                  <c:v>471.89807050965334</c:v>
                </c:pt>
                <c:pt idx="2716">
                  <c:v>471.93216303058347</c:v>
                </c:pt>
                <c:pt idx="2717">
                  <c:v>471.93963899551528</c:v>
                </c:pt>
                <c:pt idx="2718">
                  <c:v>471.96652065665307</c:v>
                </c:pt>
                <c:pt idx="2719">
                  <c:v>471.99345533881871</c:v>
                </c:pt>
                <c:pt idx="2720">
                  <c:v>472.01795105370167</c:v>
                </c:pt>
                <c:pt idx="2721">
                  <c:v>472.05384628957995</c:v>
                </c:pt>
                <c:pt idx="2722">
                  <c:v>472.09817186889194</c:v>
                </c:pt>
                <c:pt idx="2723">
                  <c:v>472.13231741084996</c:v>
                </c:pt>
                <c:pt idx="2724">
                  <c:v>472.13799066083368</c:v>
                </c:pt>
                <c:pt idx="2725">
                  <c:v>472.14928413977321</c:v>
                </c:pt>
                <c:pt idx="2726">
                  <c:v>472.17187109765229</c:v>
                </c:pt>
                <c:pt idx="2727">
                  <c:v>472.20150985224012</c:v>
                </c:pt>
                <c:pt idx="2728">
                  <c:v>472.21582552976906</c:v>
                </c:pt>
                <c:pt idx="2729">
                  <c:v>472.24928179836462</c:v>
                </c:pt>
                <c:pt idx="2730">
                  <c:v>472.29297112534198</c:v>
                </c:pt>
                <c:pt idx="2731">
                  <c:v>472.32282196404134</c:v>
                </c:pt>
                <c:pt idx="2732">
                  <c:v>472.33093418130778</c:v>
                </c:pt>
                <c:pt idx="2733">
                  <c:v>472.35023383545797</c:v>
                </c:pt>
                <c:pt idx="2734">
                  <c:v>472.39031773253913</c:v>
                </c:pt>
                <c:pt idx="2735">
                  <c:v>472.41555574181245</c:v>
                </c:pt>
                <c:pt idx="2736">
                  <c:v>472.44010447772331</c:v>
                </c:pt>
                <c:pt idx="2737">
                  <c:v>472.48713412945744</c:v>
                </c:pt>
                <c:pt idx="2738">
                  <c:v>472.53935984192429</c:v>
                </c:pt>
                <c:pt idx="2739">
                  <c:v>472.55637959187544</c:v>
                </c:pt>
                <c:pt idx="2740">
                  <c:v>472.56364347269573</c:v>
                </c:pt>
                <c:pt idx="2741">
                  <c:v>472.58729085113248</c:v>
                </c:pt>
                <c:pt idx="2742">
                  <c:v>472.61099125059718</c:v>
                </c:pt>
                <c:pt idx="2743">
                  <c:v>472.62631432765596</c:v>
                </c:pt>
                <c:pt idx="2744">
                  <c:v>472.66061893269767</c:v>
                </c:pt>
                <c:pt idx="2745">
                  <c:v>472.71252651899727</c:v>
                </c:pt>
                <c:pt idx="2746">
                  <c:v>472.74428611470046</c:v>
                </c:pt>
                <c:pt idx="2747">
                  <c:v>472.75319364738516</c:v>
                </c:pt>
                <c:pt idx="2748">
                  <c:v>472.76464618940838</c:v>
                </c:pt>
                <c:pt idx="2749">
                  <c:v>472.7881345047615</c:v>
                </c:pt>
                <c:pt idx="2750">
                  <c:v>472.80918385283189</c:v>
                </c:pt>
                <c:pt idx="2751">
                  <c:v>472.82790027567535</c:v>
                </c:pt>
                <c:pt idx="2752">
                  <c:v>472.87434669610275</c:v>
                </c:pt>
                <c:pt idx="2753">
                  <c:v>472.92217166325514</c:v>
                </c:pt>
                <c:pt idx="2754">
                  <c:v>472.92773887118312</c:v>
                </c:pt>
                <c:pt idx="2755">
                  <c:v>472.92545896698402</c:v>
                </c:pt>
                <c:pt idx="2756">
                  <c:v>472.94873519822562</c:v>
                </c:pt>
                <c:pt idx="2757">
                  <c:v>472.95902127763537</c:v>
                </c:pt>
                <c:pt idx="2758">
                  <c:v>472.96978454629601</c:v>
                </c:pt>
                <c:pt idx="2759">
                  <c:v>472.99523463968092</c:v>
                </c:pt>
                <c:pt idx="2760">
                  <c:v>473.05048255073723</c:v>
                </c:pt>
                <c:pt idx="2761">
                  <c:v>473.08409788241642</c:v>
                </c:pt>
                <c:pt idx="2762">
                  <c:v>473.10440493609644</c:v>
                </c:pt>
                <c:pt idx="2763">
                  <c:v>473.11898571876486</c:v>
                </c:pt>
                <c:pt idx="2764">
                  <c:v>473.16013003640376</c:v>
                </c:pt>
                <c:pt idx="2765">
                  <c:v>473.18552710876077</c:v>
                </c:pt>
                <c:pt idx="2766">
                  <c:v>473.20376634235322</c:v>
                </c:pt>
                <c:pt idx="2767">
                  <c:v>473.25318194034219</c:v>
                </c:pt>
                <c:pt idx="2768">
                  <c:v>473.30323379066579</c:v>
                </c:pt>
                <c:pt idx="2769">
                  <c:v>473.32820669479969</c:v>
                </c:pt>
                <c:pt idx="2770">
                  <c:v>473.33186514572378</c:v>
                </c:pt>
                <c:pt idx="2771">
                  <c:v>473.36410193067798</c:v>
                </c:pt>
                <c:pt idx="2772">
                  <c:v>473.39750517824564</c:v>
                </c:pt>
                <c:pt idx="2773">
                  <c:v>473.43695282299217</c:v>
                </c:pt>
                <c:pt idx="2774">
                  <c:v>473.46987888130883</c:v>
                </c:pt>
                <c:pt idx="2775">
                  <c:v>473.52279386713826</c:v>
                </c:pt>
                <c:pt idx="2776">
                  <c:v>473.56494558430694</c:v>
                </c:pt>
                <c:pt idx="2777">
                  <c:v>473.57273967540607</c:v>
                </c:pt>
                <c:pt idx="2778">
                  <c:v>473.57544374782822</c:v>
                </c:pt>
                <c:pt idx="2779">
                  <c:v>473.60624896502947</c:v>
                </c:pt>
                <c:pt idx="2780">
                  <c:v>473.63986429670865</c:v>
                </c:pt>
                <c:pt idx="2781">
                  <c:v>473.65052152331356</c:v>
                </c:pt>
                <c:pt idx="2782">
                  <c:v>473.68392477088122</c:v>
                </c:pt>
                <c:pt idx="2783">
                  <c:v>473.72665971935669</c:v>
                </c:pt>
                <c:pt idx="2784">
                  <c:v>473.7448459319213</c:v>
                </c:pt>
                <c:pt idx="2785">
                  <c:v>473.73827132446354</c:v>
                </c:pt>
                <c:pt idx="2786">
                  <c:v>473.76239589215129</c:v>
                </c:pt>
                <c:pt idx="2787">
                  <c:v>473.80396437801323</c:v>
                </c:pt>
                <c:pt idx="2788">
                  <c:v>473.83164135456929</c:v>
                </c:pt>
                <c:pt idx="2789">
                  <c:v>473.85846999467918</c:v>
                </c:pt>
                <c:pt idx="2790">
                  <c:v>473.91021851789509</c:v>
                </c:pt>
                <c:pt idx="2791">
                  <c:v>473.94319759723965</c:v>
                </c:pt>
                <c:pt idx="2792">
                  <c:v>473.93519142202899</c:v>
                </c:pt>
                <c:pt idx="2793">
                  <c:v>473.93752434725593</c:v>
                </c:pt>
                <c:pt idx="2794">
                  <c:v>473.9708745737957</c:v>
                </c:pt>
                <c:pt idx="2795">
                  <c:v>474.00289927463837</c:v>
                </c:pt>
                <c:pt idx="2796">
                  <c:v>474.04012003621375</c:v>
                </c:pt>
                <c:pt idx="2797">
                  <c:v>474.08635437252957</c:v>
                </c:pt>
                <c:pt idx="2798">
                  <c:v>474.12993765745119</c:v>
                </c:pt>
                <c:pt idx="2799">
                  <c:v>474.15024471113122</c:v>
                </c:pt>
                <c:pt idx="2800">
                  <c:v>474.14907824851775</c:v>
                </c:pt>
                <c:pt idx="2801">
                  <c:v>474.14552583964945</c:v>
                </c:pt>
                <c:pt idx="2802">
                  <c:v>474.1727786479824</c:v>
                </c:pt>
                <c:pt idx="2803">
                  <c:v>474.1960018581961</c:v>
                </c:pt>
                <c:pt idx="2804">
                  <c:v>474.21530151234629</c:v>
                </c:pt>
                <c:pt idx="2805">
                  <c:v>474.24387984637639</c:v>
                </c:pt>
                <c:pt idx="2806">
                  <c:v>474.28433489065276</c:v>
                </c:pt>
                <c:pt idx="2807">
                  <c:v>474.29053835091531</c:v>
                </c:pt>
                <c:pt idx="2808">
                  <c:v>474.28497114298739</c:v>
                </c:pt>
                <c:pt idx="2809">
                  <c:v>474.30029422004623</c:v>
                </c:pt>
                <c:pt idx="2810">
                  <c:v>474.33857540217929</c:v>
                </c:pt>
                <c:pt idx="2811">
                  <c:v>474.36084423389104</c:v>
                </c:pt>
                <c:pt idx="2812">
                  <c:v>474.39377029220776</c:v>
                </c:pt>
                <c:pt idx="2813">
                  <c:v>474.44249661683421</c:v>
                </c:pt>
                <c:pt idx="2814">
                  <c:v>474.47415017048161</c:v>
                </c:pt>
                <c:pt idx="2815">
                  <c:v>474.48030060971632</c:v>
                </c:pt>
                <c:pt idx="2816">
                  <c:v>474.48109592513458</c:v>
                </c:pt>
                <c:pt idx="2817">
                  <c:v>474.50925009094163</c:v>
                </c:pt>
                <c:pt idx="2818">
                  <c:v>474.54042645533809</c:v>
                </c:pt>
                <c:pt idx="2819">
                  <c:v>474.56645978002967</c:v>
                </c:pt>
                <c:pt idx="2820">
                  <c:v>474.60272616310317</c:v>
                </c:pt>
                <c:pt idx="2821">
                  <c:v>474.65733782182485</c:v>
                </c:pt>
                <c:pt idx="2822">
                  <c:v>474.67584216055678</c:v>
                </c:pt>
                <c:pt idx="2823">
                  <c:v>474.68634032407806</c:v>
                </c:pt>
                <c:pt idx="2824">
                  <c:v>474.71242666979754</c:v>
                </c:pt>
                <c:pt idx="2825">
                  <c:v>474.74948836828924</c:v>
                </c:pt>
                <c:pt idx="2826">
                  <c:v>474.77472637756262</c:v>
                </c:pt>
                <c:pt idx="2827">
                  <c:v>474.81168203399858</c:v>
                </c:pt>
                <c:pt idx="2828">
                  <c:v>474.86486212496737</c:v>
                </c:pt>
                <c:pt idx="2829">
                  <c:v>474.90059829776197</c:v>
                </c:pt>
                <c:pt idx="2830">
                  <c:v>474.9097179145582</c:v>
                </c:pt>
                <c:pt idx="2831">
                  <c:v>474.92387452900357</c:v>
                </c:pt>
                <c:pt idx="2832">
                  <c:v>474.95855028124043</c:v>
                </c:pt>
                <c:pt idx="2833">
                  <c:v>474.98797695171669</c:v>
                </c:pt>
                <c:pt idx="2834">
                  <c:v>475.01268475071117</c:v>
                </c:pt>
                <c:pt idx="2835">
                  <c:v>475.05186729031834</c:v>
                </c:pt>
                <c:pt idx="2836">
                  <c:v>475.1022372668092</c:v>
                </c:pt>
                <c:pt idx="2837">
                  <c:v>475.11771940695166</c:v>
                </c:pt>
                <c:pt idx="2838">
                  <c:v>475.10955416865738</c:v>
                </c:pt>
                <c:pt idx="2839">
                  <c:v>475.12927799103068</c:v>
                </c:pt>
                <c:pt idx="2840">
                  <c:v>475.15918185075788</c:v>
                </c:pt>
                <c:pt idx="2841">
                  <c:v>475.17795129462922</c:v>
                </c:pt>
                <c:pt idx="2842">
                  <c:v>475.20727192304975</c:v>
                </c:pt>
                <c:pt idx="2843">
                  <c:v>475.25287000703094</c:v>
                </c:pt>
                <c:pt idx="2844">
                  <c:v>475.28754575926786</c:v>
                </c:pt>
                <c:pt idx="2845">
                  <c:v>475.28818201160249</c:v>
                </c:pt>
                <c:pt idx="2846">
                  <c:v>475.28181948825625</c:v>
                </c:pt>
                <c:pt idx="2847">
                  <c:v>475.30891323350556</c:v>
                </c:pt>
                <c:pt idx="2848">
                  <c:v>475.33335592736063</c:v>
                </c:pt>
                <c:pt idx="2849">
                  <c:v>475.34364200677032</c:v>
                </c:pt>
                <c:pt idx="2850">
                  <c:v>475.37529556041778</c:v>
                </c:pt>
                <c:pt idx="2851">
                  <c:v>475.4358985952905</c:v>
                </c:pt>
                <c:pt idx="2852">
                  <c:v>475.45530429149647</c:v>
                </c:pt>
                <c:pt idx="2853">
                  <c:v>475.46442390829276</c:v>
                </c:pt>
                <c:pt idx="2854">
                  <c:v>475.48123157413232</c:v>
                </c:pt>
                <c:pt idx="2855">
                  <c:v>475.5180811885125</c:v>
                </c:pt>
                <c:pt idx="2856">
                  <c:v>475.52423162774721</c:v>
                </c:pt>
                <c:pt idx="2857">
                  <c:v>475.55164349916384</c:v>
                </c:pt>
                <c:pt idx="2858">
                  <c:v>475.60317993826817</c:v>
                </c:pt>
                <c:pt idx="2859">
                  <c:v>475.65286064139661</c:v>
                </c:pt>
                <c:pt idx="2860">
                  <c:v>475.66563870911693</c:v>
                </c:pt>
                <c:pt idx="2861">
                  <c:v>475.67937115533914</c:v>
                </c:pt>
                <c:pt idx="2862">
                  <c:v>475.69061161325084</c:v>
                </c:pt>
                <c:pt idx="2863">
                  <c:v>475.70238228144132</c:v>
                </c:pt>
                <c:pt idx="2864">
                  <c:v>475.71240325571165</c:v>
                </c:pt>
                <c:pt idx="2865">
                  <c:v>475.74368566216384</c:v>
                </c:pt>
                <c:pt idx="2866">
                  <c:v>475.78567831624889</c:v>
                </c:pt>
                <c:pt idx="2867">
                  <c:v>475.81807416428677</c:v>
                </c:pt>
                <c:pt idx="2868">
                  <c:v>475.81547613392036</c:v>
                </c:pt>
                <c:pt idx="2869">
                  <c:v>475.83170056845324</c:v>
                </c:pt>
                <c:pt idx="2870">
                  <c:v>475.86017286042755</c:v>
                </c:pt>
                <c:pt idx="2871">
                  <c:v>475.88710754259324</c:v>
                </c:pt>
                <c:pt idx="2872">
                  <c:v>475.91441337195408</c:v>
                </c:pt>
                <c:pt idx="2873">
                  <c:v>475.96865388348061</c:v>
                </c:pt>
                <c:pt idx="2874">
                  <c:v>476.01637280857722</c:v>
                </c:pt>
                <c:pt idx="2875">
                  <c:v>476.01997823847341</c:v>
                </c:pt>
                <c:pt idx="2876">
                  <c:v>476.02649982490328</c:v>
                </c:pt>
                <c:pt idx="2877">
                  <c:v>476.06260714489309</c:v>
                </c:pt>
                <c:pt idx="2878">
                  <c:v>476.09420767751266</c:v>
                </c:pt>
                <c:pt idx="2879">
                  <c:v>476.1219376750966</c:v>
                </c:pt>
                <c:pt idx="2880">
                  <c:v>476.17061097869515</c:v>
                </c:pt>
                <c:pt idx="2881">
                  <c:v>476.22681326825341</c:v>
                </c:pt>
                <c:pt idx="2882">
                  <c:v>476.24712032193344</c:v>
                </c:pt>
                <c:pt idx="2883">
                  <c:v>476.24393906026035</c:v>
                </c:pt>
                <c:pt idx="2884">
                  <c:v>476.24028060933625</c:v>
                </c:pt>
                <c:pt idx="2885">
                  <c:v>476.26005745273744</c:v>
                </c:pt>
                <c:pt idx="2886">
                  <c:v>476.28222024239341</c:v>
                </c:pt>
                <c:pt idx="2887">
                  <c:v>476.30024739187439</c:v>
                </c:pt>
                <c:pt idx="2888">
                  <c:v>476.34266421418249</c:v>
                </c:pt>
                <c:pt idx="2889">
                  <c:v>476.38836834021953</c:v>
                </c:pt>
                <c:pt idx="2890">
                  <c:v>476.41906751536499</c:v>
                </c:pt>
                <c:pt idx="2891">
                  <c:v>476.42065814620156</c:v>
                </c:pt>
                <c:pt idx="2892">
                  <c:v>476.44828210172972</c:v>
                </c:pt>
                <c:pt idx="2893">
                  <c:v>476.48454848480316</c:v>
                </c:pt>
                <c:pt idx="2894">
                  <c:v>476.510475767439</c:v>
                </c:pt>
                <c:pt idx="2895">
                  <c:v>476.53311574634597</c:v>
                </c:pt>
                <c:pt idx="2896">
                  <c:v>476.57961518780127</c:v>
                </c:pt>
                <c:pt idx="2897">
                  <c:v>476.60644382791116</c:v>
                </c:pt>
                <c:pt idx="2898">
                  <c:v>476.61211707789488</c:v>
                </c:pt>
                <c:pt idx="2899">
                  <c:v>476.62038835824495</c:v>
                </c:pt>
                <c:pt idx="2900">
                  <c:v>476.64292229509613</c:v>
                </c:pt>
                <c:pt idx="2901">
                  <c:v>476.66163871793964</c:v>
                </c:pt>
                <c:pt idx="2902">
                  <c:v>476.67966586742057</c:v>
                </c:pt>
                <c:pt idx="2903">
                  <c:v>476.70967576920356</c:v>
                </c:pt>
                <c:pt idx="2904">
                  <c:v>476.74843414058762</c:v>
                </c:pt>
                <c:pt idx="2905">
                  <c:v>476.76073501905699</c:v>
                </c:pt>
                <c:pt idx="2906">
                  <c:v>476.77515673864173</c:v>
                </c:pt>
                <c:pt idx="2907">
                  <c:v>476.79747859138138</c:v>
                </c:pt>
                <c:pt idx="2908">
                  <c:v>476.83538862631929</c:v>
                </c:pt>
                <c:pt idx="2909">
                  <c:v>476.8674133271619</c:v>
                </c:pt>
                <c:pt idx="2910">
                  <c:v>476.9067019088248</c:v>
                </c:pt>
                <c:pt idx="2911">
                  <c:v>476.94832341571464</c:v>
                </c:pt>
                <c:pt idx="2912">
                  <c:v>476.97515205582454</c:v>
                </c:pt>
                <c:pt idx="2913">
                  <c:v>476.96518410258216</c:v>
                </c:pt>
                <c:pt idx="2914">
                  <c:v>476.95680678017629</c:v>
                </c:pt>
                <c:pt idx="2915">
                  <c:v>476.97907561188805</c:v>
                </c:pt>
                <c:pt idx="2916">
                  <c:v>476.9960423408113</c:v>
                </c:pt>
                <c:pt idx="2917">
                  <c:v>477.01417553234802</c:v>
                </c:pt>
                <c:pt idx="2918">
                  <c:v>477.06422738267162</c:v>
                </c:pt>
                <c:pt idx="2919">
                  <c:v>477.12281561848471</c:v>
                </c:pt>
                <c:pt idx="2920">
                  <c:v>477.13527556003771</c:v>
                </c:pt>
                <c:pt idx="2921">
                  <c:v>477.13691921190218</c:v>
                </c:pt>
                <c:pt idx="2922">
                  <c:v>477.15913502258604</c:v>
                </c:pt>
                <c:pt idx="2923">
                  <c:v>477.18325959027379</c:v>
                </c:pt>
                <c:pt idx="2924">
                  <c:v>477.20526331684613</c:v>
                </c:pt>
                <c:pt idx="2925">
                  <c:v>477.23707593357722</c:v>
                </c:pt>
                <c:pt idx="2926">
                  <c:v>477.28161359700078</c:v>
                </c:pt>
                <c:pt idx="2927">
                  <c:v>477.31962967399443</c:v>
                </c:pt>
                <c:pt idx="2928">
                  <c:v>477.33198357349164</c:v>
                </c:pt>
                <c:pt idx="2929">
                  <c:v>477.32334114594642</c:v>
                </c:pt>
                <c:pt idx="2930">
                  <c:v>477.33516483516479</c:v>
                </c:pt>
                <c:pt idx="2931">
                  <c:v>477.35483563651019</c:v>
                </c:pt>
                <c:pt idx="2932">
                  <c:v>477.37058288179207</c:v>
                </c:pt>
                <c:pt idx="2933">
                  <c:v>477.40303175085779</c:v>
                </c:pt>
                <c:pt idx="2934">
                  <c:v>477.46448312217666</c:v>
                </c:pt>
                <c:pt idx="2935">
                  <c:v>477.50753619681944</c:v>
                </c:pt>
                <c:pt idx="2936">
                  <c:v>477.53653869907259</c:v>
                </c:pt>
                <c:pt idx="2937">
                  <c:v>477.55806523639399</c:v>
                </c:pt>
                <c:pt idx="2938">
                  <c:v>477.59655850263863</c:v>
                </c:pt>
                <c:pt idx="2939">
                  <c:v>477.62476568947352</c:v>
                </c:pt>
                <c:pt idx="2940">
                  <c:v>477.64788285763143</c:v>
                </c:pt>
                <c:pt idx="2941">
                  <c:v>477.67868807483273</c:v>
                </c:pt>
                <c:pt idx="2942">
                  <c:v>477.72142302330815</c:v>
                </c:pt>
                <c:pt idx="2943">
                  <c:v>477.73520849055831</c:v>
                </c:pt>
                <c:pt idx="2944">
                  <c:v>477.73229233402463</c:v>
                </c:pt>
                <c:pt idx="2945">
                  <c:v>477.74294956062954</c:v>
                </c:pt>
                <c:pt idx="2946">
                  <c:v>477.76967215868365</c:v>
                </c:pt>
                <c:pt idx="2947">
                  <c:v>477.77741322875488</c:v>
                </c:pt>
                <c:pt idx="2948">
                  <c:v>477.79411485253871</c:v>
                </c:pt>
                <c:pt idx="2949">
                  <c:v>477.82083745059282</c:v>
                </c:pt>
                <c:pt idx="2950">
                  <c:v>477.85720987572205</c:v>
                </c:pt>
                <c:pt idx="2951">
                  <c:v>477.85349840377006</c:v>
                </c:pt>
                <c:pt idx="2952">
                  <c:v>477.86744293410391</c:v>
                </c:pt>
                <c:pt idx="2953">
                  <c:v>477.89188562795891</c:v>
                </c:pt>
                <c:pt idx="2954">
                  <c:v>477.92693252739105</c:v>
                </c:pt>
                <c:pt idx="2955">
                  <c:v>477.94098309978062</c:v>
                </c:pt>
                <c:pt idx="2956">
                  <c:v>477.98891410898875</c:v>
                </c:pt>
                <c:pt idx="2957">
                  <c:v>478.04273045229223</c:v>
                </c:pt>
                <c:pt idx="2958">
                  <c:v>478.06388584241841</c:v>
                </c:pt>
                <c:pt idx="2959">
                  <c:v>478.06754429334245</c:v>
                </c:pt>
                <c:pt idx="2960">
                  <c:v>478.09628169045624</c:v>
                </c:pt>
                <c:pt idx="2961">
                  <c:v>478.11202893573812</c:v>
                </c:pt>
                <c:pt idx="2962">
                  <c:v>478.12337543570555</c:v>
                </c:pt>
                <c:pt idx="2963">
                  <c:v>478.15508201038085</c:v>
                </c:pt>
                <c:pt idx="2964">
                  <c:v>478.19776393782843</c:v>
                </c:pt>
                <c:pt idx="2965">
                  <c:v>478.23296990034419</c:v>
                </c:pt>
                <c:pt idx="2966">
                  <c:v>478.23153833259124</c:v>
                </c:pt>
                <c:pt idx="2967">
                  <c:v>478.2417713909731</c:v>
                </c:pt>
                <c:pt idx="2968">
                  <c:v>478.26351001240602</c:v>
                </c:pt>
                <c:pt idx="2969">
                  <c:v>478.28068882544079</c:v>
                </c:pt>
                <c:pt idx="2970">
                  <c:v>478.29956431136793</c:v>
                </c:pt>
                <c:pt idx="2971">
                  <c:v>478.35295648644825</c:v>
                </c:pt>
                <c:pt idx="2972">
                  <c:v>478.40009218023818</c:v>
                </c:pt>
                <c:pt idx="2973">
                  <c:v>478.41663474093838</c:v>
                </c:pt>
                <c:pt idx="2974">
                  <c:v>478.4222019488663</c:v>
                </c:pt>
                <c:pt idx="2975">
                  <c:v>478.42851145118465</c:v>
                </c:pt>
                <c:pt idx="2976">
                  <c:v>478.44786412636273</c:v>
                </c:pt>
                <c:pt idx="2977">
                  <c:v>478.45009100953388</c:v>
                </c:pt>
                <c:pt idx="2978">
                  <c:v>478.4771317337553</c:v>
                </c:pt>
                <c:pt idx="2979">
                  <c:v>478.51880626167303</c:v>
                </c:pt>
                <c:pt idx="2980">
                  <c:v>478.55459545549553</c:v>
                </c:pt>
                <c:pt idx="2981">
                  <c:v>478.57490250917556</c:v>
                </c:pt>
                <c:pt idx="2982">
                  <c:v>478.58927120773245</c:v>
                </c:pt>
                <c:pt idx="2983">
                  <c:v>478.62453019127605</c:v>
                </c:pt>
                <c:pt idx="2984">
                  <c:v>478.67140077992656</c:v>
                </c:pt>
                <c:pt idx="2985">
                  <c:v>478.69923681956624</c:v>
                </c:pt>
                <c:pt idx="2986">
                  <c:v>478.7290346372377</c:v>
                </c:pt>
                <c:pt idx="2987">
                  <c:v>478.79372029125761</c:v>
                </c:pt>
                <c:pt idx="2988">
                  <c:v>478.8178978799732</c:v>
                </c:pt>
                <c:pt idx="2989">
                  <c:v>478.80246876085863</c:v>
                </c:pt>
                <c:pt idx="2990">
                  <c:v>478.82357112995692</c:v>
                </c:pt>
                <c:pt idx="2991">
                  <c:v>478.85082393828992</c:v>
                </c:pt>
                <c:pt idx="2992">
                  <c:v>478.85655020930153</c:v>
                </c:pt>
                <c:pt idx="2993">
                  <c:v>478.86916921393816</c:v>
                </c:pt>
                <c:pt idx="2994">
                  <c:v>478.91593376053288</c:v>
                </c:pt>
                <c:pt idx="2995">
                  <c:v>478.94244427447546</c:v>
                </c:pt>
                <c:pt idx="2996">
                  <c:v>478.94764033520823</c:v>
                </c:pt>
                <c:pt idx="2997">
                  <c:v>478.94811752445918</c:v>
                </c:pt>
                <c:pt idx="2998">
                  <c:v>478.97245417625845</c:v>
                </c:pt>
                <c:pt idx="2999">
                  <c:v>478.99758614347604</c:v>
                </c:pt>
                <c:pt idx="3000">
                  <c:v>479.0269597929244</c:v>
                </c:pt>
                <c:pt idx="3001">
                  <c:v>479.06073418768727</c:v>
                </c:pt>
                <c:pt idx="3002">
                  <c:v>479.10940749128582</c:v>
                </c:pt>
                <c:pt idx="3003">
                  <c:v>479.14302282296501</c:v>
                </c:pt>
                <c:pt idx="3004">
                  <c:v>479.15595995376901</c:v>
                </c:pt>
                <c:pt idx="3005">
                  <c:v>479.15930027852579</c:v>
                </c:pt>
                <c:pt idx="3006">
                  <c:v>479.1949304092646</c:v>
                </c:pt>
                <c:pt idx="3007">
                  <c:v>479.2337948227044</c:v>
                </c:pt>
                <c:pt idx="3008">
                  <c:v>479.25123874087865</c:v>
                </c:pt>
                <c:pt idx="3009">
                  <c:v>479.29217097440596</c:v>
                </c:pt>
                <c:pt idx="3010">
                  <c:v>479.34715378032286</c:v>
                </c:pt>
                <c:pt idx="3011">
                  <c:v>479.3682031283933</c:v>
                </c:pt>
                <c:pt idx="3012">
                  <c:v>479.35850028029029</c:v>
                </c:pt>
                <c:pt idx="3013">
                  <c:v>479.37806503957995</c:v>
                </c:pt>
                <c:pt idx="3014">
                  <c:v>479.40266679651864</c:v>
                </c:pt>
                <c:pt idx="3015">
                  <c:v>479.41724757918706</c:v>
                </c:pt>
                <c:pt idx="3016">
                  <c:v>479.43416128708242</c:v>
                </c:pt>
                <c:pt idx="3017">
                  <c:v>479.49444619578787</c:v>
                </c:pt>
                <c:pt idx="3018">
                  <c:v>479.52769038027185</c:v>
                </c:pt>
                <c:pt idx="3019">
                  <c:v>479.53680999706808</c:v>
                </c:pt>
                <c:pt idx="3020">
                  <c:v>479.54046844799217</c:v>
                </c:pt>
                <c:pt idx="3021">
                  <c:v>479.56469905773571</c:v>
                </c:pt>
                <c:pt idx="3022">
                  <c:v>479.57832546190218</c:v>
                </c:pt>
                <c:pt idx="3023">
                  <c:v>479.59847345249852</c:v>
                </c:pt>
                <c:pt idx="3024">
                  <c:v>479.62042415804297</c:v>
                </c:pt>
                <c:pt idx="3025">
                  <c:v>479.65690262522799</c:v>
                </c:pt>
                <c:pt idx="3026">
                  <c:v>479.6620986859607</c:v>
                </c:pt>
                <c:pt idx="3027">
                  <c:v>479.65891742428761</c:v>
                </c:pt>
                <c:pt idx="3028">
                  <c:v>479.67068809247809</c:v>
                </c:pt>
                <c:pt idx="3029">
                  <c:v>479.69327505035722</c:v>
                </c:pt>
                <c:pt idx="3030">
                  <c:v>479.71867212271417</c:v>
                </c:pt>
                <c:pt idx="3031">
                  <c:v>479.75340089597898</c:v>
                </c:pt>
                <c:pt idx="3032">
                  <c:v>479.80202117854964</c:v>
                </c:pt>
                <c:pt idx="3033">
                  <c:v>479.84645279991742</c:v>
                </c:pt>
                <c:pt idx="3034">
                  <c:v>479.86532828584456</c:v>
                </c:pt>
                <c:pt idx="3035">
                  <c:v>479.87513717600331</c:v>
                </c:pt>
                <c:pt idx="3036">
                  <c:v>479.91845535578545</c:v>
                </c:pt>
                <c:pt idx="3037">
                  <c:v>479.94639743748093</c:v>
                </c:pt>
                <c:pt idx="3038">
                  <c:v>479.96707563835616</c:v>
                </c:pt>
                <c:pt idx="3039">
                  <c:v>480.00249368498345</c:v>
                </c:pt>
                <c:pt idx="3040">
                  <c:v>480.04485748626365</c:v>
                </c:pt>
                <c:pt idx="3041">
                  <c:v>480.05132605166568</c:v>
                </c:pt>
                <c:pt idx="3042">
                  <c:v>480.03759360544342</c:v>
                </c:pt>
                <c:pt idx="3043">
                  <c:v>480.04496352831944</c:v>
                </c:pt>
                <c:pt idx="3044">
                  <c:v>480.06638402358504</c:v>
                </c:pt>
                <c:pt idx="3045">
                  <c:v>480.08531253054008</c:v>
                </c:pt>
                <c:pt idx="3046">
                  <c:v>480.11489826409996</c:v>
                </c:pt>
                <c:pt idx="3047">
                  <c:v>480.16791929198513</c:v>
                </c:pt>
                <c:pt idx="3048">
                  <c:v>480.20805621009418</c:v>
                </c:pt>
                <c:pt idx="3049">
                  <c:v>480.21585030119331</c:v>
                </c:pt>
                <c:pt idx="3050">
                  <c:v>480.21759999511352</c:v>
                </c:pt>
                <c:pt idx="3051">
                  <c:v>480.23461974506466</c:v>
                </c:pt>
                <c:pt idx="3052">
                  <c:v>480.25890337583604</c:v>
                </c:pt>
                <c:pt idx="3053">
                  <c:v>480.28530784772289</c:v>
                </c:pt>
                <c:pt idx="3054">
                  <c:v>480.33414021440512</c:v>
                </c:pt>
                <c:pt idx="3055">
                  <c:v>480.38588873762103</c:v>
                </c:pt>
                <c:pt idx="3056">
                  <c:v>480.4191859431329</c:v>
                </c:pt>
                <c:pt idx="3057">
                  <c:v>480.42390481461467</c:v>
                </c:pt>
                <c:pt idx="3058">
                  <c:v>480.42072355294158</c:v>
                </c:pt>
                <c:pt idx="3059">
                  <c:v>480.44437093137833</c:v>
                </c:pt>
                <c:pt idx="3060">
                  <c:v>480.46510215328146</c:v>
                </c:pt>
                <c:pt idx="3061">
                  <c:v>480.47883459950367</c:v>
                </c:pt>
                <c:pt idx="3062">
                  <c:v>480.5103821110954</c:v>
                </c:pt>
                <c:pt idx="3063">
                  <c:v>480.55608623713238</c:v>
                </c:pt>
                <c:pt idx="3064">
                  <c:v>480.56271386561804</c:v>
                </c:pt>
                <c:pt idx="3065">
                  <c:v>480.55932051983336</c:v>
                </c:pt>
                <c:pt idx="3066">
                  <c:v>480.58052893098744</c:v>
                </c:pt>
                <c:pt idx="3067">
                  <c:v>480.61154623230027</c:v>
                </c:pt>
                <c:pt idx="3068">
                  <c:v>480.6299975500043</c:v>
                </c:pt>
                <c:pt idx="3069">
                  <c:v>480.66021953589882</c:v>
                </c:pt>
                <c:pt idx="3070">
                  <c:v>480.70990023902721</c:v>
                </c:pt>
                <c:pt idx="3071">
                  <c:v>480.74144775061887</c:v>
                </c:pt>
                <c:pt idx="3072">
                  <c:v>480.74945392582953</c:v>
                </c:pt>
                <c:pt idx="3073">
                  <c:v>480.7528472716142</c:v>
                </c:pt>
                <c:pt idx="3074">
                  <c:v>480.7725180729596</c:v>
                </c:pt>
                <c:pt idx="3075">
                  <c:v>480.78068331125388</c:v>
                </c:pt>
                <c:pt idx="3076">
                  <c:v>480.791711685054</c:v>
                </c:pt>
                <c:pt idx="3077">
                  <c:v>480.82060814525141</c:v>
                </c:pt>
                <c:pt idx="3078">
                  <c:v>480.85979068485858</c:v>
                </c:pt>
                <c:pt idx="3079">
                  <c:v>480.86530487175861</c:v>
                </c:pt>
                <c:pt idx="3080">
                  <c:v>480.86869821754328</c:v>
                </c:pt>
                <c:pt idx="3081">
                  <c:v>480.88396827357417</c:v>
                </c:pt>
                <c:pt idx="3082">
                  <c:v>480.90947138798697</c:v>
                </c:pt>
                <c:pt idx="3083">
                  <c:v>480.93550471267855</c:v>
                </c:pt>
                <c:pt idx="3084">
                  <c:v>480.97044557005489</c:v>
                </c:pt>
                <c:pt idx="3085">
                  <c:v>481.01047644610816</c:v>
                </c:pt>
                <c:pt idx="3086">
                  <c:v>481.04547032451239</c:v>
                </c:pt>
                <c:pt idx="3087">
                  <c:v>481.05527921467115</c:v>
                </c:pt>
                <c:pt idx="3088">
                  <c:v>481.0632323688539</c:v>
                </c:pt>
                <c:pt idx="3089">
                  <c:v>481.09000798793591</c:v>
                </c:pt>
                <c:pt idx="3090">
                  <c:v>481.11757892243622</c:v>
                </c:pt>
                <c:pt idx="3091">
                  <c:v>481.14610423543843</c:v>
                </c:pt>
                <c:pt idx="3092">
                  <c:v>481.17834102039257</c:v>
                </c:pt>
                <c:pt idx="3093">
                  <c:v>481.21428927729875</c:v>
                </c:pt>
                <c:pt idx="3094">
                  <c:v>481.23268757397489</c:v>
                </c:pt>
                <c:pt idx="3095">
                  <c:v>481.24588980991831</c:v>
                </c:pt>
                <c:pt idx="3096">
                  <c:v>481.25018451317698</c:v>
                </c:pt>
                <c:pt idx="3097">
                  <c:v>481.27012041966179</c:v>
                </c:pt>
                <c:pt idx="3098">
                  <c:v>481.2812018144898</c:v>
                </c:pt>
                <c:pt idx="3099">
                  <c:v>481.31020431674295</c:v>
                </c:pt>
                <c:pt idx="3100">
                  <c:v>481.34922779326644</c:v>
                </c:pt>
                <c:pt idx="3101">
                  <c:v>481.39365941463421</c:v>
                </c:pt>
                <c:pt idx="3102">
                  <c:v>481.40601331413149</c:v>
                </c:pt>
                <c:pt idx="3103">
                  <c:v>481.42541901033741</c:v>
                </c:pt>
                <c:pt idx="3104">
                  <c:v>481.44768784204922</c:v>
                </c:pt>
                <c:pt idx="3105">
                  <c:v>481.47409231393601</c:v>
                </c:pt>
                <c:pt idx="3106">
                  <c:v>481.49169529519389</c:v>
                </c:pt>
                <c:pt idx="3107">
                  <c:v>481.52785563621154</c:v>
                </c:pt>
                <c:pt idx="3108">
                  <c:v>481.57297653094184</c:v>
                </c:pt>
                <c:pt idx="3109">
                  <c:v>481.5840579257698</c:v>
                </c:pt>
                <c:pt idx="3110">
                  <c:v>481.57716519214478</c:v>
                </c:pt>
                <c:pt idx="3111">
                  <c:v>481.58914794444678</c:v>
                </c:pt>
                <c:pt idx="3112">
                  <c:v>481.61046239765665</c:v>
                </c:pt>
                <c:pt idx="3113">
                  <c:v>481.63156476675493</c:v>
                </c:pt>
                <c:pt idx="3114">
                  <c:v>481.6680432339399</c:v>
                </c:pt>
                <c:pt idx="3115">
                  <c:v>481.72811605853377</c:v>
                </c:pt>
                <c:pt idx="3116">
                  <c:v>481.77095704906503</c:v>
                </c:pt>
                <c:pt idx="3117">
                  <c:v>481.78723450462576</c:v>
                </c:pt>
                <c:pt idx="3118">
                  <c:v>481.79524067983641</c:v>
                </c:pt>
                <c:pt idx="3119">
                  <c:v>481.82175119377899</c:v>
                </c:pt>
                <c:pt idx="3120">
                  <c:v>481.83786958625609</c:v>
                </c:pt>
                <c:pt idx="3121">
                  <c:v>481.85245036892451</c:v>
                </c:pt>
                <c:pt idx="3122">
                  <c:v>481.88182401837287</c:v>
                </c:pt>
                <c:pt idx="3123">
                  <c:v>481.92445292479255</c:v>
                </c:pt>
                <c:pt idx="3124">
                  <c:v>481.94534320977931</c:v>
                </c:pt>
                <c:pt idx="3125">
                  <c:v>481.9396169387677</c:v>
                </c:pt>
                <c:pt idx="3126">
                  <c:v>481.93924579157249</c:v>
                </c:pt>
                <c:pt idx="3127">
                  <c:v>481.96220389664677</c:v>
                </c:pt>
                <c:pt idx="3128">
                  <c:v>481.9736034176421</c:v>
                </c:pt>
                <c:pt idx="3129">
                  <c:v>481.99078223067687</c:v>
                </c:pt>
                <c:pt idx="3130">
                  <c:v>482.02694257169458</c:v>
                </c:pt>
                <c:pt idx="3131">
                  <c:v>482.07561587529312</c:v>
                </c:pt>
                <c:pt idx="3132">
                  <c:v>482.09205239393754</c:v>
                </c:pt>
                <c:pt idx="3133">
                  <c:v>482.08500059722883</c:v>
                </c:pt>
                <c:pt idx="3134">
                  <c:v>482.1022324312915</c:v>
                </c:pt>
                <c:pt idx="3135">
                  <c:v>482.13203024896296</c:v>
                </c:pt>
                <c:pt idx="3136">
                  <c:v>482.13897600361588</c:v>
                </c:pt>
                <c:pt idx="3137">
                  <c:v>482.15779846851513</c:v>
                </c:pt>
                <c:pt idx="3138">
                  <c:v>482.20790333986662</c:v>
                </c:pt>
                <c:pt idx="3139">
                  <c:v>482.22773320429565</c:v>
                </c:pt>
                <c:pt idx="3140">
                  <c:v>482.23107352905242</c:v>
                </c:pt>
                <c:pt idx="3141">
                  <c:v>482.23584542156209</c:v>
                </c:pt>
                <c:pt idx="3142">
                  <c:v>482.26696876493065</c:v>
                </c:pt>
                <c:pt idx="3143">
                  <c:v>482.28685165038758</c:v>
                </c:pt>
                <c:pt idx="3144">
                  <c:v>482.31463466899942</c:v>
                </c:pt>
                <c:pt idx="3145">
                  <c:v>482.34597009647956</c:v>
                </c:pt>
                <c:pt idx="3146">
                  <c:v>482.39676424119352</c:v>
                </c:pt>
                <c:pt idx="3147">
                  <c:v>482.40842886732827</c:v>
                </c:pt>
                <c:pt idx="3148">
                  <c:v>482.42613789064188</c:v>
                </c:pt>
                <c:pt idx="3149">
                  <c:v>482.4478765120748</c:v>
                </c:pt>
                <c:pt idx="3150">
                  <c:v>482.48377174795309</c:v>
                </c:pt>
                <c:pt idx="3151">
                  <c:v>482.51245612403892</c:v>
                </c:pt>
                <c:pt idx="3152">
                  <c:v>482.546601665997</c:v>
                </c:pt>
                <c:pt idx="3153">
                  <c:v>482.58297409112623</c:v>
                </c:pt>
                <c:pt idx="3154">
                  <c:v>482.61924047419967</c:v>
                </c:pt>
                <c:pt idx="3155">
                  <c:v>482.61510483402463</c:v>
                </c:pt>
                <c:pt idx="3156">
                  <c:v>482.61505181299674</c:v>
                </c:pt>
                <c:pt idx="3157">
                  <c:v>482.63636626620655</c:v>
                </c:pt>
                <c:pt idx="3158">
                  <c:v>482.66033177081067</c:v>
                </c:pt>
                <c:pt idx="3159">
                  <c:v>482.67364004880983</c:v>
                </c:pt>
                <c:pt idx="3160">
                  <c:v>482.71605687111793</c:v>
                </c:pt>
                <c:pt idx="3161">
                  <c:v>482.76170797612707</c:v>
                </c:pt>
                <c:pt idx="3162">
                  <c:v>482.78106065130515</c:v>
                </c:pt>
                <c:pt idx="3163">
                  <c:v>482.77294843403871</c:v>
                </c:pt>
                <c:pt idx="3164">
                  <c:v>482.79664883350341</c:v>
                </c:pt>
                <c:pt idx="3165">
                  <c:v>482.81944787549401</c:v>
                </c:pt>
                <c:pt idx="3166">
                  <c:v>482.83408167919032</c:v>
                </c:pt>
                <c:pt idx="3167">
                  <c:v>482.87241588235128</c:v>
                </c:pt>
                <c:pt idx="3168">
                  <c:v>482.91965761819694</c:v>
                </c:pt>
                <c:pt idx="3169">
                  <c:v>482.93715455739908</c:v>
                </c:pt>
                <c:pt idx="3170">
                  <c:v>482.94516073260974</c:v>
                </c:pt>
                <c:pt idx="3171">
                  <c:v>482.9441533330799</c:v>
                </c:pt>
                <c:pt idx="3172">
                  <c:v>482.95253065548576</c:v>
                </c:pt>
                <c:pt idx="3173">
                  <c:v>482.96615705965223</c:v>
                </c:pt>
                <c:pt idx="3174">
                  <c:v>482.99118298481403</c:v>
                </c:pt>
                <c:pt idx="3175">
                  <c:v>483.02230632818265</c:v>
                </c:pt>
                <c:pt idx="3176">
                  <c:v>483.06339762479365</c:v>
                </c:pt>
                <c:pt idx="3177">
                  <c:v>483.08465905697557</c:v>
                </c:pt>
                <c:pt idx="3178">
                  <c:v>483.09499815741316</c:v>
                </c:pt>
                <c:pt idx="3179">
                  <c:v>483.10735205691043</c:v>
                </c:pt>
                <c:pt idx="3180">
                  <c:v>483.1388465474742</c:v>
                </c:pt>
                <c:pt idx="3181">
                  <c:v>483.17145447962361</c:v>
                </c:pt>
                <c:pt idx="3182">
                  <c:v>483.19987375057002</c:v>
                </c:pt>
                <c:pt idx="3183">
                  <c:v>483.24679736024837</c:v>
                </c:pt>
                <c:pt idx="3184">
                  <c:v>483.28195030173623</c:v>
                </c:pt>
                <c:pt idx="3185">
                  <c:v>483.27908716623045</c:v>
                </c:pt>
                <c:pt idx="3186">
                  <c:v>483.26307481580915</c:v>
                </c:pt>
                <c:pt idx="3187">
                  <c:v>483.26090095366584</c:v>
                </c:pt>
                <c:pt idx="3188">
                  <c:v>483.26837691859765</c:v>
                </c:pt>
                <c:pt idx="3189">
                  <c:v>483.27325485316311</c:v>
                </c:pt>
                <c:pt idx="3190">
                  <c:v>483.30432517550378</c:v>
                </c:pt>
                <c:pt idx="3191">
                  <c:v>483.3496581543456</c:v>
                </c:pt>
                <c:pt idx="3192">
                  <c:v>483.37738815192955</c:v>
                </c:pt>
                <c:pt idx="3193">
                  <c:v>483.3777592991247</c:v>
                </c:pt>
                <c:pt idx="3194">
                  <c:v>483.38740912619983</c:v>
                </c:pt>
                <c:pt idx="3195">
                  <c:v>483.41651767050877</c:v>
                </c:pt>
                <c:pt idx="3196">
                  <c:v>483.44631548818023</c:v>
                </c:pt>
                <c:pt idx="3197">
                  <c:v>483.47319714931803</c:v>
                </c:pt>
                <c:pt idx="3198">
                  <c:v>483.5225067052512</c:v>
                </c:pt>
                <c:pt idx="3199">
                  <c:v>483.57669419574984</c:v>
                </c:pt>
                <c:pt idx="3200">
                  <c:v>483.59572874476061</c:v>
                </c:pt>
                <c:pt idx="3201">
                  <c:v>483.60002344801933</c:v>
                </c:pt>
                <c:pt idx="3202">
                  <c:v>483.62011841758778</c:v>
                </c:pt>
                <c:pt idx="3203">
                  <c:v>483.64466715349863</c:v>
                </c:pt>
                <c:pt idx="3204">
                  <c:v>483.67351059266815</c:v>
                </c:pt>
                <c:pt idx="3205">
                  <c:v>483.70092246408478</c:v>
                </c:pt>
                <c:pt idx="3206">
                  <c:v>483.74858836815355</c:v>
                </c:pt>
                <c:pt idx="3207">
                  <c:v>483.78098421619137</c:v>
                </c:pt>
                <c:pt idx="3208">
                  <c:v>483.7828929731952</c:v>
                </c:pt>
                <c:pt idx="3209">
                  <c:v>483.77584117648649</c:v>
                </c:pt>
                <c:pt idx="3210">
                  <c:v>483.79625427222226</c:v>
                </c:pt>
                <c:pt idx="3211">
                  <c:v>483.80913838199837</c:v>
                </c:pt>
                <c:pt idx="3212">
                  <c:v>483.83050585623607</c:v>
                </c:pt>
                <c:pt idx="3213">
                  <c:v>483.87037766920571</c:v>
                </c:pt>
                <c:pt idx="3214">
                  <c:v>483.91305959665328</c:v>
                </c:pt>
                <c:pt idx="3215">
                  <c:v>483.93257133491505</c:v>
                </c:pt>
                <c:pt idx="3216">
                  <c:v>483.93257133491505</c:v>
                </c:pt>
                <c:pt idx="3217">
                  <c:v>483.94460710824495</c:v>
                </c:pt>
                <c:pt idx="3218">
                  <c:v>483.9634295731442</c:v>
                </c:pt>
                <c:pt idx="3219">
                  <c:v>483.97922983945398</c:v>
                </c:pt>
                <c:pt idx="3220">
                  <c:v>484.00218794452826</c:v>
                </c:pt>
                <c:pt idx="3221">
                  <c:v>484.03871943274112</c:v>
                </c:pt>
                <c:pt idx="3222">
                  <c:v>484.06173055884329</c:v>
                </c:pt>
                <c:pt idx="3223">
                  <c:v>484.07323612189435</c:v>
                </c:pt>
                <c:pt idx="3224">
                  <c:v>484.07228174339241</c:v>
                </c:pt>
                <c:pt idx="3225">
                  <c:v>484.08686252606083</c:v>
                </c:pt>
                <c:pt idx="3226">
                  <c:v>484.10960854702358</c:v>
                </c:pt>
                <c:pt idx="3227">
                  <c:v>484.12721152828146</c:v>
                </c:pt>
                <c:pt idx="3228">
                  <c:v>484.15791070342692</c:v>
                </c:pt>
                <c:pt idx="3229">
                  <c:v>484.20706119627647</c:v>
                </c:pt>
                <c:pt idx="3230">
                  <c:v>484.24205507468071</c:v>
                </c:pt>
                <c:pt idx="3231">
                  <c:v>484.25149281764425</c:v>
                </c:pt>
                <c:pt idx="3232">
                  <c:v>484.28213897176187</c:v>
                </c:pt>
                <c:pt idx="3233">
                  <c:v>484.31087636887565</c:v>
                </c:pt>
                <c:pt idx="3234">
                  <c:v>484.33234988516909</c:v>
                </c:pt>
                <c:pt idx="3235">
                  <c:v>484.33600833609319</c:v>
                </c:pt>
                <c:pt idx="3236">
                  <c:v>484.36644240609928</c:v>
                </c:pt>
                <c:pt idx="3237">
                  <c:v>484.38356819810616</c:v>
                </c:pt>
                <c:pt idx="3238">
                  <c:v>484.38150037801864</c:v>
                </c:pt>
                <c:pt idx="3239">
                  <c:v>484.37248680327821</c:v>
                </c:pt>
                <c:pt idx="3240">
                  <c:v>484.39677043404959</c:v>
                </c:pt>
                <c:pt idx="3241">
                  <c:v>484.41161632185742</c:v>
                </c:pt>
                <c:pt idx="3242">
                  <c:v>484.42667429377684</c:v>
                </c:pt>
                <c:pt idx="3243">
                  <c:v>484.44841291520976</c:v>
                </c:pt>
                <c:pt idx="3244">
                  <c:v>484.49252641041016</c:v>
                </c:pt>
                <c:pt idx="3245">
                  <c:v>484.51447711595466</c:v>
                </c:pt>
                <c:pt idx="3246">
                  <c:v>484.51882484024122</c:v>
                </c:pt>
                <c:pt idx="3247">
                  <c:v>484.53075457151539</c:v>
                </c:pt>
                <c:pt idx="3248">
                  <c:v>484.56309739852531</c:v>
                </c:pt>
                <c:pt idx="3249">
                  <c:v>484.5864796718227</c:v>
                </c:pt>
                <c:pt idx="3250">
                  <c:v>484.60949079792482</c:v>
                </c:pt>
                <c:pt idx="3251">
                  <c:v>484.65063511556372</c:v>
                </c:pt>
                <c:pt idx="3252">
                  <c:v>484.686053162191</c:v>
                </c:pt>
                <c:pt idx="3253">
                  <c:v>484.70593604764792</c:v>
                </c:pt>
                <c:pt idx="3254">
                  <c:v>484.70641323689892</c:v>
                </c:pt>
                <c:pt idx="3255">
                  <c:v>484.72974248916836</c:v>
                </c:pt>
                <c:pt idx="3256">
                  <c:v>484.76860690260821</c:v>
                </c:pt>
                <c:pt idx="3257">
                  <c:v>484.80879684174516</c:v>
                </c:pt>
                <c:pt idx="3258">
                  <c:v>484.84888073882632</c:v>
                </c:pt>
                <c:pt idx="3259">
                  <c:v>484.89543320130952</c:v>
                </c:pt>
                <c:pt idx="3260">
                  <c:v>484.93329021521953</c:v>
                </c:pt>
                <c:pt idx="3261">
                  <c:v>484.93610032969741</c:v>
                </c:pt>
                <c:pt idx="3262">
                  <c:v>484.93466876194452</c:v>
                </c:pt>
                <c:pt idx="3263">
                  <c:v>484.95439258431782</c:v>
                </c:pt>
                <c:pt idx="3264">
                  <c:v>484.98138028751134</c:v>
                </c:pt>
                <c:pt idx="3265">
                  <c:v>484.98689447441137</c:v>
                </c:pt>
                <c:pt idx="3266">
                  <c:v>485.02119907945308</c:v>
                </c:pt>
                <c:pt idx="3267">
                  <c:v>485.05115596020823</c:v>
                </c:pt>
                <c:pt idx="3268">
                  <c:v>485.0536479485188</c:v>
                </c:pt>
                <c:pt idx="3269">
                  <c:v>485.0482928247024</c:v>
                </c:pt>
                <c:pt idx="3270">
                  <c:v>485.05847286205636</c:v>
                </c:pt>
                <c:pt idx="3271">
                  <c:v>485.08164305124217</c:v>
                </c:pt>
                <c:pt idx="3272">
                  <c:v>485.10401792500971</c:v>
                </c:pt>
                <c:pt idx="3273">
                  <c:v>485.13302042726292</c:v>
                </c:pt>
                <c:pt idx="3274">
                  <c:v>485.17358151359502</c:v>
                </c:pt>
                <c:pt idx="3275">
                  <c:v>485.21536208356855</c:v>
                </c:pt>
                <c:pt idx="3276">
                  <c:v>485.21366541067624</c:v>
                </c:pt>
                <c:pt idx="3277">
                  <c:v>485.22935963493023</c:v>
                </c:pt>
                <c:pt idx="3278">
                  <c:v>485.24690959516022</c:v>
                </c:pt>
                <c:pt idx="3279">
                  <c:v>485.27416240349316</c:v>
                </c:pt>
                <c:pt idx="3280">
                  <c:v>485.30141521182617</c:v>
                </c:pt>
                <c:pt idx="3281">
                  <c:v>485.34526360188721</c:v>
                </c:pt>
                <c:pt idx="3282">
                  <c:v>485.37951518590097</c:v>
                </c:pt>
                <c:pt idx="3283">
                  <c:v>485.4039048587282</c:v>
                </c:pt>
                <c:pt idx="3284">
                  <c:v>485.39478524193191</c:v>
                </c:pt>
                <c:pt idx="3285">
                  <c:v>485.39011939147804</c:v>
                </c:pt>
                <c:pt idx="3286">
                  <c:v>485.41069155029749</c:v>
                </c:pt>
                <c:pt idx="3287">
                  <c:v>485.42977912033615</c:v>
                </c:pt>
                <c:pt idx="3288">
                  <c:v>485.4355584123756</c:v>
                </c:pt>
                <c:pt idx="3289">
                  <c:v>485.47633158281928</c:v>
                </c:pt>
                <c:pt idx="3290">
                  <c:v>485.50718982104848</c:v>
                </c:pt>
                <c:pt idx="3291">
                  <c:v>485.50718982104848</c:v>
                </c:pt>
                <c:pt idx="3292">
                  <c:v>485.49393456407716</c:v>
                </c:pt>
                <c:pt idx="3293">
                  <c:v>485.51652152195624</c:v>
                </c:pt>
                <c:pt idx="3294">
                  <c:v>485.53879035366799</c:v>
                </c:pt>
                <c:pt idx="3295">
                  <c:v>485.55623427184224</c:v>
                </c:pt>
                <c:pt idx="3296">
                  <c:v>485.58300989092425</c:v>
                </c:pt>
                <c:pt idx="3297">
                  <c:v>485.63173621555069</c:v>
                </c:pt>
                <c:pt idx="3298">
                  <c:v>485.64944523886436</c:v>
                </c:pt>
                <c:pt idx="3299">
                  <c:v>485.64255250523928</c:v>
                </c:pt>
                <c:pt idx="3300">
                  <c:v>485.65124795381246</c:v>
                </c:pt>
                <c:pt idx="3301">
                  <c:v>485.675001374305</c:v>
                </c:pt>
                <c:pt idx="3302">
                  <c:v>485.69499030181771</c:v>
                </c:pt>
                <c:pt idx="3303">
                  <c:v>485.72924188583153</c:v>
                </c:pt>
                <c:pt idx="3304">
                  <c:v>485.77563528523103</c:v>
                </c:pt>
                <c:pt idx="3305">
                  <c:v>485.82520994630363</c:v>
                </c:pt>
                <c:pt idx="3306">
                  <c:v>485.84307803270093</c:v>
                </c:pt>
                <c:pt idx="3307">
                  <c:v>485.84207063317109</c:v>
                </c:pt>
                <c:pt idx="3308">
                  <c:v>485.87181542981472</c:v>
                </c:pt>
                <c:pt idx="3309">
                  <c:v>485.90458242504769</c:v>
                </c:pt>
                <c:pt idx="3310">
                  <c:v>485.91370204184398</c:v>
                </c:pt>
                <c:pt idx="3311">
                  <c:v>485.9429696492366</c:v>
                </c:pt>
                <c:pt idx="3312">
                  <c:v>485.98957513274763</c:v>
                </c:pt>
                <c:pt idx="3313">
                  <c:v>485.99466515142461</c:v>
                </c:pt>
                <c:pt idx="3314">
                  <c:v>485.98395490379181</c:v>
                </c:pt>
                <c:pt idx="3315">
                  <c:v>485.98024343183982</c:v>
                </c:pt>
                <c:pt idx="3316">
                  <c:v>485.99524838273135</c:v>
                </c:pt>
                <c:pt idx="3317">
                  <c:v>486.01979711864215</c:v>
                </c:pt>
                <c:pt idx="3318">
                  <c:v>486.04540627511068</c:v>
                </c:pt>
                <c:pt idx="3319">
                  <c:v>486.09073925395251</c:v>
                </c:pt>
                <c:pt idx="3320">
                  <c:v>486.14142735661073</c:v>
                </c:pt>
                <c:pt idx="3321">
                  <c:v>486.15378125610795</c:v>
                </c:pt>
                <c:pt idx="3322">
                  <c:v>486.14869123743097</c:v>
                </c:pt>
                <c:pt idx="3323">
                  <c:v>486.16820297569274</c:v>
                </c:pt>
                <c:pt idx="3324">
                  <c:v>486.18713148264771</c:v>
                </c:pt>
                <c:pt idx="3325">
                  <c:v>486.2118392816422</c:v>
                </c:pt>
                <c:pt idx="3326">
                  <c:v>486.25255943105799</c:v>
                </c:pt>
                <c:pt idx="3327">
                  <c:v>486.30192200801912</c:v>
                </c:pt>
                <c:pt idx="3328">
                  <c:v>486.33193190980211</c:v>
                </c:pt>
                <c:pt idx="3329">
                  <c:v>486.32588751262318</c:v>
                </c:pt>
                <c:pt idx="3330">
                  <c:v>486.33320441447131</c:v>
                </c:pt>
                <c:pt idx="3331">
                  <c:v>486.36241900083604</c:v>
                </c:pt>
                <c:pt idx="3332">
                  <c:v>486.38039312928913</c:v>
                </c:pt>
                <c:pt idx="3333">
                  <c:v>486.39640547971044</c:v>
                </c:pt>
                <c:pt idx="3334">
                  <c:v>486.43251279970025</c:v>
                </c:pt>
                <c:pt idx="3335">
                  <c:v>486.45101713843218</c:v>
                </c:pt>
                <c:pt idx="3336">
                  <c:v>486.45069901226486</c:v>
                </c:pt>
                <c:pt idx="3337">
                  <c:v>486.4405719959388</c:v>
                </c:pt>
                <c:pt idx="3338">
                  <c:v>486.4441244048071</c:v>
                </c:pt>
                <c:pt idx="3339">
                  <c:v>486.46172738606498</c:v>
                </c:pt>
                <c:pt idx="3340">
                  <c:v>486.48208746077285</c:v>
                </c:pt>
                <c:pt idx="3341">
                  <c:v>486.50907516396643</c:v>
                </c:pt>
                <c:pt idx="3342">
                  <c:v>486.5490530189918</c:v>
                </c:pt>
                <c:pt idx="3343">
                  <c:v>486.58754628523644</c:v>
                </c:pt>
                <c:pt idx="3344">
                  <c:v>486.60477811929911</c:v>
                </c:pt>
                <c:pt idx="3345">
                  <c:v>486.6134205468444</c:v>
                </c:pt>
                <c:pt idx="3346">
                  <c:v>486.63107654913017</c:v>
                </c:pt>
                <c:pt idx="3347">
                  <c:v>486.66193478735931</c:v>
                </c:pt>
                <c:pt idx="3348">
                  <c:v>486.67206180368538</c:v>
                </c:pt>
                <c:pt idx="3349">
                  <c:v>486.69820117043275</c:v>
                </c:pt>
                <c:pt idx="3350">
                  <c:v>486.73876225676491</c:v>
                </c:pt>
                <c:pt idx="3351">
                  <c:v>486.7527067870987</c:v>
                </c:pt>
                <c:pt idx="3352">
                  <c:v>486.74491269599957</c:v>
                </c:pt>
                <c:pt idx="3353">
                  <c:v>486.76309890856419</c:v>
                </c:pt>
                <c:pt idx="3354">
                  <c:v>486.79098796923182</c:v>
                </c:pt>
                <c:pt idx="3355">
                  <c:v>486.81415815841763</c:v>
                </c:pt>
                <c:pt idx="3356">
                  <c:v>486.84650098542755</c:v>
                </c:pt>
                <c:pt idx="3357">
                  <c:v>486.88939499698665</c:v>
                </c:pt>
                <c:pt idx="3358">
                  <c:v>486.92507814875336</c:v>
                </c:pt>
                <c:pt idx="3359">
                  <c:v>486.93488703891211</c:v>
                </c:pt>
                <c:pt idx="3360">
                  <c:v>486.93753809030636</c:v>
                </c:pt>
                <c:pt idx="3361">
                  <c:v>486.95795118604218</c:v>
                </c:pt>
                <c:pt idx="3362">
                  <c:v>486.98366638456645</c:v>
                </c:pt>
                <c:pt idx="3363">
                  <c:v>487.00402645927437</c:v>
                </c:pt>
                <c:pt idx="3364">
                  <c:v>487.03005978396595</c:v>
                </c:pt>
                <c:pt idx="3365">
                  <c:v>487.06818190301539</c:v>
                </c:pt>
                <c:pt idx="3366">
                  <c:v>487.08202039129344</c:v>
                </c:pt>
                <c:pt idx="3367">
                  <c:v>487.07995257120592</c:v>
                </c:pt>
                <c:pt idx="3368">
                  <c:v>487.07629412028183</c:v>
                </c:pt>
                <c:pt idx="3369">
                  <c:v>487.09559377443202</c:v>
                </c:pt>
                <c:pt idx="3370">
                  <c:v>487.11818073231109</c:v>
                </c:pt>
                <c:pt idx="3371">
                  <c:v>487.13498839815071</c:v>
                </c:pt>
                <c:pt idx="3372">
                  <c:v>487.16701309899332</c:v>
                </c:pt>
                <c:pt idx="3373">
                  <c:v>487.20020426244946</c:v>
                </c:pt>
                <c:pt idx="3374">
                  <c:v>487.22538925069489</c:v>
                </c:pt>
                <c:pt idx="3375">
                  <c:v>487.22459393527663</c:v>
                </c:pt>
                <c:pt idx="3376">
                  <c:v>487.25089236510763</c:v>
                </c:pt>
                <c:pt idx="3377">
                  <c:v>487.28434863370319</c:v>
                </c:pt>
                <c:pt idx="3378">
                  <c:v>487.31091216867367</c:v>
                </c:pt>
                <c:pt idx="3379">
                  <c:v>487.33996769195471</c:v>
                </c:pt>
                <c:pt idx="3380">
                  <c:v>487.38206638809555</c:v>
                </c:pt>
                <c:pt idx="3381">
                  <c:v>487.40221437869189</c:v>
                </c:pt>
                <c:pt idx="3382">
                  <c:v>487.38954235302737</c:v>
                </c:pt>
                <c:pt idx="3383">
                  <c:v>487.3901255843341</c:v>
                </c:pt>
                <c:pt idx="3384">
                  <c:v>487.39118600489178</c:v>
                </c:pt>
                <c:pt idx="3385">
                  <c:v>487.41181118473912</c:v>
                </c:pt>
                <c:pt idx="3386">
                  <c:v>487.42750540899311</c:v>
                </c:pt>
                <c:pt idx="3387">
                  <c:v>487.47092963083105</c:v>
                </c:pt>
                <c:pt idx="3388">
                  <c:v>487.51286926388821</c:v>
                </c:pt>
                <c:pt idx="3389">
                  <c:v>487.5289876563653</c:v>
                </c:pt>
                <c:pt idx="3390">
                  <c:v>487.52061033395944</c:v>
                </c:pt>
                <c:pt idx="3391">
                  <c:v>487.54425771239625</c:v>
                </c:pt>
                <c:pt idx="3392">
                  <c:v>487.57341927773308</c:v>
                </c:pt>
                <c:pt idx="3393">
                  <c:v>487.58460671461683</c:v>
                </c:pt>
                <c:pt idx="3394">
                  <c:v>487.61143535472672</c:v>
                </c:pt>
                <c:pt idx="3395">
                  <c:v>487.65284477750504</c:v>
                </c:pt>
                <c:pt idx="3396">
                  <c:v>487.67336391529659</c:v>
                </c:pt>
                <c:pt idx="3397">
                  <c:v>487.6701826536235</c:v>
                </c:pt>
                <c:pt idx="3398">
                  <c:v>487.67585590360721</c:v>
                </c:pt>
                <c:pt idx="3399">
                  <c:v>487.69584483111993</c:v>
                </c:pt>
                <c:pt idx="3400">
                  <c:v>487.7201814829192</c:v>
                </c:pt>
                <c:pt idx="3401">
                  <c:v>487.72702119551639</c:v>
                </c:pt>
                <c:pt idx="3402">
                  <c:v>487.75676599215996</c:v>
                </c:pt>
                <c:pt idx="3403">
                  <c:v>487.80003115091426</c:v>
                </c:pt>
                <c:pt idx="3404">
                  <c:v>487.82055028870582</c:v>
                </c:pt>
                <c:pt idx="3405">
                  <c:v>487.81355151302495</c:v>
                </c:pt>
                <c:pt idx="3406">
                  <c:v>487.83889556435406</c:v>
                </c:pt>
                <c:pt idx="3407">
                  <c:v>487.8648758680178</c:v>
                </c:pt>
                <c:pt idx="3408">
                  <c:v>487.88656146842283</c:v>
                </c:pt>
                <c:pt idx="3409">
                  <c:v>487.90856519499516</c:v>
                </c:pt>
                <c:pt idx="3410">
                  <c:v>487.95214847991679</c:v>
                </c:pt>
                <c:pt idx="3411">
                  <c:v>487.98305973917383</c:v>
                </c:pt>
                <c:pt idx="3412">
                  <c:v>487.98030264572378</c:v>
                </c:pt>
                <c:pt idx="3413">
                  <c:v>487.97256157565255</c:v>
                </c:pt>
                <c:pt idx="3414">
                  <c:v>487.99329279755563</c:v>
                </c:pt>
                <c:pt idx="3415">
                  <c:v>488.01068369470198</c:v>
                </c:pt>
                <c:pt idx="3416">
                  <c:v>488.02245436289246</c:v>
                </c:pt>
                <c:pt idx="3417">
                  <c:v>488.05453208476303</c:v>
                </c:pt>
                <c:pt idx="3418">
                  <c:v>488.09689588604323</c:v>
                </c:pt>
                <c:pt idx="3419">
                  <c:v>488.12616349343585</c:v>
                </c:pt>
                <c:pt idx="3420">
                  <c:v>488.12939777613684</c:v>
                </c:pt>
                <c:pt idx="3421">
                  <c:v>488.14837930411971</c:v>
                </c:pt>
                <c:pt idx="3422">
                  <c:v>488.1860772549461</c:v>
                </c:pt>
                <c:pt idx="3423">
                  <c:v>488.21211057963768</c:v>
                </c:pt>
                <c:pt idx="3424">
                  <c:v>488.21831403990024</c:v>
                </c:pt>
                <c:pt idx="3425">
                  <c:v>488.24768768934865</c:v>
                </c:pt>
                <c:pt idx="3426">
                  <c:v>488.27828082243838</c:v>
                </c:pt>
                <c:pt idx="3427">
                  <c:v>488.27934124299605</c:v>
                </c:pt>
                <c:pt idx="3428">
                  <c:v>488.27377403506813</c:v>
                </c:pt>
                <c:pt idx="3429">
                  <c:v>488.30060267517803</c:v>
                </c:pt>
                <c:pt idx="3430">
                  <c:v>488.33013538771007</c:v>
                </c:pt>
                <c:pt idx="3431">
                  <c:v>488.33999729889672</c:v>
                </c:pt>
                <c:pt idx="3432">
                  <c:v>488.36465207686331</c:v>
                </c:pt>
                <c:pt idx="3433">
                  <c:v>488.4124770440157</c:v>
                </c:pt>
                <c:pt idx="3434">
                  <c:v>488.42080134539367</c:v>
                </c:pt>
                <c:pt idx="3435">
                  <c:v>488.41470392718691</c:v>
                </c:pt>
                <c:pt idx="3436">
                  <c:v>488.42599740612644</c:v>
                </c:pt>
                <c:pt idx="3437">
                  <c:v>488.44508497616511</c:v>
                </c:pt>
                <c:pt idx="3438">
                  <c:v>488.46226378919988</c:v>
                </c:pt>
                <c:pt idx="3439">
                  <c:v>488.48299501110296</c:v>
                </c:pt>
                <c:pt idx="3440">
                  <c:v>488.53410728198423</c:v>
                </c:pt>
                <c:pt idx="3441">
                  <c:v>488.57403211598177</c:v>
                </c:pt>
                <c:pt idx="3442">
                  <c:v>488.58643903650693</c:v>
                </c:pt>
                <c:pt idx="3443">
                  <c:v>488.58172016502516</c:v>
                </c:pt>
                <c:pt idx="3444">
                  <c:v>488.61400997100719</c:v>
                </c:pt>
                <c:pt idx="3445">
                  <c:v>488.63150691020928</c:v>
                </c:pt>
                <c:pt idx="3446">
                  <c:v>488.65414688911625</c:v>
                </c:pt>
                <c:pt idx="3447">
                  <c:v>488.68781524182333</c:v>
                </c:pt>
                <c:pt idx="3448">
                  <c:v>488.72805820198818</c:v>
                </c:pt>
                <c:pt idx="3449">
                  <c:v>488.74571420427395</c:v>
                </c:pt>
                <c:pt idx="3450">
                  <c:v>488.74375242624217</c:v>
                </c:pt>
                <c:pt idx="3451">
                  <c:v>488.74603233044121</c:v>
                </c:pt>
                <c:pt idx="3452">
                  <c:v>488.76209770189047</c:v>
                </c:pt>
                <c:pt idx="3453">
                  <c:v>488.7818745452916</c:v>
                </c:pt>
                <c:pt idx="3454">
                  <c:v>488.8122555942698</c:v>
                </c:pt>
                <c:pt idx="3455">
                  <c:v>488.84830989323171</c:v>
                </c:pt>
                <c:pt idx="3456">
                  <c:v>488.87975136276759</c:v>
                </c:pt>
                <c:pt idx="3457">
                  <c:v>488.8944912085197</c:v>
                </c:pt>
                <c:pt idx="3458">
                  <c:v>488.8908327575956</c:v>
                </c:pt>
                <c:pt idx="3459">
                  <c:v>488.88203126696669</c:v>
                </c:pt>
                <c:pt idx="3460">
                  <c:v>488.89952820616878</c:v>
                </c:pt>
                <c:pt idx="3461">
                  <c:v>488.911882105666</c:v>
                </c:pt>
                <c:pt idx="3462">
                  <c:v>488.92932602384025</c:v>
                </c:pt>
                <c:pt idx="3463">
                  <c:v>488.96962200503293</c:v>
                </c:pt>
                <c:pt idx="3464">
                  <c:v>489.01341737406608</c:v>
                </c:pt>
                <c:pt idx="3465">
                  <c:v>489.02036312871905</c:v>
                </c:pt>
                <c:pt idx="3466">
                  <c:v>489.02227188572289</c:v>
                </c:pt>
                <c:pt idx="3467">
                  <c:v>489.047615937052</c:v>
                </c:pt>
                <c:pt idx="3468">
                  <c:v>489.07948157481098</c:v>
                </c:pt>
                <c:pt idx="3469">
                  <c:v>489.07783792294657</c:v>
                </c:pt>
                <c:pt idx="3470">
                  <c:v>489.11108210743055</c:v>
                </c:pt>
                <c:pt idx="3471">
                  <c:v>489.15546070777043</c:v>
                </c:pt>
                <c:pt idx="3472">
                  <c:v>489.16770856521191</c:v>
                </c:pt>
                <c:pt idx="3473">
                  <c:v>489.16102791569836</c:v>
                </c:pt>
                <c:pt idx="3474">
                  <c:v>489.19188615392756</c:v>
                </c:pt>
                <c:pt idx="3475">
                  <c:v>489.21988125665092</c:v>
                </c:pt>
                <c:pt idx="3476">
                  <c:v>489.23308349259429</c:v>
                </c:pt>
                <c:pt idx="3477">
                  <c:v>489.25710201822631</c:v>
                </c:pt>
                <c:pt idx="3478">
                  <c:v>489.29453486391321</c:v>
                </c:pt>
                <c:pt idx="3479">
                  <c:v>489.31887151571249</c:v>
                </c:pt>
                <c:pt idx="3480">
                  <c:v>489.30991096199989</c:v>
                </c:pt>
                <c:pt idx="3481">
                  <c:v>489.30418469098828</c:v>
                </c:pt>
                <c:pt idx="3482">
                  <c:v>489.32364340822215</c:v>
                </c:pt>
                <c:pt idx="3483">
                  <c:v>489.34744984974259</c:v>
                </c:pt>
                <c:pt idx="3484">
                  <c:v>489.36871128192456</c:v>
                </c:pt>
                <c:pt idx="3485">
                  <c:v>489.39638825848061</c:v>
                </c:pt>
                <c:pt idx="3486">
                  <c:v>489.43907018592813</c:v>
                </c:pt>
                <c:pt idx="3487">
                  <c:v>489.45407513681965</c:v>
                </c:pt>
                <c:pt idx="3488">
                  <c:v>489.44299374199164</c:v>
                </c:pt>
                <c:pt idx="3489">
                  <c:v>489.4473944873061</c:v>
                </c:pt>
                <c:pt idx="3490">
                  <c:v>489.47316270685832</c:v>
                </c:pt>
                <c:pt idx="3491">
                  <c:v>489.50704314367692</c:v>
                </c:pt>
                <c:pt idx="3492">
                  <c:v>489.53116771136467</c:v>
                </c:pt>
                <c:pt idx="3493">
                  <c:v>489.57915174160075</c:v>
                </c:pt>
                <c:pt idx="3494">
                  <c:v>489.60762403357506</c:v>
                </c:pt>
                <c:pt idx="3495">
                  <c:v>489.62819619239451</c:v>
                </c:pt>
                <c:pt idx="3496">
                  <c:v>489.62003095410017</c:v>
                </c:pt>
                <c:pt idx="3497">
                  <c:v>489.63593726246575</c:v>
                </c:pt>
                <c:pt idx="3498">
                  <c:v>489.65560806381114</c:v>
                </c:pt>
                <c:pt idx="3499">
                  <c:v>489.68572400764992</c:v>
                </c:pt>
                <c:pt idx="3500">
                  <c:v>489.71690037204638</c:v>
                </c:pt>
                <c:pt idx="3501">
                  <c:v>489.76446023405936</c:v>
                </c:pt>
                <c:pt idx="3502">
                  <c:v>489.80502132039152</c:v>
                </c:pt>
                <c:pt idx="3503">
                  <c:v>489.79812858676644</c:v>
                </c:pt>
                <c:pt idx="3504">
                  <c:v>489.79945411246354</c:v>
                </c:pt>
                <c:pt idx="3505">
                  <c:v>489.81376978999253</c:v>
                </c:pt>
                <c:pt idx="3506">
                  <c:v>489.83222110769657</c:v>
                </c:pt>
                <c:pt idx="3507">
                  <c:v>489.82888078293985</c:v>
                </c:pt>
                <c:pt idx="3508">
                  <c:v>489.86032225247573</c:v>
                </c:pt>
                <c:pt idx="3509">
                  <c:v>489.88391660988464</c:v>
                </c:pt>
                <c:pt idx="3510">
                  <c:v>489.8833863996058</c:v>
                </c:pt>
                <c:pt idx="3511">
                  <c:v>489.86816936460275</c:v>
                </c:pt>
                <c:pt idx="3512">
                  <c:v>489.87898565429128</c:v>
                </c:pt>
                <c:pt idx="3513">
                  <c:v>489.89987593927805</c:v>
                </c:pt>
                <c:pt idx="3514">
                  <c:v>489.91975882473497</c:v>
                </c:pt>
                <c:pt idx="3515">
                  <c:v>489.95597218678057</c:v>
                </c:pt>
                <c:pt idx="3516">
                  <c:v>490.00363809084934</c:v>
                </c:pt>
                <c:pt idx="3517">
                  <c:v>490.03910915850446</c:v>
                </c:pt>
                <c:pt idx="3518">
                  <c:v>490.04769856502185</c:v>
                </c:pt>
                <c:pt idx="3519">
                  <c:v>490.05135701594594</c:v>
                </c:pt>
                <c:pt idx="3520">
                  <c:v>490.05925714910086</c:v>
                </c:pt>
                <c:pt idx="3521">
                  <c:v>490.0847602635136</c:v>
                </c:pt>
                <c:pt idx="3522">
                  <c:v>490.11052848306576</c:v>
                </c:pt>
                <c:pt idx="3523">
                  <c:v>490.14027327970933</c:v>
                </c:pt>
                <c:pt idx="3524">
                  <c:v>490.18332635435212</c:v>
                </c:pt>
                <c:pt idx="3525">
                  <c:v>490.20697373278887</c:v>
                </c:pt>
                <c:pt idx="3526">
                  <c:v>490.19276409731566</c:v>
                </c:pt>
                <c:pt idx="3527">
                  <c:v>490.18709084733194</c:v>
                </c:pt>
                <c:pt idx="3528">
                  <c:v>490.20479987064562</c:v>
                </c:pt>
                <c:pt idx="3529">
                  <c:v>490.21763095939383</c:v>
                </c:pt>
                <c:pt idx="3530">
                  <c:v>490.23120434253241</c:v>
                </c:pt>
                <c:pt idx="3531">
                  <c:v>490.27897628865696</c:v>
                </c:pt>
                <c:pt idx="3532">
                  <c:v>490.31805278620828</c:v>
                </c:pt>
                <c:pt idx="3533">
                  <c:v>490.32860397075746</c:v>
                </c:pt>
                <c:pt idx="3534">
                  <c:v>490.33300471607191</c:v>
                </c:pt>
                <c:pt idx="3535">
                  <c:v>490.36370389121743</c:v>
                </c:pt>
                <c:pt idx="3536">
                  <c:v>490.38560157573397</c:v>
                </c:pt>
                <c:pt idx="3537">
                  <c:v>490.40855968080825</c:v>
                </c:pt>
                <c:pt idx="3538">
                  <c:v>490.44360658024033</c:v>
                </c:pt>
                <c:pt idx="3539">
                  <c:v>490.49270405206198</c:v>
                </c:pt>
                <c:pt idx="3540">
                  <c:v>490.50611837211693</c:v>
                </c:pt>
                <c:pt idx="3541">
                  <c:v>490.50367940483426</c:v>
                </c:pt>
                <c:pt idx="3542">
                  <c:v>490.50839827631603</c:v>
                </c:pt>
                <c:pt idx="3543">
                  <c:v>490.53029596083258</c:v>
                </c:pt>
                <c:pt idx="3544">
                  <c:v>490.53893838837786</c:v>
                </c:pt>
                <c:pt idx="3545">
                  <c:v>490.56099513597809</c:v>
                </c:pt>
                <c:pt idx="3546">
                  <c:v>490.59254264756976</c:v>
                </c:pt>
                <c:pt idx="3547">
                  <c:v>490.62833184139225</c:v>
                </c:pt>
                <c:pt idx="3548">
                  <c:v>490.63151310306534</c:v>
                </c:pt>
                <c:pt idx="3549">
                  <c:v>490.62228744421333</c:v>
                </c:pt>
                <c:pt idx="3550">
                  <c:v>490.63432321754328</c:v>
                </c:pt>
                <c:pt idx="3551">
                  <c:v>490.66486332960511</c:v>
                </c:pt>
                <c:pt idx="3552">
                  <c:v>490.68230724777936</c:v>
                </c:pt>
                <c:pt idx="3553">
                  <c:v>490.71364267525945</c:v>
                </c:pt>
                <c:pt idx="3554">
                  <c:v>490.76401265175036</c:v>
                </c:pt>
                <c:pt idx="3555">
                  <c:v>490.78076729656209</c:v>
                </c:pt>
                <c:pt idx="3556">
                  <c:v>490.76544421950325</c:v>
                </c:pt>
                <c:pt idx="3557">
                  <c:v>490.75823335971086</c:v>
                </c:pt>
                <c:pt idx="3558">
                  <c:v>490.77201882696102</c:v>
                </c:pt>
                <c:pt idx="3559">
                  <c:v>490.78055521245051</c:v>
                </c:pt>
                <c:pt idx="3560">
                  <c:v>490.80605832686331</c:v>
                </c:pt>
                <c:pt idx="3561">
                  <c:v>490.84783889683678</c:v>
                </c:pt>
                <c:pt idx="3562">
                  <c:v>490.88452944813332</c:v>
                </c:pt>
                <c:pt idx="3563">
                  <c:v>490.88670331027663</c:v>
                </c:pt>
                <c:pt idx="3564">
                  <c:v>490.88633216308142</c:v>
                </c:pt>
                <c:pt idx="3565">
                  <c:v>490.89693636865843</c:v>
                </c:pt>
                <c:pt idx="3566">
                  <c:v>490.91400913963747</c:v>
                </c:pt>
                <c:pt idx="3567">
                  <c:v>490.92705231249721</c:v>
                </c:pt>
                <c:pt idx="3568">
                  <c:v>490.96448515818417</c:v>
                </c:pt>
                <c:pt idx="3569">
                  <c:v>491.00653083329706</c:v>
                </c:pt>
                <c:pt idx="3570">
                  <c:v>491.03017821173387</c:v>
                </c:pt>
                <c:pt idx="3571">
                  <c:v>491.0254593402521</c:v>
                </c:pt>
                <c:pt idx="3572">
                  <c:v>491.03526823041085</c:v>
                </c:pt>
                <c:pt idx="3573">
                  <c:v>491.04762212990806</c:v>
                </c:pt>
                <c:pt idx="3574">
                  <c:v>491.0588625878197</c:v>
                </c:pt>
                <c:pt idx="3575">
                  <c:v>491.07938172561131</c:v>
                </c:pt>
                <c:pt idx="3576">
                  <c:v>491.11697363438185</c:v>
                </c:pt>
                <c:pt idx="3577">
                  <c:v>491.15170240764667</c:v>
                </c:pt>
                <c:pt idx="3578">
                  <c:v>491.16670735853813</c:v>
                </c:pt>
                <c:pt idx="3579">
                  <c:v>491.16416234919967</c:v>
                </c:pt>
                <c:pt idx="3580">
                  <c:v>491.17243362954974</c:v>
                </c:pt>
                <c:pt idx="3581">
                  <c:v>491.19560381873555</c:v>
                </c:pt>
                <c:pt idx="3582">
                  <c:v>491.20864699159529</c:v>
                </c:pt>
                <c:pt idx="3583">
                  <c:v>491.2268862251878</c:v>
                </c:pt>
                <c:pt idx="3584">
                  <c:v>491.26500834423723</c:v>
                </c:pt>
                <c:pt idx="3585">
                  <c:v>491.29586658246637</c:v>
                </c:pt>
                <c:pt idx="3586">
                  <c:v>491.28992822734324</c:v>
                </c:pt>
                <c:pt idx="3587">
                  <c:v>491.29199604743076</c:v>
                </c:pt>
                <c:pt idx="3588">
                  <c:v>491.31627967820219</c:v>
                </c:pt>
                <c:pt idx="3589">
                  <c:v>491.34358550756303</c:v>
                </c:pt>
                <c:pt idx="3590">
                  <c:v>491.35514409164199</c:v>
                </c:pt>
                <c:pt idx="3591">
                  <c:v>491.39384944199816</c:v>
                </c:pt>
                <c:pt idx="3592">
                  <c:v>491.4354179278601</c:v>
                </c:pt>
                <c:pt idx="3593">
                  <c:v>491.44072003064866</c:v>
                </c:pt>
                <c:pt idx="3594">
                  <c:v>491.42751779470524</c:v>
                </c:pt>
                <c:pt idx="3595">
                  <c:v>491.44061398859287</c:v>
                </c:pt>
                <c:pt idx="3596">
                  <c:v>491.46685939739604</c:v>
                </c:pt>
                <c:pt idx="3597">
                  <c:v>491.48170528520387</c:v>
                </c:pt>
                <c:pt idx="3598">
                  <c:v>491.52094084583888</c:v>
                </c:pt>
                <c:pt idx="3599">
                  <c:v>491.57184103260863</c:v>
                </c:pt>
                <c:pt idx="3600">
                  <c:v>491.60535032223208</c:v>
                </c:pt>
                <c:pt idx="3601">
                  <c:v>491.60418385961856</c:v>
                </c:pt>
                <c:pt idx="3602">
                  <c:v>491.61081148810422</c:v>
                </c:pt>
                <c:pt idx="3603">
                  <c:v>491.62433185021496</c:v>
                </c:pt>
                <c:pt idx="3604">
                  <c:v>491.64877454407002</c:v>
                </c:pt>
                <c:pt idx="3605">
                  <c:v>491.66446876832401</c:v>
                </c:pt>
                <c:pt idx="3606">
                  <c:v>491.68859333601176</c:v>
                </c:pt>
                <c:pt idx="3607">
                  <c:v>491.72406440366694</c:v>
                </c:pt>
                <c:pt idx="3608">
                  <c:v>491.74140227978535</c:v>
                </c:pt>
                <c:pt idx="3609">
                  <c:v>491.72756379150735</c:v>
                </c:pt>
                <c:pt idx="3610">
                  <c:v>491.73196453682181</c:v>
                </c:pt>
                <c:pt idx="3611">
                  <c:v>491.75905828207112</c:v>
                </c:pt>
                <c:pt idx="3612">
                  <c:v>491.78111502967135</c:v>
                </c:pt>
                <c:pt idx="3613">
                  <c:v>491.79156017216474</c:v>
                </c:pt>
                <c:pt idx="3614">
                  <c:v>491.8231607047843</c:v>
                </c:pt>
                <c:pt idx="3615">
                  <c:v>491.85221622806534</c:v>
                </c:pt>
                <c:pt idx="3616">
                  <c:v>491.86722117895687</c:v>
                </c:pt>
                <c:pt idx="3617">
                  <c:v>491.85375383787402</c:v>
                </c:pt>
                <c:pt idx="3618">
                  <c:v>491.86981920932323</c:v>
                </c:pt>
                <c:pt idx="3619">
                  <c:v>491.89341356673214</c:v>
                </c:pt>
                <c:pt idx="3620">
                  <c:v>491.90995612743228</c:v>
                </c:pt>
                <c:pt idx="3621">
                  <c:v>491.92231002692955</c:v>
                </c:pt>
                <c:pt idx="3622">
                  <c:v>491.95958380953277</c:v>
                </c:pt>
                <c:pt idx="3623">
                  <c:v>491.97771700106955</c:v>
                </c:pt>
                <c:pt idx="3624">
                  <c:v>491.97358136089446</c:v>
                </c:pt>
                <c:pt idx="3625">
                  <c:v>491.96981686791463</c:v>
                </c:pt>
                <c:pt idx="3626">
                  <c:v>491.9928810150447</c:v>
                </c:pt>
                <c:pt idx="3627">
                  <c:v>492.01875527665266</c:v>
                </c:pt>
                <c:pt idx="3628">
                  <c:v>492.02946552428546</c:v>
                </c:pt>
                <c:pt idx="3629">
                  <c:v>492.06976150547814</c:v>
                </c:pt>
                <c:pt idx="3630">
                  <c:v>492.11180718059109</c:v>
                </c:pt>
                <c:pt idx="3631">
                  <c:v>492.11615490487765</c:v>
                </c:pt>
                <c:pt idx="3632">
                  <c:v>492.1050204890218</c:v>
                </c:pt>
                <c:pt idx="3633">
                  <c:v>492.13434111744226</c:v>
                </c:pt>
                <c:pt idx="3634">
                  <c:v>492.16127579960795</c:v>
                </c:pt>
                <c:pt idx="3635">
                  <c:v>492.18105264300908</c:v>
                </c:pt>
                <c:pt idx="3636">
                  <c:v>492.2157814162739</c:v>
                </c:pt>
                <c:pt idx="3637">
                  <c:v>492.27007494882827</c:v>
                </c:pt>
                <c:pt idx="3638">
                  <c:v>492.29059408661982</c:v>
                </c:pt>
                <c:pt idx="3639">
                  <c:v>492.29531295810165</c:v>
                </c:pt>
                <c:pt idx="3640">
                  <c:v>492.30485674312092</c:v>
                </c:pt>
                <c:pt idx="3641">
                  <c:v>492.32007377812397</c:v>
                </c:pt>
                <c:pt idx="3642">
                  <c:v>492.34382719861657</c:v>
                </c:pt>
                <c:pt idx="3643">
                  <c:v>492.3725645957303</c:v>
                </c:pt>
                <c:pt idx="3644">
                  <c:v>492.39939323584019</c:v>
                </c:pt>
                <c:pt idx="3645">
                  <c:v>492.42733531753566</c:v>
                </c:pt>
                <c:pt idx="3646">
                  <c:v>492.44992227541474</c:v>
                </c:pt>
                <c:pt idx="3647">
                  <c:v>492.44138588992524</c:v>
                </c:pt>
                <c:pt idx="3648">
                  <c:v>492.44811956046664</c:v>
                </c:pt>
                <c:pt idx="3649">
                  <c:v>492.46641181508704</c:v>
                </c:pt>
                <c:pt idx="3650">
                  <c:v>492.48035634542083</c:v>
                </c:pt>
                <c:pt idx="3651">
                  <c:v>492.50851051122783</c:v>
                </c:pt>
                <c:pt idx="3652">
                  <c:v>492.53931572842913</c:v>
                </c:pt>
                <c:pt idx="3653">
                  <c:v>492.55956976108126</c:v>
                </c:pt>
                <c:pt idx="3654">
                  <c:v>492.56338727508899</c:v>
                </c:pt>
                <c:pt idx="3655">
                  <c:v>492.560152992388</c:v>
                </c:pt>
                <c:pt idx="3656">
                  <c:v>492.55543412090623</c:v>
                </c:pt>
                <c:pt idx="3657">
                  <c:v>492.56964375637943</c:v>
                </c:pt>
                <c:pt idx="3658">
                  <c:v>492.58613329605174</c:v>
                </c:pt>
                <c:pt idx="3659">
                  <c:v>492.6114773473808</c:v>
                </c:pt>
                <c:pt idx="3660">
                  <c:v>492.65145520240623</c:v>
                </c:pt>
                <c:pt idx="3661">
                  <c:v>492.67483747570361</c:v>
                </c:pt>
                <c:pt idx="3662">
                  <c:v>492.67504955981514</c:v>
                </c:pt>
                <c:pt idx="3663">
                  <c:v>492.67727644298628</c:v>
                </c:pt>
                <c:pt idx="3664">
                  <c:v>492.69800766488942</c:v>
                </c:pt>
                <c:pt idx="3665">
                  <c:v>492.71566366717514</c:v>
                </c:pt>
                <c:pt idx="3666">
                  <c:v>492.73957615075136</c:v>
                </c:pt>
                <c:pt idx="3667">
                  <c:v>492.77658482821522</c:v>
                </c:pt>
                <c:pt idx="3668">
                  <c:v>492.80717796130494</c:v>
                </c:pt>
                <c:pt idx="3669">
                  <c:v>492.81126058045209</c:v>
                </c:pt>
                <c:pt idx="3670">
                  <c:v>492.79265019966442</c:v>
                </c:pt>
                <c:pt idx="3671">
                  <c:v>492.78824945434997</c:v>
                </c:pt>
                <c:pt idx="3672">
                  <c:v>492.8008684589866</c:v>
                </c:pt>
                <c:pt idx="3673">
                  <c:v>492.80993505475499</c:v>
                </c:pt>
                <c:pt idx="3674">
                  <c:v>492.82843939348686</c:v>
                </c:pt>
                <c:pt idx="3675">
                  <c:v>492.88819409191348</c:v>
                </c:pt>
                <c:pt idx="3676">
                  <c:v>492.92180942359266</c:v>
                </c:pt>
                <c:pt idx="3677">
                  <c:v>492.91714357313873</c:v>
                </c:pt>
                <c:pt idx="3678">
                  <c:v>492.92451349601481</c:v>
                </c:pt>
                <c:pt idx="3679">
                  <c:v>492.95791674358242</c:v>
                </c:pt>
                <c:pt idx="3680">
                  <c:v>492.97382305194799</c:v>
                </c:pt>
                <c:pt idx="3681">
                  <c:v>492.99137301217797</c:v>
                </c:pt>
                <c:pt idx="3682">
                  <c:v>493.03421400270918</c:v>
                </c:pt>
                <c:pt idx="3683">
                  <c:v>493.08288730630778</c:v>
                </c:pt>
                <c:pt idx="3684">
                  <c:v>493.09195390207611</c:v>
                </c:pt>
                <c:pt idx="3685">
                  <c:v>493.09306734366169</c:v>
                </c:pt>
                <c:pt idx="3686">
                  <c:v>493.11061730389167</c:v>
                </c:pt>
                <c:pt idx="3687">
                  <c:v>493.13898355381025</c:v>
                </c:pt>
                <c:pt idx="3688">
                  <c:v>493.15080724302862</c:v>
                </c:pt>
                <c:pt idx="3689">
                  <c:v>493.17175054904328</c:v>
                </c:pt>
                <c:pt idx="3690">
                  <c:v>493.20695651155904</c:v>
                </c:pt>
                <c:pt idx="3691">
                  <c:v>493.22471855590055</c:v>
                </c:pt>
                <c:pt idx="3692">
                  <c:v>493.216659359662</c:v>
                </c:pt>
                <c:pt idx="3693">
                  <c:v>493.22360511431498</c:v>
                </c:pt>
                <c:pt idx="3694">
                  <c:v>493.24693436658447</c:v>
                </c:pt>
                <c:pt idx="3695">
                  <c:v>493.26623402073466</c:v>
                </c:pt>
                <c:pt idx="3696">
                  <c:v>493.28723034777715</c:v>
                </c:pt>
                <c:pt idx="3697">
                  <c:v>493.32095172151213</c:v>
                </c:pt>
                <c:pt idx="3698">
                  <c:v>493.34841661395666</c:v>
                </c:pt>
                <c:pt idx="3699">
                  <c:v>493.35992217700772</c:v>
                </c:pt>
                <c:pt idx="3700">
                  <c:v>493.35483215833074</c:v>
                </c:pt>
                <c:pt idx="3701">
                  <c:v>493.36835252044148</c:v>
                </c:pt>
                <c:pt idx="3702">
                  <c:v>493.38850051103782</c:v>
                </c:pt>
                <c:pt idx="3703">
                  <c:v>493.41193580536304</c:v>
                </c:pt>
                <c:pt idx="3704">
                  <c:v>493.43743891977584</c:v>
                </c:pt>
                <c:pt idx="3705">
                  <c:v>493.48144637292052</c:v>
                </c:pt>
                <c:pt idx="3706">
                  <c:v>493.50700250836115</c:v>
                </c:pt>
                <c:pt idx="3707">
                  <c:v>493.5079568868631</c:v>
                </c:pt>
                <c:pt idx="3708">
                  <c:v>493.50509375135726</c:v>
                </c:pt>
                <c:pt idx="3709">
                  <c:v>493.51951547094205</c:v>
                </c:pt>
                <c:pt idx="3710">
                  <c:v>493.53314187510853</c:v>
                </c:pt>
                <c:pt idx="3711">
                  <c:v>493.54475348021538</c:v>
                </c:pt>
                <c:pt idx="3712">
                  <c:v>493.57168816238107</c:v>
                </c:pt>
                <c:pt idx="3713">
                  <c:v>493.61431706880069</c:v>
                </c:pt>
                <c:pt idx="3714">
                  <c:v>493.62741326268832</c:v>
                </c:pt>
                <c:pt idx="3715">
                  <c:v>493.62030844495172</c:v>
                </c:pt>
                <c:pt idx="3716">
                  <c:v>493.63796444723749</c:v>
                </c:pt>
                <c:pt idx="3717">
                  <c:v>493.66065744717235</c:v>
                </c:pt>
                <c:pt idx="3718">
                  <c:v>493.67301134666957</c:v>
                </c:pt>
                <c:pt idx="3719">
                  <c:v>493.68891765503514</c:v>
                </c:pt>
                <c:pt idx="3720">
                  <c:v>493.72958478342304</c:v>
                </c:pt>
                <c:pt idx="3721">
                  <c:v>493.739764820777</c:v>
                </c:pt>
                <c:pt idx="3722">
                  <c:v>493.73955273666547</c:v>
                </c:pt>
                <c:pt idx="3723">
                  <c:v>493.72703977408457</c:v>
                </c:pt>
                <c:pt idx="3724">
                  <c:v>493.73711376938274</c:v>
                </c:pt>
                <c:pt idx="3725">
                  <c:v>493.74856631140591</c:v>
                </c:pt>
                <c:pt idx="3726">
                  <c:v>493.76086718987528</c:v>
                </c:pt>
                <c:pt idx="3727">
                  <c:v>493.7844615472842</c:v>
                </c:pt>
                <c:pt idx="3728">
                  <c:v>493.8344603765799</c:v>
                </c:pt>
                <c:pt idx="3729">
                  <c:v>493.8576305657657</c:v>
                </c:pt>
                <c:pt idx="3730">
                  <c:v>493.86054672229938</c:v>
                </c:pt>
                <c:pt idx="3731">
                  <c:v>493.88154304934193</c:v>
                </c:pt>
                <c:pt idx="3732">
                  <c:v>493.92395987165003</c:v>
                </c:pt>
                <c:pt idx="3733">
                  <c:v>493.95089455381571</c:v>
                </c:pt>
                <c:pt idx="3734">
                  <c:v>493.9840857172718</c:v>
                </c:pt>
                <c:pt idx="3735">
                  <c:v>494.02077626856834</c:v>
                </c:pt>
                <c:pt idx="3736">
                  <c:v>494.05311909557827</c:v>
                </c:pt>
                <c:pt idx="3737">
                  <c:v>494.05136940165806</c:v>
                </c:pt>
                <c:pt idx="3738">
                  <c:v>494.03922758627237</c:v>
                </c:pt>
                <c:pt idx="3739">
                  <c:v>494.04622636195319</c:v>
                </c:pt>
                <c:pt idx="3740">
                  <c:v>494.06997978244573</c:v>
                </c:pt>
                <c:pt idx="3741">
                  <c:v>494.08774182678729</c:v>
                </c:pt>
                <c:pt idx="3742">
                  <c:v>494.10619314449133</c:v>
                </c:pt>
                <c:pt idx="3743">
                  <c:v>494.15147310230526</c:v>
                </c:pt>
                <c:pt idx="3744">
                  <c:v>494.18169508819977</c:v>
                </c:pt>
                <c:pt idx="3745">
                  <c:v>494.18047560455841</c:v>
                </c:pt>
                <c:pt idx="3746">
                  <c:v>494.19611680778456</c:v>
                </c:pt>
                <c:pt idx="3747">
                  <c:v>494.22236221658773</c:v>
                </c:pt>
                <c:pt idx="3748">
                  <c:v>494.24590355296868</c:v>
                </c:pt>
                <c:pt idx="3749">
                  <c:v>494.24871366744662</c:v>
                </c:pt>
                <c:pt idx="3750">
                  <c:v>494.28328337762775</c:v>
                </c:pt>
                <c:pt idx="3751">
                  <c:v>494.3020528214991</c:v>
                </c:pt>
                <c:pt idx="3752">
                  <c:v>494.31149056446264</c:v>
                </c:pt>
                <c:pt idx="3753">
                  <c:v>494.28498005052006</c:v>
                </c:pt>
                <c:pt idx="3754">
                  <c:v>494.31138452240685</c:v>
                </c:pt>
                <c:pt idx="3755">
                  <c:v>494.33619836345713</c:v>
                </c:pt>
                <c:pt idx="3756">
                  <c:v>494.35788396386215</c:v>
                </c:pt>
                <c:pt idx="3757">
                  <c:v>494.38434145677684</c:v>
                </c:pt>
                <c:pt idx="3758">
                  <c:v>494.43836988419184</c:v>
                </c:pt>
                <c:pt idx="3759">
                  <c:v>494.45650307572856</c:v>
                </c:pt>
                <c:pt idx="3760">
                  <c:v>494.44754252201597</c:v>
                </c:pt>
                <c:pt idx="3761">
                  <c:v>494.45607890750546</c:v>
                </c:pt>
                <c:pt idx="3762">
                  <c:v>494.47400001493065</c:v>
                </c:pt>
                <c:pt idx="3763">
                  <c:v>494.49515540505683</c:v>
                </c:pt>
                <c:pt idx="3764">
                  <c:v>494.5173712157407</c:v>
                </c:pt>
                <c:pt idx="3765">
                  <c:v>494.55072144228046</c:v>
                </c:pt>
                <c:pt idx="3766">
                  <c:v>494.58274614312313</c:v>
                </c:pt>
                <c:pt idx="3767">
                  <c:v>494.59048721319436</c:v>
                </c:pt>
                <c:pt idx="3768">
                  <c:v>494.56742306606429</c:v>
                </c:pt>
                <c:pt idx="3769">
                  <c:v>494.56000012216037</c:v>
                </c:pt>
                <c:pt idx="3770">
                  <c:v>494.57919373425483</c:v>
                </c:pt>
                <c:pt idx="3771">
                  <c:v>494.57389163146632</c:v>
                </c:pt>
                <c:pt idx="3772">
                  <c:v>494.58810126693953</c:v>
                </c:pt>
                <c:pt idx="3773">
                  <c:v>494.62442067104087</c:v>
                </c:pt>
                <c:pt idx="3774">
                  <c:v>494.65103722703918</c:v>
                </c:pt>
                <c:pt idx="3775">
                  <c:v>494.63953166398812</c:v>
                </c:pt>
                <c:pt idx="3776">
                  <c:v>494.64069812660159</c:v>
                </c:pt>
                <c:pt idx="3777">
                  <c:v>494.65368827843344</c:v>
                </c:pt>
                <c:pt idx="3778">
                  <c:v>494.68157733910107</c:v>
                </c:pt>
                <c:pt idx="3779">
                  <c:v>494.70384617081282</c:v>
                </c:pt>
                <c:pt idx="3780">
                  <c:v>494.73682525015738</c:v>
                </c:pt>
                <c:pt idx="3781">
                  <c:v>494.77017547669715</c:v>
                </c:pt>
                <c:pt idx="3782">
                  <c:v>494.78502136450498</c:v>
                </c:pt>
                <c:pt idx="3783">
                  <c:v>494.78014342993959</c:v>
                </c:pt>
                <c:pt idx="3784">
                  <c:v>494.7769091472386</c:v>
                </c:pt>
                <c:pt idx="3785">
                  <c:v>494.8125922990053</c:v>
                </c:pt>
                <c:pt idx="3786">
                  <c:v>494.84127667509114</c:v>
                </c:pt>
                <c:pt idx="3787">
                  <c:v>494.87987598339157</c:v>
                </c:pt>
                <c:pt idx="3788">
                  <c:v>494.91635445057653</c:v>
                </c:pt>
                <c:pt idx="3789">
                  <c:v>494.95887731494042</c:v>
                </c:pt>
                <c:pt idx="3790">
                  <c:v>494.9497576981442</c:v>
                </c:pt>
                <c:pt idx="3791">
                  <c:v>494.94753081497299</c:v>
                </c:pt>
                <c:pt idx="3792">
                  <c:v>494.94726570983357</c:v>
                </c:pt>
                <c:pt idx="3793">
                  <c:v>494.97881322142524</c:v>
                </c:pt>
                <c:pt idx="3794">
                  <c:v>494.99705245501775</c:v>
                </c:pt>
                <c:pt idx="3795">
                  <c:v>495.04074178199511</c:v>
                </c:pt>
                <c:pt idx="3796">
                  <c:v>495.08994529587255</c:v>
                </c:pt>
                <c:pt idx="3797">
                  <c:v>495.10945703413427</c:v>
                </c:pt>
                <c:pt idx="3798">
                  <c:v>495.10357170003903</c:v>
                </c:pt>
                <c:pt idx="3799">
                  <c:v>495.10834359254869</c:v>
                </c:pt>
                <c:pt idx="3800">
                  <c:v>495.11804644065165</c:v>
                </c:pt>
                <c:pt idx="3801">
                  <c:v>495.12992315089798</c:v>
                </c:pt>
                <c:pt idx="3802">
                  <c:v>495.15595647558956</c:v>
                </c:pt>
                <c:pt idx="3803">
                  <c:v>495.18087635869557</c:v>
                </c:pt>
                <c:pt idx="3804">
                  <c:v>495.20187268573812</c:v>
                </c:pt>
                <c:pt idx="3805">
                  <c:v>495.19932767639961</c:v>
                </c:pt>
                <c:pt idx="3806">
                  <c:v>495.18368647317351</c:v>
                </c:pt>
                <c:pt idx="3807">
                  <c:v>495.18851138671107</c:v>
                </c:pt>
                <c:pt idx="3808">
                  <c:v>495.20468280021601</c:v>
                </c:pt>
                <c:pt idx="3809">
                  <c:v>495.22509589595182</c:v>
                </c:pt>
                <c:pt idx="3810">
                  <c:v>495.2530379776473</c:v>
                </c:pt>
                <c:pt idx="3811">
                  <c:v>495.30372608030552</c:v>
                </c:pt>
                <c:pt idx="3812">
                  <c:v>495.3351675498414</c:v>
                </c:pt>
                <c:pt idx="3813">
                  <c:v>495.33315275078178</c:v>
                </c:pt>
                <c:pt idx="3814">
                  <c:v>495.33829579048665</c:v>
                </c:pt>
                <c:pt idx="3815">
                  <c:v>495.35791357080416</c:v>
                </c:pt>
                <c:pt idx="3816">
                  <c:v>495.36189014789551</c:v>
                </c:pt>
                <c:pt idx="3817">
                  <c:v>495.37085070160811</c:v>
                </c:pt>
                <c:pt idx="3818">
                  <c:v>495.39831559405263</c:v>
                </c:pt>
                <c:pt idx="3819">
                  <c:v>495.42906779022604</c:v>
                </c:pt>
                <c:pt idx="3820">
                  <c:v>495.44454993036851</c:v>
                </c:pt>
                <c:pt idx="3821">
                  <c:v>495.44131564766747</c:v>
                </c:pt>
                <c:pt idx="3822">
                  <c:v>495.44736004484639</c:v>
                </c:pt>
                <c:pt idx="3823">
                  <c:v>495.466924804136</c:v>
                </c:pt>
                <c:pt idx="3824">
                  <c:v>495.47360545364955</c:v>
                </c:pt>
                <c:pt idx="3825">
                  <c:v>495.48744394192755</c:v>
                </c:pt>
                <c:pt idx="3826">
                  <c:v>495.53033795348665</c:v>
                </c:pt>
                <c:pt idx="3827">
                  <c:v>495.5545155422023</c:v>
                </c:pt>
                <c:pt idx="3828">
                  <c:v>495.55886326648891</c:v>
                </c:pt>
                <c:pt idx="3829">
                  <c:v>495.56146129685527</c:v>
                </c:pt>
                <c:pt idx="3830">
                  <c:v>495.57837500475063</c:v>
                </c:pt>
                <c:pt idx="3831">
                  <c:v>495.58882014724401</c:v>
                </c:pt>
                <c:pt idx="3832">
                  <c:v>495.60308280374511</c:v>
                </c:pt>
                <c:pt idx="3833">
                  <c:v>495.63452427328099</c:v>
                </c:pt>
                <c:pt idx="3834">
                  <c:v>495.67763036895167</c:v>
                </c:pt>
                <c:pt idx="3835">
                  <c:v>495.68680300677579</c:v>
                </c:pt>
                <c:pt idx="3836">
                  <c:v>495.68160694604302</c:v>
                </c:pt>
                <c:pt idx="3837">
                  <c:v>495.70154285252784</c:v>
                </c:pt>
                <c:pt idx="3838">
                  <c:v>495.73515818420702</c:v>
                </c:pt>
                <c:pt idx="3839">
                  <c:v>495.76675871682659</c:v>
                </c:pt>
                <c:pt idx="3840">
                  <c:v>495.80376739429045</c:v>
                </c:pt>
                <c:pt idx="3841">
                  <c:v>495.85323601330731</c:v>
                </c:pt>
                <c:pt idx="3842">
                  <c:v>495.88568488237303</c:v>
                </c:pt>
                <c:pt idx="3843">
                  <c:v>495.87847402258063</c:v>
                </c:pt>
                <c:pt idx="3844">
                  <c:v>495.86866513242188</c:v>
                </c:pt>
                <c:pt idx="3845">
                  <c:v>495.87953444313831</c:v>
                </c:pt>
                <c:pt idx="3846">
                  <c:v>495.89162323749616</c:v>
                </c:pt>
                <c:pt idx="3847">
                  <c:v>495.89506960430867</c:v>
                </c:pt>
                <c:pt idx="3848">
                  <c:v>495.920784802833</c:v>
                </c:pt>
                <c:pt idx="3849">
                  <c:v>495.94665906444095</c:v>
                </c:pt>
                <c:pt idx="3850">
                  <c:v>495.96336068822478</c:v>
                </c:pt>
                <c:pt idx="3851">
                  <c:v>495.95323367189872</c:v>
                </c:pt>
                <c:pt idx="3852">
                  <c:v>495.96235328869494</c:v>
                </c:pt>
                <c:pt idx="3853">
                  <c:v>495.98854567647021</c:v>
                </c:pt>
                <c:pt idx="3854">
                  <c:v>496.01463202218969</c:v>
                </c:pt>
                <c:pt idx="3855">
                  <c:v>496.02375163898597</c:v>
                </c:pt>
                <c:pt idx="3856">
                  <c:v>496.07873444490286</c:v>
                </c:pt>
                <c:pt idx="3857">
                  <c:v>496.10678256865413</c:v>
                </c:pt>
                <c:pt idx="3858">
                  <c:v>496.10837319949064</c:v>
                </c:pt>
                <c:pt idx="3859">
                  <c:v>496.10201067614446</c:v>
                </c:pt>
                <c:pt idx="3860">
                  <c:v>496.12963463167262</c:v>
                </c:pt>
                <c:pt idx="3861">
                  <c:v>496.14395030920161</c:v>
                </c:pt>
                <c:pt idx="3862">
                  <c:v>496.16028078579023</c:v>
                </c:pt>
                <c:pt idx="3863">
                  <c:v>496.17825491424333</c:v>
                </c:pt>
                <c:pt idx="3864">
                  <c:v>496.20481844921375</c:v>
                </c:pt>
                <c:pt idx="3865">
                  <c:v>496.21261254031288</c:v>
                </c:pt>
                <c:pt idx="3866">
                  <c:v>496.18742755206745</c:v>
                </c:pt>
                <c:pt idx="3867">
                  <c:v>496.1878517202905</c:v>
                </c:pt>
                <c:pt idx="3868">
                  <c:v>496.20831783705421</c:v>
                </c:pt>
                <c:pt idx="3869">
                  <c:v>496.22544362906109</c:v>
                </c:pt>
                <c:pt idx="3870">
                  <c:v>496.24256942106803</c:v>
                </c:pt>
                <c:pt idx="3871">
                  <c:v>496.28265331814919</c:v>
                </c:pt>
                <c:pt idx="3872">
                  <c:v>496.31483708207548</c:v>
                </c:pt>
                <c:pt idx="3873">
                  <c:v>496.31907876430631</c:v>
                </c:pt>
                <c:pt idx="3874">
                  <c:v>496.31950293252936</c:v>
                </c:pt>
                <c:pt idx="3875">
                  <c:v>496.34065832265554</c:v>
                </c:pt>
                <c:pt idx="3876">
                  <c:v>496.37941669403961</c:v>
                </c:pt>
                <c:pt idx="3877">
                  <c:v>496.39675457015807</c:v>
                </c:pt>
                <c:pt idx="3878">
                  <c:v>496.42299997896117</c:v>
                </c:pt>
                <c:pt idx="3879">
                  <c:v>496.4629778339866</c:v>
                </c:pt>
                <c:pt idx="3880">
                  <c:v>496.47326391339635</c:v>
                </c:pt>
                <c:pt idx="3881">
                  <c:v>496.46159928726161</c:v>
                </c:pt>
                <c:pt idx="3882">
                  <c:v>496.46822691574721</c:v>
                </c:pt>
                <c:pt idx="3883">
                  <c:v>496.48132310963484</c:v>
                </c:pt>
                <c:pt idx="3884">
                  <c:v>496.49346492502059</c:v>
                </c:pt>
                <c:pt idx="3885">
                  <c:v>496.50958331749769</c:v>
                </c:pt>
                <c:pt idx="3886">
                  <c:v>496.53031453940076</c:v>
                </c:pt>
                <c:pt idx="3887">
                  <c:v>496.54998534074616</c:v>
                </c:pt>
                <c:pt idx="3888">
                  <c:v>496.55629484306451</c:v>
                </c:pt>
                <c:pt idx="3889">
                  <c:v>496.55836266315202</c:v>
                </c:pt>
                <c:pt idx="3890">
                  <c:v>496.5858275555965</c:v>
                </c:pt>
                <c:pt idx="3891">
                  <c:v>496.6161555835468</c:v>
                </c:pt>
                <c:pt idx="3892">
                  <c:v>496.64155265590381</c:v>
                </c:pt>
                <c:pt idx="3893">
                  <c:v>496.68736282399658</c:v>
                </c:pt>
                <c:pt idx="3894">
                  <c:v>496.7273937000499</c:v>
                </c:pt>
                <c:pt idx="3895">
                  <c:v>496.7434590714991</c:v>
                </c:pt>
                <c:pt idx="3896">
                  <c:v>496.74674637522799</c:v>
                </c:pt>
                <c:pt idx="3897">
                  <c:v>496.74616314392125</c:v>
                </c:pt>
                <c:pt idx="3898">
                  <c:v>496.74557991261452</c:v>
                </c:pt>
                <c:pt idx="3899">
                  <c:v>496.76180434714735</c:v>
                </c:pt>
                <c:pt idx="3900">
                  <c:v>496.77967243354465</c:v>
                </c:pt>
                <c:pt idx="3901">
                  <c:v>496.80628898954302</c:v>
                </c:pt>
                <c:pt idx="3902">
                  <c:v>496.84568361326166</c:v>
                </c:pt>
                <c:pt idx="3903">
                  <c:v>496.86079460620897</c:v>
                </c:pt>
                <c:pt idx="3904">
                  <c:v>496.85671198706177</c:v>
                </c:pt>
                <c:pt idx="3905">
                  <c:v>496.85946908051181</c:v>
                </c:pt>
                <c:pt idx="3906">
                  <c:v>496.88279833278131</c:v>
                </c:pt>
                <c:pt idx="3907">
                  <c:v>496.89096357107559</c:v>
                </c:pt>
                <c:pt idx="3908">
                  <c:v>496.91795127426917</c:v>
                </c:pt>
                <c:pt idx="3909">
                  <c:v>496.94960482791657</c:v>
                </c:pt>
                <c:pt idx="3910">
                  <c:v>496.98523495865544</c:v>
                </c:pt>
                <c:pt idx="3911">
                  <c:v>496.98125838156403</c:v>
                </c:pt>
                <c:pt idx="3912">
                  <c:v>496.98035702408998</c:v>
                </c:pt>
                <c:pt idx="3913">
                  <c:v>496.98868132546795</c:v>
                </c:pt>
                <c:pt idx="3914">
                  <c:v>497.01201057773744</c:v>
                </c:pt>
                <c:pt idx="3915">
                  <c:v>497.01678247024711</c:v>
                </c:pt>
                <c:pt idx="3916">
                  <c:v>497.04907227622914</c:v>
                </c:pt>
                <c:pt idx="3917">
                  <c:v>497.0825285448247</c:v>
                </c:pt>
                <c:pt idx="3918">
                  <c:v>497.09467036021039</c:v>
                </c:pt>
                <c:pt idx="3919">
                  <c:v>497.0730908018611</c:v>
                </c:pt>
                <c:pt idx="3920">
                  <c:v>497.08003655651407</c:v>
                </c:pt>
                <c:pt idx="3921">
                  <c:v>497.10135100972388</c:v>
                </c:pt>
                <c:pt idx="3922">
                  <c:v>497.12817964983378</c:v>
                </c:pt>
                <c:pt idx="3923">
                  <c:v>497.14906993482055</c:v>
                </c:pt>
                <c:pt idx="3924">
                  <c:v>497.20050033186914</c:v>
                </c:pt>
                <c:pt idx="3925">
                  <c:v>497.22738199300693</c:v>
                </c:pt>
                <c:pt idx="3926">
                  <c:v>497.22462489955689</c:v>
                </c:pt>
                <c:pt idx="3927">
                  <c:v>497.21179381080867</c:v>
                </c:pt>
                <c:pt idx="3928">
                  <c:v>497.22510208880789</c:v>
                </c:pt>
                <c:pt idx="3929">
                  <c:v>497.22754105609062</c:v>
                </c:pt>
                <c:pt idx="3930">
                  <c:v>497.24185673361956</c:v>
                </c:pt>
                <c:pt idx="3931">
                  <c:v>497.26449671252652</c:v>
                </c:pt>
                <c:pt idx="3932">
                  <c:v>497.30415644138463</c:v>
                </c:pt>
                <c:pt idx="3933">
                  <c:v>497.32817496701659</c:v>
                </c:pt>
                <c:pt idx="3934">
                  <c:v>497.32647829412429</c:v>
                </c:pt>
                <c:pt idx="3935">
                  <c:v>497.32822798804449</c:v>
                </c:pt>
                <c:pt idx="3936">
                  <c:v>497.34408127538217</c:v>
                </c:pt>
                <c:pt idx="3937">
                  <c:v>497.35617006973996</c:v>
                </c:pt>
                <c:pt idx="3938">
                  <c:v>497.35484454404286</c:v>
                </c:pt>
                <c:pt idx="3939">
                  <c:v>497.38665716077395</c:v>
                </c:pt>
                <c:pt idx="3940">
                  <c:v>497.41194819107517</c:v>
                </c:pt>
                <c:pt idx="3941">
                  <c:v>497.42583970038106</c:v>
                </c:pt>
                <c:pt idx="3942">
                  <c:v>497.40908505556939</c:v>
                </c:pt>
                <c:pt idx="3943">
                  <c:v>497.42923304616573</c:v>
                </c:pt>
                <c:pt idx="3944">
                  <c:v>497.44985822601308</c:v>
                </c:pt>
                <c:pt idx="3945">
                  <c:v>497.46523432409975</c:v>
                </c:pt>
                <c:pt idx="3946">
                  <c:v>497.47090757408347</c:v>
                </c:pt>
                <c:pt idx="3947">
                  <c:v>497.50818135668675</c:v>
                </c:pt>
                <c:pt idx="3948">
                  <c:v>497.53506301782448</c:v>
                </c:pt>
                <c:pt idx="3949">
                  <c:v>497.53135154587255</c:v>
                </c:pt>
                <c:pt idx="3950">
                  <c:v>497.53702479585627</c:v>
                </c:pt>
                <c:pt idx="3951">
                  <c:v>497.5679890761412</c:v>
                </c:pt>
                <c:pt idx="3952">
                  <c:v>497.59715064147804</c:v>
                </c:pt>
                <c:pt idx="3953">
                  <c:v>497.60701255266468</c:v>
                </c:pt>
                <c:pt idx="3954">
                  <c:v>497.64736155488526</c:v>
                </c:pt>
                <c:pt idx="3955">
                  <c:v>497.68961931410973</c:v>
                </c:pt>
                <c:pt idx="3956">
                  <c:v>497.69645902670692</c:v>
                </c:pt>
                <c:pt idx="3957">
                  <c:v>497.68914212485879</c:v>
                </c:pt>
                <c:pt idx="3958">
                  <c:v>497.70796458975803</c:v>
                </c:pt>
                <c:pt idx="3959">
                  <c:v>497.73855772284776</c:v>
                </c:pt>
                <c:pt idx="3960">
                  <c:v>497.75149485365171</c:v>
                </c:pt>
                <c:pt idx="3961">
                  <c:v>497.77031731855095</c:v>
                </c:pt>
                <c:pt idx="3962">
                  <c:v>497.8195208324284</c:v>
                </c:pt>
                <c:pt idx="3963">
                  <c:v>497.83213983706503</c:v>
                </c:pt>
                <c:pt idx="3964">
                  <c:v>497.80944683713022</c:v>
                </c:pt>
                <c:pt idx="3965">
                  <c:v>497.80499307078787</c:v>
                </c:pt>
                <c:pt idx="3966">
                  <c:v>497.82360345157554</c:v>
                </c:pt>
                <c:pt idx="3967">
                  <c:v>497.82779211277847</c:v>
                </c:pt>
                <c:pt idx="3968">
                  <c:v>497.84974281832291</c:v>
                </c:pt>
                <c:pt idx="3969">
                  <c:v>497.88823608456755</c:v>
                </c:pt>
                <c:pt idx="3970">
                  <c:v>497.92540382511504</c:v>
                </c:pt>
                <c:pt idx="3971">
                  <c:v>497.93441739985553</c:v>
                </c:pt>
                <c:pt idx="3972">
                  <c:v>497.93277374799106</c:v>
                </c:pt>
                <c:pt idx="3973">
                  <c:v>497.94523368954407</c:v>
                </c:pt>
                <c:pt idx="3974">
                  <c:v>497.96389709135968</c:v>
                </c:pt>
                <c:pt idx="3975">
                  <c:v>497.98197726186851</c:v>
                </c:pt>
                <c:pt idx="3976">
                  <c:v>498.01490332018517</c:v>
                </c:pt>
                <c:pt idx="3977">
                  <c:v>498.05360867054134</c:v>
                </c:pt>
                <c:pt idx="3978">
                  <c:v>498.07465801861179</c:v>
                </c:pt>
                <c:pt idx="3979">
                  <c:v>498.0834595092407</c:v>
                </c:pt>
                <c:pt idx="3980">
                  <c:v>498.07778625925698</c:v>
                </c:pt>
                <c:pt idx="3981">
                  <c:v>498.09072339006099</c:v>
                </c:pt>
                <c:pt idx="3982">
                  <c:v>498.11256805354964</c:v>
                </c:pt>
                <c:pt idx="3983">
                  <c:v>498.12773206752479</c:v>
                </c:pt>
                <c:pt idx="3984">
                  <c:v>498.13902554646432</c:v>
                </c:pt>
                <c:pt idx="3985">
                  <c:v>498.18107122157727</c:v>
                </c:pt>
                <c:pt idx="3986">
                  <c:v>498.19220563743318</c:v>
                </c:pt>
                <c:pt idx="3987">
                  <c:v>498.18271487344174</c:v>
                </c:pt>
                <c:pt idx="3988">
                  <c:v>498.18690353464467</c:v>
                </c:pt>
                <c:pt idx="3989">
                  <c:v>498.20843007196601</c:v>
                </c:pt>
                <c:pt idx="3990">
                  <c:v>498.21320196447567</c:v>
                </c:pt>
                <c:pt idx="3991">
                  <c:v>498.22529075883352</c:v>
                </c:pt>
                <c:pt idx="3992">
                  <c:v>498.23822788963747</c:v>
                </c:pt>
                <c:pt idx="3993">
                  <c:v>498.25625503911846</c:v>
                </c:pt>
                <c:pt idx="3994">
                  <c:v>498.25710337556461</c:v>
                </c:pt>
                <c:pt idx="3995">
                  <c:v>498.24215144570098</c:v>
                </c:pt>
                <c:pt idx="3996">
                  <c:v>498.24724146437796</c:v>
                </c:pt>
                <c:pt idx="3997">
                  <c:v>498.27703928204943</c:v>
                </c:pt>
                <c:pt idx="3998">
                  <c:v>498.29517247358615</c:v>
                </c:pt>
                <c:pt idx="3999">
                  <c:v>498.32327361836525</c:v>
                </c:pt>
                <c:pt idx="4000">
                  <c:v>498.36956097570902</c:v>
                </c:pt>
                <c:pt idx="4001">
                  <c:v>498.39458690087082</c:v>
                </c:pt>
                <c:pt idx="4002">
                  <c:v>498.38085445464856</c:v>
                </c:pt>
                <c:pt idx="4003">
                  <c:v>498.39957087749201</c:v>
                </c:pt>
                <c:pt idx="4004">
                  <c:v>498.42051418350667</c:v>
                </c:pt>
                <c:pt idx="4005">
                  <c:v>498.44495687736173</c:v>
                </c:pt>
                <c:pt idx="4006">
                  <c:v>498.47676949409282</c:v>
                </c:pt>
                <c:pt idx="4007">
                  <c:v>498.52284476732501</c:v>
                </c:pt>
                <c:pt idx="4008">
                  <c:v>498.54871902893296</c:v>
                </c:pt>
                <c:pt idx="4009">
                  <c:v>498.5497264284628</c:v>
                </c:pt>
                <c:pt idx="4010">
                  <c:v>498.54060681166652</c:v>
                </c:pt>
                <c:pt idx="4011">
                  <c:v>498.55190029060606</c:v>
                </c:pt>
                <c:pt idx="4012">
                  <c:v>498.58387197042083</c:v>
                </c:pt>
                <c:pt idx="4013">
                  <c:v>498.59209022974301</c:v>
                </c:pt>
                <c:pt idx="4014">
                  <c:v>498.61955512218753</c:v>
                </c:pt>
                <c:pt idx="4015">
                  <c:v>498.64505823660028</c:v>
                </c:pt>
                <c:pt idx="4016">
                  <c:v>498.64834554032916</c:v>
                </c:pt>
                <c:pt idx="4017">
                  <c:v>498.63721112447331</c:v>
                </c:pt>
                <c:pt idx="4018">
                  <c:v>498.6399682179233</c:v>
                </c:pt>
                <c:pt idx="4019">
                  <c:v>498.65778328329276</c:v>
                </c:pt>
                <c:pt idx="4020">
                  <c:v>498.68047628322756</c:v>
                </c:pt>
                <c:pt idx="4021">
                  <c:v>498.70640356586341</c:v>
                </c:pt>
                <c:pt idx="4022">
                  <c:v>498.73588325736756</c:v>
                </c:pt>
                <c:pt idx="4023">
                  <c:v>498.76849118951696</c:v>
                </c:pt>
                <c:pt idx="4024">
                  <c:v>498.78137529929302</c:v>
                </c:pt>
                <c:pt idx="4025">
                  <c:v>498.77776986939682</c:v>
                </c:pt>
                <c:pt idx="4026">
                  <c:v>498.77893633201035</c:v>
                </c:pt>
                <c:pt idx="4027">
                  <c:v>498.79866015438358</c:v>
                </c:pt>
                <c:pt idx="4028">
                  <c:v>498.81106707490875</c:v>
                </c:pt>
                <c:pt idx="4029">
                  <c:v>498.82739755149737</c:v>
                </c:pt>
                <c:pt idx="4030">
                  <c:v>498.86901905838721</c:v>
                </c:pt>
                <c:pt idx="4031">
                  <c:v>498.89934708633751</c:v>
                </c:pt>
                <c:pt idx="4032">
                  <c:v>498.89452217279995</c:v>
                </c:pt>
                <c:pt idx="4033">
                  <c:v>498.89134091112686</c:v>
                </c:pt>
                <c:pt idx="4034">
                  <c:v>498.90528544146065</c:v>
                </c:pt>
                <c:pt idx="4035">
                  <c:v>498.92145685496564</c:v>
                </c:pt>
                <c:pt idx="4036">
                  <c:v>498.92956907223203</c:v>
                </c:pt>
                <c:pt idx="4037">
                  <c:v>498.96127564690738</c:v>
                </c:pt>
                <c:pt idx="4038">
                  <c:v>499.00517705799626</c:v>
                </c:pt>
                <c:pt idx="4039">
                  <c:v>499.00735092013957</c:v>
                </c:pt>
                <c:pt idx="4040">
                  <c:v>498.98921772860285</c:v>
                </c:pt>
                <c:pt idx="4041">
                  <c:v>498.99345941083368</c:v>
                </c:pt>
                <c:pt idx="4042">
                  <c:v>499.00634352060979</c:v>
                </c:pt>
                <c:pt idx="4043">
                  <c:v>499.02431764906282</c:v>
                </c:pt>
                <c:pt idx="4044">
                  <c:v>499.05374431953908</c:v>
                </c:pt>
                <c:pt idx="4045">
                  <c:v>499.08232265356918</c:v>
                </c:pt>
                <c:pt idx="4046">
                  <c:v>499.10395523294636</c:v>
                </c:pt>
                <c:pt idx="4047">
                  <c:v>499.10570492686657</c:v>
                </c:pt>
                <c:pt idx="4048">
                  <c:v>499.08449651571249</c:v>
                </c:pt>
                <c:pt idx="4049">
                  <c:v>499.09266175400683</c:v>
                </c:pt>
                <c:pt idx="4050">
                  <c:v>499.11546079599742</c:v>
                </c:pt>
                <c:pt idx="4051">
                  <c:v>499.14244849919095</c:v>
                </c:pt>
                <c:pt idx="4052">
                  <c:v>499.16768650846433</c:v>
                </c:pt>
                <c:pt idx="4053">
                  <c:v>499.21264834011089</c:v>
                </c:pt>
                <c:pt idx="4054">
                  <c:v>499.23608363443617</c:v>
                </c:pt>
                <c:pt idx="4055">
                  <c:v>499.23841655966311</c:v>
                </c:pt>
                <c:pt idx="4056">
                  <c:v>499.23603061340827</c:v>
                </c:pt>
                <c:pt idx="4057">
                  <c:v>499.25999611801234</c:v>
                </c:pt>
                <c:pt idx="4058">
                  <c:v>499.27235001750961</c:v>
                </c:pt>
                <c:pt idx="4059">
                  <c:v>499.28719590531745</c:v>
                </c:pt>
                <c:pt idx="4060">
                  <c:v>499.31736487018412</c:v>
                </c:pt>
                <c:pt idx="4061">
                  <c:v>499.34960165513826</c:v>
                </c:pt>
                <c:pt idx="4062">
                  <c:v>499.35145739111425</c:v>
                </c:pt>
                <c:pt idx="4063">
                  <c:v>499.34392840515454</c:v>
                </c:pt>
                <c:pt idx="4064">
                  <c:v>499.35400240045277</c:v>
                </c:pt>
                <c:pt idx="4065">
                  <c:v>499.36863620414903</c:v>
                </c:pt>
                <c:pt idx="4066">
                  <c:v>499.375581958802</c:v>
                </c:pt>
                <c:pt idx="4067">
                  <c:v>499.3867693956858</c:v>
                </c:pt>
                <c:pt idx="4068">
                  <c:v>499.41566585588316</c:v>
                </c:pt>
                <c:pt idx="4069">
                  <c:v>499.43825281376229</c:v>
                </c:pt>
                <c:pt idx="4070">
                  <c:v>499.4310419539699</c:v>
                </c:pt>
                <c:pt idx="4071">
                  <c:v>499.43570780442377</c:v>
                </c:pt>
                <c:pt idx="4072">
                  <c:v>499.45797663613553</c:v>
                </c:pt>
                <c:pt idx="4073">
                  <c:v>499.48257839307428</c:v>
                </c:pt>
                <c:pt idx="4074">
                  <c:v>499.48856976922531</c:v>
                </c:pt>
                <c:pt idx="4075">
                  <c:v>499.53093357050551</c:v>
                </c:pt>
                <c:pt idx="4076">
                  <c:v>499.56014815687024</c:v>
                </c:pt>
                <c:pt idx="4077">
                  <c:v>499.56725297460684</c:v>
                </c:pt>
                <c:pt idx="4078">
                  <c:v>499.55696689519715</c:v>
                </c:pt>
                <c:pt idx="4079">
                  <c:v>499.5573910634202</c:v>
                </c:pt>
                <c:pt idx="4080">
                  <c:v>499.56438983910107</c:v>
                </c:pt>
                <c:pt idx="4081">
                  <c:v>499.58029614746658</c:v>
                </c:pt>
                <c:pt idx="4082">
                  <c:v>499.61534304689872</c:v>
                </c:pt>
                <c:pt idx="4083">
                  <c:v>499.66173644629822</c:v>
                </c:pt>
                <c:pt idx="4084">
                  <c:v>499.69975252329186</c:v>
                </c:pt>
                <c:pt idx="4085">
                  <c:v>499.71003860270156</c:v>
                </c:pt>
                <c:pt idx="4086">
                  <c:v>499.71422726390449</c:v>
                </c:pt>
                <c:pt idx="4087">
                  <c:v>499.71735550454974</c:v>
                </c:pt>
                <c:pt idx="4088">
                  <c:v>499.72854294143349</c:v>
                </c:pt>
                <c:pt idx="4089">
                  <c:v>499.73930621009418</c:v>
                </c:pt>
                <c:pt idx="4090">
                  <c:v>499.75399303481839</c:v>
                </c:pt>
                <c:pt idx="4091">
                  <c:v>499.78045052773308</c:v>
                </c:pt>
                <c:pt idx="4092">
                  <c:v>499.77843572867346</c:v>
                </c:pt>
                <c:pt idx="4093">
                  <c:v>499.76650599739929</c:v>
                </c:pt>
                <c:pt idx="4094">
                  <c:v>499.76624089225987</c:v>
                </c:pt>
                <c:pt idx="4095">
                  <c:v>499.78930503938989</c:v>
                </c:pt>
                <c:pt idx="4096">
                  <c:v>499.8057415580343</c:v>
                </c:pt>
                <c:pt idx="4097">
                  <c:v>499.82318547620849</c:v>
                </c:pt>
                <c:pt idx="4098">
                  <c:v>499.84805233828666</c:v>
                </c:pt>
                <c:pt idx="4099">
                  <c:v>499.86613250879549</c:v>
                </c:pt>
                <c:pt idx="4100">
                  <c:v>499.86284520506661</c:v>
                </c:pt>
                <c:pt idx="4101">
                  <c:v>499.84948390603955</c:v>
                </c:pt>
                <c:pt idx="4102">
                  <c:v>499.86910168635706</c:v>
                </c:pt>
                <c:pt idx="4103">
                  <c:v>499.8843187213601</c:v>
                </c:pt>
                <c:pt idx="4104">
                  <c:v>499.89094634984576</c:v>
                </c:pt>
                <c:pt idx="4105">
                  <c:v>499.90277003906414</c:v>
                </c:pt>
                <c:pt idx="4106">
                  <c:v>499.93871829597026</c:v>
                </c:pt>
                <c:pt idx="4107">
                  <c:v>499.95070104827232</c:v>
                </c:pt>
                <c:pt idx="4108">
                  <c:v>499.94115726325299</c:v>
                </c:pt>
                <c:pt idx="4109">
                  <c:v>499.96326703188112</c:v>
                </c:pt>
                <c:pt idx="4110">
                  <c:v>499.9929057864689</c:v>
                </c:pt>
                <c:pt idx="4111">
                  <c:v>500.01708337518454</c:v>
                </c:pt>
                <c:pt idx="4112">
                  <c:v>500.03495146158184</c:v>
                </c:pt>
                <c:pt idx="4113">
                  <c:v>500.08357174415255</c:v>
                </c:pt>
                <c:pt idx="4114">
                  <c:v>500.1130514356567</c:v>
                </c:pt>
                <c:pt idx="4115">
                  <c:v>500.12381470431734</c:v>
                </c:pt>
                <c:pt idx="4116">
                  <c:v>500.11554342396727</c:v>
                </c:pt>
                <c:pt idx="4117">
                  <c:v>500.14152372763101</c:v>
                </c:pt>
                <c:pt idx="4118">
                  <c:v>500.16156567617162</c:v>
                </c:pt>
                <c:pt idx="4119">
                  <c:v>500.17238196586015</c:v>
                </c:pt>
                <c:pt idx="4120">
                  <c:v>500.19629444943638</c:v>
                </c:pt>
                <c:pt idx="4121">
                  <c:v>500.23505282082044</c:v>
                </c:pt>
                <c:pt idx="4122">
                  <c:v>500.24825505676381</c:v>
                </c:pt>
                <c:pt idx="4123">
                  <c:v>500.23462865259734</c:v>
                </c:pt>
                <c:pt idx="4124">
                  <c:v>500.24417243761667</c:v>
                </c:pt>
                <c:pt idx="4125">
                  <c:v>500.27200847725641</c:v>
                </c:pt>
                <c:pt idx="4126">
                  <c:v>500.28696040711998</c:v>
                </c:pt>
                <c:pt idx="4127">
                  <c:v>500.30323786268076</c:v>
                </c:pt>
                <c:pt idx="4128">
                  <c:v>500.33642902613684</c:v>
                </c:pt>
                <c:pt idx="4129">
                  <c:v>500.37417999799106</c:v>
                </c:pt>
                <c:pt idx="4130">
                  <c:v>500.37068061015066</c:v>
                </c:pt>
                <c:pt idx="4131">
                  <c:v>500.36893091623045</c:v>
                </c:pt>
                <c:pt idx="4132">
                  <c:v>500.3800653320863</c:v>
                </c:pt>
                <c:pt idx="4133">
                  <c:v>500.4055684464991</c:v>
                </c:pt>
                <c:pt idx="4134">
                  <c:v>500.40943898153472</c:v>
                </c:pt>
                <c:pt idx="4135">
                  <c:v>500.43006416138206</c:v>
                </c:pt>
                <c:pt idx="4136">
                  <c:v>500.46442178745161</c:v>
                </c:pt>
                <c:pt idx="4137">
                  <c:v>500.48684968224705</c:v>
                </c:pt>
                <c:pt idx="4138">
                  <c:v>500.48981885980862</c:v>
                </c:pt>
                <c:pt idx="4139">
                  <c:v>500.48897052336247</c:v>
                </c:pt>
                <c:pt idx="4140">
                  <c:v>500.50556610509051</c:v>
                </c:pt>
                <c:pt idx="4141">
                  <c:v>500.51007289246076</c:v>
                </c:pt>
                <c:pt idx="4142">
                  <c:v>500.51829115178293</c:v>
                </c:pt>
                <c:pt idx="4143">
                  <c:v>500.53568204892929</c:v>
                </c:pt>
                <c:pt idx="4144">
                  <c:v>500.56007172175646</c:v>
                </c:pt>
                <c:pt idx="4145">
                  <c:v>500.55954151147762</c:v>
                </c:pt>
                <c:pt idx="4146">
                  <c:v>500.56171537362087</c:v>
                </c:pt>
                <c:pt idx="4147">
                  <c:v>500.57247864228157</c:v>
                </c:pt>
                <c:pt idx="4148">
                  <c:v>500.59501257913274</c:v>
                </c:pt>
                <c:pt idx="4149">
                  <c:v>500.61574380103588</c:v>
                </c:pt>
                <c:pt idx="4150">
                  <c:v>500.64803360701791</c:v>
                </c:pt>
                <c:pt idx="4151">
                  <c:v>500.68074758122305</c:v>
                </c:pt>
                <c:pt idx="4152">
                  <c:v>500.70243318162807</c:v>
                </c:pt>
                <c:pt idx="4153">
                  <c:v>500.69882775173193</c:v>
                </c:pt>
                <c:pt idx="4154">
                  <c:v>500.68774635690392</c:v>
                </c:pt>
                <c:pt idx="4155">
                  <c:v>500.69087459754911</c:v>
                </c:pt>
                <c:pt idx="4156">
                  <c:v>500.69622972136551</c:v>
                </c:pt>
                <c:pt idx="4157">
                  <c:v>500.70540235918969</c:v>
                </c:pt>
                <c:pt idx="4158">
                  <c:v>500.72846650631971</c:v>
                </c:pt>
                <c:pt idx="4159">
                  <c:v>500.77030009732107</c:v>
                </c:pt>
                <c:pt idx="4160">
                  <c:v>500.77607938936058</c:v>
                </c:pt>
                <c:pt idx="4161">
                  <c:v>500.7637785108912</c:v>
                </c:pt>
                <c:pt idx="4162">
                  <c:v>500.7714135389067</c:v>
                </c:pt>
                <c:pt idx="4163">
                  <c:v>500.79187965567036</c:v>
                </c:pt>
                <c:pt idx="4164">
                  <c:v>500.80163552480121</c:v>
                </c:pt>
                <c:pt idx="4165">
                  <c:v>500.82735072332554</c:v>
                </c:pt>
                <c:pt idx="4166">
                  <c:v>500.8661090947096</c:v>
                </c:pt>
                <c:pt idx="4167">
                  <c:v>500.88827188436557</c:v>
                </c:pt>
                <c:pt idx="4168">
                  <c:v>500.88095498251744</c:v>
                </c:pt>
                <c:pt idx="4169">
                  <c:v>500.87141119749811</c:v>
                </c:pt>
                <c:pt idx="4170">
                  <c:v>500.88466645446937</c:v>
                </c:pt>
                <c:pt idx="4171">
                  <c:v>500.90799570673886</c:v>
                </c:pt>
                <c:pt idx="4172">
                  <c:v>500.92422014127169</c:v>
                </c:pt>
                <c:pt idx="4173">
                  <c:v>500.95932006173166</c:v>
                </c:pt>
                <c:pt idx="4174">
                  <c:v>500.99908583264556</c:v>
                </c:pt>
                <c:pt idx="4175">
                  <c:v>501.01918080221401</c:v>
                </c:pt>
                <c:pt idx="4176">
                  <c:v>501.01361359428608</c:v>
                </c:pt>
                <c:pt idx="4177">
                  <c:v>501.0170599610986</c:v>
                </c:pt>
                <c:pt idx="4178">
                  <c:v>501.03482200544016</c:v>
                </c:pt>
                <c:pt idx="4179">
                  <c:v>501.04749403110469</c:v>
                </c:pt>
                <c:pt idx="4180">
                  <c:v>501.05443978575767</c:v>
                </c:pt>
                <c:pt idx="4181">
                  <c:v>501.08338926698298</c:v>
                </c:pt>
                <c:pt idx="4182">
                  <c:v>501.11005884400919</c:v>
                </c:pt>
                <c:pt idx="4183">
                  <c:v>501.10984675989766</c:v>
                </c:pt>
                <c:pt idx="4184">
                  <c:v>501.10353725757932</c:v>
                </c:pt>
                <c:pt idx="4185">
                  <c:v>501.11859522949868</c:v>
                </c:pt>
                <c:pt idx="4186">
                  <c:v>501.12877526685264</c:v>
                </c:pt>
                <c:pt idx="4187">
                  <c:v>501.14028082990376</c:v>
                </c:pt>
                <c:pt idx="4188">
                  <c:v>501.15920933685874</c:v>
                </c:pt>
                <c:pt idx="4189">
                  <c:v>501.1974905189918</c:v>
                </c:pt>
                <c:pt idx="4190">
                  <c:v>501.22522051657575</c:v>
                </c:pt>
                <c:pt idx="4191">
                  <c:v>501.22697021049595</c:v>
                </c:pt>
                <c:pt idx="4192">
                  <c:v>501.24155099316437</c:v>
                </c:pt>
                <c:pt idx="4193">
                  <c:v>501.26387284590402</c:v>
                </c:pt>
                <c:pt idx="4194">
                  <c:v>501.27802946034939</c:v>
                </c:pt>
                <c:pt idx="4195">
                  <c:v>501.27580257717818</c:v>
                </c:pt>
                <c:pt idx="4196">
                  <c:v>501.31450792753435</c:v>
                </c:pt>
                <c:pt idx="4197">
                  <c:v>501.34154865175577</c:v>
                </c:pt>
                <c:pt idx="4198">
                  <c:v>501.34335136670387</c:v>
                </c:pt>
                <c:pt idx="4199">
                  <c:v>501.3333303924336</c:v>
                </c:pt>
                <c:pt idx="4200">
                  <c:v>501.34515408165197</c:v>
                </c:pt>
                <c:pt idx="4201">
                  <c:v>501.36487790402526</c:v>
                </c:pt>
                <c:pt idx="4202">
                  <c:v>501.37214178484555</c:v>
                </c:pt>
                <c:pt idx="4203">
                  <c:v>501.40061407681986</c:v>
                </c:pt>
                <c:pt idx="4204">
                  <c:v>501.42961657907301</c:v>
                </c:pt>
                <c:pt idx="4205">
                  <c:v>501.44159933137507</c:v>
                </c:pt>
                <c:pt idx="4206">
                  <c:v>501.42304197161531</c:v>
                </c:pt>
                <c:pt idx="4207">
                  <c:v>501.41105921931324</c:v>
                </c:pt>
                <c:pt idx="4208">
                  <c:v>501.4118545347315</c:v>
                </c:pt>
                <c:pt idx="4209">
                  <c:v>501.42627625431629</c:v>
                </c:pt>
                <c:pt idx="4210">
                  <c:v>501.44546986641069</c:v>
                </c:pt>
                <c:pt idx="4211">
                  <c:v>501.46885213970808</c:v>
                </c:pt>
                <c:pt idx="4212">
                  <c:v>501.50326278680552</c:v>
                </c:pt>
                <c:pt idx="4213">
                  <c:v>501.51466230780085</c:v>
                </c:pt>
                <c:pt idx="4214">
                  <c:v>501.51079177276523</c:v>
                </c:pt>
                <c:pt idx="4215">
                  <c:v>501.5227215040394</c:v>
                </c:pt>
                <c:pt idx="4216">
                  <c:v>501.56036643383783</c:v>
                </c:pt>
                <c:pt idx="4217">
                  <c:v>501.58862664170061</c:v>
                </c:pt>
                <c:pt idx="4218">
                  <c:v>501.60527524445655</c:v>
                </c:pt>
                <c:pt idx="4219">
                  <c:v>501.64472288920314</c:v>
                </c:pt>
                <c:pt idx="4220">
                  <c:v>501.6758462325717</c:v>
                </c:pt>
                <c:pt idx="4221">
                  <c:v>501.67733082135248</c:v>
                </c:pt>
                <c:pt idx="4222">
                  <c:v>501.66264399662833</c:v>
                </c:pt>
                <c:pt idx="4223">
                  <c:v>501.68045906199774</c:v>
                </c:pt>
                <c:pt idx="4224">
                  <c:v>501.69848621147867</c:v>
                </c:pt>
                <c:pt idx="4225">
                  <c:v>501.7026748726816</c:v>
                </c:pt>
                <c:pt idx="4226">
                  <c:v>501.71566502451344</c:v>
                </c:pt>
                <c:pt idx="4227">
                  <c:v>501.75426433281388</c:v>
                </c:pt>
                <c:pt idx="4228">
                  <c:v>501.77420023929869</c:v>
                </c:pt>
                <c:pt idx="4229">
                  <c:v>501.75855903607254</c:v>
                </c:pt>
                <c:pt idx="4230">
                  <c:v>501.76513364353031</c:v>
                </c:pt>
                <c:pt idx="4231">
                  <c:v>501.78819779066038</c:v>
                </c:pt>
                <c:pt idx="4232">
                  <c:v>501.80277857332879</c:v>
                </c:pt>
                <c:pt idx="4233">
                  <c:v>501.81396601021254</c:v>
                </c:pt>
                <c:pt idx="4234">
                  <c:v>501.85956409419379</c:v>
                </c:pt>
                <c:pt idx="4235">
                  <c:v>501.88713502869405</c:v>
                </c:pt>
                <c:pt idx="4236">
                  <c:v>501.89174785812008</c:v>
                </c:pt>
                <c:pt idx="4237">
                  <c:v>501.88326449365843</c:v>
                </c:pt>
                <c:pt idx="4238">
                  <c:v>501.90537426228656</c:v>
                </c:pt>
                <c:pt idx="4239">
                  <c:v>501.92727194680316</c:v>
                </c:pt>
                <c:pt idx="4240">
                  <c:v>501.94418565469852</c:v>
                </c:pt>
                <c:pt idx="4241">
                  <c:v>501.96242488829097</c:v>
                </c:pt>
                <c:pt idx="4242">
                  <c:v>502.00531889985007</c:v>
                </c:pt>
                <c:pt idx="4243">
                  <c:v>502.00971964516458</c:v>
                </c:pt>
                <c:pt idx="4244">
                  <c:v>501.98829914989898</c:v>
                </c:pt>
                <c:pt idx="4245">
                  <c:v>501.98591320364415</c:v>
                </c:pt>
                <c:pt idx="4246">
                  <c:v>502.00150138584235</c:v>
                </c:pt>
                <c:pt idx="4247">
                  <c:v>502.01252975964246</c:v>
                </c:pt>
                <c:pt idx="4248">
                  <c:v>502.03479859135422</c:v>
                </c:pt>
                <c:pt idx="4249">
                  <c:v>502.07085289031613</c:v>
                </c:pt>
                <c:pt idx="4250">
                  <c:v>502.0952425631433</c:v>
                </c:pt>
                <c:pt idx="4251">
                  <c:v>502.08930420802017</c:v>
                </c:pt>
                <c:pt idx="4252">
                  <c:v>502.07143612162287</c:v>
                </c:pt>
                <c:pt idx="4253">
                  <c:v>502.06703537630841</c:v>
                </c:pt>
                <c:pt idx="4254">
                  <c:v>502.07588988796522</c:v>
                </c:pt>
                <c:pt idx="4255">
                  <c:v>502.08108594869799</c:v>
                </c:pt>
                <c:pt idx="4256">
                  <c:v>502.10733135750115</c:v>
                </c:pt>
                <c:pt idx="4257">
                  <c:v>502.13256936677448</c:v>
                </c:pt>
                <c:pt idx="4258">
                  <c:v>502.15149787372945</c:v>
                </c:pt>
                <c:pt idx="4259">
                  <c:v>502.13797751161877</c:v>
                </c:pt>
                <c:pt idx="4260">
                  <c:v>502.13548552330815</c:v>
                </c:pt>
                <c:pt idx="4261">
                  <c:v>502.15531538773718</c:v>
                </c:pt>
                <c:pt idx="4262">
                  <c:v>502.18320444840481</c:v>
                </c:pt>
                <c:pt idx="4263">
                  <c:v>502.20144368199726</c:v>
                </c:pt>
                <c:pt idx="4264">
                  <c:v>502.24168664216211</c:v>
                </c:pt>
                <c:pt idx="4265">
                  <c:v>502.28850420978472</c:v>
                </c:pt>
                <c:pt idx="4266">
                  <c:v>502.29481371210306</c:v>
                </c:pt>
                <c:pt idx="4267">
                  <c:v>502.2895646303424</c:v>
                </c:pt>
                <c:pt idx="4268">
                  <c:v>502.29613923780016</c:v>
                </c:pt>
                <c:pt idx="4269">
                  <c:v>502.32158933118507</c:v>
                </c:pt>
                <c:pt idx="4270">
                  <c:v>502.33150426339961</c:v>
                </c:pt>
                <c:pt idx="4271">
                  <c:v>502.34995558110364</c:v>
                </c:pt>
                <c:pt idx="4272">
                  <c:v>502.39041062538001</c:v>
                </c:pt>
                <c:pt idx="4273">
                  <c:v>502.42508637761688</c:v>
                </c:pt>
                <c:pt idx="4274">
                  <c:v>502.41204320475714</c:v>
                </c:pt>
                <c:pt idx="4275">
                  <c:v>502.39618991741946</c:v>
                </c:pt>
                <c:pt idx="4276">
                  <c:v>502.40785454355421</c:v>
                </c:pt>
                <c:pt idx="4277">
                  <c:v>502.42667700845345</c:v>
                </c:pt>
                <c:pt idx="4278">
                  <c:v>502.43060056451696</c:v>
                </c:pt>
                <c:pt idx="4279">
                  <c:v>502.47280530271354</c:v>
                </c:pt>
                <c:pt idx="4280">
                  <c:v>502.51607046146779</c:v>
                </c:pt>
                <c:pt idx="4281">
                  <c:v>502.53388552683725</c:v>
                </c:pt>
                <c:pt idx="4282">
                  <c:v>502.51373753624085</c:v>
                </c:pt>
                <c:pt idx="4283">
                  <c:v>502.51782015538805</c:v>
                </c:pt>
                <c:pt idx="4284">
                  <c:v>502.5240766366785</c:v>
                </c:pt>
                <c:pt idx="4285">
                  <c:v>502.54268701746616</c:v>
                </c:pt>
                <c:pt idx="4286">
                  <c:v>502.55053412959319</c:v>
                </c:pt>
                <c:pt idx="4287">
                  <c:v>502.58287695660312</c:v>
                </c:pt>
                <c:pt idx="4288">
                  <c:v>502.60546391448219</c:v>
                </c:pt>
                <c:pt idx="4289">
                  <c:v>502.60599412476103</c:v>
                </c:pt>
                <c:pt idx="4290">
                  <c:v>502.59019385845124</c:v>
                </c:pt>
                <c:pt idx="4291">
                  <c:v>502.60822100793223</c:v>
                </c:pt>
                <c:pt idx="4292">
                  <c:v>502.62810389338915</c:v>
                </c:pt>
                <c:pt idx="4293">
                  <c:v>502.65058480921249</c:v>
                </c:pt>
                <c:pt idx="4294">
                  <c:v>502.67831480679638</c:v>
                </c:pt>
                <c:pt idx="4295">
                  <c:v>502.72884384637098</c:v>
                </c:pt>
                <c:pt idx="4296">
                  <c:v>502.74612870146154</c:v>
                </c:pt>
                <c:pt idx="4297">
                  <c:v>502.73769835802779</c:v>
                </c:pt>
                <c:pt idx="4298">
                  <c:v>502.73859971550183</c:v>
                </c:pt>
                <c:pt idx="4299">
                  <c:v>502.7572100962895</c:v>
                </c:pt>
                <c:pt idx="4300">
                  <c:v>502.75270330891931</c:v>
                </c:pt>
                <c:pt idx="4301">
                  <c:v>502.75874770609818</c:v>
                </c:pt>
                <c:pt idx="4302">
                  <c:v>502.78372061023208</c:v>
                </c:pt>
                <c:pt idx="4303">
                  <c:v>502.80063431812744</c:v>
                </c:pt>
                <c:pt idx="4304">
                  <c:v>502.80031619196018</c:v>
                </c:pt>
                <c:pt idx="4305">
                  <c:v>502.7952261732832</c:v>
                </c:pt>
                <c:pt idx="4306">
                  <c:v>502.80811028305925</c:v>
                </c:pt>
                <c:pt idx="4307">
                  <c:v>502.83334829233263</c:v>
                </c:pt>
                <c:pt idx="4308">
                  <c:v>502.84628542313658</c:v>
                </c:pt>
                <c:pt idx="4309">
                  <c:v>502.86463069878482</c:v>
                </c:pt>
                <c:pt idx="4310">
                  <c:v>502.90938044631991</c:v>
                </c:pt>
                <c:pt idx="4311">
                  <c:v>502.93138417289225</c:v>
                </c:pt>
                <c:pt idx="4312">
                  <c:v>502.92210549301234</c:v>
                </c:pt>
                <c:pt idx="4313">
                  <c:v>502.93498960278845</c:v>
                </c:pt>
                <c:pt idx="4314">
                  <c:v>502.95317581535306</c:v>
                </c:pt>
                <c:pt idx="4315">
                  <c:v>502.95365300460401</c:v>
                </c:pt>
                <c:pt idx="4316">
                  <c:v>502.96955931296958</c:v>
                </c:pt>
                <c:pt idx="4317">
                  <c:v>503.00699215865649</c:v>
                </c:pt>
                <c:pt idx="4318">
                  <c:v>503.02846567494998</c:v>
                </c:pt>
                <c:pt idx="4319">
                  <c:v>503.02931401139614</c:v>
                </c:pt>
                <c:pt idx="4320">
                  <c:v>503.02894286420093</c:v>
                </c:pt>
                <c:pt idx="4321">
                  <c:v>503.03334360951544</c:v>
                </c:pt>
                <c:pt idx="4322">
                  <c:v>503.05540035711567</c:v>
                </c:pt>
                <c:pt idx="4323">
                  <c:v>503.07576043182354</c:v>
                </c:pt>
                <c:pt idx="4324">
                  <c:v>503.10693679622</c:v>
                </c:pt>
                <c:pt idx="4325">
                  <c:v>503.148505282082</c:v>
                </c:pt>
                <c:pt idx="4326">
                  <c:v>503.16743378903698</c:v>
                </c:pt>
                <c:pt idx="4327">
                  <c:v>503.15195164889451</c:v>
                </c:pt>
                <c:pt idx="4328">
                  <c:v>503.14861132413773</c:v>
                </c:pt>
                <c:pt idx="4329">
                  <c:v>503.15629937318113</c:v>
                </c:pt>
                <c:pt idx="4330">
                  <c:v>503.1681230623995</c:v>
                </c:pt>
                <c:pt idx="4331">
                  <c:v>503.18514281235065</c:v>
                </c:pt>
                <c:pt idx="4332">
                  <c:v>503.21191843143265</c:v>
                </c:pt>
                <c:pt idx="4333">
                  <c:v>503.23355101080978</c:v>
                </c:pt>
                <c:pt idx="4334">
                  <c:v>503.24070884957428</c:v>
                </c:pt>
                <c:pt idx="4335">
                  <c:v>503.22634015101738</c:v>
                </c:pt>
                <c:pt idx="4336">
                  <c:v>503.22872609727222</c:v>
                </c:pt>
                <c:pt idx="4337">
                  <c:v>503.24176927013195</c:v>
                </c:pt>
                <c:pt idx="4338">
                  <c:v>503.26212934483988</c:v>
                </c:pt>
                <c:pt idx="4339">
                  <c:v>503.27549064386693</c:v>
                </c:pt>
                <c:pt idx="4340">
                  <c:v>503.30937108068554</c:v>
                </c:pt>
                <c:pt idx="4341">
                  <c:v>503.32936000819825</c:v>
                </c:pt>
                <c:pt idx="4342">
                  <c:v>503.3409716133051</c:v>
                </c:pt>
                <c:pt idx="4343">
                  <c:v>503.34266828619741</c:v>
                </c:pt>
                <c:pt idx="4344">
                  <c:v>503.38635761317482</c:v>
                </c:pt>
                <c:pt idx="4345">
                  <c:v>503.40857342385868</c:v>
                </c:pt>
                <c:pt idx="4346">
                  <c:v>503.41610240981839</c:v>
                </c:pt>
                <c:pt idx="4347">
                  <c:v>503.43063017145892</c:v>
                </c:pt>
                <c:pt idx="4348">
                  <c:v>503.4571406854015</c:v>
                </c:pt>
                <c:pt idx="4349">
                  <c:v>503.45247483494762</c:v>
                </c:pt>
                <c:pt idx="4350">
                  <c:v>503.43948468311572</c:v>
                </c:pt>
                <c:pt idx="4351">
                  <c:v>503.44987680458121</c:v>
                </c:pt>
                <c:pt idx="4352">
                  <c:v>503.46885833256414</c:v>
                </c:pt>
                <c:pt idx="4353">
                  <c:v>503.47310001479491</c:v>
                </c:pt>
                <c:pt idx="4354">
                  <c:v>503.47405439329685</c:v>
                </c:pt>
                <c:pt idx="4355">
                  <c:v>503.50655628339047</c:v>
                </c:pt>
                <c:pt idx="4356">
                  <c:v>503.53714941648019</c:v>
                </c:pt>
                <c:pt idx="4357">
                  <c:v>503.53386211275131</c:v>
                </c:pt>
                <c:pt idx="4358">
                  <c:v>503.52946136743685</c:v>
                </c:pt>
                <c:pt idx="4359">
                  <c:v>503.54255756132449</c:v>
                </c:pt>
                <c:pt idx="4360">
                  <c:v>503.5607437738891</c:v>
                </c:pt>
                <c:pt idx="4361">
                  <c:v>503.57421111497194</c:v>
                </c:pt>
                <c:pt idx="4362">
                  <c:v>503.59351076912213</c:v>
                </c:pt>
                <c:pt idx="4363">
                  <c:v>503.6322691405062</c:v>
                </c:pt>
                <c:pt idx="4364">
                  <c:v>503.64016927366106</c:v>
                </c:pt>
                <c:pt idx="4365">
                  <c:v>503.61556751672236</c:v>
                </c:pt>
                <c:pt idx="4366">
                  <c:v>503.60888686720881</c:v>
                </c:pt>
                <c:pt idx="4367">
                  <c:v>503.61885482045125</c:v>
                </c:pt>
                <c:pt idx="4368">
                  <c:v>503.62887579472152</c:v>
                </c:pt>
                <c:pt idx="4369">
                  <c:v>503.64690294420245</c:v>
                </c:pt>
                <c:pt idx="4370">
                  <c:v>503.68836538800866</c:v>
                </c:pt>
                <c:pt idx="4371">
                  <c:v>503.71339131317046</c:v>
                </c:pt>
                <c:pt idx="4372">
                  <c:v>503.72696469630904</c:v>
                </c:pt>
                <c:pt idx="4373">
                  <c:v>503.71917060520997</c:v>
                </c:pt>
                <c:pt idx="4374">
                  <c:v>503.72685865425331</c:v>
                </c:pt>
                <c:pt idx="4375">
                  <c:v>503.74896842288143</c:v>
                </c:pt>
                <c:pt idx="4376">
                  <c:v>503.77038891814703</c:v>
                </c:pt>
                <c:pt idx="4377">
                  <c:v>503.79875516806555</c:v>
                </c:pt>
                <c:pt idx="4378">
                  <c:v>503.84048271701118</c:v>
                </c:pt>
                <c:pt idx="4379">
                  <c:v>503.87070470290575</c:v>
                </c:pt>
                <c:pt idx="4380">
                  <c:v>503.86810667253934</c:v>
                </c:pt>
                <c:pt idx="4381">
                  <c:v>503.86211529638831</c:v>
                </c:pt>
                <c:pt idx="4382">
                  <c:v>503.8782867098933</c:v>
                </c:pt>
                <c:pt idx="4383">
                  <c:v>503.88152099259429</c:v>
                </c:pt>
                <c:pt idx="4384">
                  <c:v>503.88804257902416</c:v>
                </c:pt>
                <c:pt idx="4385">
                  <c:v>503.91640882894274</c:v>
                </c:pt>
                <c:pt idx="4386">
                  <c:v>503.9511376022075</c:v>
                </c:pt>
                <c:pt idx="4387">
                  <c:v>503.94827446670172</c:v>
                </c:pt>
                <c:pt idx="4388">
                  <c:v>503.95007718164982</c:v>
                </c:pt>
                <c:pt idx="4389">
                  <c:v>503.96561234282018</c:v>
                </c:pt>
                <c:pt idx="4390">
                  <c:v>503.99599339179838</c:v>
                </c:pt>
                <c:pt idx="4391">
                  <c:v>504.01370241511199</c:v>
                </c:pt>
                <c:pt idx="4392">
                  <c:v>504.0421747070863</c:v>
                </c:pt>
                <c:pt idx="4393">
                  <c:v>504.08045588921942</c:v>
                </c:pt>
                <c:pt idx="4394">
                  <c:v>504.09418833544169</c:v>
                </c:pt>
                <c:pt idx="4395">
                  <c:v>504.07096512522799</c:v>
                </c:pt>
                <c:pt idx="4396">
                  <c:v>504.06688250608079</c:v>
                </c:pt>
                <c:pt idx="4397">
                  <c:v>504.06820803177794</c:v>
                </c:pt>
                <c:pt idx="4398">
                  <c:v>504.0761081649328</c:v>
                </c:pt>
                <c:pt idx="4399">
                  <c:v>504.0927037466609</c:v>
                </c:pt>
                <c:pt idx="4400">
                  <c:v>504.11115506436494</c:v>
                </c:pt>
                <c:pt idx="4401">
                  <c:v>504.12520563675452</c:v>
                </c:pt>
                <c:pt idx="4402">
                  <c:v>504.12812179328819</c:v>
                </c:pt>
                <c:pt idx="4403">
                  <c:v>504.11539674659571</c:v>
                </c:pt>
                <c:pt idx="4404">
                  <c:v>504.10972349661205</c:v>
                </c:pt>
                <c:pt idx="4405">
                  <c:v>504.14206632362198</c:v>
                </c:pt>
                <c:pt idx="4406">
                  <c:v>504.16163108291158</c:v>
                </c:pt>
                <c:pt idx="4407">
                  <c:v>504.19020941694168</c:v>
                </c:pt>
                <c:pt idx="4408">
                  <c:v>504.22615767384781</c:v>
                </c:pt>
                <c:pt idx="4409">
                  <c:v>504.25409975554334</c:v>
                </c:pt>
                <c:pt idx="4410">
                  <c:v>504.24280627660374</c:v>
                </c:pt>
                <c:pt idx="4411">
                  <c:v>504.22949799860459</c:v>
                </c:pt>
                <c:pt idx="4412">
                  <c:v>504.23559541681141</c:v>
                </c:pt>
                <c:pt idx="4413">
                  <c:v>504.244078781273</c:v>
                </c:pt>
                <c:pt idx="4414">
                  <c:v>504.26035623683373</c:v>
                </c:pt>
                <c:pt idx="4415">
                  <c:v>504.28665466666479</c:v>
                </c:pt>
                <c:pt idx="4416">
                  <c:v>504.31454372733236</c:v>
                </c:pt>
                <c:pt idx="4417">
                  <c:v>504.32673856374595</c:v>
                </c:pt>
                <c:pt idx="4418">
                  <c:v>504.31756592592183</c:v>
                </c:pt>
                <c:pt idx="4419">
                  <c:v>504.31475581144394</c:v>
                </c:pt>
                <c:pt idx="4420">
                  <c:v>504.32933659411236</c:v>
                </c:pt>
                <c:pt idx="4421">
                  <c:v>504.35552898188763</c:v>
                </c:pt>
                <c:pt idx="4422">
                  <c:v>504.37180643744836</c:v>
                </c:pt>
                <c:pt idx="4423">
                  <c:v>504.40118008689672</c:v>
                </c:pt>
                <c:pt idx="4424">
                  <c:v>504.42138109852101</c:v>
                </c:pt>
                <c:pt idx="4425">
                  <c:v>504.42042672001907</c:v>
                </c:pt>
                <c:pt idx="4426">
                  <c:v>504.4121024186411</c:v>
                </c:pt>
                <c:pt idx="4427">
                  <c:v>504.42132807749311</c:v>
                </c:pt>
                <c:pt idx="4428">
                  <c:v>504.43903710080673</c:v>
                </c:pt>
                <c:pt idx="4429">
                  <c:v>504.45176214749915</c:v>
                </c:pt>
                <c:pt idx="4430">
                  <c:v>504.47880287172063</c:v>
                </c:pt>
                <c:pt idx="4431">
                  <c:v>504.51125174078635</c:v>
                </c:pt>
                <c:pt idx="4432">
                  <c:v>504.53654277108757</c:v>
                </c:pt>
                <c:pt idx="4433">
                  <c:v>504.52959701643459</c:v>
                </c:pt>
                <c:pt idx="4434">
                  <c:v>504.53903475939813</c:v>
                </c:pt>
                <c:pt idx="4435">
                  <c:v>504.55085844861657</c:v>
                </c:pt>
                <c:pt idx="4436">
                  <c:v>504.56761309342824</c:v>
                </c:pt>
                <c:pt idx="4437">
                  <c:v>504.57158967051964</c:v>
                </c:pt>
                <c:pt idx="4438">
                  <c:v>504.61363534563259</c:v>
                </c:pt>
                <c:pt idx="4439">
                  <c:v>504.6545675791599</c:v>
                </c:pt>
                <c:pt idx="4440">
                  <c:v>504.66283885950998</c:v>
                </c:pt>
                <c:pt idx="4441">
                  <c:v>504.66066499736672</c:v>
                </c:pt>
                <c:pt idx="4442">
                  <c:v>504.6742914015332</c:v>
                </c:pt>
                <c:pt idx="4443">
                  <c:v>504.68155528235343</c:v>
                </c:pt>
                <c:pt idx="4444">
                  <c:v>504.67763172628997</c:v>
                </c:pt>
                <c:pt idx="4445">
                  <c:v>504.69380313979491</c:v>
                </c:pt>
                <c:pt idx="4446">
                  <c:v>504.72736545044626</c:v>
                </c:pt>
                <c:pt idx="4447">
                  <c:v>504.73600787799154</c:v>
                </c:pt>
                <c:pt idx="4448">
                  <c:v>504.72259355793659</c:v>
                </c:pt>
                <c:pt idx="4449">
                  <c:v>504.72763055558568</c:v>
                </c:pt>
                <c:pt idx="4450">
                  <c:v>504.73415214201555</c:v>
                </c:pt>
                <c:pt idx="4451">
                  <c:v>504.73547766771264</c:v>
                </c:pt>
                <c:pt idx="4452">
                  <c:v>504.76108682418118</c:v>
                </c:pt>
                <c:pt idx="4453">
                  <c:v>504.80032238481618</c:v>
                </c:pt>
                <c:pt idx="4454">
                  <c:v>504.83499813705311</c:v>
                </c:pt>
                <c:pt idx="4455">
                  <c:v>504.85254809728309</c:v>
                </c:pt>
                <c:pt idx="4456">
                  <c:v>504.85408570709177</c:v>
                </c:pt>
                <c:pt idx="4457">
                  <c:v>504.86039520941011</c:v>
                </c:pt>
                <c:pt idx="4458">
                  <c:v>504.88531509251612</c:v>
                </c:pt>
                <c:pt idx="4459">
                  <c:v>504.8958132560374</c:v>
                </c:pt>
                <c:pt idx="4460">
                  <c:v>504.91171956440292</c:v>
                </c:pt>
                <c:pt idx="4461">
                  <c:v>504.95243971381871</c:v>
                </c:pt>
                <c:pt idx="4462">
                  <c:v>504.97741261795267</c:v>
                </c:pt>
                <c:pt idx="4463">
                  <c:v>504.96542986565061</c:v>
                </c:pt>
                <c:pt idx="4464">
                  <c:v>504.94803896850425</c:v>
                </c:pt>
                <c:pt idx="4465">
                  <c:v>504.957847858663</c:v>
                </c:pt>
                <c:pt idx="4466">
                  <c:v>504.96198349883804</c:v>
                </c:pt>
                <c:pt idx="4467">
                  <c:v>504.9721105151641</c:v>
                </c:pt>
                <c:pt idx="4468">
                  <c:v>504.99851498705095</c:v>
                </c:pt>
                <c:pt idx="4469">
                  <c:v>505.04018951496869</c:v>
                </c:pt>
                <c:pt idx="4470">
                  <c:v>505.06171605229002</c:v>
                </c:pt>
                <c:pt idx="4471">
                  <c:v>505.0507937205457</c:v>
                </c:pt>
                <c:pt idx="4472">
                  <c:v>505.04745339578892</c:v>
                </c:pt>
                <c:pt idx="4473">
                  <c:v>505.06097375789966</c:v>
                </c:pt>
                <c:pt idx="4474">
                  <c:v>505.06728326021801</c:v>
                </c:pt>
                <c:pt idx="4475">
                  <c:v>505.07014639572378</c:v>
                </c:pt>
                <c:pt idx="4476">
                  <c:v>505.0900823022086</c:v>
                </c:pt>
                <c:pt idx="4477">
                  <c:v>505.10641277879722</c:v>
                </c:pt>
                <c:pt idx="4478">
                  <c:v>505.09427096341153</c:v>
                </c:pt>
                <c:pt idx="4479">
                  <c:v>505.08403790502967</c:v>
                </c:pt>
                <c:pt idx="4480">
                  <c:v>505.08711312464703</c:v>
                </c:pt>
                <c:pt idx="4481">
                  <c:v>505.11097258719536</c:v>
                </c:pt>
                <c:pt idx="4482">
                  <c:v>505.12274325538584</c:v>
                </c:pt>
                <c:pt idx="4483">
                  <c:v>505.15121554736021</c:v>
                </c:pt>
                <c:pt idx="4484">
                  <c:v>505.19331424350099</c:v>
                </c:pt>
                <c:pt idx="4485">
                  <c:v>505.22083215697342</c:v>
                </c:pt>
                <c:pt idx="4486">
                  <c:v>505.20778898411368</c:v>
                </c:pt>
                <c:pt idx="4487">
                  <c:v>505.22289997706093</c:v>
                </c:pt>
                <c:pt idx="4488">
                  <c:v>505.24633527138616</c:v>
                </c:pt>
                <c:pt idx="4489">
                  <c:v>505.26764972459597</c:v>
                </c:pt>
                <c:pt idx="4490">
                  <c:v>505.29177429228372</c:v>
                </c:pt>
                <c:pt idx="4491">
                  <c:v>505.3455376145593</c:v>
                </c:pt>
                <c:pt idx="4492">
                  <c:v>505.37406292756151</c:v>
                </c:pt>
                <c:pt idx="4493">
                  <c:v>505.37045749766531</c:v>
                </c:pt>
                <c:pt idx="4494">
                  <c:v>505.35205920098917</c:v>
                </c:pt>
                <c:pt idx="4495">
                  <c:v>505.35412702107669</c:v>
                </c:pt>
                <c:pt idx="4496">
                  <c:v>505.35836870330752</c:v>
                </c:pt>
                <c:pt idx="4497">
                  <c:v>505.36679904674122</c:v>
                </c:pt>
                <c:pt idx="4498">
                  <c:v>505.39410487610212</c:v>
                </c:pt>
                <c:pt idx="4499">
                  <c:v>505.42363758863411</c:v>
                </c:pt>
                <c:pt idx="4500">
                  <c:v>505.4362035722429</c:v>
                </c:pt>
                <c:pt idx="4501">
                  <c:v>505.42496311433126</c:v>
                </c:pt>
                <c:pt idx="4502">
                  <c:v>505.42544030358221</c:v>
                </c:pt>
                <c:pt idx="4503">
                  <c:v>505.4420358853103</c:v>
                </c:pt>
                <c:pt idx="4504">
                  <c:v>505.46759202075094</c:v>
                </c:pt>
                <c:pt idx="4505">
                  <c:v>505.48933064218386</c:v>
                </c:pt>
                <c:pt idx="4506">
                  <c:v>505.52188555330531</c:v>
                </c:pt>
                <c:pt idx="4507">
                  <c:v>505.55035784527968</c:v>
                </c:pt>
                <c:pt idx="4508">
                  <c:v>505.54791887799695</c:v>
                </c:pt>
                <c:pt idx="4509">
                  <c:v>505.53026287571117</c:v>
                </c:pt>
                <c:pt idx="4510">
                  <c:v>505.53026287571117</c:v>
                </c:pt>
                <c:pt idx="4511">
                  <c:v>505.5505699293912</c:v>
                </c:pt>
                <c:pt idx="4512">
                  <c:v>505.55682641068165</c:v>
                </c:pt>
                <c:pt idx="4513">
                  <c:v>505.57999659986746</c:v>
                </c:pt>
                <c:pt idx="4514">
                  <c:v>505.61864892919573</c:v>
                </c:pt>
                <c:pt idx="4515">
                  <c:v>505.64256141277195</c:v>
                </c:pt>
                <c:pt idx="4516">
                  <c:v>505.63312366980841</c:v>
                </c:pt>
                <c:pt idx="4517">
                  <c:v>505.62893500860548</c:v>
                </c:pt>
                <c:pt idx="4518">
                  <c:v>505.64107682399117</c:v>
                </c:pt>
                <c:pt idx="4519">
                  <c:v>505.64950716742493</c:v>
                </c:pt>
                <c:pt idx="4520">
                  <c:v>505.66355773981445</c:v>
                </c:pt>
                <c:pt idx="4521">
                  <c:v>505.69043940095224</c:v>
                </c:pt>
                <c:pt idx="4522">
                  <c:v>505.72930381439204</c:v>
                </c:pt>
                <c:pt idx="4523">
                  <c:v>505.73020517186609</c:v>
                </c:pt>
                <c:pt idx="4524">
                  <c:v>505.70883769762838</c:v>
                </c:pt>
                <c:pt idx="4525">
                  <c:v>505.70443695231393</c:v>
                </c:pt>
                <c:pt idx="4526">
                  <c:v>505.71191291724574</c:v>
                </c:pt>
                <c:pt idx="4527">
                  <c:v>505.70804238221012</c:v>
                </c:pt>
                <c:pt idx="4528">
                  <c:v>505.7233654592689</c:v>
                </c:pt>
                <c:pt idx="4529">
                  <c:v>505.76116945215102</c:v>
                </c:pt>
                <c:pt idx="4530">
                  <c:v>505.77665159229349</c:v>
                </c:pt>
                <c:pt idx="4531">
                  <c:v>505.77474283528966</c:v>
                </c:pt>
                <c:pt idx="4532">
                  <c:v>505.76869843811073</c:v>
                </c:pt>
                <c:pt idx="4533">
                  <c:v>505.78253692638879</c:v>
                </c:pt>
                <c:pt idx="4534">
                  <c:v>505.79287602682638</c:v>
                </c:pt>
                <c:pt idx="4535">
                  <c:v>505.81122130247462</c:v>
                </c:pt>
                <c:pt idx="4536">
                  <c:v>505.83582305941337</c:v>
                </c:pt>
                <c:pt idx="4537">
                  <c:v>505.87065787473392</c:v>
                </c:pt>
                <c:pt idx="4538">
                  <c:v>505.8891622134658</c:v>
                </c:pt>
                <c:pt idx="4539">
                  <c:v>505.8859809517927</c:v>
                </c:pt>
                <c:pt idx="4540">
                  <c:v>505.89091190738606</c:v>
                </c:pt>
                <c:pt idx="4541">
                  <c:v>505.92235337692193</c:v>
                </c:pt>
                <c:pt idx="4542">
                  <c:v>505.93794155912019</c:v>
                </c:pt>
                <c:pt idx="4543">
                  <c:v>505.94732628105584</c:v>
                </c:pt>
                <c:pt idx="4544">
                  <c:v>505.98120671787444</c:v>
                </c:pt>
                <c:pt idx="4545">
                  <c:v>506.00002918277369</c:v>
                </c:pt>
                <c:pt idx="4546">
                  <c:v>505.98815247252742</c:v>
                </c:pt>
                <c:pt idx="4547">
                  <c:v>505.98157786506965</c:v>
                </c:pt>
                <c:pt idx="4548">
                  <c:v>505.98656184169084</c:v>
                </c:pt>
                <c:pt idx="4549">
                  <c:v>505.99849157296501</c:v>
                </c:pt>
                <c:pt idx="4550">
                  <c:v>506.00480107528335</c:v>
                </c:pt>
                <c:pt idx="4551">
                  <c:v>506.02394166634991</c:v>
                </c:pt>
                <c:pt idx="4552">
                  <c:v>506.0521488531848</c:v>
                </c:pt>
                <c:pt idx="4553">
                  <c:v>506.07229684378115</c:v>
                </c:pt>
                <c:pt idx="4554">
                  <c:v>506.06572223632338</c:v>
                </c:pt>
                <c:pt idx="4555">
                  <c:v>506.06980485547058</c:v>
                </c:pt>
                <c:pt idx="4556">
                  <c:v>506.08178760777258</c:v>
                </c:pt>
                <c:pt idx="4557">
                  <c:v>506.09875433669583</c:v>
                </c:pt>
                <c:pt idx="4558">
                  <c:v>506.10670749087865</c:v>
                </c:pt>
                <c:pt idx="4559">
                  <c:v>506.14133022208762</c:v>
                </c:pt>
                <c:pt idx="4560">
                  <c:v>506.16731052575136</c:v>
                </c:pt>
                <c:pt idx="4561">
                  <c:v>506.16921928275525</c:v>
                </c:pt>
                <c:pt idx="4562">
                  <c:v>506.16158425473975</c:v>
                </c:pt>
                <c:pt idx="4563">
                  <c:v>506.17388513320913</c:v>
                </c:pt>
                <c:pt idx="4564">
                  <c:v>506.19148811446701</c:v>
                </c:pt>
                <c:pt idx="4565">
                  <c:v>506.21232537842587</c:v>
                </c:pt>
                <c:pt idx="4566">
                  <c:v>506.24058558628866</c:v>
                </c:pt>
                <c:pt idx="4567">
                  <c:v>506.2714438245178</c:v>
                </c:pt>
                <c:pt idx="4568">
                  <c:v>506.29185692025362</c:v>
                </c:pt>
                <c:pt idx="4569">
                  <c:v>506.28464606046123</c:v>
                </c:pt>
                <c:pt idx="4570">
                  <c:v>506.28130573570445</c:v>
                </c:pt>
                <c:pt idx="4571">
                  <c:v>506.289364931943</c:v>
                </c:pt>
                <c:pt idx="4572">
                  <c:v>506.30654374497777</c:v>
                </c:pt>
                <c:pt idx="4573">
                  <c:v>506.31868556036346</c:v>
                </c:pt>
                <c:pt idx="4574">
                  <c:v>506.34058324488007</c:v>
                </c:pt>
                <c:pt idx="4575">
                  <c:v>506.37260794572268</c:v>
                </c:pt>
                <c:pt idx="4576">
                  <c:v>506.38109131018433</c:v>
                </c:pt>
                <c:pt idx="4577">
                  <c:v>506.36507895976303</c:v>
                </c:pt>
                <c:pt idx="4578">
                  <c:v>506.36210978220146</c:v>
                </c:pt>
                <c:pt idx="4579">
                  <c:v>506.37631941767467</c:v>
                </c:pt>
                <c:pt idx="4580">
                  <c:v>506.37923557420834</c:v>
                </c:pt>
                <c:pt idx="4581">
                  <c:v>506.38973373772961</c:v>
                </c:pt>
                <c:pt idx="4582">
                  <c:v>506.42037989184723</c:v>
                </c:pt>
                <c:pt idx="4583">
                  <c:v>506.44026277730416</c:v>
                </c:pt>
                <c:pt idx="4584">
                  <c:v>506.42759075163963</c:v>
                </c:pt>
                <c:pt idx="4585">
                  <c:v>506.41274486383173</c:v>
                </c:pt>
                <c:pt idx="4586">
                  <c:v>506.43013576097809</c:v>
                </c:pt>
                <c:pt idx="4587">
                  <c:v>506.45924430528703</c:v>
                </c:pt>
                <c:pt idx="4588">
                  <c:v>506.48204334727768</c:v>
                </c:pt>
                <c:pt idx="4589">
                  <c:v>506.5104095971962</c:v>
                </c:pt>
                <c:pt idx="4590">
                  <c:v>506.55881779565539</c:v>
                </c:pt>
                <c:pt idx="4591">
                  <c:v>506.57525431429974</c:v>
                </c:pt>
                <c:pt idx="4592">
                  <c:v>506.5573332068746</c:v>
                </c:pt>
                <c:pt idx="4593">
                  <c:v>506.55759831201402</c:v>
                </c:pt>
                <c:pt idx="4594">
                  <c:v>506.59147874883263</c:v>
                </c:pt>
                <c:pt idx="4595">
                  <c:v>506.5979473142346</c:v>
                </c:pt>
                <c:pt idx="4596">
                  <c:v>506.6069608889751</c:v>
                </c:pt>
                <c:pt idx="4597">
                  <c:v>506.64333331410432</c:v>
                </c:pt>
                <c:pt idx="4598">
                  <c:v>506.67848625559219</c:v>
                </c:pt>
                <c:pt idx="4599">
                  <c:v>506.67323717383152</c:v>
                </c:pt>
                <c:pt idx="4600">
                  <c:v>506.67101029066038</c:v>
                </c:pt>
                <c:pt idx="4601">
                  <c:v>506.69524090040386</c:v>
                </c:pt>
                <c:pt idx="4602">
                  <c:v>506.71867619472914</c:v>
                </c:pt>
                <c:pt idx="4603">
                  <c:v>506.71814598445025</c:v>
                </c:pt>
                <c:pt idx="4604">
                  <c:v>506.74105106849663</c:v>
                </c:pt>
                <c:pt idx="4605">
                  <c:v>506.78389205902789</c:v>
                </c:pt>
                <c:pt idx="4606">
                  <c:v>506.77965037679706</c:v>
                </c:pt>
                <c:pt idx="4607">
                  <c:v>506.75361705210543</c:v>
                </c:pt>
                <c:pt idx="4608">
                  <c:v>506.75048881146023</c:v>
                </c:pt>
                <c:pt idx="4609">
                  <c:v>506.7623655217065</c:v>
                </c:pt>
                <c:pt idx="4610">
                  <c:v>506.76459240487765</c:v>
                </c:pt>
                <c:pt idx="4611">
                  <c:v>506.78362695388842</c:v>
                </c:pt>
                <c:pt idx="4612">
                  <c:v>506.82678607058693</c:v>
                </c:pt>
                <c:pt idx="4613">
                  <c:v>506.85578857284014</c:v>
                </c:pt>
                <c:pt idx="4614">
                  <c:v>506.8481005237968</c:v>
                </c:pt>
                <c:pt idx="4615">
                  <c:v>506.83882184391689</c:v>
                </c:pt>
                <c:pt idx="4616">
                  <c:v>506.84794146071312</c:v>
                </c:pt>
                <c:pt idx="4617">
                  <c:v>506.85106970135837</c:v>
                </c:pt>
                <c:pt idx="4618">
                  <c:v>506.86268130646522</c:v>
                </c:pt>
                <c:pt idx="4619">
                  <c:v>506.88929786246354</c:v>
                </c:pt>
                <c:pt idx="4620">
                  <c:v>506.91108950492435</c:v>
                </c:pt>
                <c:pt idx="4621">
                  <c:v>506.93054822215822</c:v>
                </c:pt>
                <c:pt idx="4622">
                  <c:v>506.92704883431782</c:v>
                </c:pt>
                <c:pt idx="4623">
                  <c:v>506.91098346286861</c:v>
                </c:pt>
                <c:pt idx="4624">
                  <c:v>506.92222392078025</c:v>
                </c:pt>
                <c:pt idx="4625">
                  <c:v>506.94147055390255</c:v>
                </c:pt>
                <c:pt idx="4626">
                  <c:v>506.94528806791027</c:v>
                </c:pt>
                <c:pt idx="4627">
                  <c:v>506.9678220047615</c:v>
                </c:pt>
                <c:pt idx="4628">
                  <c:v>506.99836211682333</c:v>
                </c:pt>
                <c:pt idx="4629">
                  <c:v>506.99714263318197</c:v>
                </c:pt>
                <c:pt idx="4630">
                  <c:v>506.98738676405111</c:v>
                </c:pt>
                <c:pt idx="4631">
                  <c:v>506.99072708880789</c:v>
                </c:pt>
                <c:pt idx="4632">
                  <c:v>507.02110813778609</c:v>
                </c:pt>
                <c:pt idx="4633">
                  <c:v>507.0405668550199</c:v>
                </c:pt>
                <c:pt idx="4634">
                  <c:v>507.05382211199122</c:v>
                </c:pt>
                <c:pt idx="4635">
                  <c:v>507.08255950910495</c:v>
                </c:pt>
                <c:pt idx="4636">
                  <c:v>507.1018061422273</c:v>
                </c:pt>
                <c:pt idx="4637">
                  <c:v>507.07704532220492</c:v>
                </c:pt>
                <c:pt idx="4638">
                  <c:v>507.07550771239625</c:v>
                </c:pt>
                <c:pt idx="4639">
                  <c:v>507.09708727074548</c:v>
                </c:pt>
                <c:pt idx="4640">
                  <c:v>507.11575067256109</c:v>
                </c:pt>
                <c:pt idx="4641">
                  <c:v>507.12190111179575</c:v>
                </c:pt>
                <c:pt idx="4642">
                  <c:v>507.15355466544321</c:v>
                </c:pt>
                <c:pt idx="4643">
                  <c:v>507.18340550414251</c:v>
                </c:pt>
                <c:pt idx="4644">
                  <c:v>507.17990611630211</c:v>
                </c:pt>
                <c:pt idx="4645">
                  <c:v>507.16225011401633</c:v>
                </c:pt>
                <c:pt idx="4646">
                  <c:v>507.17243015137029</c:v>
                </c:pt>
                <c:pt idx="4647">
                  <c:v>507.19109355318591</c:v>
                </c:pt>
                <c:pt idx="4648">
                  <c:v>507.21293821667456</c:v>
                </c:pt>
                <c:pt idx="4649">
                  <c:v>507.24893949460858</c:v>
                </c:pt>
                <c:pt idx="4650">
                  <c:v>507.29856717670907</c:v>
                </c:pt>
                <c:pt idx="4651">
                  <c:v>507.33265969763926</c:v>
                </c:pt>
                <c:pt idx="4652">
                  <c:v>507.32359310187087</c:v>
                </c:pt>
                <c:pt idx="4653">
                  <c:v>507.29856717670907</c:v>
                </c:pt>
                <c:pt idx="4654">
                  <c:v>507.302755837912</c:v>
                </c:pt>
                <c:pt idx="4655">
                  <c:v>507.30116520707548</c:v>
                </c:pt>
                <c:pt idx="4656">
                  <c:v>507.30694449911493</c:v>
                </c:pt>
                <c:pt idx="4657">
                  <c:v>507.32984958316132</c:v>
                </c:pt>
                <c:pt idx="4658">
                  <c:v>507.35964740083278</c:v>
                </c:pt>
                <c:pt idx="4659">
                  <c:v>507.35832187513569</c:v>
                </c:pt>
                <c:pt idx="4660">
                  <c:v>507.3568903073828</c:v>
                </c:pt>
                <c:pt idx="4661">
                  <c:v>507.35985948494437</c:v>
                </c:pt>
                <c:pt idx="4662">
                  <c:v>507.38610489374747</c:v>
                </c:pt>
                <c:pt idx="4663">
                  <c:v>507.4086918516266</c:v>
                </c:pt>
                <c:pt idx="4664">
                  <c:v>507.43297548239798</c:v>
                </c:pt>
                <c:pt idx="4665">
                  <c:v>507.46282632109734</c:v>
                </c:pt>
                <c:pt idx="4666">
                  <c:v>507.48461796355809</c:v>
                </c:pt>
                <c:pt idx="4667">
                  <c:v>507.48032326029943</c:v>
                </c:pt>
                <c:pt idx="4668">
                  <c:v>507.47083249630799</c:v>
                </c:pt>
                <c:pt idx="4669">
                  <c:v>507.48217899627542</c:v>
                </c:pt>
                <c:pt idx="4670">
                  <c:v>507.48589046822735</c:v>
                </c:pt>
                <c:pt idx="4671">
                  <c:v>507.48541327897641</c:v>
                </c:pt>
                <c:pt idx="4672">
                  <c:v>507.49543425324669</c:v>
                </c:pt>
                <c:pt idx="4673">
                  <c:v>507.51494599150845</c:v>
                </c:pt>
                <c:pt idx="4674">
                  <c:v>507.52761801717298</c:v>
                </c:pt>
                <c:pt idx="4675">
                  <c:v>507.52486092372294</c:v>
                </c:pt>
                <c:pt idx="4676">
                  <c:v>507.53191272043171</c:v>
                </c:pt>
                <c:pt idx="4677">
                  <c:v>507.55052310121937</c:v>
                </c:pt>
                <c:pt idx="4678">
                  <c:v>507.57348120629365</c:v>
                </c:pt>
                <c:pt idx="4679">
                  <c:v>507.59124325063516</c:v>
                </c:pt>
                <c:pt idx="4680">
                  <c:v>507.63005464304712</c:v>
                </c:pt>
                <c:pt idx="4681">
                  <c:v>507.66356393267051</c:v>
                </c:pt>
                <c:pt idx="4682">
                  <c:v>507.67077479246291</c:v>
                </c:pt>
                <c:pt idx="4683">
                  <c:v>507.67098687657443</c:v>
                </c:pt>
                <c:pt idx="4684">
                  <c:v>507.6762359583351</c:v>
                </c:pt>
                <c:pt idx="4685">
                  <c:v>507.6851434910198</c:v>
                </c:pt>
                <c:pt idx="4686">
                  <c:v>507.69139997231025</c:v>
                </c:pt>
                <c:pt idx="4687">
                  <c:v>507.7102224372095</c:v>
                </c:pt>
                <c:pt idx="4688">
                  <c:v>507.73100668014047</c:v>
                </c:pt>
                <c:pt idx="4689">
                  <c:v>507.73424096284145</c:v>
                </c:pt>
                <c:pt idx="4690">
                  <c:v>507.71674402363936</c:v>
                </c:pt>
                <c:pt idx="4691">
                  <c:v>507.70879086945655</c:v>
                </c:pt>
                <c:pt idx="4692">
                  <c:v>507.71160098393449</c:v>
                </c:pt>
                <c:pt idx="4693">
                  <c:v>507.72681801893754</c:v>
                </c:pt>
                <c:pt idx="4694">
                  <c:v>507.73455908900877</c:v>
                </c:pt>
                <c:pt idx="4695">
                  <c:v>507.76907577816201</c:v>
                </c:pt>
                <c:pt idx="4696">
                  <c:v>507.80587237151428</c:v>
                </c:pt>
                <c:pt idx="4697">
                  <c:v>507.82554317285968</c:v>
                </c:pt>
                <c:pt idx="4698">
                  <c:v>507.82252097427022</c:v>
                </c:pt>
                <c:pt idx="4699">
                  <c:v>507.84691064709739</c:v>
                </c:pt>
                <c:pt idx="4700">
                  <c:v>507.86541498582932</c:v>
                </c:pt>
                <c:pt idx="4701">
                  <c:v>507.88254077783625</c:v>
                </c:pt>
                <c:pt idx="4702">
                  <c:v>507.89786385489504</c:v>
                </c:pt>
                <c:pt idx="4703">
                  <c:v>507.93036574498865</c:v>
                </c:pt>
                <c:pt idx="4704">
                  <c:v>507.95125602997541</c:v>
                </c:pt>
                <c:pt idx="4705">
                  <c:v>507.94833987344174</c:v>
                </c:pt>
                <c:pt idx="4706">
                  <c:v>507.94515861176859</c:v>
                </c:pt>
                <c:pt idx="4707">
                  <c:v>507.95242249258888</c:v>
                </c:pt>
                <c:pt idx="4708">
                  <c:v>507.95862595285143</c:v>
                </c:pt>
                <c:pt idx="4709">
                  <c:v>507.95438427062061</c:v>
                </c:pt>
                <c:pt idx="4710">
                  <c:v>507.98222031026035</c:v>
                </c:pt>
                <c:pt idx="4711">
                  <c:v>508.01016239195582</c:v>
                </c:pt>
                <c:pt idx="4712">
                  <c:v>508.02246327042519</c:v>
                </c:pt>
                <c:pt idx="4713">
                  <c:v>508.016524915302</c:v>
                </c:pt>
                <c:pt idx="4714">
                  <c:v>508.03540040122914</c:v>
                </c:pt>
                <c:pt idx="4715">
                  <c:v>508.04398980774653</c:v>
                </c:pt>
                <c:pt idx="4716">
                  <c:v>508.0473301325033</c:v>
                </c:pt>
                <c:pt idx="4717">
                  <c:v>508.05910080069378</c:v>
                </c:pt>
                <c:pt idx="4718">
                  <c:v>508.086724756222</c:v>
                </c:pt>
                <c:pt idx="4719">
                  <c:v>508.09107248050856</c:v>
                </c:pt>
                <c:pt idx="4720">
                  <c:v>508.0826421370748</c:v>
                </c:pt>
                <c:pt idx="4721">
                  <c:v>508.06784927029486</c:v>
                </c:pt>
                <c:pt idx="4722">
                  <c:v>508.08105150623828</c:v>
                </c:pt>
                <c:pt idx="4723">
                  <c:v>508.09711687768748</c:v>
                </c:pt>
                <c:pt idx="4724">
                  <c:v>508.1201810248175</c:v>
                </c:pt>
                <c:pt idx="4725">
                  <c:v>508.1438814242822</c:v>
                </c:pt>
                <c:pt idx="4726">
                  <c:v>508.18725262509224</c:v>
                </c:pt>
                <c:pt idx="4727">
                  <c:v>508.19112316012786</c:v>
                </c:pt>
                <c:pt idx="4728">
                  <c:v>508.16471868824107</c:v>
                </c:pt>
                <c:pt idx="4729">
                  <c:v>508.16991474897378</c:v>
                </c:pt>
                <c:pt idx="4730">
                  <c:v>508.19653130497215</c:v>
                </c:pt>
                <c:pt idx="4731">
                  <c:v>508.20098507131451</c:v>
                </c:pt>
                <c:pt idx="4732">
                  <c:v>508.21752763201465</c:v>
                </c:pt>
                <c:pt idx="4733">
                  <c:v>508.26593583047384</c:v>
                </c:pt>
                <c:pt idx="4734">
                  <c:v>508.28544756873555</c:v>
                </c:pt>
                <c:pt idx="4735">
                  <c:v>508.26413311552574</c:v>
                </c:pt>
                <c:pt idx="4736">
                  <c:v>508.2456817978217</c:v>
                </c:pt>
                <c:pt idx="4737">
                  <c:v>508.24281866231587</c:v>
                </c:pt>
                <c:pt idx="4738">
                  <c:v>508.25140806883326</c:v>
                </c:pt>
                <c:pt idx="4739">
                  <c:v>508.26105789590838</c:v>
                </c:pt>
                <c:pt idx="4740">
                  <c:v>508.28428110612208</c:v>
                </c:pt>
                <c:pt idx="4741">
                  <c:v>508.30898890511656</c:v>
                </c:pt>
                <c:pt idx="4742">
                  <c:v>508.31943404760995</c:v>
                </c:pt>
                <c:pt idx="4743">
                  <c:v>508.30257336074243</c:v>
                </c:pt>
                <c:pt idx="4744">
                  <c:v>508.29636990047987</c:v>
                </c:pt>
                <c:pt idx="4745">
                  <c:v>508.3225092672273</c:v>
                </c:pt>
                <c:pt idx="4746">
                  <c:v>508.34986811761604</c:v>
                </c:pt>
                <c:pt idx="4747">
                  <c:v>508.37664373669804</c:v>
                </c:pt>
                <c:pt idx="4748">
                  <c:v>508.41386449827343</c:v>
                </c:pt>
                <c:pt idx="4749">
                  <c:v>508.43963271782559</c:v>
                </c:pt>
                <c:pt idx="4750">
                  <c:v>508.43836021315633</c:v>
                </c:pt>
                <c:pt idx="4751">
                  <c:v>508.42939965944373</c:v>
                </c:pt>
                <c:pt idx="4752">
                  <c:v>508.42351432534849</c:v>
                </c:pt>
                <c:pt idx="4753">
                  <c:v>508.43703468745923</c:v>
                </c:pt>
                <c:pt idx="4754">
                  <c:v>508.44758587200835</c:v>
                </c:pt>
                <c:pt idx="4755">
                  <c:v>508.46582510560086</c:v>
                </c:pt>
                <c:pt idx="4756">
                  <c:v>508.49519875504922</c:v>
                </c:pt>
                <c:pt idx="4757">
                  <c:v>508.5323664955967</c:v>
                </c:pt>
                <c:pt idx="4758">
                  <c:v>508.52939731803514</c:v>
                </c:pt>
                <c:pt idx="4759">
                  <c:v>508.53167722223424</c:v>
                </c:pt>
                <c:pt idx="4760">
                  <c:v>508.54509154228919</c:v>
                </c:pt>
                <c:pt idx="4761">
                  <c:v>508.56773152119615</c:v>
                </c:pt>
                <c:pt idx="4762">
                  <c:v>508.57329872912408</c:v>
                </c:pt>
                <c:pt idx="4763">
                  <c:v>508.60797448136094</c:v>
                </c:pt>
                <c:pt idx="4764">
                  <c:v>508.63024331307275</c:v>
                </c:pt>
                <c:pt idx="4765">
                  <c:v>508.63718906772567</c:v>
                </c:pt>
                <c:pt idx="4766">
                  <c:v>508.62165390655537</c:v>
                </c:pt>
                <c:pt idx="4767">
                  <c:v>508.62822851401307</c:v>
                </c:pt>
                <c:pt idx="4768">
                  <c:v>508.63634073127952</c:v>
                </c:pt>
                <c:pt idx="4769">
                  <c:v>508.64927786208352</c:v>
                </c:pt>
                <c:pt idx="4770">
                  <c:v>508.66248009802689</c:v>
                </c:pt>
                <c:pt idx="4771">
                  <c:v>508.69386854653493</c:v>
                </c:pt>
                <c:pt idx="4772">
                  <c:v>508.71369841096396</c:v>
                </c:pt>
                <c:pt idx="4773">
                  <c:v>508.70563921472541</c:v>
                </c:pt>
                <c:pt idx="4774">
                  <c:v>508.69238395775415</c:v>
                </c:pt>
                <c:pt idx="4775">
                  <c:v>508.70134451146674</c:v>
                </c:pt>
                <c:pt idx="4776">
                  <c:v>508.71428164227069</c:v>
                </c:pt>
                <c:pt idx="4777">
                  <c:v>508.72117437589577</c:v>
                </c:pt>
                <c:pt idx="4778">
                  <c:v>508.74657144825278</c:v>
                </c:pt>
                <c:pt idx="4779">
                  <c:v>508.78835201822625</c:v>
                </c:pt>
                <c:pt idx="4780">
                  <c:v>508.79439641540517</c:v>
                </c:pt>
                <c:pt idx="4781">
                  <c:v>508.77795989676076</c:v>
                </c:pt>
                <c:pt idx="4782">
                  <c:v>508.78236064207528</c:v>
                </c:pt>
                <c:pt idx="4783">
                  <c:v>508.79126817475998</c:v>
                </c:pt>
                <c:pt idx="4784">
                  <c:v>508.78654930327821</c:v>
                </c:pt>
                <c:pt idx="4785">
                  <c:v>508.7968884037158</c:v>
                </c:pt>
                <c:pt idx="4786">
                  <c:v>508.82440631718816</c:v>
                </c:pt>
                <c:pt idx="4787">
                  <c:v>508.83850991060564</c:v>
                </c:pt>
                <c:pt idx="4788">
                  <c:v>508.83601792229501</c:v>
                </c:pt>
                <c:pt idx="4789">
                  <c:v>508.82392912793722</c:v>
                </c:pt>
                <c:pt idx="4790">
                  <c:v>508.83819178443832</c:v>
                </c:pt>
                <c:pt idx="4791">
                  <c:v>508.84943224234996</c:v>
                </c:pt>
                <c:pt idx="4792">
                  <c:v>508.85685518625388</c:v>
                </c:pt>
                <c:pt idx="4793">
                  <c:v>508.87339774695408</c:v>
                </c:pt>
                <c:pt idx="4794">
                  <c:v>508.91104267675252</c:v>
                </c:pt>
                <c:pt idx="4795">
                  <c:v>508.91512529589971</c:v>
                </c:pt>
                <c:pt idx="4796">
                  <c:v>508.9054224477967</c:v>
                </c:pt>
                <c:pt idx="4797">
                  <c:v>508.9054224477967</c:v>
                </c:pt>
                <c:pt idx="4798">
                  <c:v>508.90499827957365</c:v>
                </c:pt>
                <c:pt idx="4799">
                  <c:v>508.91162590805925</c:v>
                </c:pt>
                <c:pt idx="4800">
                  <c:v>508.92212407158053</c:v>
                </c:pt>
                <c:pt idx="4801">
                  <c:v>508.96454089388868</c:v>
                </c:pt>
                <c:pt idx="4802">
                  <c:v>508.99370245922552</c:v>
                </c:pt>
                <c:pt idx="4803">
                  <c:v>509.00239790779864</c:v>
                </c:pt>
                <c:pt idx="4804">
                  <c:v>509.00499593816505</c:v>
                </c:pt>
                <c:pt idx="4805">
                  <c:v>509.0268936226816</c:v>
                </c:pt>
                <c:pt idx="4806">
                  <c:v>509.03442260864131</c:v>
                </c:pt>
                <c:pt idx="4807">
                  <c:v>509.0380810595654</c:v>
                </c:pt>
                <c:pt idx="4808">
                  <c:v>509.06962857115707</c:v>
                </c:pt>
                <c:pt idx="4809">
                  <c:v>509.10419828133814</c:v>
                </c:pt>
                <c:pt idx="4810">
                  <c:v>509.11586290747289</c:v>
                </c:pt>
                <c:pt idx="4811">
                  <c:v>509.11109101496322</c:v>
                </c:pt>
                <c:pt idx="4812">
                  <c:v>509.12164219951239</c:v>
                </c:pt>
                <c:pt idx="4813">
                  <c:v>509.13839684432412</c:v>
                </c:pt>
                <c:pt idx="4814">
                  <c:v>509.14173716908084</c:v>
                </c:pt>
                <c:pt idx="4815">
                  <c:v>509.1448123886982</c:v>
                </c:pt>
                <c:pt idx="4816">
                  <c:v>509.16739934657727</c:v>
                </c:pt>
                <c:pt idx="4817">
                  <c:v>509.18908494698229</c:v>
                </c:pt>
                <c:pt idx="4818">
                  <c:v>509.17720823673602</c:v>
                </c:pt>
                <c:pt idx="4819">
                  <c:v>509.16639194704743</c:v>
                </c:pt>
                <c:pt idx="4820">
                  <c:v>509.18325263391495</c:v>
                </c:pt>
                <c:pt idx="4821">
                  <c:v>509.21098263149889</c:v>
                </c:pt>
                <c:pt idx="4822">
                  <c:v>509.22572247725094</c:v>
                </c:pt>
                <c:pt idx="4823">
                  <c:v>509.26124656593402</c:v>
                </c:pt>
                <c:pt idx="4824">
                  <c:v>509.30196671534981</c:v>
                </c:pt>
                <c:pt idx="4825">
                  <c:v>509.32036501202595</c:v>
                </c:pt>
                <c:pt idx="4826">
                  <c:v>509.31389644662397</c:v>
                </c:pt>
                <c:pt idx="4827">
                  <c:v>509.31241185784319</c:v>
                </c:pt>
                <c:pt idx="4828">
                  <c:v>509.32699264051161</c:v>
                </c:pt>
                <c:pt idx="4829">
                  <c:v>509.3396116451483</c:v>
                </c:pt>
                <c:pt idx="4830">
                  <c:v>509.34714063110795</c:v>
                </c:pt>
                <c:pt idx="4831">
                  <c:v>509.36787185301108</c:v>
                </c:pt>
                <c:pt idx="4832">
                  <c:v>509.39279173611709</c:v>
                </c:pt>
                <c:pt idx="4833">
                  <c:v>509.38982255855552</c:v>
                </c:pt>
                <c:pt idx="4834">
                  <c:v>509.37259072449285</c:v>
                </c:pt>
                <c:pt idx="4835">
                  <c:v>509.37206051421401</c:v>
                </c:pt>
                <c:pt idx="4836">
                  <c:v>509.37964252120156</c:v>
                </c:pt>
                <c:pt idx="4837">
                  <c:v>509.38266471979102</c:v>
                </c:pt>
                <c:pt idx="4838">
                  <c:v>509.38976953752763</c:v>
                </c:pt>
                <c:pt idx="4839">
                  <c:v>509.41288670568554</c:v>
                </c:pt>
                <c:pt idx="4840">
                  <c:v>509.42343789023471</c:v>
                </c:pt>
                <c:pt idx="4841">
                  <c:v>509.41516660988464</c:v>
                </c:pt>
                <c:pt idx="4842">
                  <c:v>509.42343789023471</c:v>
                </c:pt>
                <c:pt idx="4843">
                  <c:v>509.43398907478382</c:v>
                </c:pt>
                <c:pt idx="4844">
                  <c:v>509.46665002796112</c:v>
                </c:pt>
                <c:pt idx="4845">
                  <c:v>509.48573759799979</c:v>
                </c:pt>
                <c:pt idx="4846">
                  <c:v>509.50556746242881</c:v>
                </c:pt>
                <c:pt idx="4847">
                  <c:v>509.51383874277889</c:v>
                </c:pt>
                <c:pt idx="4848">
                  <c:v>509.51797438295392</c:v>
                </c:pt>
                <c:pt idx="4849">
                  <c:v>509.48987323817482</c:v>
                </c:pt>
                <c:pt idx="4850">
                  <c:v>509.49522836199122</c:v>
                </c:pt>
                <c:pt idx="4851">
                  <c:v>509.51866365631645</c:v>
                </c:pt>
                <c:pt idx="4852">
                  <c:v>509.53547132215607</c:v>
                </c:pt>
                <c:pt idx="4853">
                  <c:v>509.55042325201964</c:v>
                </c:pt>
                <c:pt idx="4854">
                  <c:v>509.58912860237581</c:v>
                </c:pt>
                <c:pt idx="4855">
                  <c:v>509.61341223314724</c:v>
                </c:pt>
                <c:pt idx="4856">
                  <c:v>509.60047510234324</c:v>
                </c:pt>
                <c:pt idx="4857">
                  <c:v>509.60455772149038</c:v>
                </c:pt>
                <c:pt idx="4858">
                  <c:v>509.61998684060501</c:v>
                </c:pt>
                <c:pt idx="4859">
                  <c:v>509.64411140829276</c:v>
                </c:pt>
                <c:pt idx="4860">
                  <c:v>509.66563794561409</c:v>
                </c:pt>
                <c:pt idx="4861">
                  <c:v>509.69803379365192</c:v>
                </c:pt>
                <c:pt idx="4862">
                  <c:v>509.71356895482228</c:v>
                </c:pt>
                <c:pt idx="4863">
                  <c:v>509.73217933561</c:v>
                </c:pt>
                <c:pt idx="4864">
                  <c:v>509.70216943382695</c:v>
                </c:pt>
                <c:pt idx="4865">
                  <c:v>509.69151220722205</c:v>
                </c:pt>
                <c:pt idx="4866">
                  <c:v>509.70264662307795</c:v>
                </c:pt>
                <c:pt idx="4867">
                  <c:v>509.72247648750698</c:v>
                </c:pt>
                <c:pt idx="4868">
                  <c:v>509.73133099916384</c:v>
                </c:pt>
                <c:pt idx="4869">
                  <c:v>509.76961218129691</c:v>
                </c:pt>
                <c:pt idx="4870">
                  <c:v>509.79628175832312</c:v>
                </c:pt>
                <c:pt idx="4871">
                  <c:v>509.79564550598849</c:v>
                </c:pt>
                <c:pt idx="4872">
                  <c:v>509.78816954105673</c:v>
                </c:pt>
                <c:pt idx="4873">
                  <c:v>509.78763933077784</c:v>
                </c:pt>
                <c:pt idx="4874">
                  <c:v>509.80709804801171</c:v>
                </c:pt>
                <c:pt idx="4875">
                  <c:v>509.81356661341368</c:v>
                </c:pt>
                <c:pt idx="4876">
                  <c:v>509.83106355261577</c:v>
                </c:pt>
                <c:pt idx="4877">
                  <c:v>509.86144460159397</c:v>
                </c:pt>
                <c:pt idx="4878">
                  <c:v>509.88986387254045</c:v>
                </c:pt>
                <c:pt idx="4879">
                  <c:v>509.88509198003078</c:v>
                </c:pt>
                <c:pt idx="4880">
                  <c:v>509.87830528846149</c:v>
                </c:pt>
                <c:pt idx="4881">
                  <c:v>509.89702171130494</c:v>
                </c:pt>
                <c:pt idx="4882">
                  <c:v>509.9049748654877</c:v>
                </c:pt>
                <c:pt idx="4883">
                  <c:v>509.90359631876271</c:v>
                </c:pt>
                <c:pt idx="4884">
                  <c:v>509.92681952897641</c:v>
                </c:pt>
                <c:pt idx="4885">
                  <c:v>509.95704151487092</c:v>
                </c:pt>
                <c:pt idx="4886">
                  <c:v>509.94765679293528</c:v>
                </c:pt>
                <c:pt idx="4887">
                  <c:v>509.93307601026686</c:v>
                </c:pt>
                <c:pt idx="4888">
                  <c:v>509.94299094248134</c:v>
                </c:pt>
                <c:pt idx="4889">
                  <c:v>509.95343608497473</c:v>
                </c:pt>
                <c:pt idx="4890">
                  <c:v>509.95889725084692</c:v>
                </c:pt>
                <c:pt idx="4891">
                  <c:v>509.98927829982512</c:v>
                </c:pt>
                <c:pt idx="4892">
                  <c:v>510.02846083943223</c:v>
                </c:pt>
                <c:pt idx="4893">
                  <c:v>510.04786653563821</c:v>
                </c:pt>
                <c:pt idx="4894">
                  <c:v>510.03392200530442</c:v>
                </c:pt>
                <c:pt idx="4895">
                  <c:v>510.02702927167934</c:v>
                </c:pt>
                <c:pt idx="4896">
                  <c:v>510.03402804736021</c:v>
                </c:pt>
                <c:pt idx="4897">
                  <c:v>510.04017848659487</c:v>
                </c:pt>
                <c:pt idx="4898">
                  <c:v>510.04526850527185</c:v>
                </c:pt>
                <c:pt idx="4899">
                  <c:v>510.07543747013847</c:v>
                </c:pt>
                <c:pt idx="4900">
                  <c:v>510.10905280181771</c:v>
                </c:pt>
                <c:pt idx="4901">
                  <c:v>510.1086816546225</c:v>
                </c:pt>
                <c:pt idx="4902">
                  <c:v>510.09961505885411</c:v>
                </c:pt>
                <c:pt idx="4903">
                  <c:v>510.10300840463879</c:v>
                </c:pt>
                <c:pt idx="4904">
                  <c:v>510.10793936023208</c:v>
                </c:pt>
                <c:pt idx="4905">
                  <c:v>510.11525626208027</c:v>
                </c:pt>
                <c:pt idx="4906">
                  <c:v>510.13588144192755</c:v>
                </c:pt>
                <c:pt idx="4907">
                  <c:v>510.16329331334418</c:v>
                </c:pt>
                <c:pt idx="4908">
                  <c:v>510.19796906558111</c:v>
                </c:pt>
                <c:pt idx="4909">
                  <c:v>510.20708868237733</c:v>
                </c:pt>
                <c:pt idx="4910">
                  <c:v>510.19505290904743</c:v>
                </c:pt>
                <c:pt idx="4911">
                  <c:v>510.21117130152447</c:v>
                </c:pt>
                <c:pt idx="4912">
                  <c:v>510.23359919631991</c:v>
                </c:pt>
                <c:pt idx="4913">
                  <c:v>510.2350837851007</c:v>
                </c:pt>
                <c:pt idx="4914">
                  <c:v>510.25692844858941</c:v>
                </c:pt>
                <c:pt idx="4915">
                  <c:v>510.29462639941573</c:v>
                </c:pt>
                <c:pt idx="4916">
                  <c:v>510.30687425685721</c:v>
                </c:pt>
                <c:pt idx="4917">
                  <c:v>510.28874106532049</c:v>
                </c:pt>
                <c:pt idx="4918">
                  <c:v>510.30024662837155</c:v>
                </c:pt>
                <c:pt idx="4919">
                  <c:v>510.31429720076113</c:v>
                </c:pt>
                <c:pt idx="4920">
                  <c:v>510.33306664463248</c:v>
                </c:pt>
                <c:pt idx="4921">
                  <c:v>510.33937614695083</c:v>
                </c:pt>
                <c:pt idx="4922">
                  <c:v>510.37415794124348</c:v>
                </c:pt>
                <c:pt idx="4923">
                  <c:v>510.39149581736194</c:v>
                </c:pt>
                <c:pt idx="4924">
                  <c:v>510.3922911327802</c:v>
                </c:pt>
                <c:pt idx="4925">
                  <c:v>510.38057348561756</c:v>
                </c:pt>
                <c:pt idx="4926">
                  <c:v>510.38317151598397</c:v>
                </c:pt>
                <c:pt idx="4927">
                  <c:v>510.40406180097068</c:v>
                </c:pt>
                <c:pt idx="4928">
                  <c:v>510.41174985001408</c:v>
                </c:pt>
                <c:pt idx="4929">
                  <c:v>510.42866355790943</c:v>
                </c:pt>
                <c:pt idx="4930">
                  <c:v>510.45294718868081</c:v>
                </c:pt>
                <c:pt idx="4931">
                  <c:v>510.46715682415402</c:v>
                </c:pt>
                <c:pt idx="4932">
                  <c:v>510.44732695972499</c:v>
                </c:pt>
                <c:pt idx="4933">
                  <c:v>510.43666973312008</c:v>
                </c:pt>
                <c:pt idx="4934">
                  <c:v>510.44260808824322</c:v>
                </c:pt>
                <c:pt idx="4935">
                  <c:v>510.45623449240969</c:v>
                </c:pt>
                <c:pt idx="4936">
                  <c:v>510.46514202509439</c:v>
                </c:pt>
                <c:pt idx="4937">
                  <c:v>510.48820617222447</c:v>
                </c:pt>
                <c:pt idx="4938">
                  <c:v>510.51858722120267</c:v>
                </c:pt>
                <c:pt idx="4939">
                  <c:v>510.52203358801518</c:v>
                </c:pt>
                <c:pt idx="4940">
                  <c:v>510.50114330302841</c:v>
                </c:pt>
                <c:pt idx="4941">
                  <c:v>510.50522592217561</c:v>
                </c:pt>
                <c:pt idx="4942">
                  <c:v>510.52118525156902</c:v>
                </c:pt>
                <c:pt idx="4943">
                  <c:v>510.52950955294699</c:v>
                </c:pt>
                <c:pt idx="4944">
                  <c:v>510.55474756222031</c:v>
                </c:pt>
                <c:pt idx="4945">
                  <c:v>510.58899914623413</c:v>
                </c:pt>
                <c:pt idx="4946">
                  <c:v>510.6061779592689</c:v>
                </c:pt>
                <c:pt idx="4947">
                  <c:v>510.59159717660049</c:v>
                </c:pt>
                <c:pt idx="4948">
                  <c:v>510.57394117431477</c:v>
                </c:pt>
                <c:pt idx="4949">
                  <c:v>510.58343193830621</c:v>
                </c:pt>
                <c:pt idx="4950">
                  <c:v>510.59939126769962</c:v>
                </c:pt>
                <c:pt idx="4951">
                  <c:v>510.61041964149973</c:v>
                </c:pt>
                <c:pt idx="4952">
                  <c:v>510.64504237270876</c:v>
                </c:pt>
                <c:pt idx="4953">
                  <c:v>510.67939999877831</c:v>
                </c:pt>
                <c:pt idx="4954">
                  <c:v>510.68030135625236</c:v>
                </c:pt>
                <c:pt idx="4955">
                  <c:v>510.66937902450803</c:v>
                </c:pt>
                <c:pt idx="4956">
                  <c:v>510.67955906186199</c:v>
                </c:pt>
                <c:pt idx="4957">
                  <c:v>510.69869965292855</c:v>
                </c:pt>
                <c:pt idx="4958">
                  <c:v>510.70485009216321</c:v>
                </c:pt>
                <c:pt idx="4959">
                  <c:v>510.70532728141416</c:v>
                </c:pt>
                <c:pt idx="4960">
                  <c:v>510.72600548228939</c:v>
                </c:pt>
                <c:pt idx="4961">
                  <c:v>510.73125456405</c:v>
                </c:pt>
                <c:pt idx="4962">
                  <c:v>510.71651471829796</c:v>
                </c:pt>
                <c:pt idx="4963">
                  <c:v>510.72012014819416</c:v>
                </c:pt>
                <c:pt idx="4964">
                  <c:v>510.7473729565271</c:v>
                </c:pt>
                <c:pt idx="4965">
                  <c:v>510.76921762001581</c:v>
                </c:pt>
                <c:pt idx="4966">
                  <c:v>510.79259989331314</c:v>
                </c:pt>
                <c:pt idx="4967">
                  <c:v>510.8242534469606</c:v>
                </c:pt>
                <c:pt idx="4968">
                  <c:v>510.86258765012155</c:v>
                </c:pt>
                <c:pt idx="4969">
                  <c:v>510.86645818515717</c:v>
                </c:pt>
                <c:pt idx="4970">
                  <c:v>510.85553585341285</c:v>
                </c:pt>
                <c:pt idx="4971">
                  <c:v>510.84848405670408</c:v>
                </c:pt>
                <c:pt idx="4972">
                  <c:v>510.86836694216106</c:v>
                </c:pt>
                <c:pt idx="4973">
                  <c:v>510.87536571784187</c:v>
                </c:pt>
                <c:pt idx="4974">
                  <c:v>510.90002049580846</c:v>
                </c:pt>
                <c:pt idx="4975">
                  <c:v>510.93241634384628</c:v>
                </c:pt>
                <c:pt idx="4976">
                  <c:v>510.96057050965334</c:v>
                </c:pt>
                <c:pt idx="4977">
                  <c:v>510.94864077837917</c:v>
                </c:pt>
                <c:pt idx="4978">
                  <c:v>510.93835469896942</c:v>
                </c:pt>
                <c:pt idx="4979">
                  <c:v>510.93162102842803</c:v>
                </c:pt>
                <c:pt idx="4980">
                  <c:v>510.9510797456619</c:v>
                </c:pt>
                <c:pt idx="4981">
                  <c:v>510.96094165684855</c:v>
                </c:pt>
                <c:pt idx="4982">
                  <c:v>510.97393180868039</c:v>
                </c:pt>
                <c:pt idx="4983">
                  <c:v>510.99874564973067</c:v>
                </c:pt>
                <c:pt idx="4984">
                  <c:v>511.01693186229522</c:v>
                </c:pt>
                <c:pt idx="4985">
                  <c:v>510.99153478993827</c:v>
                </c:pt>
                <c:pt idx="4986">
                  <c:v>510.9867628974286</c:v>
                </c:pt>
                <c:pt idx="4987">
                  <c:v>511.0113116333394</c:v>
                </c:pt>
                <c:pt idx="4988">
                  <c:v>511.01952989266164</c:v>
                </c:pt>
                <c:pt idx="4989">
                  <c:v>511.02260511227894</c:v>
                </c:pt>
                <c:pt idx="4990">
                  <c:v>511.05431168695429</c:v>
                </c:pt>
                <c:pt idx="4991">
                  <c:v>511.0832611681796</c:v>
                </c:pt>
                <c:pt idx="4992">
                  <c:v>511.06793809112077</c:v>
                </c:pt>
                <c:pt idx="4993">
                  <c:v>511.06374942991783</c:v>
                </c:pt>
                <c:pt idx="4994">
                  <c:v>511.06974080606886</c:v>
                </c:pt>
                <c:pt idx="4995">
                  <c:v>511.09036598591621</c:v>
                </c:pt>
                <c:pt idx="4996">
                  <c:v>511.09423652095182</c:v>
                </c:pt>
                <c:pt idx="4997">
                  <c:v>511.12482965404155</c:v>
                </c:pt>
                <c:pt idx="4998">
                  <c:v>511.1561120604938</c:v>
                </c:pt>
                <c:pt idx="4999">
                  <c:v>511.17938829173539</c:v>
                </c:pt>
                <c:pt idx="5000">
                  <c:v>511.1667692870987</c:v>
                </c:pt>
                <c:pt idx="5001">
                  <c:v>511.15977051141789</c:v>
                </c:pt>
                <c:pt idx="5002">
                  <c:v>511.16650418195928</c:v>
                </c:pt>
                <c:pt idx="5003">
                  <c:v>511.1672464763497</c:v>
                </c:pt>
                <c:pt idx="5004">
                  <c:v>511.17419223100262</c:v>
                </c:pt>
                <c:pt idx="5005">
                  <c:v>511.19502949496149</c:v>
                </c:pt>
                <c:pt idx="5006">
                  <c:v>511.22604679627432</c:v>
                </c:pt>
                <c:pt idx="5007">
                  <c:v>511.22069167245792</c:v>
                </c:pt>
                <c:pt idx="5008">
                  <c:v>511.21183716080111</c:v>
                </c:pt>
                <c:pt idx="5009">
                  <c:v>511.2074364154866</c:v>
                </c:pt>
                <c:pt idx="5010">
                  <c:v>511.20664110006834</c:v>
                </c:pt>
                <c:pt idx="5011">
                  <c:v>511.20467932203661</c:v>
                </c:pt>
                <c:pt idx="5012">
                  <c:v>511.21894197853771</c:v>
                </c:pt>
                <c:pt idx="5013">
                  <c:v>511.24471019808988</c:v>
                </c:pt>
                <c:pt idx="5014">
                  <c:v>511.25770034992178</c:v>
                </c:pt>
                <c:pt idx="5015">
                  <c:v>511.26803945035937</c:v>
                </c:pt>
                <c:pt idx="5016">
                  <c:v>511.27312946903635</c:v>
                </c:pt>
                <c:pt idx="5017">
                  <c:v>511.28956598768076</c:v>
                </c:pt>
                <c:pt idx="5018">
                  <c:v>511.30849449463574</c:v>
                </c:pt>
                <c:pt idx="5019">
                  <c:v>511.33723189174947</c:v>
                </c:pt>
                <c:pt idx="5020">
                  <c:v>511.36278802719016</c:v>
                </c:pt>
                <c:pt idx="5021">
                  <c:v>511.39422949672604</c:v>
                </c:pt>
                <c:pt idx="5022">
                  <c:v>511.403932344829</c:v>
                </c:pt>
                <c:pt idx="5023">
                  <c:v>511.39073010888563</c:v>
                </c:pt>
                <c:pt idx="5024">
                  <c:v>511.39179052944331</c:v>
                </c:pt>
                <c:pt idx="5025">
                  <c:v>511.40170546165785</c:v>
                </c:pt>
                <c:pt idx="5026">
                  <c:v>511.39916045231934</c:v>
                </c:pt>
                <c:pt idx="5027">
                  <c:v>511.39921347334723</c:v>
                </c:pt>
                <c:pt idx="5028">
                  <c:v>511.42010375833399</c:v>
                </c:pt>
                <c:pt idx="5029">
                  <c:v>511.43441943586299</c:v>
                </c:pt>
                <c:pt idx="5030">
                  <c:v>511.42922337513022</c:v>
                </c:pt>
                <c:pt idx="5031">
                  <c:v>511.42577700831771</c:v>
                </c:pt>
                <c:pt idx="5032">
                  <c:v>511.44258467415727</c:v>
                </c:pt>
                <c:pt idx="5033">
                  <c:v>511.46087692877768</c:v>
                </c:pt>
                <c:pt idx="5034">
                  <c:v>511.46564882128735</c:v>
                </c:pt>
                <c:pt idx="5035">
                  <c:v>511.4825625291827</c:v>
                </c:pt>
                <c:pt idx="5036">
                  <c:v>511.51193617863112</c:v>
                </c:pt>
                <c:pt idx="5037">
                  <c:v>511.52142694262255</c:v>
                </c:pt>
                <c:pt idx="5038">
                  <c:v>511.50822470667913</c:v>
                </c:pt>
                <c:pt idx="5039">
                  <c:v>511.50377094033678</c:v>
                </c:pt>
                <c:pt idx="5040">
                  <c:v>511.51951818561867</c:v>
                </c:pt>
                <c:pt idx="5041">
                  <c:v>511.53648491454192</c:v>
                </c:pt>
                <c:pt idx="5042">
                  <c:v>511.5486797509555</c:v>
                </c:pt>
                <c:pt idx="5043">
                  <c:v>511.58605957561451</c:v>
                </c:pt>
                <c:pt idx="5044">
                  <c:v>511.6200990755168</c:v>
                </c:pt>
                <c:pt idx="5045">
                  <c:v>511.61951584421007</c:v>
                </c:pt>
                <c:pt idx="5046">
                  <c:v>511.60620756621091</c:v>
                </c:pt>
                <c:pt idx="5047">
                  <c:v>511.62253804279953</c:v>
                </c:pt>
                <c:pt idx="5048">
                  <c:v>511.63452079510159</c:v>
                </c:pt>
                <c:pt idx="5049">
                  <c:v>511.64570823198534</c:v>
                </c:pt>
                <c:pt idx="5050">
                  <c:v>511.67338520854139</c:v>
                </c:pt>
                <c:pt idx="5051">
                  <c:v>511.69952457528876</c:v>
                </c:pt>
                <c:pt idx="5052">
                  <c:v>511.70429646779843</c:v>
                </c:pt>
                <c:pt idx="5053">
                  <c:v>511.69146537905021</c:v>
                </c:pt>
                <c:pt idx="5054">
                  <c:v>511.68001283702705</c:v>
                </c:pt>
                <c:pt idx="5055">
                  <c:v>511.69713862903393</c:v>
                </c:pt>
                <c:pt idx="5056">
                  <c:v>511.71479463131971</c:v>
                </c:pt>
                <c:pt idx="5057">
                  <c:v>511.72836801445828</c:v>
                </c:pt>
                <c:pt idx="5058">
                  <c:v>511.74331994432191</c:v>
                </c:pt>
                <c:pt idx="5059">
                  <c:v>511.77518558208089</c:v>
                </c:pt>
                <c:pt idx="5060">
                  <c:v>511.75005361486336</c:v>
                </c:pt>
                <c:pt idx="5061">
                  <c:v>511.72402029017172</c:v>
                </c:pt>
                <c:pt idx="5062">
                  <c:v>511.71961954485727</c:v>
                </c:pt>
                <c:pt idx="5063">
                  <c:v>511.74506963824211</c:v>
                </c:pt>
                <c:pt idx="5064">
                  <c:v>511.75037174103062</c:v>
                </c:pt>
                <c:pt idx="5065">
                  <c:v>511.77401911946743</c:v>
                </c:pt>
                <c:pt idx="5066">
                  <c:v>511.8184507408352</c:v>
                </c:pt>
                <c:pt idx="5067">
                  <c:v>511.84713511692104</c:v>
                </c:pt>
                <c:pt idx="5068">
                  <c:v>511.83775039498539</c:v>
                </c:pt>
                <c:pt idx="5069">
                  <c:v>511.82051856092272</c:v>
                </c:pt>
                <c:pt idx="5070">
                  <c:v>511.82375284362371</c:v>
                </c:pt>
                <c:pt idx="5071">
                  <c:v>511.82958515669105</c:v>
                </c:pt>
                <c:pt idx="5072">
                  <c:v>511.83896987862676</c:v>
                </c:pt>
                <c:pt idx="5073">
                  <c:v>511.86563945565297</c:v>
                </c:pt>
                <c:pt idx="5074">
                  <c:v>511.91367650691694</c:v>
                </c:pt>
                <c:pt idx="5075">
                  <c:v>511.93000698350556</c:v>
                </c:pt>
                <c:pt idx="5076">
                  <c:v>511.91929673587276</c:v>
                </c:pt>
                <c:pt idx="5077">
                  <c:v>511.92269008165744</c:v>
                </c:pt>
                <c:pt idx="5078">
                  <c:v>511.9376950325489</c:v>
                </c:pt>
                <c:pt idx="5079">
                  <c:v>511.9359453386287</c:v>
                </c:pt>
                <c:pt idx="5080">
                  <c:v>511.95535103483468</c:v>
                </c:pt>
                <c:pt idx="5081">
                  <c:v>511.97719569832333</c:v>
                </c:pt>
                <c:pt idx="5082">
                  <c:v>511.9908751235177</c:v>
                </c:pt>
                <c:pt idx="5083">
                  <c:v>511.97178755347909</c:v>
                </c:pt>
                <c:pt idx="5084">
                  <c:v>511.97136338525598</c:v>
                </c:pt>
                <c:pt idx="5085">
                  <c:v>511.98456562119941</c:v>
                </c:pt>
                <c:pt idx="5086">
                  <c:v>512.0131969762574</c:v>
                </c:pt>
                <c:pt idx="5087">
                  <c:v>512.02396024491804</c:v>
                </c:pt>
                <c:pt idx="5088">
                  <c:v>512.05879506023859</c:v>
                </c:pt>
                <c:pt idx="5089">
                  <c:v>512.08461630081865</c:v>
                </c:pt>
                <c:pt idx="5090">
                  <c:v>512.07682220971958</c:v>
                </c:pt>
                <c:pt idx="5091">
                  <c:v>512.05306878922704</c:v>
                </c:pt>
                <c:pt idx="5092">
                  <c:v>512.05190232661357</c:v>
                </c:pt>
                <c:pt idx="5093">
                  <c:v>512.0614461116329</c:v>
                </c:pt>
                <c:pt idx="5094">
                  <c:v>512.07236844337717</c:v>
                </c:pt>
                <c:pt idx="5095">
                  <c:v>512.09251643397363</c:v>
                </c:pt>
                <c:pt idx="5096">
                  <c:v>512.13010834274417</c:v>
                </c:pt>
                <c:pt idx="5097">
                  <c:v>512.15789136135595</c:v>
                </c:pt>
                <c:pt idx="5098">
                  <c:v>512.14882476558762</c:v>
                </c:pt>
                <c:pt idx="5099">
                  <c:v>512.13721316048077</c:v>
                </c:pt>
                <c:pt idx="5100">
                  <c:v>512.13848566515003</c:v>
                </c:pt>
                <c:pt idx="5101">
                  <c:v>512.15009727025688</c:v>
                </c:pt>
                <c:pt idx="5102">
                  <c:v>512.15513426790596</c:v>
                </c:pt>
                <c:pt idx="5103">
                  <c:v>512.18270520240628</c:v>
                </c:pt>
                <c:pt idx="5104">
                  <c:v>512.21117749438054</c:v>
                </c:pt>
                <c:pt idx="5105">
                  <c:v>512.22247097332013</c:v>
                </c:pt>
                <c:pt idx="5106">
                  <c:v>512.20338340328146</c:v>
                </c:pt>
                <c:pt idx="5107">
                  <c:v>512.19935380516222</c:v>
                </c:pt>
                <c:pt idx="5108">
                  <c:v>512.21070030512954</c:v>
                </c:pt>
                <c:pt idx="5109">
                  <c:v>512.21526011352773</c:v>
                </c:pt>
                <c:pt idx="5110">
                  <c:v>512.21981992192582</c:v>
                </c:pt>
                <c:pt idx="5111">
                  <c:v>512.2445807419482</c:v>
                </c:pt>
                <c:pt idx="5112">
                  <c:v>512.26557706899075</c:v>
                </c:pt>
                <c:pt idx="5113">
                  <c:v>512.25688162041752</c:v>
                </c:pt>
                <c:pt idx="5114">
                  <c:v>512.24283104802805</c:v>
                </c:pt>
                <c:pt idx="5115">
                  <c:v>512.25560911574837</c:v>
                </c:pt>
                <c:pt idx="5116">
                  <c:v>512.26950062505421</c:v>
                </c:pt>
                <c:pt idx="5117">
                  <c:v>512.27464366475908</c:v>
                </c:pt>
                <c:pt idx="5118">
                  <c:v>512.29442050816021</c:v>
                </c:pt>
                <c:pt idx="5119">
                  <c:v>512.33301981646071</c:v>
                </c:pt>
                <c:pt idx="5120">
                  <c:v>512.35364499630793</c:v>
                </c:pt>
                <c:pt idx="5121">
                  <c:v>512.33683733046837</c:v>
                </c:pt>
                <c:pt idx="5122">
                  <c:v>512.33529972065969</c:v>
                </c:pt>
                <c:pt idx="5123">
                  <c:v>512.34850195660317</c:v>
                </c:pt>
                <c:pt idx="5124">
                  <c:v>512.36080283507249</c:v>
                </c:pt>
                <c:pt idx="5125">
                  <c:v>512.36589285374941</c:v>
                </c:pt>
                <c:pt idx="5126">
                  <c:v>512.40428007793832</c:v>
                </c:pt>
                <c:pt idx="5127">
                  <c:v>512.42962412926738</c:v>
                </c:pt>
                <c:pt idx="5128">
                  <c:v>512.43614571569731</c:v>
                </c:pt>
                <c:pt idx="5129">
                  <c:v>512.42649588862218</c:v>
                </c:pt>
                <c:pt idx="5130">
                  <c:v>512.43778936756178</c:v>
                </c:pt>
                <c:pt idx="5131">
                  <c:v>512.44765127874837</c:v>
                </c:pt>
                <c:pt idx="5132">
                  <c:v>512.46811739551208</c:v>
                </c:pt>
                <c:pt idx="5133">
                  <c:v>512.48609152396511</c:v>
                </c:pt>
                <c:pt idx="5134">
                  <c:v>512.52113842339725</c:v>
                </c:pt>
                <c:pt idx="5135">
                  <c:v>512.53163658691847</c:v>
                </c:pt>
                <c:pt idx="5136">
                  <c:v>512.52760698879922</c:v>
                </c:pt>
                <c:pt idx="5137">
                  <c:v>512.50729993511914</c:v>
                </c:pt>
                <c:pt idx="5138">
                  <c:v>512.51811622480773</c:v>
                </c:pt>
                <c:pt idx="5139">
                  <c:v>512.51498798416253</c:v>
                </c:pt>
                <c:pt idx="5140">
                  <c:v>512.53343930186657</c:v>
                </c:pt>
                <c:pt idx="5141">
                  <c:v>512.56207065692456</c:v>
                </c:pt>
                <c:pt idx="5142">
                  <c:v>512.60231361708941</c:v>
                </c:pt>
                <c:pt idx="5143">
                  <c:v>512.60766874090575</c:v>
                </c:pt>
                <c:pt idx="5144">
                  <c:v>512.60586602595765</c:v>
                </c:pt>
                <c:pt idx="5145">
                  <c:v>512.60162434372683</c:v>
                </c:pt>
                <c:pt idx="5146">
                  <c:v>512.61074396052311</c:v>
                </c:pt>
                <c:pt idx="5147">
                  <c:v>512.60782780398938</c:v>
                </c:pt>
                <c:pt idx="5148">
                  <c:v>512.62585495347037</c:v>
                </c:pt>
                <c:pt idx="5149">
                  <c:v>512.64520762864845</c:v>
                </c:pt>
                <c:pt idx="5150">
                  <c:v>512.65591787628125</c:v>
                </c:pt>
                <c:pt idx="5151">
                  <c:v>512.64245053519846</c:v>
                </c:pt>
                <c:pt idx="5152">
                  <c:v>512.63937531558111</c:v>
                </c:pt>
                <c:pt idx="5153">
                  <c:v>512.63508061232244</c:v>
                </c:pt>
                <c:pt idx="5154">
                  <c:v>512.64748753284755</c:v>
                </c:pt>
                <c:pt idx="5155">
                  <c:v>512.66296967299002</c:v>
                </c:pt>
                <c:pt idx="5156">
                  <c:v>512.68550360984113</c:v>
                </c:pt>
                <c:pt idx="5157">
                  <c:v>512.71980821488285</c:v>
                </c:pt>
                <c:pt idx="5158">
                  <c:v>512.73666890175036</c:v>
                </c:pt>
                <c:pt idx="5159">
                  <c:v>512.72017936207806</c:v>
                </c:pt>
                <c:pt idx="5160">
                  <c:v>512.71752831068386</c:v>
                </c:pt>
                <c:pt idx="5161">
                  <c:v>512.73889578492151</c:v>
                </c:pt>
                <c:pt idx="5162">
                  <c:v>512.7456294554629</c:v>
                </c:pt>
                <c:pt idx="5163">
                  <c:v>512.75130270544662</c:v>
                </c:pt>
                <c:pt idx="5164">
                  <c:v>512.79340140158752</c:v>
                </c:pt>
                <c:pt idx="5165">
                  <c:v>512.81286011882128</c:v>
                </c:pt>
                <c:pt idx="5166">
                  <c:v>512.80055924035196</c:v>
                </c:pt>
                <c:pt idx="5167">
                  <c:v>512.78634960487875</c:v>
                </c:pt>
                <c:pt idx="5168">
                  <c:v>512.79674172634429</c:v>
                </c:pt>
                <c:pt idx="5169">
                  <c:v>512.80119549268659</c:v>
                </c:pt>
                <c:pt idx="5170">
                  <c:v>512.81545814918775</c:v>
                </c:pt>
                <c:pt idx="5171">
                  <c:v>512.83963573790334</c:v>
                </c:pt>
                <c:pt idx="5172">
                  <c:v>512.86402541073051</c:v>
                </c:pt>
                <c:pt idx="5173">
                  <c:v>512.86338915839588</c:v>
                </c:pt>
                <c:pt idx="5174">
                  <c:v>512.85851122383042</c:v>
                </c:pt>
                <c:pt idx="5175">
                  <c:v>512.85888237102563</c:v>
                </c:pt>
                <c:pt idx="5176">
                  <c:v>512.87234971210853</c:v>
                </c:pt>
                <c:pt idx="5177">
                  <c:v>512.89323999709518</c:v>
                </c:pt>
                <c:pt idx="5178">
                  <c:v>512.90453347603477</c:v>
                </c:pt>
                <c:pt idx="5179">
                  <c:v>512.92743856008121</c:v>
                </c:pt>
                <c:pt idx="5180">
                  <c:v>512.96259150156902</c:v>
                </c:pt>
                <c:pt idx="5181">
                  <c:v>512.96142503895555</c:v>
                </c:pt>
                <c:pt idx="5182">
                  <c:v>512.9481167609564</c:v>
                </c:pt>
                <c:pt idx="5183">
                  <c:v>512.97261247583936</c:v>
                </c:pt>
                <c:pt idx="5184">
                  <c:v>512.99663100147131</c:v>
                </c:pt>
                <c:pt idx="5185">
                  <c:v>512.99747933791741</c:v>
                </c:pt>
                <c:pt idx="5186">
                  <c:v>513.01221918366957</c:v>
                </c:pt>
                <c:pt idx="5187">
                  <c:v>513.03448801538127</c:v>
                </c:pt>
                <c:pt idx="5188">
                  <c:v>513.04445596862365</c:v>
                </c:pt>
                <c:pt idx="5189">
                  <c:v>513.03305644762838</c:v>
                </c:pt>
                <c:pt idx="5190">
                  <c:v>513.02388380980426</c:v>
                </c:pt>
                <c:pt idx="5191">
                  <c:v>513.04164585414583</c:v>
                </c:pt>
                <c:pt idx="5192">
                  <c:v>513.06513416949895</c:v>
                </c:pt>
                <c:pt idx="5193">
                  <c:v>513.07308732368165</c:v>
                </c:pt>
                <c:pt idx="5194">
                  <c:v>513.09631053389535</c:v>
                </c:pt>
                <c:pt idx="5195">
                  <c:v>513.12785804548707</c:v>
                </c:pt>
                <c:pt idx="5196">
                  <c:v>513.11990489130426</c:v>
                </c:pt>
                <c:pt idx="5197">
                  <c:v>513.09371250352899</c:v>
                </c:pt>
                <c:pt idx="5198">
                  <c:v>513.09784814370403</c:v>
                </c:pt>
                <c:pt idx="5199">
                  <c:v>513.11561018804559</c:v>
                </c:pt>
                <c:pt idx="5200">
                  <c:v>513.11773102916095</c:v>
                </c:pt>
                <c:pt idx="5201">
                  <c:v>513.13904548237088</c:v>
                </c:pt>
                <c:pt idx="5202">
                  <c:v>513.17541790749999</c:v>
                </c:pt>
                <c:pt idx="5203">
                  <c:v>513.18278783037613</c:v>
                </c:pt>
                <c:pt idx="5204">
                  <c:v>513.16624526967587</c:v>
                </c:pt>
                <c:pt idx="5205">
                  <c:v>513.16173848230562</c:v>
                </c:pt>
                <c:pt idx="5206">
                  <c:v>513.17504676030489</c:v>
                </c:pt>
                <c:pt idx="5207">
                  <c:v>513.186499302328</c:v>
                </c:pt>
                <c:pt idx="5208">
                  <c:v>513.20452645180899</c:v>
                </c:pt>
                <c:pt idx="5209">
                  <c:v>513.23055977650063</c:v>
                </c:pt>
                <c:pt idx="5210">
                  <c:v>513.25394204979796</c:v>
                </c:pt>
                <c:pt idx="5211">
                  <c:v>513.24890505214887</c:v>
                </c:pt>
                <c:pt idx="5212">
                  <c:v>513.23437729050829</c:v>
                </c:pt>
                <c:pt idx="5213">
                  <c:v>513.2411109610498</c:v>
                </c:pt>
                <c:pt idx="5214">
                  <c:v>513.25775956380573</c:v>
                </c:pt>
                <c:pt idx="5215">
                  <c:v>513.27695317590008</c:v>
                </c:pt>
                <c:pt idx="5216">
                  <c:v>513.29816158705421</c:v>
                </c:pt>
                <c:pt idx="5217">
                  <c:v>513.32923190939493</c:v>
                </c:pt>
                <c:pt idx="5218">
                  <c:v>513.33946496777673</c:v>
                </c:pt>
                <c:pt idx="5219">
                  <c:v>513.32011229259865</c:v>
                </c:pt>
                <c:pt idx="5220">
                  <c:v>513.29079166417819</c:v>
                </c:pt>
                <c:pt idx="5221">
                  <c:v>513.29572261977148</c:v>
                </c:pt>
                <c:pt idx="5222">
                  <c:v>513.30531942581865</c:v>
                </c:pt>
                <c:pt idx="5223">
                  <c:v>513.30844766646396</c:v>
                </c:pt>
                <c:pt idx="5224">
                  <c:v>513.32886076219972</c:v>
                </c:pt>
                <c:pt idx="5225">
                  <c:v>513.35950691631729</c:v>
                </c:pt>
                <c:pt idx="5226">
                  <c:v>513.36496808218953</c:v>
                </c:pt>
                <c:pt idx="5227">
                  <c:v>513.34402477617482</c:v>
                </c:pt>
                <c:pt idx="5228">
                  <c:v>513.34402477617482</c:v>
                </c:pt>
                <c:pt idx="5229">
                  <c:v>513.36602850274721</c:v>
                </c:pt>
                <c:pt idx="5230">
                  <c:v>513.38235897933578</c:v>
                </c:pt>
                <c:pt idx="5231">
                  <c:v>513.41167960775635</c:v>
                </c:pt>
                <c:pt idx="5232">
                  <c:v>513.447839948774</c:v>
                </c:pt>
                <c:pt idx="5233">
                  <c:v>513.4710631589877</c:v>
                </c:pt>
                <c:pt idx="5234">
                  <c:v>513.47180545337812</c:v>
                </c:pt>
                <c:pt idx="5235">
                  <c:v>513.46326906788852</c:v>
                </c:pt>
                <c:pt idx="5236">
                  <c:v>513.45786092304434</c:v>
                </c:pt>
                <c:pt idx="5237">
                  <c:v>513.47832703980794</c:v>
                </c:pt>
                <c:pt idx="5238">
                  <c:v>513.48368216362439</c:v>
                </c:pt>
                <c:pt idx="5239">
                  <c:v>513.49672533648413</c:v>
                </c:pt>
                <c:pt idx="5240">
                  <c:v>513.5402556003778</c:v>
                </c:pt>
                <c:pt idx="5241">
                  <c:v>513.55271554193087</c:v>
                </c:pt>
                <c:pt idx="5242">
                  <c:v>513.54099789476822</c:v>
                </c:pt>
                <c:pt idx="5243">
                  <c:v>513.54911011203467</c:v>
                </c:pt>
                <c:pt idx="5244">
                  <c:v>513.56538756759539</c:v>
                </c:pt>
                <c:pt idx="5245">
                  <c:v>513.5657587147906</c:v>
                </c:pt>
                <c:pt idx="5246">
                  <c:v>513.5809227287657</c:v>
                </c:pt>
                <c:pt idx="5247">
                  <c:v>513.61384878708247</c:v>
                </c:pt>
                <c:pt idx="5248">
                  <c:v>513.6462446351203</c:v>
                </c:pt>
                <c:pt idx="5249">
                  <c:v>513.64385868886541</c:v>
                </c:pt>
                <c:pt idx="5250">
                  <c:v>513.6337316725394</c:v>
                </c:pt>
                <c:pt idx="5251">
                  <c:v>513.63733710243559</c:v>
                </c:pt>
                <c:pt idx="5252">
                  <c:v>513.64051836410863</c:v>
                </c:pt>
                <c:pt idx="5253">
                  <c:v>513.63235312581435</c:v>
                </c:pt>
                <c:pt idx="5254">
                  <c:v>513.64640369820393</c:v>
                </c:pt>
                <c:pt idx="5255">
                  <c:v>513.67964788268785</c:v>
                </c:pt>
                <c:pt idx="5256">
                  <c:v>513.69322126582654</c:v>
                </c:pt>
                <c:pt idx="5257">
                  <c:v>513.6868057214524</c:v>
                </c:pt>
                <c:pt idx="5258">
                  <c:v>513.68176872380332</c:v>
                </c:pt>
                <c:pt idx="5259">
                  <c:v>513.69857638964288</c:v>
                </c:pt>
                <c:pt idx="5260">
                  <c:v>513.69666763263899</c:v>
                </c:pt>
                <c:pt idx="5261">
                  <c:v>513.70695371204874</c:v>
                </c:pt>
                <c:pt idx="5262">
                  <c:v>513.73076015356924</c:v>
                </c:pt>
                <c:pt idx="5263">
                  <c:v>513.77731261605231</c:v>
                </c:pt>
                <c:pt idx="5264">
                  <c:v>513.77630521652259</c:v>
                </c:pt>
                <c:pt idx="5265">
                  <c:v>513.76999571420424</c:v>
                </c:pt>
                <c:pt idx="5266">
                  <c:v>513.77376020718407</c:v>
                </c:pt>
                <c:pt idx="5267">
                  <c:v>513.78632619079281</c:v>
                </c:pt>
                <c:pt idx="5268">
                  <c:v>513.77688844782926</c:v>
                </c:pt>
                <c:pt idx="5269">
                  <c:v>513.7882349477967</c:v>
                </c:pt>
                <c:pt idx="5270">
                  <c:v>513.81087492670372</c:v>
                </c:pt>
                <c:pt idx="5271">
                  <c:v>513.82195632153162</c:v>
                </c:pt>
                <c:pt idx="5272">
                  <c:v>513.80562584494305</c:v>
                </c:pt>
                <c:pt idx="5273">
                  <c:v>513.78134221417167</c:v>
                </c:pt>
                <c:pt idx="5274">
                  <c:v>513.78160731931109</c:v>
                </c:pt>
                <c:pt idx="5275">
                  <c:v>513.79327194544578</c:v>
                </c:pt>
                <c:pt idx="5276">
                  <c:v>513.79984655290355</c:v>
                </c:pt>
                <c:pt idx="5277">
                  <c:v>513.82752352945965</c:v>
                </c:pt>
                <c:pt idx="5278">
                  <c:v>513.8734397396081</c:v>
                </c:pt>
                <c:pt idx="5279">
                  <c:v>513.88356675593423</c:v>
                </c:pt>
                <c:pt idx="5280">
                  <c:v>513.87052358307449</c:v>
                </c:pt>
                <c:pt idx="5281">
                  <c:v>513.88001434706587</c:v>
                </c:pt>
                <c:pt idx="5282">
                  <c:v>513.89597367645933</c:v>
                </c:pt>
                <c:pt idx="5283">
                  <c:v>513.88987625825257</c:v>
                </c:pt>
                <c:pt idx="5284">
                  <c:v>513.89862472785364</c:v>
                </c:pt>
                <c:pt idx="5285">
                  <c:v>513.92593055721443</c:v>
                </c:pt>
                <c:pt idx="5286">
                  <c:v>513.93473204784345</c:v>
                </c:pt>
                <c:pt idx="5287">
                  <c:v>513.92078751750955</c:v>
                </c:pt>
                <c:pt idx="5288">
                  <c:v>513.92958900813858</c:v>
                </c:pt>
                <c:pt idx="5289">
                  <c:v>513.94411676977904</c:v>
                </c:pt>
                <c:pt idx="5290">
                  <c:v>513.97004405241489</c:v>
                </c:pt>
                <c:pt idx="5291">
                  <c:v>513.98483691919489</c:v>
                </c:pt>
                <c:pt idx="5292">
                  <c:v>514.01224879061147</c:v>
                </c:pt>
                <c:pt idx="5293">
                  <c:v>514.04268286061756</c:v>
                </c:pt>
                <c:pt idx="5294">
                  <c:v>514.04989372040995</c:v>
                </c:pt>
                <c:pt idx="5295">
                  <c:v>514.03287397045881</c:v>
                </c:pt>
                <c:pt idx="5296">
                  <c:v>514.02974572981361</c:v>
                </c:pt>
                <c:pt idx="5297">
                  <c:v>514.04262983958972</c:v>
                </c:pt>
                <c:pt idx="5298">
                  <c:v>514.04453859659361</c:v>
                </c:pt>
                <c:pt idx="5299">
                  <c:v>514.05774083253698</c:v>
                </c:pt>
                <c:pt idx="5300">
                  <c:v>514.08266071564299</c:v>
                </c:pt>
                <c:pt idx="5301">
                  <c:v>514.1120343650914</c:v>
                </c:pt>
                <c:pt idx="5302">
                  <c:v>514.09835493989704</c:v>
                </c:pt>
                <c:pt idx="5303">
                  <c:v>514.08663729273439</c:v>
                </c:pt>
                <c:pt idx="5304">
                  <c:v>514.08032779041605</c:v>
                </c:pt>
                <c:pt idx="5305">
                  <c:v>514.09119710113248</c:v>
                </c:pt>
                <c:pt idx="5306">
                  <c:v>514.08923532310075</c:v>
                </c:pt>
                <c:pt idx="5307">
                  <c:v>514.11309478564908</c:v>
                </c:pt>
                <c:pt idx="5308">
                  <c:v>514.14390000285039</c:v>
                </c:pt>
                <c:pt idx="5309">
                  <c:v>514.17284948407564</c:v>
                </c:pt>
                <c:pt idx="5310">
                  <c:v>514.15821568037939</c:v>
                </c:pt>
                <c:pt idx="5311">
                  <c:v>514.16076068971779</c:v>
                </c:pt>
                <c:pt idx="5312">
                  <c:v>514.17730325041805</c:v>
                </c:pt>
                <c:pt idx="5313">
                  <c:v>514.190717570473</c:v>
                </c:pt>
                <c:pt idx="5314">
                  <c:v>514.19082361252867</c:v>
                </c:pt>
                <c:pt idx="5315">
                  <c:v>514.21314546526833</c:v>
                </c:pt>
                <c:pt idx="5316">
                  <c:v>514.23366460305988</c:v>
                </c:pt>
                <c:pt idx="5317">
                  <c:v>514.23233907736278</c:v>
                </c:pt>
                <c:pt idx="5318">
                  <c:v>514.2057755423923</c:v>
                </c:pt>
                <c:pt idx="5319">
                  <c:v>514.20800242556345</c:v>
                </c:pt>
                <c:pt idx="5320">
                  <c:v>514.2205684091723</c:v>
                </c:pt>
                <c:pt idx="5321">
                  <c:v>514.2134635914357</c:v>
                </c:pt>
                <c:pt idx="5322">
                  <c:v>514.21484213816063</c:v>
                </c:pt>
                <c:pt idx="5323">
                  <c:v>514.24782121750525</c:v>
                </c:pt>
                <c:pt idx="5324">
                  <c:v>514.25307029926591</c:v>
                </c:pt>
                <c:pt idx="5325">
                  <c:v>514.24766215442162</c:v>
                </c:pt>
                <c:pt idx="5326">
                  <c:v>514.24241307266095</c:v>
                </c:pt>
                <c:pt idx="5327">
                  <c:v>514.26028115905831</c:v>
                </c:pt>
                <c:pt idx="5328">
                  <c:v>514.26950681791027</c:v>
                </c:pt>
                <c:pt idx="5329">
                  <c:v>514.28604937861041</c:v>
                </c:pt>
                <c:pt idx="5330">
                  <c:v>514.30614434817892</c:v>
                </c:pt>
                <c:pt idx="5331">
                  <c:v>514.33747977565906</c:v>
                </c:pt>
                <c:pt idx="5332">
                  <c:v>514.32401243457628</c:v>
                </c:pt>
                <c:pt idx="5333">
                  <c:v>514.30964373601932</c:v>
                </c:pt>
                <c:pt idx="5334">
                  <c:v>514.31160551405105</c:v>
                </c:pt>
                <c:pt idx="5335">
                  <c:v>514.32088419393097</c:v>
                </c:pt>
                <c:pt idx="5336">
                  <c:v>514.33535893454371</c:v>
                </c:pt>
                <c:pt idx="5337">
                  <c:v>514.36330101623912</c:v>
                </c:pt>
                <c:pt idx="5338">
                  <c:v>514.39304581288275</c:v>
                </c:pt>
                <c:pt idx="5339">
                  <c:v>514.41854892729543</c:v>
                </c:pt>
                <c:pt idx="5340">
                  <c:v>514.4135649506743</c:v>
                </c:pt>
                <c:pt idx="5341">
                  <c:v>514.40184730351166</c:v>
                </c:pt>
                <c:pt idx="5342">
                  <c:v>514.4148904763714</c:v>
                </c:pt>
                <c:pt idx="5343">
                  <c:v>514.43143303707154</c:v>
                </c:pt>
                <c:pt idx="5344">
                  <c:v>514.43244043660138</c:v>
                </c:pt>
                <c:pt idx="5345">
                  <c:v>514.46207919118922</c:v>
                </c:pt>
                <c:pt idx="5346">
                  <c:v>514.48906689438274</c:v>
                </c:pt>
                <c:pt idx="5347">
                  <c:v>514.49065752521926</c:v>
                </c:pt>
                <c:pt idx="5348">
                  <c:v>514.46966119817671</c:v>
                </c:pt>
                <c:pt idx="5349">
                  <c:v>514.47597070049505</c:v>
                </c:pt>
                <c:pt idx="5350">
                  <c:v>514.48551448551439</c:v>
                </c:pt>
                <c:pt idx="5351">
                  <c:v>514.49177096680489</c:v>
                </c:pt>
                <c:pt idx="5352">
                  <c:v>514.50507924480405</c:v>
                </c:pt>
                <c:pt idx="5353">
                  <c:v>514.52777224473891</c:v>
                </c:pt>
                <c:pt idx="5354">
                  <c:v>514.53768717695345</c:v>
                </c:pt>
                <c:pt idx="5355">
                  <c:v>514.53227903210916</c:v>
                </c:pt>
                <c:pt idx="5356">
                  <c:v>514.52830245501775</c:v>
                </c:pt>
                <c:pt idx="5357">
                  <c:v>514.53270320033221</c:v>
                </c:pt>
                <c:pt idx="5358">
                  <c:v>514.55910767221906</c:v>
                </c:pt>
                <c:pt idx="5359">
                  <c:v>514.5698709408797</c:v>
                </c:pt>
                <c:pt idx="5360">
                  <c:v>514.5886403847511</c:v>
                </c:pt>
                <c:pt idx="5361">
                  <c:v>514.6225738425976</c:v>
                </c:pt>
                <c:pt idx="5362">
                  <c:v>514.63975265563238</c:v>
                </c:pt>
                <c:pt idx="5363">
                  <c:v>514.6220966533466</c:v>
                </c:pt>
                <c:pt idx="5364">
                  <c:v>514.62310405287644</c:v>
                </c:pt>
                <c:pt idx="5365">
                  <c:v>514.62039998045429</c:v>
                </c:pt>
                <c:pt idx="5366">
                  <c:v>514.61387839402437</c:v>
                </c:pt>
                <c:pt idx="5367">
                  <c:v>514.60921254357049</c:v>
                </c:pt>
                <c:pt idx="5368">
                  <c:v>514.62649739866106</c:v>
                </c:pt>
                <c:pt idx="5369">
                  <c:v>514.64807695701029</c:v>
                </c:pt>
                <c:pt idx="5370">
                  <c:v>514.64282787524974</c:v>
                </c:pt>
                <c:pt idx="5371">
                  <c:v>514.63015584958509</c:v>
                </c:pt>
                <c:pt idx="5372">
                  <c:v>514.63879827713038</c:v>
                </c:pt>
                <c:pt idx="5373">
                  <c:v>514.65390927007763</c:v>
                </c:pt>
                <c:pt idx="5374">
                  <c:v>514.65465156446805</c:v>
                </c:pt>
                <c:pt idx="5375">
                  <c:v>514.68810783306367</c:v>
                </c:pt>
                <c:pt idx="5376">
                  <c:v>514.72071576521296</c:v>
                </c:pt>
                <c:pt idx="5377">
                  <c:v>514.73211528620834</c:v>
                </c:pt>
                <c:pt idx="5378">
                  <c:v>514.72697224650346</c:v>
                </c:pt>
                <c:pt idx="5379">
                  <c:v>514.71180823252826</c:v>
                </c:pt>
                <c:pt idx="5380">
                  <c:v>514.72156410165917</c:v>
                </c:pt>
                <c:pt idx="5381">
                  <c:v>514.73200924415255</c:v>
                </c:pt>
                <c:pt idx="5382">
                  <c:v>514.75279348708352</c:v>
                </c:pt>
                <c:pt idx="5383">
                  <c:v>514.77644086552027</c:v>
                </c:pt>
                <c:pt idx="5384">
                  <c:v>514.81785028829859</c:v>
                </c:pt>
                <c:pt idx="5385">
                  <c:v>514.80602659908016</c:v>
                </c:pt>
                <c:pt idx="5386">
                  <c:v>514.79054445893769</c:v>
                </c:pt>
                <c:pt idx="5387">
                  <c:v>514.7802053585001</c:v>
                </c:pt>
                <c:pt idx="5388">
                  <c:v>514.79282436313679</c:v>
                </c:pt>
                <c:pt idx="5389">
                  <c:v>514.79351363649926</c:v>
                </c:pt>
                <c:pt idx="5390">
                  <c:v>514.81217703831487</c:v>
                </c:pt>
                <c:pt idx="5391">
                  <c:v>514.85257906156335</c:v>
                </c:pt>
                <c:pt idx="5392">
                  <c:v>514.88386146801565</c:v>
                </c:pt>
                <c:pt idx="5393">
                  <c:v>514.89022399136184</c:v>
                </c:pt>
                <c:pt idx="5394">
                  <c:v>514.89430661050903</c:v>
                </c:pt>
                <c:pt idx="5395">
                  <c:v>514.91254584410149</c:v>
                </c:pt>
                <c:pt idx="5396">
                  <c:v>514.91334115951975</c:v>
                </c:pt>
                <c:pt idx="5397">
                  <c:v>514.91021291887455</c:v>
                </c:pt>
                <c:pt idx="5398">
                  <c:v>514.91933253567083</c:v>
                </c:pt>
                <c:pt idx="5399">
                  <c:v>514.93147435105652</c:v>
                </c:pt>
                <c:pt idx="5400">
                  <c:v>514.92781590013237</c:v>
                </c:pt>
                <c:pt idx="5401">
                  <c:v>514.91546200063522</c:v>
                </c:pt>
                <c:pt idx="5402">
                  <c:v>514.92394536509676</c:v>
                </c:pt>
                <c:pt idx="5403">
                  <c:v>514.94186647252195</c:v>
                </c:pt>
                <c:pt idx="5404">
                  <c:v>514.9539552668798</c:v>
                </c:pt>
                <c:pt idx="5405">
                  <c:v>514.96853604954822</c:v>
                </c:pt>
                <c:pt idx="5406">
                  <c:v>515.0062870214025</c:v>
                </c:pt>
                <c:pt idx="5407">
                  <c:v>515.01890602603908</c:v>
                </c:pt>
                <c:pt idx="5408">
                  <c:v>515.01312673399968</c:v>
                </c:pt>
                <c:pt idx="5409">
                  <c:v>515.01174818727463</c:v>
                </c:pt>
                <c:pt idx="5410">
                  <c:v>515.03449420823733</c:v>
                </c:pt>
                <c:pt idx="5411">
                  <c:v>515.04488632970288</c:v>
                </c:pt>
                <c:pt idx="5412">
                  <c:v>515.05172604230006</c:v>
                </c:pt>
                <c:pt idx="5413">
                  <c:v>515.06985923383672</c:v>
                </c:pt>
                <c:pt idx="5414">
                  <c:v>515.09096160293507</c:v>
                </c:pt>
                <c:pt idx="5415">
                  <c:v>515.07929697680026</c:v>
                </c:pt>
                <c:pt idx="5416">
                  <c:v>515.0624893109607</c:v>
                </c:pt>
                <c:pt idx="5417">
                  <c:v>515.07213913803582</c:v>
                </c:pt>
                <c:pt idx="5418">
                  <c:v>515.07669894643391</c:v>
                </c:pt>
                <c:pt idx="5419">
                  <c:v>515.08380376417051</c:v>
                </c:pt>
                <c:pt idx="5420">
                  <c:v>515.10108861926108</c:v>
                </c:pt>
                <c:pt idx="5421">
                  <c:v>515.12409974536331</c:v>
                </c:pt>
                <c:pt idx="5422">
                  <c:v>515.14636857707501</c:v>
                </c:pt>
                <c:pt idx="5423">
                  <c:v>515.14758806071643</c:v>
                </c:pt>
                <c:pt idx="5424">
                  <c:v>515.14525513548949</c:v>
                </c:pt>
                <c:pt idx="5425">
                  <c:v>515.14901962846932</c:v>
                </c:pt>
                <c:pt idx="5426">
                  <c:v>515.16694073589451</c:v>
                </c:pt>
                <c:pt idx="5427">
                  <c:v>515.16985689242813</c:v>
                </c:pt>
                <c:pt idx="5428">
                  <c:v>515.18199870781382</c:v>
                </c:pt>
                <c:pt idx="5429">
                  <c:v>515.20707765400357</c:v>
                </c:pt>
                <c:pt idx="5430">
                  <c:v>515.22643032918165</c:v>
                </c:pt>
                <c:pt idx="5431">
                  <c:v>515.20622931755736</c:v>
                </c:pt>
                <c:pt idx="5432">
                  <c:v>515.19138342974952</c:v>
                </c:pt>
                <c:pt idx="5433">
                  <c:v>515.20193461429869</c:v>
                </c:pt>
                <c:pt idx="5434">
                  <c:v>515.20437358158142</c:v>
                </c:pt>
                <c:pt idx="5435">
                  <c:v>515.20310107691216</c:v>
                </c:pt>
                <c:pt idx="5436">
                  <c:v>515.22643032918165</c:v>
                </c:pt>
                <c:pt idx="5437">
                  <c:v>515.25553887349054</c:v>
                </c:pt>
                <c:pt idx="5438">
                  <c:v>515.25935638749831</c:v>
                </c:pt>
                <c:pt idx="5439">
                  <c:v>515.2424957006308</c:v>
                </c:pt>
                <c:pt idx="5440">
                  <c:v>515.2429728898818</c:v>
                </c:pt>
                <c:pt idx="5441">
                  <c:v>515.2595684716099</c:v>
                </c:pt>
                <c:pt idx="5442">
                  <c:v>515.26969548793591</c:v>
                </c:pt>
                <c:pt idx="5443">
                  <c:v>515.27494456969657</c:v>
                </c:pt>
                <c:pt idx="5444">
                  <c:v>515.31147605790943</c:v>
                </c:pt>
                <c:pt idx="5445">
                  <c:v>515.33188915364519</c:v>
                </c:pt>
                <c:pt idx="5446">
                  <c:v>515.31497544574984</c:v>
                </c:pt>
                <c:pt idx="5447">
                  <c:v>515.29853892710548</c:v>
                </c:pt>
                <c:pt idx="5448">
                  <c:v>515.31932317003645</c:v>
                </c:pt>
                <c:pt idx="5449">
                  <c:v>515.3424933592222</c:v>
                </c:pt>
                <c:pt idx="5450">
                  <c:v>515.35638486852815</c:v>
                </c:pt>
                <c:pt idx="5451">
                  <c:v>515.39408281935448</c:v>
                </c:pt>
                <c:pt idx="5452">
                  <c:v>515.4341667164357</c:v>
                </c:pt>
                <c:pt idx="5453">
                  <c:v>515.44434675378966</c:v>
                </c:pt>
                <c:pt idx="5454">
                  <c:v>515.42128260665959</c:v>
                </c:pt>
                <c:pt idx="5455">
                  <c:v>515.42594845711346</c:v>
                </c:pt>
                <c:pt idx="5456">
                  <c:v>515.43793120941552</c:v>
                </c:pt>
                <c:pt idx="5457">
                  <c:v>515.44736895237907</c:v>
                </c:pt>
                <c:pt idx="5458">
                  <c:v>515.45357241264162</c:v>
                </c:pt>
                <c:pt idx="5459">
                  <c:v>515.48899045926896</c:v>
                </c:pt>
                <c:pt idx="5460">
                  <c:v>515.51030491247877</c:v>
                </c:pt>
                <c:pt idx="5461">
                  <c:v>515.49201265785837</c:v>
                </c:pt>
                <c:pt idx="5462">
                  <c:v>515.48395346161988</c:v>
                </c:pt>
                <c:pt idx="5463">
                  <c:v>515.48830118590638</c:v>
                </c:pt>
                <c:pt idx="5464">
                  <c:v>515.49689059242382</c:v>
                </c:pt>
                <c:pt idx="5465">
                  <c:v>515.48983879571506</c:v>
                </c:pt>
                <c:pt idx="5466">
                  <c:v>515.5135922162076</c:v>
                </c:pt>
                <c:pt idx="5467">
                  <c:v>515.53856512034156</c:v>
                </c:pt>
                <c:pt idx="5468">
                  <c:v>515.54084502454066</c:v>
                </c:pt>
                <c:pt idx="5469">
                  <c:v>515.51894734002406</c:v>
                </c:pt>
                <c:pt idx="5470">
                  <c:v>515.52695351523471</c:v>
                </c:pt>
                <c:pt idx="5471">
                  <c:v>515.54895724180699</c:v>
                </c:pt>
                <c:pt idx="5472">
                  <c:v>515.5502827675042</c:v>
                </c:pt>
                <c:pt idx="5473">
                  <c:v>515.5712260735188</c:v>
                </c:pt>
                <c:pt idx="5474">
                  <c:v>515.6051595313653</c:v>
                </c:pt>
                <c:pt idx="5475">
                  <c:v>515.62912503596942</c:v>
                </c:pt>
                <c:pt idx="5476">
                  <c:v>515.60929517154034</c:v>
                </c:pt>
                <c:pt idx="5477">
                  <c:v>515.59307073700745</c:v>
                </c:pt>
                <c:pt idx="5478">
                  <c:v>515.60081180707868</c:v>
                </c:pt>
                <c:pt idx="5479">
                  <c:v>515.61316570657596</c:v>
                </c:pt>
                <c:pt idx="5480">
                  <c:v>515.60568974164414</c:v>
                </c:pt>
                <c:pt idx="5481">
                  <c:v>515.63092775091752</c:v>
                </c:pt>
                <c:pt idx="5482">
                  <c:v>515.65770336999947</c:v>
                </c:pt>
                <c:pt idx="5483">
                  <c:v>515.64996229992823</c:v>
                </c:pt>
                <c:pt idx="5484">
                  <c:v>515.63204119250304</c:v>
                </c:pt>
                <c:pt idx="5485">
                  <c:v>515.63315463408867</c:v>
                </c:pt>
                <c:pt idx="5486">
                  <c:v>515.63548755931561</c:v>
                </c:pt>
                <c:pt idx="5487">
                  <c:v>515.64275144013584</c:v>
                </c:pt>
                <c:pt idx="5488">
                  <c:v>515.66528537698707</c:v>
                </c:pt>
                <c:pt idx="5489">
                  <c:v>515.70176384417209</c:v>
                </c:pt>
                <c:pt idx="5490">
                  <c:v>515.73193280903877</c:v>
                </c:pt>
                <c:pt idx="5491">
                  <c:v>515.73092540950893</c:v>
                </c:pt>
                <c:pt idx="5492">
                  <c:v>515.71199690255389</c:v>
                </c:pt>
                <c:pt idx="5493">
                  <c:v>515.69699195166243</c:v>
                </c:pt>
                <c:pt idx="5494">
                  <c:v>515.68999317598161</c:v>
                </c:pt>
                <c:pt idx="5495">
                  <c:v>515.68659983019688</c:v>
                </c:pt>
                <c:pt idx="5496">
                  <c:v>515.70446791659424</c:v>
                </c:pt>
                <c:pt idx="5497">
                  <c:v>515.74688473890239</c:v>
                </c:pt>
                <c:pt idx="5498">
                  <c:v>515.77185764303624</c:v>
                </c:pt>
                <c:pt idx="5499">
                  <c:v>515.76411657296501</c:v>
                </c:pt>
                <c:pt idx="5500">
                  <c:v>515.76337427857459</c:v>
                </c:pt>
                <c:pt idx="5501">
                  <c:v>515.7808181967489</c:v>
                </c:pt>
                <c:pt idx="5502">
                  <c:v>515.78490081589598</c:v>
                </c:pt>
                <c:pt idx="5503">
                  <c:v>515.8093435097511</c:v>
                </c:pt>
                <c:pt idx="5504">
                  <c:v>515.82795389053877</c:v>
                </c:pt>
                <c:pt idx="5505">
                  <c:v>515.84810188113511</c:v>
                </c:pt>
                <c:pt idx="5506">
                  <c:v>515.84550385076875</c:v>
                </c:pt>
                <c:pt idx="5507">
                  <c:v>515.84439040918312</c:v>
                </c:pt>
                <c:pt idx="5508">
                  <c:v>515.83590704472147</c:v>
                </c:pt>
                <c:pt idx="5509">
                  <c:v>515.84990459608321</c:v>
                </c:pt>
                <c:pt idx="5510">
                  <c:v>515.85785775026602</c:v>
                </c:pt>
                <c:pt idx="5511">
                  <c:v>515.87344593246416</c:v>
                </c:pt>
                <c:pt idx="5512">
                  <c:v>515.88357294879029</c:v>
                </c:pt>
                <c:pt idx="5513">
                  <c:v>515.89375298614425</c:v>
                </c:pt>
                <c:pt idx="5514">
                  <c:v>515.89619195342698</c:v>
                </c:pt>
                <c:pt idx="5515">
                  <c:v>515.88940526185763</c:v>
                </c:pt>
                <c:pt idx="5516">
                  <c:v>515.89248048147499</c:v>
                </c:pt>
                <c:pt idx="5517">
                  <c:v>515.91310566132233</c:v>
                </c:pt>
                <c:pt idx="5518">
                  <c:v>515.91803661691563</c:v>
                </c:pt>
                <c:pt idx="5519">
                  <c:v>515.93738929209371</c:v>
                </c:pt>
                <c:pt idx="5520">
                  <c:v>515.95812051399685</c:v>
                </c:pt>
                <c:pt idx="5521">
                  <c:v>515.96018833408436</c:v>
                </c:pt>
                <c:pt idx="5522">
                  <c:v>515.94836464486593</c:v>
                </c:pt>
                <c:pt idx="5523">
                  <c:v>515.95997624997278</c:v>
                </c:pt>
                <c:pt idx="5524">
                  <c:v>515.97169389713542</c:v>
                </c:pt>
                <c:pt idx="5525">
                  <c:v>515.98213903962881</c:v>
                </c:pt>
                <c:pt idx="5526">
                  <c:v>515.99205397184335</c:v>
                </c:pt>
                <c:pt idx="5527">
                  <c:v>516.02736597641479</c:v>
                </c:pt>
                <c:pt idx="5528">
                  <c:v>516.04051519133031</c:v>
                </c:pt>
                <c:pt idx="5529">
                  <c:v>516.02503305118785</c:v>
                </c:pt>
                <c:pt idx="5530">
                  <c:v>516.01676177083777</c:v>
                </c:pt>
                <c:pt idx="5531">
                  <c:v>516.02975192266967</c:v>
                </c:pt>
                <c:pt idx="5532">
                  <c:v>516.03420568901197</c:v>
                </c:pt>
                <c:pt idx="5533">
                  <c:v>516.03977289694001</c:v>
                </c:pt>
                <c:pt idx="5534">
                  <c:v>516.07031300900178</c:v>
                </c:pt>
                <c:pt idx="5535">
                  <c:v>516.10382229862523</c:v>
                </c:pt>
                <c:pt idx="5536">
                  <c:v>516.10615522385217</c:v>
                </c:pt>
                <c:pt idx="5537">
                  <c:v>516.09639935472126</c:v>
                </c:pt>
                <c:pt idx="5538">
                  <c:v>516.09592216547037</c:v>
                </c:pt>
                <c:pt idx="5539">
                  <c:v>516.1027088570396</c:v>
                </c:pt>
                <c:pt idx="5540">
                  <c:v>516.1031860462906</c:v>
                </c:pt>
                <c:pt idx="5541">
                  <c:v>516.11188149486372</c:v>
                </c:pt>
                <c:pt idx="5542">
                  <c:v>516.12990864434471</c:v>
                </c:pt>
                <c:pt idx="5543">
                  <c:v>516.14655724710065</c:v>
                </c:pt>
                <c:pt idx="5544">
                  <c:v>516.12932541303803</c:v>
                </c:pt>
                <c:pt idx="5545">
                  <c:v>516.1170245345686</c:v>
                </c:pt>
                <c:pt idx="5546">
                  <c:v>516.12529581491867</c:v>
                </c:pt>
                <c:pt idx="5547">
                  <c:v>516.14576193168239</c:v>
                </c:pt>
                <c:pt idx="5548">
                  <c:v>516.15652520034303</c:v>
                </c:pt>
                <c:pt idx="5549">
                  <c:v>516.18743645960012</c:v>
                </c:pt>
                <c:pt idx="5550">
                  <c:v>516.21076571186961</c:v>
                </c:pt>
                <c:pt idx="5551">
                  <c:v>516.23022442910349</c:v>
                </c:pt>
                <c:pt idx="5552">
                  <c:v>516.20986435439556</c:v>
                </c:pt>
                <c:pt idx="5553">
                  <c:v>516.21638594082538</c:v>
                </c:pt>
                <c:pt idx="5554">
                  <c:v>516.23351173283231</c:v>
                </c:pt>
                <c:pt idx="5555">
                  <c:v>516.26023433088642</c:v>
                </c:pt>
                <c:pt idx="5556">
                  <c:v>516.26808144301344</c:v>
                </c:pt>
                <c:pt idx="5557">
                  <c:v>516.29819738685217</c:v>
                </c:pt>
                <c:pt idx="5558">
                  <c:v>516.30519616253309</c:v>
                </c:pt>
                <c:pt idx="5559">
                  <c:v>516.29273622098003</c:v>
                </c:pt>
                <c:pt idx="5560">
                  <c:v>516.26601362292593</c:v>
                </c:pt>
                <c:pt idx="5561">
                  <c:v>516.26500622339609</c:v>
                </c:pt>
                <c:pt idx="5562">
                  <c:v>516.27465605047121</c:v>
                </c:pt>
                <c:pt idx="5563">
                  <c:v>516.28928985416746</c:v>
                </c:pt>
                <c:pt idx="5564">
                  <c:v>516.30927878168018</c:v>
                </c:pt>
                <c:pt idx="5565">
                  <c:v>516.33939472551901</c:v>
                </c:pt>
                <c:pt idx="5566">
                  <c:v>516.35678562266537</c:v>
                </c:pt>
                <c:pt idx="5567">
                  <c:v>516.34390151288926</c:v>
                </c:pt>
                <c:pt idx="5568">
                  <c:v>516.33510002226024</c:v>
                </c:pt>
                <c:pt idx="5569">
                  <c:v>516.34178067177379</c:v>
                </c:pt>
                <c:pt idx="5570">
                  <c:v>516.3480371530643</c:v>
                </c:pt>
                <c:pt idx="5571">
                  <c:v>516.34406057597289</c:v>
                </c:pt>
                <c:pt idx="5572">
                  <c:v>516.37216172075205</c:v>
                </c:pt>
                <c:pt idx="5573">
                  <c:v>516.3975057720811</c:v>
                </c:pt>
                <c:pt idx="5574">
                  <c:v>516.39554399404938</c:v>
                </c:pt>
                <c:pt idx="5575">
                  <c:v>516.37868330718186</c:v>
                </c:pt>
                <c:pt idx="5576">
                  <c:v>516.37794101279144</c:v>
                </c:pt>
                <c:pt idx="5577">
                  <c:v>516.38902240761945</c:v>
                </c:pt>
                <c:pt idx="5578">
                  <c:v>516.39130231181855</c:v>
                </c:pt>
                <c:pt idx="5579">
                  <c:v>516.40837508279753</c:v>
                </c:pt>
                <c:pt idx="5580">
                  <c:v>516.44538376026139</c:v>
                </c:pt>
                <c:pt idx="5581">
                  <c:v>516.47253052653866</c:v>
                </c:pt>
                <c:pt idx="5582">
                  <c:v>516.46229746815675</c:v>
                </c:pt>
                <c:pt idx="5583">
                  <c:v>516.45535171350377</c:v>
                </c:pt>
                <c:pt idx="5584">
                  <c:v>516.46738748683379</c:v>
                </c:pt>
                <c:pt idx="5585">
                  <c:v>516.48170316436278</c:v>
                </c:pt>
                <c:pt idx="5586">
                  <c:v>516.49230736993979</c:v>
                </c:pt>
                <c:pt idx="5587">
                  <c:v>516.50932711989094</c:v>
                </c:pt>
                <c:pt idx="5588">
                  <c:v>516.53854170625561</c:v>
                </c:pt>
                <c:pt idx="5589">
                  <c:v>516.53912493756241</c:v>
                </c:pt>
                <c:pt idx="5590">
                  <c:v>516.51181910820151</c:v>
                </c:pt>
                <c:pt idx="5591">
                  <c:v>516.50794857316589</c:v>
                </c:pt>
                <c:pt idx="5592">
                  <c:v>516.52380186050357</c:v>
                </c:pt>
                <c:pt idx="5593">
                  <c:v>516.52332467125257</c:v>
                </c:pt>
                <c:pt idx="5594">
                  <c:v>516.53276241421611</c:v>
                </c:pt>
                <c:pt idx="5595">
                  <c:v>516.55980313843759</c:v>
                </c:pt>
                <c:pt idx="5596">
                  <c:v>516.5699301547636</c:v>
                </c:pt>
                <c:pt idx="5597">
                  <c:v>516.55179696322693</c:v>
                </c:pt>
                <c:pt idx="5598">
                  <c:v>516.54188203101239</c:v>
                </c:pt>
                <c:pt idx="5599">
                  <c:v>516.54559350296438</c:v>
                </c:pt>
                <c:pt idx="5600">
                  <c:v>516.56701399822998</c:v>
                </c:pt>
                <c:pt idx="5601">
                  <c:v>516.57130870148865</c:v>
                </c:pt>
                <c:pt idx="5602">
                  <c:v>516.58779824116095</c:v>
                </c:pt>
                <c:pt idx="5603">
                  <c:v>516.62295118264876</c:v>
                </c:pt>
                <c:pt idx="5604">
                  <c:v>516.62968485319027</c:v>
                </c:pt>
                <c:pt idx="5605">
                  <c:v>516.60603747475341</c:v>
                </c:pt>
                <c:pt idx="5606">
                  <c:v>516.61303625043433</c:v>
                </c:pt>
                <c:pt idx="5607">
                  <c:v>516.63291913589126</c:v>
                </c:pt>
                <c:pt idx="5608">
                  <c:v>516.63859238587497</c:v>
                </c:pt>
                <c:pt idx="5609">
                  <c:v>516.65683161946743</c:v>
                </c:pt>
                <c:pt idx="5610">
                  <c:v>516.69813500018995</c:v>
                </c:pt>
                <c:pt idx="5611">
                  <c:v>516.72485759824406</c:v>
                </c:pt>
                <c:pt idx="5612">
                  <c:v>516.71695746508919</c:v>
                </c:pt>
                <c:pt idx="5613">
                  <c:v>516.70667138567944</c:v>
                </c:pt>
                <c:pt idx="5614">
                  <c:v>516.71059494174301</c:v>
                </c:pt>
                <c:pt idx="5615">
                  <c:v>516.71791184359108</c:v>
                </c:pt>
                <c:pt idx="5616">
                  <c:v>516.7204568529296</c:v>
                </c:pt>
                <c:pt idx="5617">
                  <c:v>516.74887612387602</c:v>
                </c:pt>
                <c:pt idx="5618">
                  <c:v>516.77830279435227</c:v>
                </c:pt>
                <c:pt idx="5619">
                  <c:v>516.77384902800998</c:v>
                </c:pt>
                <c:pt idx="5620">
                  <c:v>516.76335086448876</c:v>
                </c:pt>
                <c:pt idx="5621">
                  <c:v>516.75295874302321</c:v>
                </c:pt>
                <c:pt idx="5622">
                  <c:v>516.76054075001082</c:v>
                </c:pt>
                <c:pt idx="5623">
                  <c:v>516.76435826401848</c:v>
                </c:pt>
                <c:pt idx="5624">
                  <c:v>516.79023252562649</c:v>
                </c:pt>
                <c:pt idx="5625">
                  <c:v>516.80905499052574</c:v>
                </c:pt>
                <c:pt idx="5626">
                  <c:v>516.82952110728934</c:v>
                </c:pt>
                <c:pt idx="5627">
                  <c:v>516.81912898582391</c:v>
                </c:pt>
                <c:pt idx="5628">
                  <c:v>516.81706116573639</c:v>
                </c:pt>
                <c:pt idx="5629">
                  <c:v>516.81865179657291</c:v>
                </c:pt>
                <c:pt idx="5630">
                  <c:v>516.83604269371926</c:v>
                </c:pt>
                <c:pt idx="5631">
                  <c:v>516.84622273107323</c:v>
                </c:pt>
                <c:pt idx="5632">
                  <c:v>516.86106861888106</c:v>
                </c:pt>
                <c:pt idx="5633">
                  <c:v>516.88784423796301</c:v>
                </c:pt>
                <c:pt idx="5634">
                  <c:v>516.90597742949979</c:v>
                </c:pt>
                <c:pt idx="5635">
                  <c:v>516.89447186644873</c:v>
                </c:pt>
                <c:pt idx="5636">
                  <c:v>516.88752611179575</c:v>
                </c:pt>
                <c:pt idx="5637">
                  <c:v>516.89537322392277</c:v>
                </c:pt>
                <c:pt idx="5638">
                  <c:v>516.89881959073534</c:v>
                </c:pt>
                <c:pt idx="5639">
                  <c:v>516.9004632425997</c:v>
                </c:pt>
                <c:pt idx="5640">
                  <c:v>516.92145956964225</c:v>
                </c:pt>
                <c:pt idx="5641">
                  <c:v>516.95009092470025</c:v>
                </c:pt>
                <c:pt idx="5642">
                  <c:v>516.95560511160033</c:v>
                </c:pt>
                <c:pt idx="5643">
                  <c:v>516.92702677757018</c:v>
                </c:pt>
                <c:pt idx="5644">
                  <c:v>516.92305020047877</c:v>
                </c:pt>
                <c:pt idx="5645">
                  <c:v>516.92654958831918</c:v>
                </c:pt>
                <c:pt idx="5646">
                  <c:v>516.91949779161052</c:v>
                </c:pt>
                <c:pt idx="5647">
                  <c:v>516.92697375654234</c:v>
                </c:pt>
                <c:pt idx="5648">
                  <c:v>516.98025988956692</c:v>
                </c:pt>
                <c:pt idx="5649">
                  <c:v>517.00120319558152</c:v>
                </c:pt>
                <c:pt idx="5650">
                  <c:v>516.99887027035459</c:v>
                </c:pt>
                <c:pt idx="5651">
                  <c:v>517.00645227734219</c:v>
                </c:pt>
                <c:pt idx="5652">
                  <c:v>517.02267671187496</c:v>
                </c:pt>
                <c:pt idx="5653">
                  <c:v>517.02177535440092</c:v>
                </c:pt>
                <c:pt idx="5654">
                  <c:v>517.02935736138852</c:v>
                </c:pt>
                <c:pt idx="5655">
                  <c:v>517.04160521883</c:v>
                </c:pt>
                <c:pt idx="5656">
                  <c:v>517.06625999679659</c:v>
                </c:pt>
                <c:pt idx="5657">
                  <c:v>517.04908118376181</c:v>
                </c:pt>
                <c:pt idx="5658">
                  <c:v>517.02951642447215</c:v>
                </c:pt>
                <c:pt idx="5659">
                  <c:v>517.02437338476739</c:v>
                </c:pt>
                <c:pt idx="5660">
                  <c:v>517.04017365107711</c:v>
                </c:pt>
                <c:pt idx="5661">
                  <c:v>517.03916625154727</c:v>
                </c:pt>
                <c:pt idx="5662">
                  <c:v>517.07034261594379</c:v>
                </c:pt>
                <c:pt idx="5663">
                  <c:v>517.10533649434797</c:v>
                </c:pt>
                <c:pt idx="5664">
                  <c:v>517.14329955031371</c:v>
                </c:pt>
                <c:pt idx="5665">
                  <c:v>517.13868672088779</c:v>
                </c:pt>
                <c:pt idx="5666">
                  <c:v>517.13258930268091</c:v>
                </c:pt>
                <c:pt idx="5667">
                  <c:v>517.15300239841679</c:v>
                </c:pt>
                <c:pt idx="5668">
                  <c:v>517.17824040769005</c:v>
                </c:pt>
                <c:pt idx="5669">
                  <c:v>517.18152771141899</c:v>
                </c:pt>
                <c:pt idx="5670">
                  <c:v>517.21652158982317</c:v>
                </c:pt>
                <c:pt idx="5671">
                  <c:v>517.26074112707943</c:v>
                </c:pt>
                <c:pt idx="5672">
                  <c:v>517.27076210134965</c:v>
                </c:pt>
                <c:pt idx="5673">
                  <c:v>517.25321214111966</c:v>
                </c:pt>
                <c:pt idx="5674">
                  <c:v>517.24748587010811</c:v>
                </c:pt>
                <c:pt idx="5675">
                  <c:v>517.25877934904759</c:v>
                </c:pt>
                <c:pt idx="5676">
                  <c:v>517.2614304004419</c:v>
                </c:pt>
                <c:pt idx="5677">
                  <c:v>517.26116529530248</c:v>
                </c:pt>
                <c:pt idx="5678">
                  <c:v>517.28804695644021</c:v>
                </c:pt>
                <c:pt idx="5679">
                  <c:v>517.31561789094053</c:v>
                </c:pt>
                <c:pt idx="5680">
                  <c:v>517.31826894233473</c:v>
                </c:pt>
                <c:pt idx="5681">
                  <c:v>517.30506670639136</c:v>
                </c:pt>
                <c:pt idx="5682">
                  <c:v>517.31932936289252</c:v>
                </c:pt>
                <c:pt idx="5683">
                  <c:v>517.33846995395902</c:v>
                </c:pt>
                <c:pt idx="5684">
                  <c:v>517.35135406373513</c:v>
                </c:pt>
                <c:pt idx="5685">
                  <c:v>517.3573454398861</c:v>
                </c:pt>
                <c:pt idx="5686">
                  <c:v>517.38306063841048</c:v>
                </c:pt>
                <c:pt idx="5687">
                  <c:v>517.38115188140659</c:v>
                </c:pt>
                <c:pt idx="5688">
                  <c:v>517.35214937915339</c:v>
                </c:pt>
                <c:pt idx="5689">
                  <c:v>517.3274946011868</c:v>
                </c:pt>
                <c:pt idx="5690">
                  <c:v>517.32945637921853</c:v>
                </c:pt>
                <c:pt idx="5691">
                  <c:v>517.34096194226959</c:v>
                </c:pt>
                <c:pt idx="5692">
                  <c:v>517.35877700763899</c:v>
                </c:pt>
                <c:pt idx="5693">
                  <c:v>517.38629492111147</c:v>
                </c:pt>
                <c:pt idx="5694">
                  <c:v>517.40914698412996</c:v>
                </c:pt>
                <c:pt idx="5695">
                  <c:v>517.40140591405873</c:v>
                </c:pt>
                <c:pt idx="5696">
                  <c:v>517.38496939541426</c:v>
                </c:pt>
                <c:pt idx="5697">
                  <c:v>517.38974128792393</c:v>
                </c:pt>
                <c:pt idx="5698">
                  <c:v>517.40638989067986</c:v>
                </c:pt>
                <c:pt idx="5699">
                  <c:v>517.41869076914929</c:v>
                </c:pt>
                <c:pt idx="5700">
                  <c:v>517.44604961953803</c:v>
                </c:pt>
                <c:pt idx="5701">
                  <c:v>517.47388565917777</c:v>
                </c:pt>
                <c:pt idx="5702">
                  <c:v>517.46216801201513</c:v>
                </c:pt>
                <c:pt idx="5703">
                  <c:v>517.43867969666201</c:v>
                </c:pt>
                <c:pt idx="5704">
                  <c:v>517.4119570986079</c:v>
                </c:pt>
                <c:pt idx="5705">
                  <c:v>517.40448113367609</c:v>
                </c:pt>
                <c:pt idx="5706">
                  <c:v>517.40283748181162</c:v>
                </c:pt>
                <c:pt idx="5707">
                  <c:v>517.42197807287812</c:v>
                </c:pt>
                <c:pt idx="5708">
                  <c:v>517.43523332984944</c:v>
                </c:pt>
                <c:pt idx="5709">
                  <c:v>517.47102252367188</c:v>
                </c:pt>
                <c:pt idx="5710">
                  <c:v>517.47155273395072</c:v>
                </c:pt>
                <c:pt idx="5711">
                  <c:v>517.45994112884387</c:v>
                </c:pt>
                <c:pt idx="5712">
                  <c:v>517.46715198863626</c:v>
                </c:pt>
                <c:pt idx="5713">
                  <c:v>517.49456386005295</c:v>
                </c:pt>
                <c:pt idx="5714">
                  <c:v>517.50712984366169</c:v>
                </c:pt>
                <c:pt idx="5715">
                  <c:v>517.53035305387539</c:v>
                </c:pt>
                <c:pt idx="5716">
                  <c:v>517.56905840423155</c:v>
                </c:pt>
                <c:pt idx="5717">
                  <c:v>517.59434943453277</c:v>
                </c:pt>
                <c:pt idx="5718">
                  <c:v>517.58188949297983</c:v>
                </c:pt>
                <c:pt idx="5719">
                  <c:v>517.57181549768165</c:v>
                </c:pt>
                <c:pt idx="5720">
                  <c:v>517.57711760047016</c:v>
                </c:pt>
                <c:pt idx="5721">
                  <c:v>517.58782784810296</c:v>
                </c:pt>
                <c:pt idx="5722">
                  <c:v>517.58772180604717</c:v>
                </c:pt>
                <c:pt idx="5723">
                  <c:v>517.60840000692235</c:v>
                </c:pt>
                <c:pt idx="5724">
                  <c:v>517.63862199281687</c:v>
                </c:pt>
                <c:pt idx="5725">
                  <c:v>517.64843088297562</c:v>
                </c:pt>
                <c:pt idx="5726">
                  <c:v>517.63289572180531</c:v>
                </c:pt>
                <c:pt idx="5727">
                  <c:v>517.62404121014845</c:v>
                </c:pt>
                <c:pt idx="5728">
                  <c:v>517.64137908626697</c:v>
                </c:pt>
                <c:pt idx="5729">
                  <c:v>517.64440128485637</c:v>
                </c:pt>
                <c:pt idx="5730">
                  <c:v>517.65903508855274</c:v>
                </c:pt>
                <c:pt idx="5731">
                  <c:v>517.68734831744337</c:v>
                </c:pt>
                <c:pt idx="5732">
                  <c:v>517.70781443420708</c:v>
                </c:pt>
                <c:pt idx="5733">
                  <c:v>517.69959617488485</c:v>
                </c:pt>
                <c:pt idx="5734">
                  <c:v>517.67695619597782</c:v>
                </c:pt>
                <c:pt idx="5735">
                  <c:v>517.67722130111724</c:v>
                </c:pt>
                <c:pt idx="5736">
                  <c:v>517.68321267726833</c:v>
                </c:pt>
                <c:pt idx="5737">
                  <c:v>517.68459122399338</c:v>
                </c:pt>
                <c:pt idx="5738">
                  <c:v>517.69731627068575</c:v>
                </c:pt>
                <c:pt idx="5739">
                  <c:v>517.74148278691416</c:v>
                </c:pt>
                <c:pt idx="5740">
                  <c:v>517.74084653457953</c:v>
                </c:pt>
                <c:pt idx="5741">
                  <c:v>517.72568252060432</c:v>
                </c:pt>
                <c:pt idx="5742">
                  <c:v>517.7201153126764</c:v>
                </c:pt>
                <c:pt idx="5743">
                  <c:v>517.73193900189483</c:v>
                </c:pt>
                <c:pt idx="5744">
                  <c:v>517.73830152524101</c:v>
                </c:pt>
                <c:pt idx="5745">
                  <c:v>517.75611659061042</c:v>
                </c:pt>
                <c:pt idx="5746">
                  <c:v>517.77849146437791</c:v>
                </c:pt>
                <c:pt idx="5747">
                  <c:v>517.81422763717251</c:v>
                </c:pt>
                <c:pt idx="5748">
                  <c:v>517.80415364187434</c:v>
                </c:pt>
                <c:pt idx="5749">
                  <c:v>517.78321033585974</c:v>
                </c:pt>
                <c:pt idx="5750">
                  <c:v>517.79105744798676</c:v>
                </c:pt>
                <c:pt idx="5751">
                  <c:v>517.80436572598592</c:v>
                </c:pt>
                <c:pt idx="5752">
                  <c:v>517.80706979840807</c:v>
                </c:pt>
                <c:pt idx="5753">
                  <c:v>517.81942369790534</c:v>
                </c:pt>
                <c:pt idx="5754">
                  <c:v>517.84243482400746</c:v>
                </c:pt>
                <c:pt idx="5755">
                  <c:v>517.84551004362481</c:v>
                </c:pt>
                <c:pt idx="5756">
                  <c:v>517.83676157402374</c:v>
                </c:pt>
                <c:pt idx="5757">
                  <c:v>517.81931765584955</c:v>
                </c:pt>
                <c:pt idx="5758">
                  <c:v>517.82027203435143</c:v>
                </c:pt>
                <c:pt idx="5759">
                  <c:v>517.837556889442</c:v>
                </c:pt>
                <c:pt idx="5760">
                  <c:v>517.84158648756124</c:v>
                </c:pt>
                <c:pt idx="5761">
                  <c:v>517.86194656226917</c:v>
                </c:pt>
                <c:pt idx="5762">
                  <c:v>517.89768273506377</c:v>
                </c:pt>
                <c:pt idx="5763">
                  <c:v>517.91740655743706</c:v>
                </c:pt>
                <c:pt idx="5764">
                  <c:v>517.90420432149369</c:v>
                </c:pt>
                <c:pt idx="5765">
                  <c:v>517.91639915790722</c:v>
                </c:pt>
                <c:pt idx="5766">
                  <c:v>517.92292074433715</c:v>
                </c:pt>
                <c:pt idx="5767">
                  <c:v>517.91851999902269</c:v>
                </c:pt>
                <c:pt idx="5768">
                  <c:v>517.92392814386699</c:v>
                </c:pt>
                <c:pt idx="5769">
                  <c:v>517.95404408770571</c:v>
                </c:pt>
                <c:pt idx="5770">
                  <c:v>517.95828576993654</c:v>
                </c:pt>
                <c:pt idx="5771">
                  <c:v>517.95308970920382</c:v>
                </c:pt>
                <c:pt idx="5772">
                  <c:v>517.95086282603256</c:v>
                </c:pt>
                <c:pt idx="5773">
                  <c:v>517.95308970920382</c:v>
                </c:pt>
                <c:pt idx="5774">
                  <c:v>517.96480735636635</c:v>
                </c:pt>
                <c:pt idx="5775">
                  <c:v>517.97694917175215</c:v>
                </c:pt>
                <c:pt idx="5776">
                  <c:v>518.00536844269857</c:v>
                </c:pt>
                <c:pt idx="5777">
                  <c:v>518.03622668092771</c:v>
                </c:pt>
                <c:pt idx="5778">
                  <c:v>518.04619463417009</c:v>
                </c:pt>
                <c:pt idx="5779">
                  <c:v>518.03076551505558</c:v>
                </c:pt>
                <c:pt idx="5780">
                  <c:v>518.03686293326234</c:v>
                </c:pt>
                <c:pt idx="5781">
                  <c:v>518.04073346829796</c:v>
                </c:pt>
                <c:pt idx="5782">
                  <c:v>518.05181486312597</c:v>
                </c:pt>
                <c:pt idx="5783">
                  <c:v>518.07222795886173</c:v>
                </c:pt>
                <c:pt idx="5784">
                  <c:v>518.09078531862156</c:v>
                </c:pt>
                <c:pt idx="5785">
                  <c:v>518.10335130223029</c:v>
                </c:pt>
                <c:pt idx="5786">
                  <c:v>518.09280011768112</c:v>
                </c:pt>
                <c:pt idx="5787">
                  <c:v>518.06607751962702</c:v>
                </c:pt>
                <c:pt idx="5788">
                  <c:v>518.05653373460768</c:v>
                </c:pt>
                <c:pt idx="5789">
                  <c:v>518.07514411539546</c:v>
                </c:pt>
                <c:pt idx="5790">
                  <c:v>518.07641662006461</c:v>
                </c:pt>
                <c:pt idx="5791">
                  <c:v>518.09651158963311</c:v>
                </c:pt>
                <c:pt idx="5792">
                  <c:v>518.12593826010936</c:v>
                </c:pt>
                <c:pt idx="5793">
                  <c:v>518.14550301939903</c:v>
                </c:pt>
                <c:pt idx="5794">
                  <c:v>518.12805910122484</c:v>
                </c:pt>
                <c:pt idx="5795">
                  <c:v>518.1354820451287</c:v>
                </c:pt>
                <c:pt idx="5796">
                  <c:v>518.15133533246637</c:v>
                </c:pt>
                <c:pt idx="5797">
                  <c:v>518.16284089551743</c:v>
                </c:pt>
                <c:pt idx="5798">
                  <c:v>518.16925643989157</c:v>
                </c:pt>
                <c:pt idx="5799">
                  <c:v>518.19157829263122</c:v>
                </c:pt>
                <c:pt idx="5800">
                  <c:v>518.20032676223229</c:v>
                </c:pt>
                <c:pt idx="5801">
                  <c:v>518.19656226925247</c:v>
                </c:pt>
                <c:pt idx="5802">
                  <c:v>518.1783230356599</c:v>
                </c:pt>
                <c:pt idx="5803">
                  <c:v>518.17837605668785</c:v>
                </c:pt>
                <c:pt idx="5804">
                  <c:v>518.1832539912532</c:v>
                </c:pt>
                <c:pt idx="5805">
                  <c:v>518.18139825527726</c:v>
                </c:pt>
                <c:pt idx="5806">
                  <c:v>518.18595806367534</c:v>
                </c:pt>
                <c:pt idx="5807">
                  <c:v>518.21686932293244</c:v>
                </c:pt>
                <c:pt idx="5808">
                  <c:v>518.21904318507575</c:v>
                </c:pt>
                <c:pt idx="5809">
                  <c:v>518.21374108228724</c:v>
                </c:pt>
                <c:pt idx="5810">
                  <c:v>518.22068683694022</c:v>
                </c:pt>
                <c:pt idx="5811">
                  <c:v>518.23452532521821</c:v>
                </c:pt>
                <c:pt idx="5812">
                  <c:v>518.23240448410274</c:v>
                </c:pt>
                <c:pt idx="5813">
                  <c:v>518.24778058218953</c:v>
                </c:pt>
                <c:pt idx="5814">
                  <c:v>518.26379293261084</c:v>
                </c:pt>
                <c:pt idx="5815">
                  <c:v>518.28399394423502</c:v>
                </c:pt>
                <c:pt idx="5816">
                  <c:v>518.27964621994852</c:v>
                </c:pt>
                <c:pt idx="5817">
                  <c:v>518.27137493959833</c:v>
                </c:pt>
                <c:pt idx="5818">
                  <c:v>518.26607283680983</c:v>
                </c:pt>
                <c:pt idx="5819">
                  <c:v>518.27699516855421</c:v>
                </c:pt>
                <c:pt idx="5820">
                  <c:v>518.28447113348602</c:v>
                </c:pt>
                <c:pt idx="5821">
                  <c:v>518.2975673273736</c:v>
                </c:pt>
                <c:pt idx="5822">
                  <c:v>518.32381273617682</c:v>
                </c:pt>
                <c:pt idx="5823">
                  <c:v>518.34602854686068</c:v>
                </c:pt>
                <c:pt idx="5824">
                  <c:v>518.3329323529731</c:v>
                </c:pt>
                <c:pt idx="5825">
                  <c:v>518.33192495344326</c:v>
                </c:pt>
                <c:pt idx="5826">
                  <c:v>518.33775726651061</c:v>
                </c:pt>
                <c:pt idx="5827">
                  <c:v>518.35398170104349</c:v>
                </c:pt>
                <c:pt idx="5828">
                  <c:v>518.37063030379943</c:v>
                </c:pt>
                <c:pt idx="5829">
                  <c:v>518.39904957474585</c:v>
                </c:pt>
                <c:pt idx="5830">
                  <c:v>518.41527400927873</c:v>
                </c:pt>
                <c:pt idx="5831">
                  <c:v>518.41638745086425</c:v>
                </c:pt>
                <c:pt idx="5832">
                  <c:v>518.40016301633148</c:v>
                </c:pt>
                <c:pt idx="5833">
                  <c:v>518.3909373574794</c:v>
                </c:pt>
                <c:pt idx="5834">
                  <c:v>518.4057302242594</c:v>
                </c:pt>
                <c:pt idx="5835">
                  <c:v>518.41055513779691</c:v>
                </c:pt>
                <c:pt idx="5836">
                  <c:v>518.41787203964509</c:v>
                </c:pt>
                <c:pt idx="5837">
                  <c:v>518.44029993444053</c:v>
                </c:pt>
                <c:pt idx="5838">
                  <c:v>518.46182647176192</c:v>
                </c:pt>
                <c:pt idx="5839">
                  <c:v>518.44035295546837</c:v>
                </c:pt>
                <c:pt idx="5840">
                  <c:v>518.43764888304622</c:v>
                </c:pt>
                <c:pt idx="5841">
                  <c:v>518.45769083158677</c:v>
                </c:pt>
                <c:pt idx="5842">
                  <c:v>518.47481662359371</c:v>
                </c:pt>
                <c:pt idx="5843">
                  <c:v>518.48282279880436</c:v>
                </c:pt>
                <c:pt idx="5844">
                  <c:v>518.50949237583063</c:v>
                </c:pt>
                <c:pt idx="5845">
                  <c:v>518.53133703931928</c:v>
                </c:pt>
                <c:pt idx="5846">
                  <c:v>518.53377600660201</c:v>
                </c:pt>
                <c:pt idx="5847">
                  <c:v>518.50975748097005</c:v>
                </c:pt>
                <c:pt idx="5848">
                  <c:v>518.48568593431014</c:v>
                </c:pt>
                <c:pt idx="5849">
                  <c:v>518.49872910716999</c:v>
                </c:pt>
                <c:pt idx="5850">
                  <c:v>518.49491159316221</c:v>
                </c:pt>
                <c:pt idx="5851">
                  <c:v>518.49390419363237</c:v>
                </c:pt>
                <c:pt idx="5852">
                  <c:v>518.51325686881046</c:v>
                </c:pt>
                <c:pt idx="5853">
                  <c:v>518.53918415144631</c:v>
                </c:pt>
                <c:pt idx="5854">
                  <c:v>518.51256759544799</c:v>
                </c:pt>
                <c:pt idx="5855">
                  <c:v>518.50021369595072</c:v>
                </c:pt>
                <c:pt idx="5856">
                  <c:v>518.51187832208541</c:v>
                </c:pt>
                <c:pt idx="5857">
                  <c:v>518.53467736407606</c:v>
                </c:pt>
                <c:pt idx="5858">
                  <c:v>518.54787960001943</c:v>
                </c:pt>
                <c:pt idx="5859">
                  <c:v>518.59050850643916</c:v>
                </c:pt>
                <c:pt idx="5860">
                  <c:v>518.62693395259623</c:v>
                </c:pt>
                <c:pt idx="5861">
                  <c:v>518.63504616986268</c:v>
                </c:pt>
                <c:pt idx="5862">
                  <c:v>518.62157882877989</c:v>
                </c:pt>
                <c:pt idx="5863">
                  <c:v>518.60344563724311</c:v>
                </c:pt>
                <c:pt idx="5864">
                  <c:v>518.60418793163353</c:v>
                </c:pt>
                <c:pt idx="5865">
                  <c:v>518.59978718631908</c:v>
                </c:pt>
                <c:pt idx="5866">
                  <c:v>518.60567252041426</c:v>
                </c:pt>
                <c:pt idx="5867">
                  <c:v>518.61601162085196</c:v>
                </c:pt>
                <c:pt idx="5868">
                  <c:v>518.64246911376665</c:v>
                </c:pt>
                <c:pt idx="5869">
                  <c:v>518.64071941984639</c:v>
                </c:pt>
                <c:pt idx="5870">
                  <c:v>518.63949993620508</c:v>
                </c:pt>
                <c:pt idx="5871">
                  <c:v>518.64310536610128</c:v>
                </c:pt>
                <c:pt idx="5872">
                  <c:v>518.66781316509571</c:v>
                </c:pt>
                <c:pt idx="5873">
                  <c:v>518.67295620480058</c:v>
                </c:pt>
                <c:pt idx="5874">
                  <c:v>518.6791066440353</c:v>
                </c:pt>
                <c:pt idx="5875">
                  <c:v>518.71166155515675</c:v>
                </c:pt>
                <c:pt idx="5876">
                  <c:v>518.7357861228445</c:v>
                </c:pt>
                <c:pt idx="5877">
                  <c:v>518.73154444061367</c:v>
                </c:pt>
                <c:pt idx="5878">
                  <c:v>518.72862828407995</c:v>
                </c:pt>
                <c:pt idx="5879">
                  <c:v>518.74575407608688</c:v>
                </c:pt>
                <c:pt idx="5880">
                  <c:v>518.74310302469269</c:v>
                </c:pt>
                <c:pt idx="5881">
                  <c:v>518.7348317443425</c:v>
                </c:pt>
                <c:pt idx="5882">
                  <c:v>518.74760981206282</c:v>
                </c:pt>
                <c:pt idx="5883">
                  <c:v>518.77067395919289</c:v>
                </c:pt>
                <c:pt idx="5884">
                  <c:v>518.76457654098613</c:v>
                </c:pt>
                <c:pt idx="5885">
                  <c:v>518.74437552936183</c:v>
                </c:pt>
                <c:pt idx="5886">
                  <c:v>518.75174545223797</c:v>
                </c:pt>
                <c:pt idx="5887">
                  <c:v>518.7567294288591</c:v>
                </c:pt>
                <c:pt idx="5888">
                  <c:v>518.76500070920918</c:v>
                </c:pt>
                <c:pt idx="5889">
                  <c:v>518.77963451290555</c:v>
                </c:pt>
                <c:pt idx="5890">
                  <c:v>518.82077883054444</c:v>
                </c:pt>
                <c:pt idx="5891">
                  <c:v>518.83684420199359</c:v>
                </c:pt>
                <c:pt idx="5892">
                  <c:v>518.83827576974647</c:v>
                </c:pt>
                <c:pt idx="5893">
                  <c:v>518.83917712722052</c:v>
                </c:pt>
                <c:pt idx="5894">
                  <c:v>518.84930414354665</c:v>
                </c:pt>
                <c:pt idx="5895">
                  <c:v>518.85206123699663</c:v>
                </c:pt>
                <c:pt idx="5896">
                  <c:v>518.85874188651019</c:v>
                </c:pt>
                <c:pt idx="5897">
                  <c:v>518.87268641684398</c:v>
                </c:pt>
                <c:pt idx="5898">
                  <c:v>518.88636584203834</c:v>
                </c:pt>
                <c:pt idx="5899">
                  <c:v>518.87385287945744</c:v>
                </c:pt>
                <c:pt idx="5900">
                  <c:v>518.85624989819951</c:v>
                </c:pt>
                <c:pt idx="5901">
                  <c:v>518.85290957344284</c:v>
                </c:pt>
                <c:pt idx="5902">
                  <c:v>518.85015247999274</c:v>
                </c:pt>
                <c:pt idx="5903">
                  <c:v>518.85078873232737</c:v>
                </c:pt>
                <c:pt idx="5904">
                  <c:v>518.86775546125068</c:v>
                </c:pt>
                <c:pt idx="5905">
                  <c:v>518.89909088873083</c:v>
                </c:pt>
                <c:pt idx="5906">
                  <c:v>518.92082951016368</c:v>
                </c:pt>
                <c:pt idx="5907">
                  <c:v>518.92114763633094</c:v>
                </c:pt>
                <c:pt idx="5908">
                  <c:v>518.91653480690502</c:v>
                </c:pt>
                <c:pt idx="5909">
                  <c:v>518.93275924143779</c:v>
                </c:pt>
                <c:pt idx="5910">
                  <c:v>518.94278021570813</c:v>
                </c:pt>
                <c:pt idx="5911">
                  <c:v>518.94092447973219</c:v>
                </c:pt>
                <c:pt idx="5912">
                  <c:v>518.95900465024101</c:v>
                </c:pt>
                <c:pt idx="5913">
                  <c:v>518.97459283243927</c:v>
                </c:pt>
                <c:pt idx="5914">
                  <c:v>518.98509099596049</c:v>
                </c:pt>
                <c:pt idx="5915">
                  <c:v>518.96388258480647</c:v>
                </c:pt>
                <c:pt idx="5916">
                  <c:v>518.9569368301535</c:v>
                </c:pt>
                <c:pt idx="5917">
                  <c:v>518.95529317828903</c:v>
                </c:pt>
                <c:pt idx="5918">
                  <c:v>518.96944979273439</c:v>
                </c:pt>
                <c:pt idx="5919">
                  <c:v>518.96430675302952</c:v>
                </c:pt>
                <c:pt idx="5920">
                  <c:v>518.98429568054223</c:v>
                </c:pt>
                <c:pt idx="5921">
                  <c:v>519.00078522021454</c:v>
                </c:pt>
                <c:pt idx="5922">
                  <c:v>519.00274699824627</c:v>
                </c:pt>
                <c:pt idx="5923">
                  <c:v>518.9854621431557</c:v>
                </c:pt>
                <c:pt idx="5924">
                  <c:v>518.99034007772116</c:v>
                </c:pt>
                <c:pt idx="5925">
                  <c:v>519.00656451225393</c:v>
                </c:pt>
                <c:pt idx="5926">
                  <c:v>519.01430558232516</c:v>
                </c:pt>
                <c:pt idx="5927">
                  <c:v>519.03821806590145</c:v>
                </c:pt>
                <c:pt idx="5928">
                  <c:v>519.07448444897489</c:v>
                </c:pt>
                <c:pt idx="5929">
                  <c:v>519.07893821531718</c:v>
                </c:pt>
                <c:pt idx="5930">
                  <c:v>519.06191846536615</c:v>
                </c:pt>
                <c:pt idx="5931">
                  <c:v>519.06965953543738</c:v>
                </c:pt>
                <c:pt idx="5932">
                  <c:v>519.07596903775561</c:v>
                </c:pt>
                <c:pt idx="5933">
                  <c:v>519.07156829244116</c:v>
                </c:pt>
                <c:pt idx="5934">
                  <c:v>519.08689136949999</c:v>
                </c:pt>
                <c:pt idx="5935">
                  <c:v>519.11202333671758</c:v>
                </c:pt>
                <c:pt idx="5936">
                  <c:v>519.12676318246963</c:v>
                </c:pt>
                <c:pt idx="5937">
                  <c:v>519.12193826893213</c:v>
                </c:pt>
                <c:pt idx="5938">
                  <c:v>519.11997649090029</c:v>
                </c:pt>
                <c:pt idx="5939">
                  <c:v>519.1231047315456</c:v>
                </c:pt>
                <c:pt idx="5940">
                  <c:v>519.14945618240449</c:v>
                </c:pt>
                <c:pt idx="5941">
                  <c:v>519.15772746275456</c:v>
                </c:pt>
                <c:pt idx="5942">
                  <c:v>519.16854375244316</c:v>
                </c:pt>
                <c:pt idx="5943">
                  <c:v>519.19775833880783</c:v>
                </c:pt>
                <c:pt idx="5944">
                  <c:v>519.20454503037718</c:v>
                </c:pt>
                <c:pt idx="5945">
                  <c:v>519.17792847437886</c:v>
                </c:pt>
                <c:pt idx="5946">
                  <c:v>519.16562759590943</c:v>
                </c:pt>
                <c:pt idx="5947">
                  <c:v>519.1748532547615</c:v>
                </c:pt>
                <c:pt idx="5948">
                  <c:v>519.18354870333462</c:v>
                </c:pt>
                <c:pt idx="5949">
                  <c:v>519.21043036447247</c:v>
                </c:pt>
                <c:pt idx="5950">
                  <c:v>519.22760917750725</c:v>
                </c:pt>
                <c:pt idx="5951">
                  <c:v>519.24494705362565</c:v>
                </c:pt>
                <c:pt idx="5952">
                  <c:v>519.24823435735459</c:v>
                </c:pt>
                <c:pt idx="5953">
                  <c:v>519.22638969386583</c:v>
                </c:pt>
                <c:pt idx="5954">
                  <c:v>519.21318745792246</c:v>
                </c:pt>
                <c:pt idx="5955">
                  <c:v>519.23386565879764</c:v>
                </c:pt>
                <c:pt idx="5956">
                  <c:v>519.25544521714687</c:v>
                </c:pt>
                <c:pt idx="5957">
                  <c:v>519.26843536897877</c:v>
                </c:pt>
                <c:pt idx="5958">
                  <c:v>519.30114934318397</c:v>
                </c:pt>
                <c:pt idx="5959">
                  <c:v>519.32007785013889</c:v>
                </c:pt>
                <c:pt idx="5960">
                  <c:v>519.30957968661767</c:v>
                </c:pt>
                <c:pt idx="5961">
                  <c:v>519.28550813995776</c:v>
                </c:pt>
                <c:pt idx="5962">
                  <c:v>519.28211479417314</c:v>
                </c:pt>
                <c:pt idx="5963">
                  <c:v>519.2922948315271</c:v>
                </c:pt>
                <c:pt idx="5964">
                  <c:v>519.2990285020685</c:v>
                </c:pt>
                <c:pt idx="5965">
                  <c:v>519.3155180417408</c:v>
                </c:pt>
                <c:pt idx="5966">
                  <c:v>519.34478564913343</c:v>
                </c:pt>
                <c:pt idx="5967">
                  <c:v>519.36201748319604</c:v>
                </c:pt>
                <c:pt idx="5968">
                  <c:v>519.33375727533326</c:v>
                </c:pt>
                <c:pt idx="5969">
                  <c:v>519.33121226599485</c:v>
                </c:pt>
                <c:pt idx="5970">
                  <c:v>519.35040587808919</c:v>
                </c:pt>
                <c:pt idx="5971">
                  <c:v>519.35745767479796</c:v>
                </c:pt>
                <c:pt idx="5972">
                  <c:v>519.36122216777778</c:v>
                </c:pt>
                <c:pt idx="5973">
                  <c:v>519.39473145740124</c:v>
                </c:pt>
                <c:pt idx="5974">
                  <c:v>519.40581285222925</c:v>
                </c:pt>
                <c:pt idx="5975">
                  <c:v>519.38439235696364</c:v>
                </c:pt>
                <c:pt idx="5976">
                  <c:v>519.36694843878945</c:v>
                </c:pt>
                <c:pt idx="5977">
                  <c:v>519.37559086633473</c:v>
                </c:pt>
                <c:pt idx="5978">
                  <c:v>519.38099901117903</c:v>
                </c:pt>
                <c:pt idx="5979">
                  <c:v>519.37691639203183</c:v>
                </c:pt>
                <c:pt idx="5980">
                  <c:v>519.38937633358478</c:v>
                </c:pt>
                <c:pt idx="5981">
                  <c:v>519.41482642696974</c:v>
                </c:pt>
                <c:pt idx="5982">
                  <c:v>519.41132703912933</c:v>
                </c:pt>
                <c:pt idx="5983">
                  <c:v>519.39754157187917</c:v>
                </c:pt>
                <c:pt idx="5984">
                  <c:v>519.40936526109749</c:v>
                </c:pt>
                <c:pt idx="5985">
                  <c:v>519.43439118625929</c:v>
                </c:pt>
                <c:pt idx="5986">
                  <c:v>519.43953422596417</c:v>
                </c:pt>
                <c:pt idx="5987">
                  <c:v>519.46668099224144</c:v>
                </c:pt>
                <c:pt idx="5988">
                  <c:v>519.49038139170602</c:v>
                </c:pt>
                <c:pt idx="5989">
                  <c:v>519.50957500380048</c:v>
                </c:pt>
                <c:pt idx="5990">
                  <c:v>519.49706204121958</c:v>
                </c:pt>
                <c:pt idx="5991">
                  <c:v>519.48884378189734</c:v>
                </c:pt>
                <c:pt idx="5992">
                  <c:v>519.48444303658289</c:v>
                </c:pt>
                <c:pt idx="5993">
                  <c:v>519.51005219305148</c:v>
                </c:pt>
                <c:pt idx="5994">
                  <c:v>519.51328647575247</c:v>
                </c:pt>
                <c:pt idx="5995">
                  <c:v>519.52956393131319</c:v>
                </c:pt>
                <c:pt idx="5996">
                  <c:v>519.55718788684135</c:v>
                </c:pt>
                <c:pt idx="5997">
                  <c:v>519.55999800131929</c:v>
                </c:pt>
                <c:pt idx="5998">
                  <c:v>519.52558735422178</c:v>
                </c:pt>
                <c:pt idx="5999">
                  <c:v>519.51344553883609</c:v>
                </c:pt>
                <c:pt idx="6000">
                  <c:v>519.51901274676402</c:v>
                </c:pt>
                <c:pt idx="6001">
                  <c:v>519.51853555751313</c:v>
                </c:pt>
                <c:pt idx="6002">
                  <c:v>519.52982903645261</c:v>
                </c:pt>
                <c:pt idx="6003">
                  <c:v>519.56423968355011</c:v>
                </c:pt>
                <c:pt idx="6004">
                  <c:v>519.60002887737255</c:v>
                </c:pt>
                <c:pt idx="6005">
                  <c:v>519.61551101751502</c:v>
                </c:pt>
                <c:pt idx="6006">
                  <c:v>519.61763185863049</c:v>
                </c:pt>
                <c:pt idx="6007">
                  <c:v>519.63268983054979</c:v>
                </c:pt>
                <c:pt idx="6008">
                  <c:v>519.6432940361268</c:v>
                </c:pt>
                <c:pt idx="6009">
                  <c:v>519.64461956182402</c:v>
                </c:pt>
                <c:pt idx="6010">
                  <c:v>519.63868120670088</c:v>
                </c:pt>
                <c:pt idx="6011">
                  <c:v>519.6567613772097</c:v>
                </c:pt>
                <c:pt idx="6012">
                  <c:v>519.65639023001449</c:v>
                </c:pt>
                <c:pt idx="6013">
                  <c:v>519.64705852910674</c:v>
                </c:pt>
                <c:pt idx="6014">
                  <c:v>519.63215962027095</c:v>
                </c:pt>
                <c:pt idx="6015">
                  <c:v>519.63512879783252</c:v>
                </c:pt>
                <c:pt idx="6016">
                  <c:v>519.64552091929806</c:v>
                </c:pt>
                <c:pt idx="6017">
                  <c:v>519.64986864358457</c:v>
                </c:pt>
                <c:pt idx="6018">
                  <c:v>519.67181934912912</c:v>
                </c:pt>
                <c:pt idx="6019">
                  <c:v>519.70045070418701</c:v>
                </c:pt>
                <c:pt idx="6020">
                  <c:v>519.71232741443328</c:v>
                </c:pt>
                <c:pt idx="6021">
                  <c:v>519.69886007335049</c:v>
                </c:pt>
                <c:pt idx="6022">
                  <c:v>519.71227439340544</c:v>
                </c:pt>
                <c:pt idx="6023">
                  <c:v>519.72139401020172</c:v>
                </c:pt>
                <c:pt idx="6024">
                  <c:v>519.72250745178724</c:v>
                </c:pt>
                <c:pt idx="6025">
                  <c:v>519.72160609431319</c:v>
                </c:pt>
                <c:pt idx="6026">
                  <c:v>519.74042855921243</c:v>
                </c:pt>
                <c:pt idx="6027">
                  <c:v>519.73777750781824</c:v>
                </c:pt>
                <c:pt idx="6028">
                  <c:v>519.71253949854486</c:v>
                </c:pt>
                <c:pt idx="6029">
                  <c:v>519.69117202430721</c:v>
                </c:pt>
                <c:pt idx="6030">
                  <c:v>519.70522259669667</c:v>
                </c:pt>
                <c:pt idx="6031">
                  <c:v>519.71534961302279</c:v>
                </c:pt>
                <c:pt idx="6032">
                  <c:v>519.72531756626518</c:v>
                </c:pt>
                <c:pt idx="6033">
                  <c:v>519.74901796572988</c:v>
                </c:pt>
                <c:pt idx="6034">
                  <c:v>519.78077756143307</c:v>
                </c:pt>
                <c:pt idx="6035">
                  <c:v>519.7952523020457</c:v>
                </c:pt>
                <c:pt idx="6036">
                  <c:v>519.78024735115423</c:v>
                </c:pt>
                <c:pt idx="6037">
                  <c:v>519.78422392824564</c:v>
                </c:pt>
                <c:pt idx="6038">
                  <c:v>519.80585650762271</c:v>
                </c:pt>
                <c:pt idx="6039">
                  <c:v>519.81990708001229</c:v>
                </c:pt>
                <c:pt idx="6040">
                  <c:v>519.82213396318355</c:v>
                </c:pt>
                <c:pt idx="6041">
                  <c:v>519.85553721075109</c:v>
                </c:pt>
                <c:pt idx="6042">
                  <c:v>519.8684213205272</c:v>
                </c:pt>
                <c:pt idx="6043">
                  <c:v>519.85357543271937</c:v>
                </c:pt>
                <c:pt idx="6044">
                  <c:v>519.82998107531046</c:v>
                </c:pt>
                <c:pt idx="6045">
                  <c:v>519.83114753792393</c:v>
                </c:pt>
                <c:pt idx="6046">
                  <c:v>519.83814631360485</c:v>
                </c:pt>
                <c:pt idx="6047">
                  <c:v>519.83273816876056</c:v>
                </c:pt>
                <c:pt idx="6048">
                  <c:v>519.83947183930195</c:v>
                </c:pt>
                <c:pt idx="6049">
                  <c:v>519.8595137878425</c:v>
                </c:pt>
                <c:pt idx="6050">
                  <c:v>519.85967285092613</c:v>
                </c:pt>
                <c:pt idx="6051">
                  <c:v>519.84053225985963</c:v>
                </c:pt>
                <c:pt idx="6052">
                  <c:v>519.85071229721359</c:v>
                </c:pt>
                <c:pt idx="6053">
                  <c:v>519.8738294653715</c:v>
                </c:pt>
                <c:pt idx="6054">
                  <c:v>519.89535600269289</c:v>
                </c:pt>
                <c:pt idx="6055">
                  <c:v>519.91105022694694</c:v>
                </c:pt>
                <c:pt idx="6056">
                  <c:v>519.94190846517608</c:v>
                </c:pt>
                <c:pt idx="6057">
                  <c:v>519.95861008895986</c:v>
                </c:pt>
                <c:pt idx="6058">
                  <c:v>519.95261871280888</c:v>
                </c:pt>
                <c:pt idx="6059">
                  <c:v>519.94466555862607</c:v>
                </c:pt>
                <c:pt idx="6060">
                  <c:v>519.94615014740691</c:v>
                </c:pt>
                <c:pt idx="6061">
                  <c:v>519.95245964972526</c:v>
                </c:pt>
                <c:pt idx="6062">
                  <c:v>519.95813289970897</c:v>
                </c:pt>
                <c:pt idx="6063">
                  <c:v>519.97053982023408</c:v>
                </c:pt>
                <c:pt idx="6064">
                  <c:v>519.99243750475057</c:v>
                </c:pt>
                <c:pt idx="6065">
                  <c:v>519.99742148137182</c:v>
                </c:pt>
                <c:pt idx="6066">
                  <c:v>519.97806880619373</c:v>
                </c:pt>
                <c:pt idx="6067">
                  <c:v>519.96216249782822</c:v>
                </c:pt>
                <c:pt idx="6068">
                  <c:v>519.97181232490334</c:v>
                </c:pt>
                <c:pt idx="6069">
                  <c:v>519.98003058422546</c:v>
                </c:pt>
                <c:pt idx="6070">
                  <c:v>519.99471740894967</c:v>
                </c:pt>
                <c:pt idx="6071">
                  <c:v>520.01953124999989</c:v>
                </c:pt>
                <c:pt idx="6072">
                  <c:v>520.05256335037234</c:v>
                </c:pt>
                <c:pt idx="6073">
                  <c:v>520.04333769152038</c:v>
                </c:pt>
                <c:pt idx="6074">
                  <c:v>520.01353987384891</c:v>
                </c:pt>
                <c:pt idx="6075">
                  <c:v>520.00214035285364</c:v>
                </c:pt>
                <c:pt idx="6076">
                  <c:v>520.01051767525951</c:v>
                </c:pt>
                <c:pt idx="6077">
                  <c:v>520.01210830609602</c:v>
                </c:pt>
                <c:pt idx="6078">
                  <c:v>520.02207625933841</c:v>
                </c:pt>
                <c:pt idx="6079">
                  <c:v>520.0436027966598</c:v>
                </c:pt>
                <c:pt idx="6080">
                  <c:v>520.06512933398119</c:v>
                </c:pt>
                <c:pt idx="6081">
                  <c:v>520.05081365645219</c:v>
                </c:pt>
                <c:pt idx="6082">
                  <c:v>520.02859784576833</c:v>
                </c:pt>
                <c:pt idx="6083">
                  <c:v>520.03872486209434</c:v>
                </c:pt>
                <c:pt idx="6084">
                  <c:v>520.05558554896186</c:v>
                </c:pt>
                <c:pt idx="6085">
                  <c:v>520.0596151470811</c:v>
                </c:pt>
                <c:pt idx="6086">
                  <c:v>520.07833156992456</c:v>
                </c:pt>
                <c:pt idx="6087">
                  <c:v>520.10802334554023</c:v>
                </c:pt>
                <c:pt idx="6088">
                  <c:v>520.10277426377968</c:v>
                </c:pt>
                <c:pt idx="6089">
                  <c:v>520.08183095776496</c:v>
                </c:pt>
                <c:pt idx="6090">
                  <c:v>520.08119470543033</c:v>
                </c:pt>
                <c:pt idx="6091">
                  <c:v>520.10372864228157</c:v>
                </c:pt>
                <c:pt idx="6092">
                  <c:v>520.11025022871149</c:v>
                </c:pt>
                <c:pt idx="6093">
                  <c:v>520.12769414688569</c:v>
                </c:pt>
                <c:pt idx="6094">
                  <c:v>520.16703574957648</c:v>
                </c:pt>
                <c:pt idx="6095">
                  <c:v>520.18145746916116</c:v>
                </c:pt>
                <c:pt idx="6096">
                  <c:v>520.15929467950525</c:v>
                </c:pt>
                <c:pt idx="6097">
                  <c:v>520.15266705101953</c:v>
                </c:pt>
                <c:pt idx="6098">
                  <c:v>520.15086433607144</c:v>
                </c:pt>
                <c:pt idx="6099">
                  <c:v>520.15749196455715</c:v>
                </c:pt>
                <c:pt idx="6100">
                  <c:v>520.16602835004664</c:v>
                </c:pt>
                <c:pt idx="6101">
                  <c:v>520.18994083362281</c:v>
                </c:pt>
                <c:pt idx="6102">
                  <c:v>520.21560301111924</c:v>
                </c:pt>
                <c:pt idx="6103">
                  <c:v>520.23537985452037</c:v>
                </c:pt>
                <c:pt idx="6104">
                  <c:v>520.21634530550966</c:v>
                </c:pt>
                <c:pt idx="6105">
                  <c:v>520.21788291531834</c:v>
                </c:pt>
                <c:pt idx="6106">
                  <c:v>520.22557096436162</c:v>
                </c:pt>
                <c:pt idx="6107">
                  <c:v>520.23150931948476</c:v>
                </c:pt>
                <c:pt idx="6108">
                  <c:v>520.2445524923445</c:v>
                </c:pt>
                <c:pt idx="6109">
                  <c:v>520.26724549227936</c:v>
                </c:pt>
                <c:pt idx="6110">
                  <c:v>520.28182627494778</c:v>
                </c:pt>
                <c:pt idx="6111">
                  <c:v>520.26979050161788</c:v>
                </c:pt>
                <c:pt idx="6112">
                  <c:v>520.25096803671863</c:v>
                </c:pt>
                <c:pt idx="6113">
                  <c:v>520.24243165122914</c:v>
                </c:pt>
                <c:pt idx="6114">
                  <c:v>520.25786077034377</c:v>
                </c:pt>
                <c:pt idx="6115">
                  <c:v>520.26994956470151</c:v>
                </c:pt>
                <c:pt idx="6116">
                  <c:v>520.28341690578441</c:v>
                </c:pt>
                <c:pt idx="6117">
                  <c:v>520.30907908328084</c:v>
                </c:pt>
                <c:pt idx="6118">
                  <c:v>520.31597181690586</c:v>
                </c:pt>
                <c:pt idx="6119">
                  <c:v>520.30091384498644</c:v>
                </c:pt>
                <c:pt idx="6120">
                  <c:v>520.28590889409497</c:v>
                </c:pt>
                <c:pt idx="6121">
                  <c:v>520.29805070948066</c:v>
                </c:pt>
                <c:pt idx="6122">
                  <c:v>520.29518757397489</c:v>
                </c:pt>
                <c:pt idx="6123">
                  <c:v>520.3008608239586</c:v>
                </c:pt>
                <c:pt idx="6124">
                  <c:v>520.3142221229856</c:v>
                </c:pt>
                <c:pt idx="6125">
                  <c:v>520.33277948274542</c:v>
                </c:pt>
                <c:pt idx="6126">
                  <c:v>520.33675605983683</c:v>
                </c:pt>
                <c:pt idx="6127">
                  <c:v>520.32562164398098</c:v>
                </c:pt>
                <c:pt idx="6128">
                  <c:v>520.32371288697709</c:v>
                </c:pt>
                <c:pt idx="6129">
                  <c:v>520.332514377606</c:v>
                </c:pt>
                <c:pt idx="6130">
                  <c:v>520.32450820239535</c:v>
                </c:pt>
                <c:pt idx="6131">
                  <c:v>520.31915307857901</c:v>
                </c:pt>
                <c:pt idx="6132">
                  <c:v>520.35785842893517</c:v>
                </c:pt>
                <c:pt idx="6133">
                  <c:v>520.36469814153236</c:v>
                </c:pt>
                <c:pt idx="6134">
                  <c:v>520.35149590558888</c:v>
                </c:pt>
                <c:pt idx="6135">
                  <c:v>520.35462414623419</c:v>
                </c:pt>
                <c:pt idx="6136">
                  <c:v>520.36406188919773</c:v>
                </c:pt>
                <c:pt idx="6137">
                  <c:v>520.35966114388327</c:v>
                </c:pt>
                <c:pt idx="6138">
                  <c:v>520.3665538775083</c:v>
                </c:pt>
                <c:pt idx="6139">
                  <c:v>520.39163282369793</c:v>
                </c:pt>
                <c:pt idx="6140">
                  <c:v>520.40669079561735</c:v>
                </c:pt>
                <c:pt idx="6141">
                  <c:v>520.40202494516348</c:v>
                </c:pt>
                <c:pt idx="6142">
                  <c:v>520.38399779568249</c:v>
                </c:pt>
                <c:pt idx="6143">
                  <c:v>520.38914083538737</c:v>
                </c:pt>
                <c:pt idx="6144">
                  <c:v>520.38129372326034</c:v>
                </c:pt>
                <c:pt idx="6145">
                  <c:v>520.38177091251134</c:v>
                </c:pt>
                <c:pt idx="6146">
                  <c:v>520.39264022322777</c:v>
                </c:pt>
                <c:pt idx="6147">
                  <c:v>520.4232333563175</c:v>
                </c:pt>
                <c:pt idx="6148">
                  <c:v>520.44110144271485</c:v>
                </c:pt>
                <c:pt idx="6149">
                  <c:v>520.443805515137</c:v>
                </c:pt>
                <c:pt idx="6150">
                  <c:v>520.45721983519195</c:v>
                </c:pt>
                <c:pt idx="6151">
                  <c:v>520.47413354308731</c:v>
                </c:pt>
                <c:pt idx="6152">
                  <c:v>520.49560705938075</c:v>
                </c:pt>
                <c:pt idx="6153">
                  <c:v>520.51458858736362</c:v>
                </c:pt>
                <c:pt idx="6154">
                  <c:v>520.54608307792739</c:v>
                </c:pt>
                <c:pt idx="6155">
                  <c:v>520.5510140335208</c:v>
                </c:pt>
                <c:pt idx="6156">
                  <c:v>520.56983649842005</c:v>
                </c:pt>
                <c:pt idx="6157">
                  <c:v>520.55196841202269</c:v>
                </c:pt>
                <c:pt idx="6158">
                  <c:v>520.53266875787244</c:v>
                </c:pt>
                <c:pt idx="6159">
                  <c:v>520.54157629055726</c:v>
                </c:pt>
                <c:pt idx="6160">
                  <c:v>520.55557384191889</c:v>
                </c:pt>
                <c:pt idx="6161">
                  <c:v>520.55467248444484</c:v>
                </c:pt>
                <c:pt idx="6162">
                  <c:v>520.57211640261903</c:v>
                </c:pt>
                <c:pt idx="6163">
                  <c:v>520.59067376237886</c:v>
                </c:pt>
                <c:pt idx="6164">
                  <c:v>520.57413120167871</c:v>
                </c:pt>
                <c:pt idx="6165">
                  <c:v>520.55955041901029</c:v>
                </c:pt>
                <c:pt idx="6166">
                  <c:v>520.56882909889021</c:v>
                </c:pt>
                <c:pt idx="6167">
                  <c:v>520.57540370634797</c:v>
                </c:pt>
                <c:pt idx="6168">
                  <c:v>520.57943330446722</c:v>
                </c:pt>
                <c:pt idx="6169">
                  <c:v>520.59905108478472</c:v>
                </c:pt>
                <c:pt idx="6170">
                  <c:v>520.62922004965139</c:v>
                </c:pt>
                <c:pt idx="6171">
                  <c:v>520.61946418052048</c:v>
                </c:pt>
                <c:pt idx="6172">
                  <c:v>520.60170213617903</c:v>
                </c:pt>
                <c:pt idx="6173">
                  <c:v>520.58924219462597</c:v>
                </c:pt>
                <c:pt idx="6174">
                  <c:v>520.59406710816347</c:v>
                </c:pt>
                <c:pt idx="6175">
                  <c:v>520.58754552173366</c:v>
                </c:pt>
                <c:pt idx="6176">
                  <c:v>520.60302766187613</c:v>
                </c:pt>
                <c:pt idx="6177">
                  <c:v>520.6322422482408</c:v>
                </c:pt>
                <c:pt idx="6178">
                  <c:v>520.65663192106797</c:v>
                </c:pt>
                <c:pt idx="6179">
                  <c:v>520.64167999120434</c:v>
                </c:pt>
                <c:pt idx="6180">
                  <c:v>520.63457517346774</c:v>
                </c:pt>
                <c:pt idx="6181">
                  <c:v>520.63505236271874</c:v>
                </c:pt>
                <c:pt idx="6182">
                  <c:v>520.63902893981015</c:v>
                </c:pt>
                <c:pt idx="6183">
                  <c:v>520.64157394914866</c:v>
                </c:pt>
                <c:pt idx="6184">
                  <c:v>520.6595480776017</c:v>
                </c:pt>
                <c:pt idx="6185">
                  <c:v>520.68802036957607</c:v>
                </c:pt>
                <c:pt idx="6186">
                  <c:v>520.68881568499432</c:v>
                </c:pt>
                <c:pt idx="6187">
                  <c:v>520.66442601216716</c:v>
                </c:pt>
                <c:pt idx="6188">
                  <c:v>520.65265534397656</c:v>
                </c:pt>
                <c:pt idx="6189">
                  <c:v>520.65095867108425</c:v>
                </c:pt>
                <c:pt idx="6190">
                  <c:v>520.63595372019279</c:v>
                </c:pt>
                <c:pt idx="6191">
                  <c:v>520.6465579257698</c:v>
                </c:pt>
                <c:pt idx="6192">
                  <c:v>520.67147780887581</c:v>
                </c:pt>
                <c:pt idx="6193">
                  <c:v>520.68802036957607</c:v>
                </c:pt>
                <c:pt idx="6194">
                  <c:v>520.68446796070771</c:v>
                </c:pt>
                <c:pt idx="6195">
                  <c:v>520.68102159389514</c:v>
                </c:pt>
                <c:pt idx="6196">
                  <c:v>520.68786130649232</c:v>
                </c:pt>
                <c:pt idx="6197">
                  <c:v>520.70700189755894</c:v>
                </c:pt>
                <c:pt idx="6198">
                  <c:v>520.71373556810033</c:v>
                </c:pt>
                <c:pt idx="6199">
                  <c:v>520.74061722923807</c:v>
                </c:pt>
                <c:pt idx="6200">
                  <c:v>520.76649149084608</c:v>
                </c:pt>
                <c:pt idx="6201">
                  <c:v>520.77460370811252</c:v>
                </c:pt>
                <c:pt idx="6202">
                  <c:v>520.76452971281435</c:v>
                </c:pt>
                <c:pt idx="6203">
                  <c:v>520.75747791610559</c:v>
                </c:pt>
                <c:pt idx="6204">
                  <c:v>520.76368137636814</c:v>
                </c:pt>
                <c:pt idx="6205">
                  <c:v>520.77900445342698</c:v>
                </c:pt>
                <c:pt idx="6206">
                  <c:v>520.77948164267787</c:v>
                </c:pt>
                <c:pt idx="6207">
                  <c:v>520.79846317066085</c:v>
                </c:pt>
                <c:pt idx="6208">
                  <c:v>520.83112412383809</c:v>
                </c:pt>
                <c:pt idx="6209">
                  <c:v>520.83483559578997</c:v>
                </c:pt>
                <c:pt idx="6210">
                  <c:v>520.81458156313784</c:v>
                </c:pt>
                <c:pt idx="6211">
                  <c:v>520.82311794862744</c:v>
                </c:pt>
                <c:pt idx="6212">
                  <c:v>520.84570490650651</c:v>
                </c:pt>
                <c:pt idx="6213">
                  <c:v>520.84909825229113</c:v>
                </c:pt>
                <c:pt idx="6214">
                  <c:v>520.85774067983641</c:v>
                </c:pt>
                <c:pt idx="6215">
                  <c:v>520.88955329656756</c:v>
                </c:pt>
                <c:pt idx="6216">
                  <c:v>520.89819572411272</c:v>
                </c:pt>
                <c:pt idx="6217">
                  <c:v>520.87184427325383</c:v>
                </c:pt>
                <c:pt idx="6218">
                  <c:v>520.8639971611268</c:v>
                </c:pt>
                <c:pt idx="6219">
                  <c:v>520.86670123354895</c:v>
                </c:pt>
                <c:pt idx="6220">
                  <c:v>520.87221542044904</c:v>
                </c:pt>
                <c:pt idx="6221">
                  <c:v>520.88186524752416</c:v>
                </c:pt>
                <c:pt idx="6222">
                  <c:v>520.89867291336373</c:v>
                </c:pt>
                <c:pt idx="6223">
                  <c:v>520.91776048340239</c:v>
                </c:pt>
                <c:pt idx="6224">
                  <c:v>520.91394296939472</c:v>
                </c:pt>
                <c:pt idx="6225">
                  <c:v>520.89824874514068</c:v>
                </c:pt>
                <c:pt idx="6226">
                  <c:v>520.90349782690134</c:v>
                </c:pt>
                <c:pt idx="6227">
                  <c:v>520.92110080815917</c:v>
                </c:pt>
                <c:pt idx="6228">
                  <c:v>520.93085667729008</c:v>
                </c:pt>
                <c:pt idx="6229">
                  <c:v>520.95079258377484</c:v>
                </c:pt>
                <c:pt idx="6230">
                  <c:v>520.97242516315202</c:v>
                </c:pt>
                <c:pt idx="6231">
                  <c:v>520.98080248555789</c:v>
                </c:pt>
                <c:pt idx="6232">
                  <c:v>520.95625374964698</c:v>
                </c:pt>
                <c:pt idx="6233">
                  <c:v>520.92375185955348</c:v>
                </c:pt>
                <c:pt idx="6234">
                  <c:v>520.91982830348991</c:v>
                </c:pt>
                <c:pt idx="6235">
                  <c:v>520.92730426842172</c:v>
                </c:pt>
                <c:pt idx="6236">
                  <c:v>520.92783447870056</c:v>
                </c:pt>
                <c:pt idx="6237">
                  <c:v>520.94681600668343</c:v>
                </c:pt>
                <c:pt idx="6238">
                  <c:v>520.97555340379722</c:v>
                </c:pt>
                <c:pt idx="6239">
                  <c:v>520.97735611874532</c:v>
                </c:pt>
                <c:pt idx="6240">
                  <c:v>520.95779135945565</c:v>
                </c:pt>
                <c:pt idx="6241">
                  <c:v>520.93981723100262</c:v>
                </c:pt>
                <c:pt idx="6242">
                  <c:v>520.94994424732874</c:v>
                </c:pt>
                <c:pt idx="6243">
                  <c:v>520.94766434312965</c:v>
                </c:pt>
                <c:pt idx="6244">
                  <c:v>520.95291342489031</c:v>
                </c:pt>
                <c:pt idx="6245">
                  <c:v>520.97666684538285</c:v>
                </c:pt>
                <c:pt idx="6246">
                  <c:v>521.00312433829754</c:v>
                </c:pt>
                <c:pt idx="6247">
                  <c:v>521.00710091538895</c:v>
                </c:pt>
                <c:pt idx="6248">
                  <c:v>521.00959290369951</c:v>
                </c:pt>
                <c:pt idx="6249">
                  <c:v>521.0169098055477</c:v>
                </c:pt>
                <c:pt idx="6250">
                  <c:v>521.02735494804108</c:v>
                </c:pt>
                <c:pt idx="6251">
                  <c:v>521.02777911626413</c:v>
                </c:pt>
                <c:pt idx="6252">
                  <c:v>521.02337837094967</c:v>
                </c:pt>
                <c:pt idx="6253">
                  <c:v>521.04691970733063</c:v>
                </c:pt>
                <c:pt idx="6254">
                  <c:v>521.0480861699441</c:v>
                </c:pt>
                <c:pt idx="6255">
                  <c:v>521.03599737558636</c:v>
                </c:pt>
                <c:pt idx="6256">
                  <c:v>521.03435372372189</c:v>
                </c:pt>
                <c:pt idx="6257">
                  <c:v>521.06006892224616</c:v>
                </c:pt>
                <c:pt idx="6258">
                  <c:v>521.07125635912996</c:v>
                </c:pt>
                <c:pt idx="6259">
                  <c:v>521.09882729363017</c:v>
                </c:pt>
                <c:pt idx="6260">
                  <c:v>521.12586801785164</c:v>
                </c:pt>
                <c:pt idx="6261">
                  <c:v>521.15381009954717</c:v>
                </c:pt>
                <c:pt idx="6262">
                  <c:v>521.15221946871054</c:v>
                </c:pt>
                <c:pt idx="6263">
                  <c:v>521.1409790107989</c:v>
                </c:pt>
                <c:pt idx="6264">
                  <c:v>521.14129713696627</c:v>
                </c:pt>
                <c:pt idx="6265">
                  <c:v>521.14315287294221</c:v>
                </c:pt>
                <c:pt idx="6266">
                  <c:v>521.14463746172305</c:v>
                </c:pt>
                <c:pt idx="6267">
                  <c:v>521.1486670598423</c:v>
                </c:pt>
                <c:pt idx="6268">
                  <c:v>521.17252652239063</c:v>
                </c:pt>
                <c:pt idx="6269">
                  <c:v>521.17098891258195</c:v>
                </c:pt>
                <c:pt idx="6270">
                  <c:v>521.16261159017608</c:v>
                </c:pt>
                <c:pt idx="6271">
                  <c:v>521.14474350377873</c:v>
                </c:pt>
                <c:pt idx="6272">
                  <c:v>521.14739455517304</c:v>
                </c:pt>
                <c:pt idx="6273">
                  <c:v>521.1589001182241</c:v>
                </c:pt>
                <c:pt idx="6274">
                  <c:v>521.16706535651838</c:v>
                </c:pt>
                <c:pt idx="6275">
                  <c:v>521.19977933072357</c:v>
                </c:pt>
                <c:pt idx="6276">
                  <c:v>521.23535644043454</c:v>
                </c:pt>
                <c:pt idx="6277">
                  <c:v>521.24442303620287</c:v>
                </c:pt>
                <c:pt idx="6278">
                  <c:v>521.23440206193254</c:v>
                </c:pt>
                <c:pt idx="6279">
                  <c:v>521.24474116237013</c:v>
                </c:pt>
                <c:pt idx="6280">
                  <c:v>521.2499902441308</c:v>
                </c:pt>
                <c:pt idx="6281">
                  <c:v>521.25375473711063</c:v>
                </c:pt>
                <c:pt idx="6282">
                  <c:v>521.2647831109108</c:v>
                </c:pt>
                <c:pt idx="6283">
                  <c:v>521.28132567161094</c:v>
                </c:pt>
                <c:pt idx="6284">
                  <c:v>521.29420978138705</c:v>
                </c:pt>
                <c:pt idx="6285">
                  <c:v>521.28387068094946</c:v>
                </c:pt>
                <c:pt idx="6286">
                  <c:v>521.26579051044064</c:v>
                </c:pt>
                <c:pt idx="6287">
                  <c:v>521.26833551977904</c:v>
                </c:pt>
                <c:pt idx="6288">
                  <c:v>521.2673281202492</c:v>
                </c:pt>
                <c:pt idx="6289">
                  <c:v>521.26706301510978</c:v>
                </c:pt>
                <c:pt idx="6290">
                  <c:v>521.26282133287907</c:v>
                </c:pt>
                <c:pt idx="6291">
                  <c:v>521.28296932347541</c:v>
                </c:pt>
                <c:pt idx="6292">
                  <c:v>521.27719003143591</c:v>
                </c:pt>
                <c:pt idx="6293">
                  <c:v>521.25836756653666</c:v>
                </c:pt>
                <c:pt idx="6294">
                  <c:v>521.2433626156452</c:v>
                </c:pt>
                <c:pt idx="6295">
                  <c:v>521.26160184923765</c:v>
                </c:pt>
                <c:pt idx="6296">
                  <c:v>521.26785833052816</c:v>
                </c:pt>
                <c:pt idx="6297">
                  <c:v>521.29097549868607</c:v>
                </c:pt>
                <c:pt idx="6298">
                  <c:v>521.31329735142572</c:v>
                </c:pt>
                <c:pt idx="6299">
                  <c:v>521.32941574390281</c:v>
                </c:pt>
                <c:pt idx="6300">
                  <c:v>521.31769809674017</c:v>
                </c:pt>
                <c:pt idx="6301">
                  <c:v>521.30937379536215</c:v>
                </c:pt>
                <c:pt idx="6302">
                  <c:v>521.30465492388043</c:v>
                </c:pt>
                <c:pt idx="6303">
                  <c:v>521.32681771353646</c:v>
                </c:pt>
                <c:pt idx="6304">
                  <c:v>521.33726285602972</c:v>
                </c:pt>
                <c:pt idx="6305">
                  <c:v>521.35269197514435</c:v>
                </c:pt>
                <c:pt idx="6306">
                  <c:v>521.38026290964467</c:v>
                </c:pt>
                <c:pt idx="6307">
                  <c:v>521.38439854981971</c:v>
                </c:pt>
                <c:pt idx="6308">
                  <c:v>521.37093120873681</c:v>
                </c:pt>
                <c:pt idx="6309">
                  <c:v>521.36759088398014</c:v>
                </c:pt>
                <c:pt idx="6310">
                  <c:v>521.38959461055242</c:v>
                </c:pt>
                <c:pt idx="6311">
                  <c:v>521.3947376502573</c:v>
                </c:pt>
                <c:pt idx="6312">
                  <c:v>521.41668835580174</c:v>
                </c:pt>
                <c:pt idx="6313">
                  <c:v>521.43715447256545</c:v>
                </c:pt>
                <c:pt idx="6314">
                  <c:v>521.456719231855</c:v>
                </c:pt>
                <c:pt idx="6315">
                  <c:v>521.44516064777611</c:v>
                </c:pt>
                <c:pt idx="6316">
                  <c:v>521.42082399597678</c:v>
                </c:pt>
                <c:pt idx="6317">
                  <c:v>521.41202250534786</c:v>
                </c:pt>
                <c:pt idx="6318">
                  <c:v>521.41711252402479</c:v>
                </c:pt>
                <c:pt idx="6319">
                  <c:v>521.42559588848644</c:v>
                </c:pt>
                <c:pt idx="6320">
                  <c:v>521.43869208237413</c:v>
                </c:pt>
                <c:pt idx="6321">
                  <c:v>521.47156511966284</c:v>
                </c:pt>
                <c:pt idx="6322">
                  <c:v>521.48163911496101</c:v>
                </c:pt>
                <c:pt idx="6323">
                  <c:v>521.46939125751965</c:v>
                </c:pt>
                <c:pt idx="6324">
                  <c:v>521.46371800753593</c:v>
                </c:pt>
                <c:pt idx="6325">
                  <c:v>521.47087584630037</c:v>
                </c:pt>
                <c:pt idx="6326">
                  <c:v>521.49059966867367</c:v>
                </c:pt>
                <c:pt idx="6327">
                  <c:v>521.50693014526223</c:v>
                </c:pt>
                <c:pt idx="6328">
                  <c:v>521.53100169192214</c:v>
                </c:pt>
                <c:pt idx="6329">
                  <c:v>521.55072551429544</c:v>
                </c:pt>
                <c:pt idx="6330">
                  <c:v>521.55385375494063</c:v>
                </c:pt>
                <c:pt idx="6331">
                  <c:v>521.53025939753172</c:v>
                </c:pt>
                <c:pt idx="6332">
                  <c:v>521.51233829010653</c:v>
                </c:pt>
                <c:pt idx="6333">
                  <c:v>521.52013238120571</c:v>
                </c:pt>
                <c:pt idx="6334">
                  <c:v>521.5157846569191</c:v>
                </c:pt>
                <c:pt idx="6335">
                  <c:v>521.52368479007396</c:v>
                </c:pt>
                <c:pt idx="6336">
                  <c:v>521.54489320122809</c:v>
                </c:pt>
                <c:pt idx="6337">
                  <c:v>521.56249618248592</c:v>
                </c:pt>
                <c:pt idx="6338">
                  <c:v>521.54372673861462</c:v>
                </c:pt>
                <c:pt idx="6339">
                  <c:v>521.53428899565097</c:v>
                </c:pt>
                <c:pt idx="6340">
                  <c:v>521.52766136716536</c:v>
                </c:pt>
                <c:pt idx="6341">
                  <c:v>521.53402389051155</c:v>
                </c:pt>
                <c:pt idx="6342">
                  <c:v>521.53195607042403</c:v>
                </c:pt>
                <c:pt idx="6343">
                  <c:v>521.55083155635123</c:v>
                </c:pt>
                <c:pt idx="6344">
                  <c:v>521.57299434600714</c:v>
                </c:pt>
                <c:pt idx="6345">
                  <c:v>521.58322740438905</c:v>
                </c:pt>
                <c:pt idx="6346">
                  <c:v>521.56048138342635</c:v>
                </c:pt>
                <c:pt idx="6347">
                  <c:v>521.55984513109172</c:v>
                </c:pt>
                <c:pt idx="6348">
                  <c:v>521.56928287405526</c:v>
                </c:pt>
                <c:pt idx="6349">
                  <c:v>521.57373664039756</c:v>
                </c:pt>
                <c:pt idx="6350">
                  <c:v>521.58359855158426</c:v>
                </c:pt>
                <c:pt idx="6351">
                  <c:v>521.61742596737497</c:v>
                </c:pt>
                <c:pt idx="6352">
                  <c:v>521.62882548837024</c:v>
                </c:pt>
                <c:pt idx="6353">
                  <c:v>521.61488095803645</c:v>
                </c:pt>
                <c:pt idx="6354">
                  <c:v>521.60051225947961</c:v>
                </c:pt>
                <c:pt idx="6355">
                  <c:v>521.60178476414887</c:v>
                </c:pt>
                <c:pt idx="6356">
                  <c:v>521.60570832021233</c:v>
                </c:pt>
                <c:pt idx="6357">
                  <c:v>521.61954680849033</c:v>
                </c:pt>
                <c:pt idx="6358">
                  <c:v>521.63614239021842</c:v>
                </c:pt>
                <c:pt idx="6359">
                  <c:v>521.66742479667062</c:v>
                </c:pt>
                <c:pt idx="6360">
                  <c:v>521.67988473822368</c:v>
                </c:pt>
                <c:pt idx="6361">
                  <c:v>521.67166647890144</c:v>
                </c:pt>
                <c:pt idx="6362">
                  <c:v>521.66928053264667</c:v>
                </c:pt>
                <c:pt idx="6363">
                  <c:v>521.68661840876507</c:v>
                </c:pt>
                <c:pt idx="6364">
                  <c:v>521.69032988071706</c:v>
                </c:pt>
                <c:pt idx="6365">
                  <c:v>521.69404135266905</c:v>
                </c:pt>
                <c:pt idx="6366">
                  <c:v>521.7145604904606</c:v>
                </c:pt>
                <c:pt idx="6367">
                  <c:v>521.73953339459445</c:v>
                </c:pt>
                <c:pt idx="6368">
                  <c:v>521.73158024041174</c:v>
                </c:pt>
                <c:pt idx="6369">
                  <c:v>521.72426333856356</c:v>
                </c:pt>
                <c:pt idx="6370">
                  <c:v>521.72113509791836</c:v>
                </c:pt>
                <c:pt idx="6371">
                  <c:v>521.72892918901744</c:v>
                </c:pt>
                <c:pt idx="6372">
                  <c:v>521.71959748810968</c:v>
                </c:pt>
                <c:pt idx="6373">
                  <c:v>521.73147419835595</c:v>
                </c:pt>
                <c:pt idx="6374">
                  <c:v>521.76037065855337</c:v>
                </c:pt>
                <c:pt idx="6375">
                  <c:v>521.76800568656881</c:v>
                </c:pt>
                <c:pt idx="6376">
                  <c:v>521.75835585949369</c:v>
                </c:pt>
                <c:pt idx="6377">
                  <c:v>521.76111295294368</c:v>
                </c:pt>
                <c:pt idx="6378">
                  <c:v>521.77325476832948</c:v>
                </c:pt>
                <c:pt idx="6379">
                  <c:v>521.76567276134188</c:v>
                </c:pt>
                <c:pt idx="6380">
                  <c:v>521.78359386876707</c:v>
                </c:pt>
                <c:pt idx="6381">
                  <c:v>521.79950017713259</c:v>
                </c:pt>
                <c:pt idx="6382">
                  <c:v>521.814080959801</c:v>
                </c:pt>
                <c:pt idx="6383">
                  <c:v>521.80082570282968</c:v>
                </c:pt>
                <c:pt idx="6384">
                  <c:v>521.78672210941227</c:v>
                </c:pt>
                <c:pt idx="6385">
                  <c:v>521.77717832439293</c:v>
                </c:pt>
                <c:pt idx="6386">
                  <c:v>521.78444220521317</c:v>
                </c:pt>
                <c:pt idx="6387">
                  <c:v>521.79138795986614</c:v>
                </c:pt>
                <c:pt idx="6388">
                  <c:v>521.799288093021</c:v>
                </c:pt>
                <c:pt idx="6389">
                  <c:v>521.82457912332222</c:v>
                </c:pt>
                <c:pt idx="6390">
                  <c:v>521.84435596672347</c:v>
                </c:pt>
                <c:pt idx="6391">
                  <c:v>521.83820552748875</c:v>
                </c:pt>
                <c:pt idx="6392">
                  <c:v>521.81826962100388</c:v>
                </c:pt>
                <c:pt idx="6393">
                  <c:v>521.828873826581</c:v>
                </c:pt>
                <c:pt idx="6394">
                  <c:v>521.83603166534544</c:v>
                </c:pt>
                <c:pt idx="6395">
                  <c:v>521.83571353917819</c:v>
                </c:pt>
                <c:pt idx="6396">
                  <c:v>521.84764327045229</c:v>
                </c:pt>
                <c:pt idx="6397">
                  <c:v>521.87245711150251</c:v>
                </c:pt>
                <c:pt idx="6398">
                  <c:v>521.87850150868144</c:v>
                </c:pt>
                <c:pt idx="6399">
                  <c:v>521.85936091761494</c:v>
                </c:pt>
                <c:pt idx="6400">
                  <c:v>521.84621170269941</c:v>
                </c:pt>
                <c:pt idx="6401">
                  <c:v>521.85946695967073</c:v>
                </c:pt>
                <c:pt idx="6402">
                  <c:v>521.856073613886</c:v>
                </c:pt>
                <c:pt idx="6403">
                  <c:v>521.86121665359087</c:v>
                </c:pt>
                <c:pt idx="6404">
                  <c:v>521.88443986380457</c:v>
                </c:pt>
                <c:pt idx="6405">
                  <c:v>521.90400462309424</c:v>
                </c:pt>
                <c:pt idx="6406">
                  <c:v>521.89085540817871</c:v>
                </c:pt>
                <c:pt idx="6407">
                  <c:v>521.88550028436237</c:v>
                </c:pt>
                <c:pt idx="6408">
                  <c:v>521.89732397358068</c:v>
                </c:pt>
                <c:pt idx="6409">
                  <c:v>521.90750401093464</c:v>
                </c:pt>
                <c:pt idx="6410">
                  <c:v>521.92049416276654</c:v>
                </c:pt>
                <c:pt idx="6411">
                  <c:v>521.93162857862239</c:v>
                </c:pt>
                <c:pt idx="6412">
                  <c:v>521.95676054583998</c:v>
                </c:pt>
                <c:pt idx="6413">
                  <c:v>521.95596523042173</c:v>
                </c:pt>
                <c:pt idx="6414">
                  <c:v>521.94758790801586</c:v>
                </c:pt>
                <c:pt idx="6415">
                  <c:v>521.94456570942634</c:v>
                </c:pt>
                <c:pt idx="6416">
                  <c:v>521.96211566965633</c:v>
                </c:pt>
                <c:pt idx="6417">
                  <c:v>521.96185056451691</c:v>
                </c:pt>
                <c:pt idx="6418">
                  <c:v>521.96630433085932</c:v>
                </c:pt>
                <c:pt idx="6419">
                  <c:v>521.98316501772672</c:v>
                </c:pt>
                <c:pt idx="6420">
                  <c:v>522.00002570459424</c:v>
                </c:pt>
                <c:pt idx="6421">
                  <c:v>521.97637832615749</c:v>
                </c:pt>
                <c:pt idx="6422">
                  <c:v>521.96720568833337</c:v>
                </c:pt>
                <c:pt idx="6423">
                  <c:v>521.96593318366411</c:v>
                </c:pt>
                <c:pt idx="6424">
                  <c:v>521.98183949202962</c:v>
                </c:pt>
                <c:pt idx="6425">
                  <c:v>521.9861341952884</c:v>
                </c:pt>
                <c:pt idx="6426">
                  <c:v>522.01349304567714</c:v>
                </c:pt>
                <c:pt idx="6427">
                  <c:v>522.05018359697362</c:v>
                </c:pt>
                <c:pt idx="6428">
                  <c:v>522.06190124413627</c:v>
                </c:pt>
                <c:pt idx="6429">
                  <c:v>522.02977050123786</c:v>
                </c:pt>
                <c:pt idx="6430">
                  <c:v>522.02187036808289</c:v>
                </c:pt>
                <c:pt idx="6431">
                  <c:v>522.03618604561188</c:v>
                </c:pt>
                <c:pt idx="6432">
                  <c:v>522.04122304326097</c:v>
                </c:pt>
                <c:pt idx="6433">
                  <c:v>522.05983342404875</c:v>
                </c:pt>
                <c:pt idx="6434">
                  <c:v>522.09731929076349</c:v>
                </c:pt>
                <c:pt idx="6435">
                  <c:v>522.11232424165507</c:v>
                </c:pt>
                <c:pt idx="6436">
                  <c:v>522.10484827672326</c:v>
                </c:pt>
                <c:pt idx="6437">
                  <c:v>522.07982235156146</c:v>
                </c:pt>
                <c:pt idx="6438">
                  <c:v>522.06831678851029</c:v>
                </c:pt>
                <c:pt idx="6439">
                  <c:v>522.07372493335458</c:v>
                </c:pt>
                <c:pt idx="6440">
                  <c:v>522.08554862257301</c:v>
                </c:pt>
                <c:pt idx="6441">
                  <c:v>522.09228229311441</c:v>
                </c:pt>
                <c:pt idx="6442">
                  <c:v>522.12351167853876</c:v>
                </c:pt>
                <c:pt idx="6443">
                  <c:v>522.13968309204381</c:v>
                </c:pt>
                <c:pt idx="6444">
                  <c:v>522.12913190749464</c:v>
                </c:pt>
                <c:pt idx="6445">
                  <c:v>522.11471018790985</c:v>
                </c:pt>
                <c:pt idx="6446">
                  <c:v>522.13644880934282</c:v>
                </c:pt>
                <c:pt idx="6447">
                  <c:v>522.14084955465728</c:v>
                </c:pt>
                <c:pt idx="6448">
                  <c:v>522.14281133268901</c:v>
                </c:pt>
                <c:pt idx="6449">
                  <c:v>522.16115660833725</c:v>
                </c:pt>
                <c:pt idx="6450">
                  <c:v>522.17838844239998</c:v>
                </c:pt>
                <c:pt idx="6451">
                  <c:v>522.16921580457574</c:v>
                </c:pt>
                <c:pt idx="6452">
                  <c:v>522.14768926725446</c:v>
                </c:pt>
                <c:pt idx="6453">
                  <c:v>522.13772131401197</c:v>
                </c:pt>
                <c:pt idx="6454">
                  <c:v>522.1436596691351</c:v>
                </c:pt>
                <c:pt idx="6455">
                  <c:v>522.14275831166105</c:v>
                </c:pt>
                <c:pt idx="6456">
                  <c:v>522.14408383735827</c:v>
                </c:pt>
                <c:pt idx="6457">
                  <c:v>522.16682985832097</c:v>
                </c:pt>
                <c:pt idx="6458">
                  <c:v>522.16762517373922</c:v>
                </c:pt>
                <c:pt idx="6459">
                  <c:v>522.1464167625852</c:v>
                </c:pt>
                <c:pt idx="6460">
                  <c:v>522.1334266107533</c:v>
                </c:pt>
                <c:pt idx="6461">
                  <c:v>522.13257827430721</c:v>
                </c:pt>
                <c:pt idx="6462">
                  <c:v>522.13565349392445</c:v>
                </c:pt>
                <c:pt idx="6463">
                  <c:v>522.16099754525362</c:v>
                </c:pt>
                <c:pt idx="6464">
                  <c:v>522.18867452180962</c:v>
                </c:pt>
                <c:pt idx="6465">
                  <c:v>522.21857838153687</c:v>
                </c:pt>
                <c:pt idx="6466">
                  <c:v>522.21751796097919</c:v>
                </c:pt>
                <c:pt idx="6467">
                  <c:v>522.19906664327516</c:v>
                </c:pt>
                <c:pt idx="6468">
                  <c:v>522.18931077414425</c:v>
                </c:pt>
                <c:pt idx="6469">
                  <c:v>522.19519610823954</c:v>
                </c:pt>
                <c:pt idx="6470">
                  <c:v>522.20484593531467</c:v>
                </c:pt>
                <c:pt idx="6471">
                  <c:v>522.23188665953603</c:v>
                </c:pt>
                <c:pt idx="6472">
                  <c:v>522.26751679027484</c:v>
                </c:pt>
                <c:pt idx="6473">
                  <c:v>522.29042187432128</c:v>
                </c:pt>
                <c:pt idx="6474">
                  <c:v>522.27748474351733</c:v>
                </c:pt>
                <c:pt idx="6475">
                  <c:v>522.27122826222683</c:v>
                </c:pt>
                <c:pt idx="6476">
                  <c:v>522.26555501224311</c:v>
                </c:pt>
                <c:pt idx="6477">
                  <c:v>522.26894835802773</c:v>
                </c:pt>
                <c:pt idx="6478">
                  <c:v>522.27695453323838</c:v>
                </c:pt>
                <c:pt idx="6479">
                  <c:v>522.29185344207417</c:v>
                </c:pt>
                <c:pt idx="6480">
                  <c:v>522.30436640465507</c:v>
                </c:pt>
                <c:pt idx="6481">
                  <c:v>522.31481154714845</c:v>
                </c:pt>
                <c:pt idx="6482">
                  <c:v>522.30521474110128</c:v>
                </c:pt>
                <c:pt idx="6483">
                  <c:v>522.29339105188285</c:v>
                </c:pt>
                <c:pt idx="6484">
                  <c:v>522.30749464530027</c:v>
                </c:pt>
                <c:pt idx="6485">
                  <c:v>522.29864013364352</c:v>
                </c:pt>
                <c:pt idx="6486">
                  <c:v>522.29842804953194</c:v>
                </c:pt>
                <c:pt idx="6487">
                  <c:v>522.31666728312439</c:v>
                </c:pt>
                <c:pt idx="6488">
                  <c:v>522.33967840922662</c:v>
                </c:pt>
                <c:pt idx="6489">
                  <c:v>522.33729246297173</c:v>
                </c:pt>
                <c:pt idx="6490">
                  <c:v>522.34100393492372</c:v>
                </c:pt>
                <c:pt idx="6491">
                  <c:v>522.33586089521884</c:v>
                </c:pt>
                <c:pt idx="6492">
                  <c:v>522.34535165921034</c:v>
                </c:pt>
                <c:pt idx="6493">
                  <c:v>522.34042070361693</c:v>
                </c:pt>
                <c:pt idx="6494">
                  <c:v>522.34577582743339</c:v>
                </c:pt>
                <c:pt idx="6495">
                  <c:v>522.37854282266642</c:v>
                </c:pt>
                <c:pt idx="6496">
                  <c:v>522.3992210235416</c:v>
                </c:pt>
                <c:pt idx="6497">
                  <c:v>522.38798056562996</c:v>
                </c:pt>
                <c:pt idx="6498">
                  <c:v>522.39010140674532</c:v>
                </c:pt>
                <c:pt idx="6499">
                  <c:v>522.39566861467335</c:v>
                </c:pt>
                <c:pt idx="6500">
                  <c:v>522.39052557496848</c:v>
                </c:pt>
                <c:pt idx="6501">
                  <c:v>522.4005465492387</c:v>
                </c:pt>
                <c:pt idx="6502">
                  <c:v>522.42276235992267</c:v>
                </c:pt>
                <c:pt idx="6503">
                  <c:v>522.43962304679008</c:v>
                </c:pt>
                <c:pt idx="6504">
                  <c:v>522.43029134588232</c:v>
                </c:pt>
                <c:pt idx="6505">
                  <c:v>522.41873276180331</c:v>
                </c:pt>
                <c:pt idx="6506">
                  <c:v>522.4215958973092</c:v>
                </c:pt>
                <c:pt idx="6507">
                  <c:v>522.42217912861588</c:v>
                </c:pt>
                <c:pt idx="6508">
                  <c:v>522.42217912861588</c:v>
                </c:pt>
                <c:pt idx="6509">
                  <c:v>522.43909283651124</c:v>
                </c:pt>
                <c:pt idx="6510">
                  <c:v>522.46390667756145</c:v>
                </c:pt>
                <c:pt idx="6511">
                  <c:v>522.47329139949716</c:v>
                </c:pt>
                <c:pt idx="6512">
                  <c:v>522.45722602804801</c:v>
                </c:pt>
                <c:pt idx="6513">
                  <c:v>522.44116065659875</c:v>
                </c:pt>
                <c:pt idx="6514">
                  <c:v>522.43771428978619</c:v>
                </c:pt>
                <c:pt idx="6515">
                  <c:v>522.43813845800935</c:v>
                </c:pt>
                <c:pt idx="6516">
                  <c:v>522.43861564726024</c:v>
                </c:pt>
                <c:pt idx="6517">
                  <c:v>522.46342948831057</c:v>
                </c:pt>
                <c:pt idx="6518">
                  <c:v>522.48999302328104</c:v>
                </c:pt>
                <c:pt idx="6519">
                  <c:v>522.51623843208415</c:v>
                </c:pt>
                <c:pt idx="6520">
                  <c:v>522.50351338539167</c:v>
                </c:pt>
                <c:pt idx="6521">
                  <c:v>522.50065024988589</c:v>
                </c:pt>
                <c:pt idx="6522">
                  <c:v>522.50828527790134</c:v>
                </c:pt>
                <c:pt idx="6523">
                  <c:v>522.52281303954192</c:v>
                </c:pt>
                <c:pt idx="6524">
                  <c:v>522.52281303954192</c:v>
                </c:pt>
                <c:pt idx="6525">
                  <c:v>522.55568607683074</c:v>
                </c:pt>
                <c:pt idx="6526">
                  <c:v>522.5801817917137</c:v>
                </c:pt>
                <c:pt idx="6527">
                  <c:v>522.57063800669437</c:v>
                </c:pt>
                <c:pt idx="6528">
                  <c:v>522.54932355348444</c:v>
                </c:pt>
                <c:pt idx="6529">
                  <c:v>522.55319408852006</c:v>
                </c:pt>
                <c:pt idx="6530">
                  <c:v>522.55494378244032</c:v>
                </c:pt>
                <c:pt idx="6531">
                  <c:v>522.54741479648067</c:v>
                </c:pt>
                <c:pt idx="6532">
                  <c:v>522.56438152540386</c:v>
                </c:pt>
                <c:pt idx="6533">
                  <c:v>522.5997995720312</c:v>
                </c:pt>
                <c:pt idx="6534">
                  <c:v>522.59189943887623</c:v>
                </c:pt>
                <c:pt idx="6535">
                  <c:v>522.59046787112334</c:v>
                </c:pt>
                <c:pt idx="6536">
                  <c:v>522.59762570988789</c:v>
                </c:pt>
                <c:pt idx="6537">
                  <c:v>522.60308687576003</c:v>
                </c:pt>
                <c:pt idx="6538">
                  <c:v>522.60329895987161</c:v>
                </c:pt>
                <c:pt idx="6539">
                  <c:v>522.62588591775068</c:v>
                </c:pt>
                <c:pt idx="6540">
                  <c:v>522.63187729390165</c:v>
                </c:pt>
                <c:pt idx="6541">
                  <c:v>522.63627803921611</c:v>
                </c:pt>
                <c:pt idx="6542">
                  <c:v>522.63564178688148</c:v>
                </c:pt>
                <c:pt idx="6543">
                  <c:v>522.62742352755936</c:v>
                </c:pt>
                <c:pt idx="6544">
                  <c:v>522.62604498083431</c:v>
                </c:pt>
                <c:pt idx="6545">
                  <c:v>522.64667016068165</c:v>
                </c:pt>
                <c:pt idx="6546">
                  <c:v>522.65584279850577</c:v>
                </c:pt>
                <c:pt idx="6547">
                  <c:v>522.67747537788296</c:v>
                </c:pt>
                <c:pt idx="6548">
                  <c:v>522.6976233684793</c:v>
                </c:pt>
                <c:pt idx="6549">
                  <c:v>522.70329661846301</c:v>
                </c:pt>
                <c:pt idx="6550">
                  <c:v>522.67827069330122</c:v>
                </c:pt>
                <c:pt idx="6551">
                  <c:v>522.6757256839627</c:v>
                </c:pt>
                <c:pt idx="6552">
                  <c:v>522.68086872366757</c:v>
                </c:pt>
                <c:pt idx="6553">
                  <c:v>522.68659499467913</c:v>
                </c:pt>
                <c:pt idx="6554">
                  <c:v>522.6989488941764</c:v>
                </c:pt>
                <c:pt idx="6555">
                  <c:v>522.72508826092383</c:v>
                </c:pt>
                <c:pt idx="6556">
                  <c:v>522.74125967442876</c:v>
                </c:pt>
                <c:pt idx="6557">
                  <c:v>522.73505621416621</c:v>
                </c:pt>
                <c:pt idx="6558">
                  <c:v>522.7073792376101</c:v>
                </c:pt>
                <c:pt idx="6559">
                  <c:v>522.69343470727631</c:v>
                </c:pt>
                <c:pt idx="6560">
                  <c:v>522.69004136149169</c:v>
                </c:pt>
                <c:pt idx="6561">
                  <c:v>522.67604381013007</c:v>
                </c:pt>
                <c:pt idx="6562">
                  <c:v>522.6694692026723</c:v>
                </c:pt>
                <c:pt idx="6563">
                  <c:v>522.6994260834274</c:v>
                </c:pt>
                <c:pt idx="6564">
                  <c:v>522.71124977264571</c:v>
                </c:pt>
                <c:pt idx="6565">
                  <c:v>522.69385887549947</c:v>
                </c:pt>
                <c:pt idx="6566">
                  <c:v>522.68749635215318</c:v>
                </c:pt>
                <c:pt idx="6567">
                  <c:v>522.69958514651103</c:v>
                </c:pt>
                <c:pt idx="6568">
                  <c:v>522.70350870257448</c:v>
                </c:pt>
                <c:pt idx="6569">
                  <c:v>522.71575656001596</c:v>
                </c:pt>
                <c:pt idx="6570">
                  <c:v>522.74703896646827</c:v>
                </c:pt>
                <c:pt idx="6571">
                  <c:v>522.77694282619552</c:v>
                </c:pt>
                <c:pt idx="6572">
                  <c:v>522.78394160187634</c:v>
                </c:pt>
                <c:pt idx="6573">
                  <c:v>522.77842741497625</c:v>
                </c:pt>
                <c:pt idx="6574">
                  <c:v>522.77466292199642</c:v>
                </c:pt>
                <c:pt idx="6575">
                  <c:v>522.78659265327053</c:v>
                </c:pt>
                <c:pt idx="6576">
                  <c:v>522.78097242431477</c:v>
                </c:pt>
                <c:pt idx="6577">
                  <c:v>522.78945578877642</c:v>
                </c:pt>
                <c:pt idx="6578">
                  <c:v>522.80970982142856</c:v>
                </c:pt>
                <c:pt idx="6579">
                  <c:v>522.82190465784208</c:v>
                </c:pt>
                <c:pt idx="6580">
                  <c:v>522.80578626536499</c:v>
                </c:pt>
                <c:pt idx="6581">
                  <c:v>522.80583928639294</c:v>
                </c:pt>
                <c:pt idx="6582">
                  <c:v>522.81426962982664</c:v>
                </c:pt>
                <c:pt idx="6583">
                  <c:v>522.8234952886786</c:v>
                </c:pt>
                <c:pt idx="6584">
                  <c:v>522.83505387275761</c:v>
                </c:pt>
                <c:pt idx="6585">
                  <c:v>522.86580606893097</c:v>
                </c:pt>
                <c:pt idx="6586">
                  <c:v>522.8870144800851</c:v>
                </c:pt>
                <c:pt idx="6587">
                  <c:v>522.87959153618112</c:v>
                </c:pt>
                <c:pt idx="6588">
                  <c:v>522.85933750352899</c:v>
                </c:pt>
                <c:pt idx="6589">
                  <c:v>522.84682454094809</c:v>
                </c:pt>
                <c:pt idx="6590">
                  <c:v>522.84199962741059</c:v>
                </c:pt>
                <c:pt idx="6591">
                  <c:v>522.84592318347404</c:v>
                </c:pt>
                <c:pt idx="6592">
                  <c:v>522.85318706429439</c:v>
                </c:pt>
                <c:pt idx="6593">
                  <c:v>522.86288991239735</c:v>
                </c:pt>
                <c:pt idx="6594">
                  <c:v>522.87635725348014</c:v>
                </c:pt>
                <c:pt idx="6595">
                  <c:v>522.856103220828</c:v>
                </c:pt>
                <c:pt idx="6596">
                  <c:v>522.84597620450199</c:v>
                </c:pt>
                <c:pt idx="6597">
                  <c:v>522.85096018112313</c:v>
                </c:pt>
                <c:pt idx="6598">
                  <c:v>522.86172344978388</c:v>
                </c:pt>
                <c:pt idx="6599">
                  <c:v>522.86914639368774</c:v>
                </c:pt>
                <c:pt idx="6600">
                  <c:v>522.88738562728031</c:v>
                </c:pt>
                <c:pt idx="6601">
                  <c:v>522.90355704078524</c:v>
                </c:pt>
                <c:pt idx="6602">
                  <c:v>522.90594298704002</c:v>
                </c:pt>
                <c:pt idx="6603">
                  <c:v>522.89703545435532</c:v>
                </c:pt>
                <c:pt idx="6604">
                  <c:v>522.8793264310417</c:v>
                </c:pt>
                <c:pt idx="6605">
                  <c:v>522.89507367632359</c:v>
                </c:pt>
                <c:pt idx="6606">
                  <c:v>522.88600708055526</c:v>
                </c:pt>
                <c:pt idx="6607">
                  <c:v>522.88918834222841</c:v>
                </c:pt>
                <c:pt idx="6608">
                  <c:v>522.9079577860997</c:v>
                </c:pt>
                <c:pt idx="6609">
                  <c:v>522.92073585382002</c:v>
                </c:pt>
                <c:pt idx="6610">
                  <c:v>522.90122411555831</c:v>
                </c:pt>
                <c:pt idx="6611">
                  <c:v>522.89480857118417</c:v>
                </c:pt>
                <c:pt idx="6612">
                  <c:v>522.90239057817178</c:v>
                </c:pt>
                <c:pt idx="6613">
                  <c:v>522.90997258515938</c:v>
                </c:pt>
                <c:pt idx="6614">
                  <c:v>522.92264461082391</c:v>
                </c:pt>
                <c:pt idx="6615">
                  <c:v>522.93807372993842</c:v>
                </c:pt>
                <c:pt idx="6616">
                  <c:v>522.97158301956188</c:v>
                </c:pt>
                <c:pt idx="6617">
                  <c:v>522.97449917609561</c:v>
                </c:pt>
                <c:pt idx="6618">
                  <c:v>522.95143502896553</c:v>
                </c:pt>
                <c:pt idx="6619">
                  <c:v>522.94114894955578</c:v>
                </c:pt>
                <c:pt idx="6620">
                  <c:v>522.95180617616074</c:v>
                </c:pt>
                <c:pt idx="6621">
                  <c:v>522.94560271589819</c:v>
                </c:pt>
                <c:pt idx="6622">
                  <c:v>522.95313170185784</c:v>
                </c:pt>
                <c:pt idx="6623">
                  <c:v>522.98505036064478</c:v>
                </c:pt>
                <c:pt idx="6624">
                  <c:v>523.01553745167871</c:v>
                </c:pt>
                <c:pt idx="6625">
                  <c:v>523.01193202178251</c:v>
                </c:pt>
                <c:pt idx="6626">
                  <c:v>523.00965211758341</c:v>
                </c:pt>
                <c:pt idx="6627">
                  <c:v>523.00970513861137</c:v>
                </c:pt>
                <c:pt idx="6628">
                  <c:v>523.01410588392582</c:v>
                </c:pt>
                <c:pt idx="6629">
                  <c:v>523.02280133249894</c:v>
                </c:pt>
                <c:pt idx="6630">
                  <c:v>523.02099861755084</c:v>
                </c:pt>
                <c:pt idx="6631">
                  <c:v>523.04157077637035</c:v>
                </c:pt>
                <c:pt idx="6632">
                  <c:v>523.06145366182727</c:v>
                </c:pt>
                <c:pt idx="6633">
                  <c:v>523.04613058476843</c:v>
                </c:pt>
                <c:pt idx="6634">
                  <c:v>523.02714905678556</c:v>
                </c:pt>
                <c:pt idx="6635">
                  <c:v>523.04947090952521</c:v>
                </c:pt>
                <c:pt idx="6636">
                  <c:v>523.06267314546858</c:v>
                </c:pt>
                <c:pt idx="6637">
                  <c:v>523.05726500062428</c:v>
                </c:pt>
                <c:pt idx="6638">
                  <c:v>523.07470891879848</c:v>
                </c:pt>
                <c:pt idx="6639">
                  <c:v>523.08568427157081</c:v>
                </c:pt>
                <c:pt idx="6640">
                  <c:v>523.09172866874962</c:v>
                </c:pt>
                <c:pt idx="6641">
                  <c:v>523.06855847956388</c:v>
                </c:pt>
                <c:pt idx="6642">
                  <c:v>523.07990497953131</c:v>
                </c:pt>
                <c:pt idx="6643">
                  <c:v>523.09464482528335</c:v>
                </c:pt>
                <c:pt idx="6644">
                  <c:v>523.1139444794336</c:v>
                </c:pt>
                <c:pt idx="6645">
                  <c:v>523.10233287432675</c:v>
                </c:pt>
                <c:pt idx="6646">
                  <c:v>523.12714671537697</c:v>
                </c:pt>
                <c:pt idx="6647">
                  <c:v>523.1294796406039</c:v>
                </c:pt>
                <c:pt idx="6648">
                  <c:v>523.12661650509813</c:v>
                </c:pt>
                <c:pt idx="6649">
                  <c:v>523.11495187896332</c:v>
                </c:pt>
                <c:pt idx="6650">
                  <c:v>523.13769789992614</c:v>
                </c:pt>
                <c:pt idx="6651">
                  <c:v>523.14183354010117</c:v>
                </c:pt>
                <c:pt idx="6652">
                  <c:v>523.14835512653099</c:v>
                </c:pt>
                <c:pt idx="6653">
                  <c:v>523.14999877839546</c:v>
                </c:pt>
                <c:pt idx="6654">
                  <c:v>523.17316896758132</c:v>
                </c:pt>
                <c:pt idx="6655">
                  <c:v>523.16813196993223</c:v>
                </c:pt>
                <c:pt idx="6656">
                  <c:v>523.14724168494547</c:v>
                </c:pt>
                <c:pt idx="6657">
                  <c:v>523.13764487889819</c:v>
                </c:pt>
                <c:pt idx="6658">
                  <c:v>523.1528088928734</c:v>
                </c:pt>
                <c:pt idx="6659">
                  <c:v>523.15074107278588</c:v>
                </c:pt>
                <c:pt idx="6660">
                  <c:v>523.15445254473775</c:v>
                </c:pt>
                <c:pt idx="6661">
                  <c:v>523.17979659606692</c:v>
                </c:pt>
                <c:pt idx="6662">
                  <c:v>523.19352904228913</c:v>
                </c:pt>
                <c:pt idx="6663">
                  <c:v>523.17688043953319</c:v>
                </c:pt>
                <c:pt idx="6664">
                  <c:v>523.16431445592445</c:v>
                </c:pt>
                <c:pt idx="6665">
                  <c:v>523.16526883442634</c:v>
                </c:pt>
                <c:pt idx="6666">
                  <c:v>523.16993468488022</c:v>
                </c:pt>
                <c:pt idx="6667">
                  <c:v>523.17369917786016</c:v>
                </c:pt>
                <c:pt idx="6668">
                  <c:v>523.19082496986698</c:v>
                </c:pt>
                <c:pt idx="6669">
                  <c:v>523.2058829417864</c:v>
                </c:pt>
                <c:pt idx="6670">
                  <c:v>523.20826888804129</c:v>
                </c:pt>
                <c:pt idx="6671">
                  <c:v>523.19045382267188</c:v>
                </c:pt>
                <c:pt idx="6672">
                  <c:v>523.17274479935816</c:v>
                </c:pt>
                <c:pt idx="6673">
                  <c:v>523.18504567782759</c:v>
                </c:pt>
                <c:pt idx="6674">
                  <c:v>523.1938471684565</c:v>
                </c:pt>
                <c:pt idx="6675">
                  <c:v>523.19989156563543</c:v>
                </c:pt>
                <c:pt idx="6676">
                  <c:v>523.21897913567409</c:v>
                </c:pt>
                <c:pt idx="6677">
                  <c:v>523.22995448844631</c:v>
                </c:pt>
                <c:pt idx="6678">
                  <c:v>523.21288171746721</c:v>
                </c:pt>
                <c:pt idx="6679">
                  <c:v>523.19713447218533</c:v>
                </c:pt>
                <c:pt idx="6680">
                  <c:v>523.20461043711714</c:v>
                </c:pt>
                <c:pt idx="6681">
                  <c:v>523.21213942307691</c:v>
                </c:pt>
                <c:pt idx="6682">
                  <c:v>523.23249949778472</c:v>
                </c:pt>
                <c:pt idx="6683">
                  <c:v>523.24358089261273</c:v>
                </c:pt>
                <c:pt idx="6684">
                  <c:v>523.26250939956776</c:v>
                </c:pt>
                <c:pt idx="6685">
                  <c:v>523.25980532714561</c:v>
                </c:pt>
                <c:pt idx="6686">
                  <c:v>523.25010247904265</c:v>
                </c:pt>
                <c:pt idx="6687">
                  <c:v>523.23610492768091</c:v>
                </c:pt>
                <c:pt idx="6688">
                  <c:v>523.24633798606283</c:v>
                </c:pt>
                <c:pt idx="6689">
                  <c:v>523.25826771733693</c:v>
                </c:pt>
                <c:pt idx="6690">
                  <c:v>523.26643295563122</c:v>
                </c:pt>
                <c:pt idx="6691">
                  <c:v>523.28355874763815</c:v>
                </c:pt>
                <c:pt idx="6692">
                  <c:v>523.31006926158079</c:v>
                </c:pt>
                <c:pt idx="6693">
                  <c:v>523.3126142709192</c:v>
                </c:pt>
                <c:pt idx="6694">
                  <c:v>523.29607171021905</c:v>
                </c:pt>
                <c:pt idx="6695">
                  <c:v>523.29665494152584</c:v>
                </c:pt>
                <c:pt idx="6696">
                  <c:v>523.31028134569226</c:v>
                </c:pt>
                <c:pt idx="6697">
                  <c:v>523.31574251156451</c:v>
                </c:pt>
                <c:pt idx="6698">
                  <c:v>523.323324518552</c:v>
                </c:pt>
                <c:pt idx="6699">
                  <c:v>523.35100149510811</c:v>
                </c:pt>
                <c:pt idx="6700">
                  <c:v>523.35699287125908</c:v>
                </c:pt>
                <c:pt idx="6701">
                  <c:v>523.33461799749159</c:v>
                </c:pt>
                <c:pt idx="6702">
                  <c:v>523.31998419379522</c:v>
                </c:pt>
                <c:pt idx="6703">
                  <c:v>523.31913585734912</c:v>
                </c:pt>
                <c:pt idx="6704">
                  <c:v>523.31600761670393</c:v>
                </c:pt>
                <c:pt idx="6705">
                  <c:v>523.32926287367513</c:v>
                </c:pt>
                <c:pt idx="6706">
                  <c:v>523.36022715396007</c:v>
                </c:pt>
                <c:pt idx="6707">
                  <c:v>523.36849843431014</c:v>
                </c:pt>
                <c:pt idx="6708">
                  <c:v>523.37374751607081</c:v>
                </c:pt>
                <c:pt idx="6709">
                  <c:v>523.35105451613595</c:v>
                </c:pt>
                <c:pt idx="6710">
                  <c:v>523.33885967972242</c:v>
                </c:pt>
                <c:pt idx="6711">
                  <c:v>523.33626164935606</c:v>
                </c:pt>
                <c:pt idx="6712">
                  <c:v>523.35089545305232</c:v>
                </c:pt>
                <c:pt idx="6713">
                  <c:v>523.35540224042256</c:v>
                </c:pt>
                <c:pt idx="6714">
                  <c:v>523.39097935013353</c:v>
                </c:pt>
                <c:pt idx="6715">
                  <c:v>523.40953670989336</c:v>
                </c:pt>
                <c:pt idx="6716">
                  <c:v>523.40036407206912</c:v>
                </c:pt>
                <c:pt idx="6717">
                  <c:v>523.38822225668343</c:v>
                </c:pt>
                <c:pt idx="6718">
                  <c:v>523.39416061180657</c:v>
                </c:pt>
                <c:pt idx="6719">
                  <c:v>523.39203977069121</c:v>
                </c:pt>
                <c:pt idx="6720">
                  <c:v>523.38679068893055</c:v>
                </c:pt>
                <c:pt idx="6721">
                  <c:v>523.40105334543171</c:v>
                </c:pt>
                <c:pt idx="6722">
                  <c:v>523.41388443417986</c:v>
                </c:pt>
                <c:pt idx="6723">
                  <c:v>523.41399047623565</c:v>
                </c:pt>
                <c:pt idx="6724">
                  <c:v>523.39702374731246</c:v>
                </c:pt>
                <c:pt idx="6725">
                  <c:v>523.38376849034114</c:v>
                </c:pt>
                <c:pt idx="6726">
                  <c:v>523.38567724734503</c:v>
                </c:pt>
                <c:pt idx="6727">
                  <c:v>523.3893887192969</c:v>
                </c:pt>
                <c:pt idx="6728">
                  <c:v>523.38694975201417</c:v>
                </c:pt>
                <c:pt idx="6729">
                  <c:v>523.40810514214036</c:v>
                </c:pt>
                <c:pt idx="6730">
                  <c:v>523.43997077989934</c:v>
                </c:pt>
                <c:pt idx="6731">
                  <c:v>523.4385922331744</c:v>
                </c:pt>
                <c:pt idx="6732">
                  <c:v>523.43610024486372</c:v>
                </c:pt>
                <c:pt idx="6733">
                  <c:v>523.44797695510999</c:v>
                </c:pt>
                <c:pt idx="6734">
                  <c:v>523.46308794805736</c:v>
                </c:pt>
                <c:pt idx="6735">
                  <c:v>523.46701150412082</c:v>
                </c:pt>
                <c:pt idx="6736">
                  <c:v>523.47443444802468</c:v>
                </c:pt>
                <c:pt idx="6737">
                  <c:v>523.49330993395188</c:v>
                </c:pt>
                <c:pt idx="6738">
                  <c:v>523.49829391057301</c:v>
                </c:pt>
                <c:pt idx="6739">
                  <c:v>523.48127416062198</c:v>
                </c:pt>
                <c:pt idx="6740">
                  <c:v>523.47300288027179</c:v>
                </c:pt>
                <c:pt idx="6741">
                  <c:v>523.49097700872494</c:v>
                </c:pt>
                <c:pt idx="6742">
                  <c:v>523.49946037318648</c:v>
                </c:pt>
                <c:pt idx="6743">
                  <c:v>523.50359601336163</c:v>
                </c:pt>
                <c:pt idx="6744">
                  <c:v>523.5382187445706</c:v>
                </c:pt>
                <c:pt idx="6745">
                  <c:v>523.55258744312744</c:v>
                </c:pt>
                <c:pt idx="6746">
                  <c:v>523.53355289411672</c:v>
                </c:pt>
                <c:pt idx="6747">
                  <c:v>523.52453931937623</c:v>
                </c:pt>
                <c:pt idx="6748">
                  <c:v>523.53228038944746</c:v>
                </c:pt>
                <c:pt idx="6749">
                  <c:v>523.53275757869847</c:v>
                </c:pt>
                <c:pt idx="6750">
                  <c:v>523.5368932188735</c:v>
                </c:pt>
                <c:pt idx="6751">
                  <c:v>523.55248140107165</c:v>
                </c:pt>
                <c:pt idx="6752">
                  <c:v>523.57872680987487</c:v>
                </c:pt>
                <c:pt idx="6753">
                  <c:v>523.58630881686247</c:v>
                </c:pt>
                <c:pt idx="6754">
                  <c:v>523.56054059731025</c:v>
                </c:pt>
                <c:pt idx="6755">
                  <c:v>523.55656402021884</c:v>
                </c:pt>
                <c:pt idx="6756">
                  <c:v>523.55995736600346</c:v>
                </c:pt>
                <c:pt idx="6757">
                  <c:v>523.56478227954108</c:v>
                </c:pt>
                <c:pt idx="6758">
                  <c:v>523.56313862767661</c:v>
                </c:pt>
                <c:pt idx="6759">
                  <c:v>523.58699809022494</c:v>
                </c:pt>
                <c:pt idx="6760">
                  <c:v>523.60661587054244</c:v>
                </c:pt>
                <c:pt idx="6761">
                  <c:v>523.61828049667713</c:v>
                </c:pt>
                <c:pt idx="6762">
                  <c:v>523.59166394067881</c:v>
                </c:pt>
                <c:pt idx="6763">
                  <c:v>523.58222619771527</c:v>
                </c:pt>
                <c:pt idx="6764">
                  <c:v>523.5894900785355</c:v>
                </c:pt>
                <c:pt idx="6765">
                  <c:v>523.59150487759518</c:v>
                </c:pt>
                <c:pt idx="6766">
                  <c:v>523.58259734491048</c:v>
                </c:pt>
                <c:pt idx="6767">
                  <c:v>523.60481315559434</c:v>
                </c:pt>
                <c:pt idx="6768">
                  <c:v>523.61801539153771</c:v>
                </c:pt>
                <c:pt idx="6769">
                  <c:v>523.59447405515675</c:v>
                </c:pt>
                <c:pt idx="6770">
                  <c:v>523.57554554820172</c:v>
                </c:pt>
                <c:pt idx="6771">
                  <c:v>523.58424099677495</c:v>
                </c:pt>
                <c:pt idx="6772">
                  <c:v>523.58996726778651</c:v>
                </c:pt>
                <c:pt idx="6773">
                  <c:v>523.5926183191807</c:v>
                </c:pt>
                <c:pt idx="6774">
                  <c:v>523.6051312817616</c:v>
                </c:pt>
                <c:pt idx="6775">
                  <c:v>523.62464302002343</c:v>
                </c:pt>
                <c:pt idx="6776">
                  <c:v>523.62082550601565</c:v>
                </c:pt>
                <c:pt idx="6777">
                  <c:v>523.5962237490769</c:v>
                </c:pt>
                <c:pt idx="6778">
                  <c:v>523.58996726778651</c:v>
                </c:pt>
                <c:pt idx="6779">
                  <c:v>523.60841858549054</c:v>
                </c:pt>
                <c:pt idx="6780">
                  <c:v>523.60963806913185</c:v>
                </c:pt>
                <c:pt idx="6781">
                  <c:v>523.61997716956955</c:v>
                </c:pt>
                <c:pt idx="6782">
                  <c:v>523.65857647786993</c:v>
                </c:pt>
                <c:pt idx="6783">
                  <c:v>523.68169364602784</c:v>
                </c:pt>
                <c:pt idx="6784">
                  <c:v>523.66435576990932</c:v>
                </c:pt>
                <c:pt idx="6785">
                  <c:v>523.66122752926412</c:v>
                </c:pt>
                <c:pt idx="6786">
                  <c:v>523.67214986100851</c:v>
                </c:pt>
                <c:pt idx="6787">
                  <c:v>523.67294517642677</c:v>
                </c:pt>
                <c:pt idx="6788">
                  <c:v>523.68545813900766</c:v>
                </c:pt>
                <c:pt idx="6789">
                  <c:v>523.71260490528482</c:v>
                </c:pt>
                <c:pt idx="6790">
                  <c:v>523.74351616454192</c:v>
                </c:pt>
                <c:pt idx="6791">
                  <c:v>523.76096008271611</c:v>
                </c:pt>
                <c:pt idx="6792">
                  <c:v>523.74940149863721</c:v>
                </c:pt>
                <c:pt idx="6793">
                  <c:v>523.74219063884482</c:v>
                </c:pt>
                <c:pt idx="6794">
                  <c:v>523.75640027431803</c:v>
                </c:pt>
                <c:pt idx="6795">
                  <c:v>523.75141629769678</c:v>
                </c:pt>
                <c:pt idx="6796">
                  <c:v>523.75475662245356</c:v>
                </c:pt>
                <c:pt idx="6797">
                  <c:v>523.77479857099411</c:v>
                </c:pt>
                <c:pt idx="6798">
                  <c:v>523.79446937233956</c:v>
                </c:pt>
                <c:pt idx="6799">
                  <c:v>523.77925233733652</c:v>
                </c:pt>
                <c:pt idx="6800">
                  <c:v>523.76562593316999</c:v>
                </c:pt>
                <c:pt idx="6801">
                  <c:v>523.76753469017387</c:v>
                </c:pt>
                <c:pt idx="6802">
                  <c:v>523.77628315977495</c:v>
                </c:pt>
                <c:pt idx="6803">
                  <c:v>523.78386516676255</c:v>
                </c:pt>
                <c:pt idx="6804">
                  <c:v>523.79415124617219</c:v>
                </c:pt>
                <c:pt idx="6805">
                  <c:v>523.82421416898308</c:v>
                </c:pt>
                <c:pt idx="6806">
                  <c:v>523.8152005942427</c:v>
                </c:pt>
                <c:pt idx="6807">
                  <c:v>523.81021661762145</c:v>
                </c:pt>
                <c:pt idx="6808">
                  <c:v>523.79203040505683</c:v>
                </c:pt>
                <c:pt idx="6809">
                  <c:v>523.81201933256955</c:v>
                </c:pt>
                <c:pt idx="6810">
                  <c:v>523.81525361527054</c:v>
                </c:pt>
                <c:pt idx="6811">
                  <c:v>523.82538063159654</c:v>
                </c:pt>
                <c:pt idx="6812">
                  <c:v>523.8486568628382</c:v>
                </c:pt>
                <c:pt idx="6813">
                  <c:v>523.86869881137875</c:v>
                </c:pt>
                <c:pt idx="6814">
                  <c:v>523.85554959646322</c:v>
                </c:pt>
                <c:pt idx="6815">
                  <c:v>523.83969630912554</c:v>
                </c:pt>
                <c:pt idx="6816">
                  <c:v>523.83455326942078</c:v>
                </c:pt>
                <c:pt idx="6817">
                  <c:v>523.82776657785143</c:v>
                </c:pt>
                <c:pt idx="6818">
                  <c:v>523.82819074607448</c:v>
                </c:pt>
                <c:pt idx="6819">
                  <c:v>523.83646202642456</c:v>
                </c:pt>
                <c:pt idx="6820">
                  <c:v>523.85666303804885</c:v>
                </c:pt>
                <c:pt idx="6821">
                  <c:v>523.87818957537024</c:v>
                </c:pt>
                <c:pt idx="6822">
                  <c:v>523.85979127869405</c:v>
                </c:pt>
                <c:pt idx="6823">
                  <c:v>523.84086277173901</c:v>
                </c:pt>
                <c:pt idx="6824">
                  <c:v>523.84091579276696</c:v>
                </c:pt>
                <c:pt idx="6825">
                  <c:v>523.84886894694978</c:v>
                </c:pt>
                <c:pt idx="6826">
                  <c:v>523.8374694259544</c:v>
                </c:pt>
                <c:pt idx="6827">
                  <c:v>523.85740533243927</c:v>
                </c:pt>
                <c:pt idx="6828">
                  <c:v>523.88465814077222</c:v>
                </c:pt>
                <c:pt idx="6829">
                  <c:v>523.88937701225393</c:v>
                </c:pt>
                <c:pt idx="6830">
                  <c:v>523.85814762682958</c:v>
                </c:pt>
                <c:pt idx="6831">
                  <c:v>523.85867783710853</c:v>
                </c:pt>
                <c:pt idx="6832">
                  <c:v>523.85661001702101</c:v>
                </c:pt>
                <c:pt idx="6833">
                  <c:v>523.85194416656702</c:v>
                </c:pt>
                <c:pt idx="6834">
                  <c:v>523.86127586747489</c:v>
                </c:pt>
                <c:pt idx="6835">
                  <c:v>523.89653485101849</c:v>
                </c:pt>
                <c:pt idx="6836">
                  <c:v>523.90766926687434</c:v>
                </c:pt>
                <c:pt idx="6837">
                  <c:v>523.90979010798981</c:v>
                </c:pt>
                <c:pt idx="6838">
                  <c:v>523.91032031826865</c:v>
                </c:pt>
                <c:pt idx="6839">
                  <c:v>523.92065941870624</c:v>
                </c:pt>
                <c:pt idx="6840">
                  <c:v>523.92845350980531</c:v>
                </c:pt>
                <c:pt idx="6841">
                  <c:v>523.94361752378052</c:v>
                </c:pt>
                <c:pt idx="6842">
                  <c:v>523.95899362186719</c:v>
                </c:pt>
                <c:pt idx="6843">
                  <c:v>523.98317121058278</c:v>
                </c:pt>
                <c:pt idx="6844">
                  <c:v>523.9857162199213</c:v>
                </c:pt>
                <c:pt idx="6845">
                  <c:v>523.96821928071927</c:v>
                </c:pt>
                <c:pt idx="6846">
                  <c:v>523.96111446298255</c:v>
                </c:pt>
                <c:pt idx="6847">
                  <c:v>523.96588635549222</c:v>
                </c:pt>
                <c:pt idx="6848">
                  <c:v>523.96127352606629</c:v>
                </c:pt>
                <c:pt idx="6849">
                  <c:v>523.96445478773933</c:v>
                </c:pt>
                <c:pt idx="6850">
                  <c:v>523.9902760283195</c:v>
                </c:pt>
                <c:pt idx="6851">
                  <c:v>524.00538702126676</c:v>
                </c:pt>
                <c:pt idx="6852">
                  <c:v>524.00072117081277</c:v>
                </c:pt>
                <c:pt idx="6853">
                  <c:v>523.9929270797137</c:v>
                </c:pt>
                <c:pt idx="6854">
                  <c:v>523.9991835610042</c:v>
                </c:pt>
                <c:pt idx="6855">
                  <c:v>524.00655348388023</c:v>
                </c:pt>
                <c:pt idx="6856">
                  <c:v>524.00188763342624</c:v>
                </c:pt>
                <c:pt idx="6857">
                  <c:v>524.00528097921097</c:v>
                </c:pt>
                <c:pt idx="6858">
                  <c:v>524.02967065203813</c:v>
                </c:pt>
                <c:pt idx="6859">
                  <c:v>524.03375327118522</c:v>
                </c:pt>
                <c:pt idx="6860">
                  <c:v>524.01768789973607</c:v>
                </c:pt>
                <c:pt idx="6861">
                  <c:v>524.02219468710632</c:v>
                </c:pt>
                <c:pt idx="6862">
                  <c:v>524.04016881555935</c:v>
                </c:pt>
                <c:pt idx="6863">
                  <c:v>524.04038089967094</c:v>
                </c:pt>
                <c:pt idx="6864">
                  <c:v>524.04589508657102</c:v>
                </c:pt>
                <c:pt idx="6865">
                  <c:v>524.06296785755001</c:v>
                </c:pt>
                <c:pt idx="6866">
                  <c:v>524.06524776174911</c:v>
                </c:pt>
                <c:pt idx="6867">
                  <c:v>524.05172739963837</c:v>
                </c:pt>
                <c:pt idx="6868">
                  <c:v>524.02749678989483</c:v>
                </c:pt>
                <c:pt idx="6869">
                  <c:v>524.01954363571201</c:v>
                </c:pt>
                <c:pt idx="6870">
                  <c:v>524.0191724885168</c:v>
                </c:pt>
                <c:pt idx="6871">
                  <c:v>524.02590615905831</c:v>
                </c:pt>
                <c:pt idx="6872">
                  <c:v>524.03534390202185</c:v>
                </c:pt>
                <c:pt idx="6873">
                  <c:v>524.06058191129512</c:v>
                </c:pt>
                <c:pt idx="6874">
                  <c:v>524.06758068697604</c:v>
                </c:pt>
                <c:pt idx="6875">
                  <c:v>524.04923541132769</c:v>
                </c:pt>
                <c:pt idx="6876">
                  <c:v>524.03788891136037</c:v>
                </c:pt>
                <c:pt idx="6877">
                  <c:v>524.04732665432391</c:v>
                </c:pt>
                <c:pt idx="6878">
                  <c:v>524.0558630398134</c:v>
                </c:pt>
                <c:pt idx="6879">
                  <c:v>524.05522678747877</c:v>
                </c:pt>
                <c:pt idx="6880">
                  <c:v>524.07574592527033</c:v>
                </c:pt>
                <c:pt idx="6881">
                  <c:v>524.0947274532532</c:v>
                </c:pt>
                <c:pt idx="6882">
                  <c:v>524.08110104908667</c:v>
                </c:pt>
                <c:pt idx="6883">
                  <c:v>524.06461150941448</c:v>
                </c:pt>
                <c:pt idx="6884">
                  <c:v>524.06164233185291</c:v>
                </c:pt>
                <c:pt idx="6885">
                  <c:v>524.06371015194043</c:v>
                </c:pt>
                <c:pt idx="6886">
                  <c:v>524.06116514260191</c:v>
                </c:pt>
                <c:pt idx="6887">
                  <c:v>524.06853506547793</c:v>
                </c:pt>
                <c:pt idx="6888">
                  <c:v>524.09499255839262</c:v>
                </c:pt>
                <c:pt idx="6889">
                  <c:v>524.10957334106104</c:v>
                </c:pt>
                <c:pt idx="6890">
                  <c:v>524.10427123827253</c:v>
                </c:pt>
                <c:pt idx="6891">
                  <c:v>524.09356099063973</c:v>
                </c:pt>
                <c:pt idx="6892">
                  <c:v>524.11073980367451</c:v>
                </c:pt>
                <c:pt idx="6893">
                  <c:v>524.11270158170623</c:v>
                </c:pt>
                <c:pt idx="6894">
                  <c:v>524.11593586440722</c:v>
                </c:pt>
                <c:pt idx="6895">
                  <c:v>524.12897903726707</c:v>
                </c:pt>
                <c:pt idx="6896">
                  <c:v>524.14992234328167</c:v>
                </c:pt>
                <c:pt idx="6897">
                  <c:v>524.1357657288363</c:v>
                </c:pt>
                <c:pt idx="6898">
                  <c:v>524.11190626628797</c:v>
                </c:pt>
                <c:pt idx="6899">
                  <c:v>524.10978542517262</c:v>
                </c:pt>
                <c:pt idx="6900">
                  <c:v>524.12754746951407</c:v>
                </c:pt>
                <c:pt idx="6901">
                  <c:v>524.14037855826234</c:v>
                </c:pt>
                <c:pt idx="6902">
                  <c:v>524.15156599514614</c:v>
                </c:pt>
                <c:pt idx="6903">
                  <c:v>524.18088662356661</c:v>
                </c:pt>
                <c:pt idx="6904">
                  <c:v>524.19970908846585</c:v>
                </c:pt>
                <c:pt idx="6905">
                  <c:v>524.18380278010022</c:v>
                </c:pt>
                <c:pt idx="6906">
                  <c:v>524.17065356518481</c:v>
                </c:pt>
                <c:pt idx="6907">
                  <c:v>524.18109870767807</c:v>
                </c:pt>
                <c:pt idx="6908">
                  <c:v>524.18465111654643</c:v>
                </c:pt>
                <c:pt idx="6909">
                  <c:v>524.19032436653015</c:v>
                </c:pt>
                <c:pt idx="6910">
                  <c:v>524.216728838417</c:v>
                </c:pt>
                <c:pt idx="6911">
                  <c:v>524.2345439037864</c:v>
                </c:pt>
                <c:pt idx="6912">
                  <c:v>524.23162774725267</c:v>
                </c:pt>
                <c:pt idx="6913">
                  <c:v>524.21110860946112</c:v>
                </c:pt>
                <c:pt idx="6914">
                  <c:v>524.18804446233105</c:v>
                </c:pt>
                <c:pt idx="6915">
                  <c:v>524.1827953805705</c:v>
                </c:pt>
                <c:pt idx="6916">
                  <c:v>524.1809926656224</c:v>
                </c:pt>
                <c:pt idx="6917">
                  <c:v>524.17553149975015</c:v>
                </c:pt>
                <c:pt idx="6918">
                  <c:v>524.1978533524898</c:v>
                </c:pt>
                <c:pt idx="6919">
                  <c:v>524.2220309412055</c:v>
                </c:pt>
                <c:pt idx="6920">
                  <c:v>524.21614560711021</c:v>
                </c:pt>
                <c:pt idx="6921">
                  <c:v>524.20517025433799</c:v>
                </c:pt>
                <c:pt idx="6922">
                  <c:v>524.22611356035259</c:v>
                </c:pt>
                <c:pt idx="6923">
                  <c:v>524.23841443882202</c:v>
                </c:pt>
                <c:pt idx="6924">
                  <c:v>524.24817030795282</c:v>
                </c:pt>
                <c:pt idx="6925">
                  <c:v>524.26582631023859</c:v>
                </c:pt>
                <c:pt idx="6926">
                  <c:v>524.2948288124918</c:v>
                </c:pt>
                <c:pt idx="6927">
                  <c:v>524.28539106952826</c:v>
                </c:pt>
                <c:pt idx="6928">
                  <c:v>524.27038611863668</c:v>
                </c:pt>
                <c:pt idx="6929">
                  <c:v>524.25045021215192</c:v>
                </c:pt>
                <c:pt idx="6930">
                  <c:v>524.25357845279711</c:v>
                </c:pt>
                <c:pt idx="6931">
                  <c:v>524.25469189438274</c:v>
                </c:pt>
                <c:pt idx="6932">
                  <c:v>524.26328130090008</c:v>
                </c:pt>
                <c:pt idx="6933">
                  <c:v>524.28152053449264</c:v>
                </c:pt>
                <c:pt idx="6934">
                  <c:v>524.31338617225163</c:v>
                </c:pt>
                <c:pt idx="6935">
                  <c:v>524.30050206247552</c:v>
                </c:pt>
                <c:pt idx="6936">
                  <c:v>524.28486085924942</c:v>
                </c:pt>
                <c:pt idx="6937">
                  <c:v>524.29318516062733</c:v>
                </c:pt>
                <c:pt idx="6938">
                  <c:v>524.3050618708736</c:v>
                </c:pt>
                <c:pt idx="6939">
                  <c:v>524.30474374470634</c:v>
                </c:pt>
                <c:pt idx="6940">
                  <c:v>524.31964265354202</c:v>
                </c:pt>
                <c:pt idx="6941">
                  <c:v>524.34164638011441</c:v>
                </c:pt>
                <c:pt idx="6942">
                  <c:v>524.34371420020193</c:v>
                </c:pt>
                <c:pt idx="6943">
                  <c:v>524.31752181242666</c:v>
                </c:pt>
                <c:pt idx="6944">
                  <c:v>524.29726777977453</c:v>
                </c:pt>
                <c:pt idx="6945">
                  <c:v>524.29541204379848</c:v>
                </c:pt>
                <c:pt idx="6946">
                  <c:v>524.29525298071485</c:v>
                </c:pt>
                <c:pt idx="6947">
                  <c:v>524.3014564409774</c:v>
                </c:pt>
                <c:pt idx="6948">
                  <c:v>524.33114821659308</c:v>
                </c:pt>
                <c:pt idx="6949">
                  <c:v>524.35405330063952</c:v>
                </c:pt>
                <c:pt idx="6950">
                  <c:v>524.35384121652794</c:v>
                </c:pt>
                <c:pt idx="6951">
                  <c:v>524.34302492683935</c:v>
                </c:pt>
                <c:pt idx="6952">
                  <c:v>524.34933442915769</c:v>
                </c:pt>
                <c:pt idx="6953">
                  <c:v>524.35177339644042</c:v>
                </c:pt>
                <c:pt idx="6954">
                  <c:v>524.36137020248771</c:v>
                </c:pt>
                <c:pt idx="6955">
                  <c:v>524.37160326086951</c:v>
                </c:pt>
                <c:pt idx="6956">
                  <c:v>524.40065878415055</c:v>
                </c:pt>
                <c:pt idx="6957">
                  <c:v>524.4132247677594</c:v>
                </c:pt>
                <c:pt idx="6958">
                  <c:v>524.40055274209476</c:v>
                </c:pt>
                <c:pt idx="6959">
                  <c:v>524.38803977951386</c:v>
                </c:pt>
                <c:pt idx="6960">
                  <c:v>524.39095593604759</c:v>
                </c:pt>
                <c:pt idx="6961">
                  <c:v>524.39010759960138</c:v>
                </c:pt>
                <c:pt idx="6962">
                  <c:v>524.38485851784083</c:v>
                </c:pt>
                <c:pt idx="6963">
                  <c:v>524.40898308552858</c:v>
                </c:pt>
                <c:pt idx="6964">
                  <c:v>524.42192021633252</c:v>
                </c:pt>
                <c:pt idx="6965">
                  <c:v>524.42669210884219</c:v>
                </c:pt>
                <c:pt idx="6966">
                  <c:v>524.40458234021412</c:v>
                </c:pt>
                <c:pt idx="6967">
                  <c:v>524.38602498045429</c:v>
                </c:pt>
                <c:pt idx="6968">
                  <c:v>524.38151819308405</c:v>
                </c:pt>
                <c:pt idx="6969">
                  <c:v>524.39143312529859</c:v>
                </c:pt>
                <c:pt idx="6970">
                  <c:v>524.39768960658898</c:v>
                </c:pt>
                <c:pt idx="6971">
                  <c:v>524.42960826537592</c:v>
                </c:pt>
                <c:pt idx="6972">
                  <c:v>524.45776243118291</c:v>
                </c:pt>
                <c:pt idx="6973">
                  <c:v>524.45018042419531</c:v>
                </c:pt>
                <c:pt idx="6974">
                  <c:v>524.43278952704895</c:v>
                </c:pt>
                <c:pt idx="6975">
                  <c:v>524.43766746161441</c:v>
                </c:pt>
                <c:pt idx="6976">
                  <c:v>524.43740235647499</c:v>
                </c:pt>
                <c:pt idx="6977">
                  <c:v>524.42796461351145</c:v>
                </c:pt>
                <c:pt idx="6978">
                  <c:v>524.44328769057029</c:v>
                </c:pt>
                <c:pt idx="6979">
                  <c:v>524.47128279329365</c:v>
                </c:pt>
                <c:pt idx="6980">
                  <c:v>524.46444308069647</c:v>
                </c:pt>
                <c:pt idx="6981">
                  <c:v>524.44938510877705</c:v>
                </c:pt>
                <c:pt idx="6982">
                  <c:v>524.45553554801165</c:v>
                </c:pt>
                <c:pt idx="6983">
                  <c:v>524.462322239581</c:v>
                </c:pt>
                <c:pt idx="6984">
                  <c:v>524.46057254566085</c:v>
                </c:pt>
                <c:pt idx="6985">
                  <c:v>524.47059351993107</c:v>
                </c:pt>
                <c:pt idx="6986">
                  <c:v>524.49683892873429</c:v>
                </c:pt>
                <c:pt idx="6987">
                  <c:v>524.51438888896428</c:v>
                </c:pt>
                <c:pt idx="6988">
                  <c:v>524.51163179551418</c:v>
                </c:pt>
                <c:pt idx="6989">
                  <c:v>524.49662684462271</c:v>
                </c:pt>
                <c:pt idx="6990">
                  <c:v>524.49763424415255</c:v>
                </c:pt>
                <c:pt idx="6991">
                  <c:v>524.49323349883809</c:v>
                </c:pt>
                <c:pt idx="6992">
                  <c:v>524.49116567875058</c:v>
                </c:pt>
                <c:pt idx="6993">
                  <c:v>524.48130376756387</c:v>
                </c:pt>
                <c:pt idx="6994">
                  <c:v>524.4998611273237</c:v>
                </c:pt>
                <c:pt idx="6995">
                  <c:v>524.50256519974585</c:v>
                </c:pt>
                <c:pt idx="6996">
                  <c:v>524.48676493343612</c:v>
                </c:pt>
                <c:pt idx="6997">
                  <c:v>524.47764531663984</c:v>
                </c:pt>
                <c:pt idx="6998">
                  <c:v>524.49779330723618</c:v>
                </c:pt>
                <c:pt idx="6999">
                  <c:v>524.51354055251807</c:v>
                </c:pt>
                <c:pt idx="7000">
                  <c:v>524.51958494969699</c:v>
                </c:pt>
                <c:pt idx="7001">
                  <c:v>524.54084638187896</c:v>
                </c:pt>
                <c:pt idx="7002">
                  <c:v>524.55659362716085</c:v>
                </c:pt>
                <c:pt idx="7003">
                  <c:v>524.55664664818869</c:v>
                </c:pt>
                <c:pt idx="7004">
                  <c:v>524.53798324637307</c:v>
                </c:pt>
                <c:pt idx="7005">
                  <c:v>524.5534123654877</c:v>
                </c:pt>
                <c:pt idx="7006">
                  <c:v>524.55919165752721</c:v>
                </c:pt>
                <c:pt idx="7007">
                  <c:v>524.56661460143107</c:v>
                </c:pt>
                <c:pt idx="7008">
                  <c:v>524.56868242151859</c:v>
                </c:pt>
                <c:pt idx="7009">
                  <c:v>524.5909512532304</c:v>
                </c:pt>
                <c:pt idx="7010">
                  <c:v>524.58888343314288</c:v>
                </c:pt>
                <c:pt idx="7011">
                  <c:v>524.57371941916767</c:v>
                </c:pt>
                <c:pt idx="7012">
                  <c:v>524.55776008977432</c:v>
                </c:pt>
                <c:pt idx="7013">
                  <c:v>524.55680571127232</c:v>
                </c:pt>
                <c:pt idx="7014">
                  <c:v>524.54959485147992</c:v>
                </c:pt>
                <c:pt idx="7015">
                  <c:v>524.54249003374332</c:v>
                </c:pt>
                <c:pt idx="7016">
                  <c:v>524.56237291920036</c:v>
                </c:pt>
                <c:pt idx="7017">
                  <c:v>524.57780203831487</c:v>
                </c:pt>
                <c:pt idx="7018">
                  <c:v>524.57902152195629</c:v>
                </c:pt>
                <c:pt idx="7019">
                  <c:v>524.56141854069836</c:v>
                </c:pt>
                <c:pt idx="7020">
                  <c:v>524.5677280430167</c:v>
                </c:pt>
                <c:pt idx="7021">
                  <c:v>524.5833692462428</c:v>
                </c:pt>
                <c:pt idx="7022">
                  <c:v>524.597578881716</c:v>
                </c:pt>
                <c:pt idx="7023">
                  <c:v>524.60744079290271</c:v>
                </c:pt>
                <c:pt idx="7024">
                  <c:v>524.63745069468564</c:v>
                </c:pt>
                <c:pt idx="7025">
                  <c:v>524.65558388622242</c:v>
                </c:pt>
                <c:pt idx="7026">
                  <c:v>524.63713256851838</c:v>
                </c:pt>
                <c:pt idx="7027">
                  <c:v>524.63172442367409</c:v>
                </c:pt>
                <c:pt idx="7028">
                  <c:v>524.64524478578483</c:v>
                </c:pt>
                <c:pt idx="7029">
                  <c:v>524.65394023435795</c:v>
                </c:pt>
                <c:pt idx="7030">
                  <c:v>524.65855306378398</c:v>
                </c:pt>
                <c:pt idx="7031">
                  <c:v>524.67970845391017</c:v>
                </c:pt>
                <c:pt idx="7032">
                  <c:v>524.68861598659487</c:v>
                </c:pt>
                <c:pt idx="7033">
                  <c:v>524.6820413791371</c:v>
                </c:pt>
                <c:pt idx="7034">
                  <c:v>524.65945442125803</c:v>
                </c:pt>
                <c:pt idx="7035">
                  <c:v>524.64969855212712</c:v>
                </c:pt>
                <c:pt idx="7036">
                  <c:v>524.64768375306755</c:v>
                </c:pt>
                <c:pt idx="7037">
                  <c:v>524.6468884376493</c:v>
                </c:pt>
                <c:pt idx="7038">
                  <c:v>524.64418436522715</c:v>
                </c:pt>
                <c:pt idx="7039">
                  <c:v>524.66279474601481</c:v>
                </c:pt>
                <c:pt idx="7040">
                  <c:v>524.67175529972735</c:v>
                </c:pt>
                <c:pt idx="7041">
                  <c:v>524.65738660117051</c:v>
                </c:pt>
                <c:pt idx="7042">
                  <c:v>524.63882924141069</c:v>
                </c:pt>
                <c:pt idx="7043">
                  <c:v>524.65097105679638</c:v>
                </c:pt>
                <c:pt idx="7044">
                  <c:v>524.65690941191951</c:v>
                </c:pt>
                <c:pt idx="7045">
                  <c:v>524.6601436946205</c:v>
                </c:pt>
                <c:pt idx="7046">
                  <c:v>524.67048279505809</c:v>
                </c:pt>
                <c:pt idx="7047">
                  <c:v>524.70049269684114</c:v>
                </c:pt>
                <c:pt idx="7048">
                  <c:v>524.69943227628346</c:v>
                </c:pt>
                <c:pt idx="7049">
                  <c:v>524.68554076697751</c:v>
                </c:pt>
                <c:pt idx="7050">
                  <c:v>524.67270967822935</c:v>
                </c:pt>
                <c:pt idx="7051">
                  <c:v>524.69646309872189</c:v>
                </c:pt>
                <c:pt idx="7052">
                  <c:v>524.70218936973345</c:v>
                </c:pt>
                <c:pt idx="7053">
                  <c:v>524.709347208498</c:v>
                </c:pt>
                <c:pt idx="7054">
                  <c:v>524.72520049583557</c:v>
                </c:pt>
                <c:pt idx="7055">
                  <c:v>524.7441290027906</c:v>
                </c:pt>
                <c:pt idx="7056">
                  <c:v>524.72541257994715</c:v>
                </c:pt>
                <c:pt idx="7057">
                  <c:v>524.71682317342982</c:v>
                </c:pt>
                <c:pt idx="7058">
                  <c:v>524.70908210335858</c:v>
                </c:pt>
                <c:pt idx="7059">
                  <c:v>524.71820172015475</c:v>
                </c:pt>
                <c:pt idx="7060">
                  <c:v>524.72307965472021</c:v>
                </c:pt>
                <c:pt idx="7061">
                  <c:v>524.73416104954822</c:v>
                </c:pt>
                <c:pt idx="7062">
                  <c:v>524.74503036026465</c:v>
                </c:pt>
                <c:pt idx="7063">
                  <c:v>524.76263334152259</c:v>
                </c:pt>
                <c:pt idx="7064">
                  <c:v>524.74837068502143</c:v>
                </c:pt>
                <c:pt idx="7065">
                  <c:v>524.73919804719731</c:v>
                </c:pt>
                <c:pt idx="7066">
                  <c:v>524.75218819902921</c:v>
                </c:pt>
                <c:pt idx="7067">
                  <c:v>524.76507230880532</c:v>
                </c:pt>
                <c:pt idx="7068">
                  <c:v>524.76740523403225</c:v>
                </c:pt>
                <c:pt idx="7069">
                  <c:v>524.78935593957669</c:v>
                </c:pt>
                <c:pt idx="7070">
                  <c:v>524.81395769651533</c:v>
                </c:pt>
                <c:pt idx="7071">
                  <c:v>524.80170983907385</c:v>
                </c:pt>
                <c:pt idx="7072">
                  <c:v>524.7808195540872</c:v>
                </c:pt>
                <c:pt idx="7073">
                  <c:v>524.78241018492372</c:v>
                </c:pt>
                <c:pt idx="7074">
                  <c:v>524.78887875032569</c:v>
                </c:pt>
                <c:pt idx="7075">
                  <c:v>524.78760624565643</c:v>
                </c:pt>
                <c:pt idx="7076">
                  <c:v>524.79958899795849</c:v>
                </c:pt>
                <c:pt idx="7077">
                  <c:v>524.82514513339913</c:v>
                </c:pt>
                <c:pt idx="7078">
                  <c:v>524.83601444411556</c:v>
                </c:pt>
                <c:pt idx="7079">
                  <c:v>524.82509211237129</c:v>
                </c:pt>
                <c:pt idx="7080">
                  <c:v>524.8101932035355</c:v>
                </c:pt>
                <c:pt idx="7081">
                  <c:v>524.8245088810645</c:v>
                </c:pt>
                <c:pt idx="7082">
                  <c:v>524.82806128993286</c:v>
                </c:pt>
                <c:pt idx="7083">
                  <c:v>524.833999645056</c:v>
                </c:pt>
                <c:pt idx="7084">
                  <c:v>524.8465126076369</c:v>
                </c:pt>
                <c:pt idx="7085">
                  <c:v>524.87084925943611</c:v>
                </c:pt>
                <c:pt idx="7086">
                  <c:v>524.85876046507838</c:v>
                </c:pt>
                <c:pt idx="7087">
                  <c:v>524.84036216840218</c:v>
                </c:pt>
                <c:pt idx="7088">
                  <c:v>524.8281143109607</c:v>
                </c:pt>
                <c:pt idx="7089">
                  <c:v>524.83267411935878</c:v>
                </c:pt>
                <c:pt idx="7090">
                  <c:v>524.82896264740691</c:v>
                </c:pt>
                <c:pt idx="7091">
                  <c:v>524.8312425516059</c:v>
                </c:pt>
                <c:pt idx="7092">
                  <c:v>524.83691580158961</c:v>
                </c:pt>
                <c:pt idx="7093">
                  <c:v>524.8424299884897</c:v>
                </c:pt>
                <c:pt idx="7094">
                  <c:v>524.82837941610012</c:v>
                </c:pt>
                <c:pt idx="7095">
                  <c:v>524.8165557268818</c:v>
                </c:pt>
                <c:pt idx="7096">
                  <c:v>524.82636461704055</c:v>
                </c:pt>
                <c:pt idx="7097">
                  <c:v>524.84439176652143</c:v>
                </c:pt>
                <c:pt idx="7098">
                  <c:v>524.85589732957249</c:v>
                </c:pt>
                <c:pt idx="7099">
                  <c:v>524.88140044398529</c:v>
                </c:pt>
                <c:pt idx="7100">
                  <c:v>524.90419948597594</c:v>
                </c:pt>
                <c:pt idx="7101">
                  <c:v>524.90303302336247</c:v>
                </c:pt>
                <c:pt idx="7102">
                  <c:v>524.88749786219205</c:v>
                </c:pt>
                <c:pt idx="7103">
                  <c:v>524.87827220334009</c:v>
                </c:pt>
                <c:pt idx="7104">
                  <c:v>524.86756195570729</c:v>
                </c:pt>
                <c:pt idx="7105">
                  <c:v>524.86522903048035</c:v>
                </c:pt>
                <c:pt idx="7106">
                  <c:v>524.87100832251986</c:v>
                </c:pt>
                <c:pt idx="7107">
                  <c:v>524.89704164721138</c:v>
                </c:pt>
                <c:pt idx="7108">
                  <c:v>524.91793193219814</c:v>
                </c:pt>
                <c:pt idx="7109">
                  <c:v>524.90594917989608</c:v>
                </c:pt>
                <c:pt idx="7110">
                  <c:v>524.89338319628735</c:v>
                </c:pt>
                <c:pt idx="7111">
                  <c:v>524.89677654207196</c:v>
                </c:pt>
                <c:pt idx="7112">
                  <c:v>524.89269392292488</c:v>
                </c:pt>
                <c:pt idx="7113">
                  <c:v>524.87954470800935</c:v>
                </c:pt>
                <c:pt idx="7114">
                  <c:v>524.89788998365759</c:v>
                </c:pt>
                <c:pt idx="7115">
                  <c:v>524.92169642517797</c:v>
                </c:pt>
                <c:pt idx="7116">
                  <c:v>524.91384931305106</c:v>
                </c:pt>
                <c:pt idx="7117">
                  <c:v>524.89444361684502</c:v>
                </c:pt>
                <c:pt idx="7118">
                  <c:v>524.89317111217576</c:v>
                </c:pt>
                <c:pt idx="7119">
                  <c:v>524.89879134113164</c:v>
                </c:pt>
                <c:pt idx="7120">
                  <c:v>524.90589615886825</c:v>
                </c:pt>
                <c:pt idx="7121">
                  <c:v>524.91904537378377</c:v>
                </c:pt>
                <c:pt idx="7122">
                  <c:v>524.93887523821286</c:v>
                </c:pt>
                <c:pt idx="7123">
                  <c:v>524.95934135497646</c:v>
                </c:pt>
                <c:pt idx="7124">
                  <c:v>524.9590232288092</c:v>
                </c:pt>
                <c:pt idx="7125">
                  <c:v>524.93367917748003</c:v>
                </c:pt>
                <c:pt idx="7126">
                  <c:v>524.93919336438012</c:v>
                </c:pt>
                <c:pt idx="7127">
                  <c:v>524.95038080126392</c:v>
                </c:pt>
                <c:pt idx="7128">
                  <c:v>524.94619214006093</c:v>
                </c:pt>
                <c:pt idx="7129">
                  <c:v>524.95552384096879</c:v>
                </c:pt>
                <c:pt idx="7130">
                  <c:v>524.98420821705463</c:v>
                </c:pt>
                <c:pt idx="7131">
                  <c:v>524.9906767824566</c:v>
                </c:pt>
                <c:pt idx="7132">
                  <c:v>524.97885309323817</c:v>
                </c:pt>
                <c:pt idx="7133">
                  <c:v>524.97121806522273</c:v>
                </c:pt>
                <c:pt idx="7134">
                  <c:v>524.98935125675951</c:v>
                </c:pt>
                <c:pt idx="7135">
                  <c:v>524.99931921000189</c:v>
                </c:pt>
                <c:pt idx="7136">
                  <c:v>524.99581982216148</c:v>
                </c:pt>
                <c:pt idx="7137">
                  <c:v>525.01946720059823</c:v>
                </c:pt>
                <c:pt idx="7138">
                  <c:v>525.04189509539367</c:v>
                </c:pt>
                <c:pt idx="7139">
                  <c:v>525.02042157910023</c:v>
                </c:pt>
                <c:pt idx="7140">
                  <c:v>524.99306272871149</c:v>
                </c:pt>
                <c:pt idx="7141">
                  <c:v>524.99173720301428</c:v>
                </c:pt>
                <c:pt idx="7142">
                  <c:v>524.99348689693454</c:v>
                </c:pt>
                <c:pt idx="7143">
                  <c:v>524.99942525205768</c:v>
                </c:pt>
                <c:pt idx="7144">
                  <c:v>525.01177915155495</c:v>
                </c:pt>
                <c:pt idx="7145">
                  <c:v>525.0430085369793</c:v>
                </c:pt>
                <c:pt idx="7146">
                  <c:v>525.06776935700168</c:v>
                </c:pt>
                <c:pt idx="7147">
                  <c:v>525.04974220752069</c:v>
                </c:pt>
                <c:pt idx="7148">
                  <c:v>525.0268901445022</c:v>
                </c:pt>
                <c:pt idx="7149">
                  <c:v>525.0241330510521</c:v>
                </c:pt>
                <c:pt idx="7150">
                  <c:v>525.02190616788096</c:v>
                </c:pt>
                <c:pt idx="7151">
                  <c:v>525.00732538521254</c:v>
                </c:pt>
                <c:pt idx="7152">
                  <c:v>525.01920209545881</c:v>
                </c:pt>
                <c:pt idx="7153">
                  <c:v>525.03171505803971</c:v>
                </c:pt>
                <c:pt idx="7154">
                  <c:v>525.02757941786467</c:v>
                </c:pt>
                <c:pt idx="7155">
                  <c:v>524.99454731749222</c:v>
                </c:pt>
                <c:pt idx="7156">
                  <c:v>524.98500353247289</c:v>
                </c:pt>
                <c:pt idx="7157">
                  <c:v>524.99035865628935</c:v>
                </c:pt>
                <c:pt idx="7158">
                  <c:v>525.00069775672694</c:v>
                </c:pt>
                <c:pt idx="7159">
                  <c:v>525.00790861651933</c:v>
                </c:pt>
                <c:pt idx="7160">
                  <c:v>525.03616882438212</c:v>
                </c:pt>
                <c:pt idx="7161">
                  <c:v>525.05854369814961</c:v>
                </c:pt>
                <c:pt idx="7162">
                  <c:v>525.04518239912261</c:v>
                </c:pt>
                <c:pt idx="7163">
                  <c:v>525.02222429404833</c:v>
                </c:pt>
                <c:pt idx="7164">
                  <c:v>525.02805660711567</c:v>
                </c:pt>
                <c:pt idx="7165">
                  <c:v>525.03977425427831</c:v>
                </c:pt>
                <c:pt idx="7166">
                  <c:v>525.04157696922641</c:v>
                </c:pt>
                <c:pt idx="7167">
                  <c:v>525.05796046684293</c:v>
                </c:pt>
                <c:pt idx="7168">
                  <c:v>525.09799134289619</c:v>
                </c:pt>
                <c:pt idx="7169">
                  <c:v>525.10355855082412</c:v>
                </c:pt>
                <c:pt idx="7170">
                  <c:v>525.08966704151817</c:v>
                </c:pt>
                <c:pt idx="7171">
                  <c:v>525.07079155559109</c:v>
                </c:pt>
                <c:pt idx="7172">
                  <c:v>525.08049440369405</c:v>
                </c:pt>
                <c:pt idx="7173">
                  <c:v>525.07556344810075</c:v>
                </c:pt>
                <c:pt idx="7174">
                  <c:v>525.07338958595744</c:v>
                </c:pt>
                <c:pt idx="7175">
                  <c:v>525.09284830319132</c:v>
                </c:pt>
                <c:pt idx="7176">
                  <c:v>525.11617755546081</c:v>
                </c:pt>
                <c:pt idx="7177">
                  <c:v>525.10430084521454</c:v>
                </c:pt>
                <c:pt idx="7178">
                  <c:v>525.09295434524711</c:v>
                </c:pt>
                <c:pt idx="7179">
                  <c:v>525.10403574007512</c:v>
                </c:pt>
                <c:pt idx="7180">
                  <c:v>525.11426879845692</c:v>
                </c:pt>
                <c:pt idx="7181">
                  <c:v>525.11957090124542</c:v>
                </c:pt>
                <c:pt idx="7182">
                  <c:v>525.13913566053509</c:v>
                </c:pt>
                <c:pt idx="7183">
                  <c:v>525.16750191045367</c:v>
                </c:pt>
                <c:pt idx="7184">
                  <c:v>525.17375839174406</c:v>
                </c:pt>
                <c:pt idx="7185">
                  <c:v>525.16204074458142</c:v>
                </c:pt>
                <c:pt idx="7186">
                  <c:v>525.14788413013605</c:v>
                </c:pt>
                <c:pt idx="7187">
                  <c:v>525.14910361377747</c:v>
                </c:pt>
                <c:pt idx="7188">
                  <c:v>525.14417265818417</c:v>
                </c:pt>
                <c:pt idx="7189">
                  <c:v>525.14703579368995</c:v>
                </c:pt>
                <c:pt idx="7190">
                  <c:v>525.14989892919573</c:v>
                </c:pt>
                <c:pt idx="7191">
                  <c:v>525.17593225388737</c:v>
                </c:pt>
                <c:pt idx="7192">
                  <c:v>525.1653810693382</c:v>
                </c:pt>
                <c:pt idx="7193">
                  <c:v>525.14518005771401</c:v>
                </c:pt>
                <c:pt idx="7194">
                  <c:v>525.13871149231193</c:v>
                </c:pt>
                <c:pt idx="7195">
                  <c:v>525.15148956003225</c:v>
                </c:pt>
                <c:pt idx="7196">
                  <c:v>525.15642051562565</c:v>
                </c:pt>
                <c:pt idx="7197">
                  <c:v>525.1778940319191</c:v>
                </c:pt>
                <c:pt idx="7198">
                  <c:v>525.20392735661073</c:v>
                </c:pt>
                <c:pt idx="7199">
                  <c:v>525.21813699208394</c:v>
                </c:pt>
                <c:pt idx="7200">
                  <c:v>525.20254880988568</c:v>
                </c:pt>
                <c:pt idx="7201">
                  <c:v>525.17996185200661</c:v>
                </c:pt>
                <c:pt idx="7202">
                  <c:v>525.17009994082002</c:v>
                </c:pt>
                <c:pt idx="7203">
                  <c:v>525.16151053430258</c:v>
                </c:pt>
                <c:pt idx="7204">
                  <c:v>525.15308019086888</c:v>
                </c:pt>
                <c:pt idx="7205">
                  <c:v>525.15679166282086</c:v>
                </c:pt>
                <c:pt idx="7206">
                  <c:v>525.17964372583936</c:v>
                </c:pt>
                <c:pt idx="7207">
                  <c:v>525.18208269312208</c:v>
                </c:pt>
                <c:pt idx="7208">
                  <c:v>525.17142546651712</c:v>
                </c:pt>
                <c:pt idx="7209">
                  <c:v>525.16829722587192</c:v>
                </c:pt>
                <c:pt idx="7210">
                  <c:v>525.1783712211701</c:v>
                </c:pt>
                <c:pt idx="7211">
                  <c:v>525.16856233101134</c:v>
                </c:pt>
                <c:pt idx="7212">
                  <c:v>525.17921955761619</c:v>
                </c:pt>
                <c:pt idx="7213">
                  <c:v>525.20249578885785</c:v>
                </c:pt>
                <c:pt idx="7214">
                  <c:v>525.21734167666568</c:v>
                </c:pt>
                <c:pt idx="7215">
                  <c:v>525.21214561593297</c:v>
                </c:pt>
                <c:pt idx="7216">
                  <c:v>525.20742674445114</c:v>
                </c:pt>
                <c:pt idx="7217">
                  <c:v>525.21066102715213</c:v>
                </c:pt>
                <c:pt idx="7218">
                  <c:v>525.22322701076087</c:v>
                </c:pt>
                <c:pt idx="7219">
                  <c:v>525.21877324441857</c:v>
                </c:pt>
                <c:pt idx="7220">
                  <c:v>525.23489163689567</c:v>
                </c:pt>
                <c:pt idx="7221">
                  <c:v>525.25588796393822</c:v>
                </c:pt>
                <c:pt idx="7222">
                  <c:v>525.25535775365927</c:v>
                </c:pt>
                <c:pt idx="7223">
                  <c:v>525.23738362520623</c:v>
                </c:pt>
                <c:pt idx="7224">
                  <c:v>525.24740459947657</c:v>
                </c:pt>
                <c:pt idx="7225">
                  <c:v>525.24549584247268</c:v>
                </c:pt>
                <c:pt idx="7226">
                  <c:v>525.25530473263143</c:v>
                </c:pt>
                <c:pt idx="7227">
                  <c:v>525.27359698725184</c:v>
                </c:pt>
                <c:pt idx="7228">
                  <c:v>525.30790159229355</c:v>
                </c:pt>
                <c:pt idx="7229">
                  <c:v>525.325663636635</c:v>
                </c:pt>
                <c:pt idx="7230">
                  <c:v>525.32911000344757</c:v>
                </c:pt>
                <c:pt idx="7231">
                  <c:v>525.32004340767924</c:v>
                </c:pt>
                <c:pt idx="7232">
                  <c:v>525.3190360081494</c:v>
                </c:pt>
                <c:pt idx="7233">
                  <c:v>525.31018149649253</c:v>
                </c:pt>
                <c:pt idx="7234">
                  <c:v>525.30169813203099</c:v>
                </c:pt>
                <c:pt idx="7235">
                  <c:v>525.31346880022147</c:v>
                </c:pt>
                <c:pt idx="7236">
                  <c:v>525.33260939128797</c:v>
                </c:pt>
                <c:pt idx="7237">
                  <c:v>525.32767843569468</c:v>
                </c:pt>
                <c:pt idx="7238">
                  <c:v>525.31442317872336</c:v>
                </c:pt>
                <c:pt idx="7239">
                  <c:v>525.31394598947247</c:v>
                </c:pt>
                <c:pt idx="7240">
                  <c:v>525.3195131974004</c:v>
                </c:pt>
                <c:pt idx="7241">
                  <c:v>525.32412602682632</c:v>
                </c:pt>
                <c:pt idx="7242">
                  <c:v>525.32704218336005</c:v>
                </c:pt>
                <c:pt idx="7243">
                  <c:v>525.34978820432275</c:v>
                </c:pt>
                <c:pt idx="7244">
                  <c:v>525.36590659679985</c:v>
                </c:pt>
                <c:pt idx="7245">
                  <c:v>525.36325554540565</c:v>
                </c:pt>
                <c:pt idx="7246">
                  <c:v>525.34724319498434</c:v>
                </c:pt>
                <c:pt idx="7247">
                  <c:v>525.35461311786037</c:v>
                </c:pt>
                <c:pt idx="7248">
                  <c:v>525.35312852907953</c:v>
                </c:pt>
                <c:pt idx="7249">
                  <c:v>525.35461311786037</c:v>
                </c:pt>
                <c:pt idx="7250">
                  <c:v>525.36028636784408</c:v>
                </c:pt>
                <c:pt idx="7251">
                  <c:v>525.36876973230562</c:v>
                </c:pt>
                <c:pt idx="7252">
                  <c:v>525.37423089817787</c:v>
                </c:pt>
                <c:pt idx="7253">
                  <c:v>525.35630979075268</c:v>
                </c:pt>
                <c:pt idx="7254">
                  <c:v>525.33059459222841</c:v>
                </c:pt>
                <c:pt idx="7255">
                  <c:v>525.32428508991006</c:v>
                </c:pt>
                <c:pt idx="7256">
                  <c:v>525.31993736562345</c:v>
                </c:pt>
                <c:pt idx="7257">
                  <c:v>525.30631096145692</c:v>
                </c:pt>
                <c:pt idx="7258">
                  <c:v>525.31500641003015</c:v>
                </c:pt>
                <c:pt idx="7259">
                  <c:v>525.33388189595723</c:v>
                </c:pt>
                <c:pt idx="7260">
                  <c:v>525.32932208755915</c:v>
                </c:pt>
                <c:pt idx="7261">
                  <c:v>525.32110382823691</c:v>
                </c:pt>
                <c:pt idx="7262">
                  <c:v>525.32810260391773</c:v>
                </c:pt>
                <c:pt idx="7263">
                  <c:v>525.34554652209192</c:v>
                </c:pt>
                <c:pt idx="7264">
                  <c:v>525.36431596596333</c:v>
                </c:pt>
                <c:pt idx="7265">
                  <c:v>525.37995716918942</c:v>
                </c:pt>
                <c:pt idx="7266">
                  <c:v>525.39888567614446</c:v>
                </c:pt>
                <c:pt idx="7267">
                  <c:v>525.40848248219163</c:v>
                </c:pt>
                <c:pt idx="7268">
                  <c:v>525.38796334440008</c:v>
                </c:pt>
                <c:pt idx="7269">
                  <c:v>525.36516430240954</c:v>
                </c:pt>
                <c:pt idx="7270">
                  <c:v>525.36447502904696</c:v>
                </c:pt>
                <c:pt idx="7271">
                  <c:v>525.38361562011357</c:v>
                </c:pt>
                <c:pt idx="7272">
                  <c:v>525.37990414816159</c:v>
                </c:pt>
                <c:pt idx="7273">
                  <c:v>525.40636164107627</c:v>
                </c:pt>
                <c:pt idx="7274">
                  <c:v>525.42698682092362</c:v>
                </c:pt>
                <c:pt idx="7275">
                  <c:v>525.43138756623807</c:v>
                </c:pt>
                <c:pt idx="7276">
                  <c:v>525.4016957906224</c:v>
                </c:pt>
                <c:pt idx="7277">
                  <c:v>525.40752810368974</c:v>
                </c:pt>
                <c:pt idx="7278">
                  <c:v>525.41516313170519</c:v>
                </c:pt>
                <c:pt idx="7279">
                  <c:v>525.42645661064478</c:v>
                </c:pt>
                <c:pt idx="7280">
                  <c:v>525.43578831155253</c:v>
                </c:pt>
                <c:pt idx="7281">
                  <c:v>525.46479081380573</c:v>
                </c:pt>
                <c:pt idx="7282">
                  <c:v>525.48181056375688</c:v>
                </c:pt>
                <c:pt idx="7283">
                  <c:v>525.46691165492109</c:v>
                </c:pt>
                <c:pt idx="7284">
                  <c:v>525.44008301481119</c:v>
                </c:pt>
                <c:pt idx="7285">
                  <c:v>525.44755897974301</c:v>
                </c:pt>
                <c:pt idx="7286">
                  <c:v>525.44469584423723</c:v>
                </c:pt>
                <c:pt idx="7287">
                  <c:v>525.4422568769545</c:v>
                </c:pt>
                <c:pt idx="7288">
                  <c:v>525.46383643530373</c:v>
                </c:pt>
                <c:pt idx="7289">
                  <c:v>525.49204362213868</c:v>
                </c:pt>
                <c:pt idx="7290">
                  <c:v>525.48796100299148</c:v>
                </c:pt>
                <c:pt idx="7291">
                  <c:v>525.48610526701555</c:v>
                </c:pt>
                <c:pt idx="7292">
                  <c:v>525.47703867124721</c:v>
                </c:pt>
                <c:pt idx="7293">
                  <c:v>525.48658245626655</c:v>
                </c:pt>
                <c:pt idx="7294">
                  <c:v>525.49718666184356</c:v>
                </c:pt>
                <c:pt idx="7295">
                  <c:v>525.50901035106187</c:v>
                </c:pt>
                <c:pt idx="7296">
                  <c:v>525.53536180192089</c:v>
                </c:pt>
                <c:pt idx="7297">
                  <c:v>525.56234950511441</c:v>
                </c:pt>
                <c:pt idx="7298">
                  <c:v>525.54644319674878</c:v>
                </c:pt>
                <c:pt idx="7299">
                  <c:v>525.52974157296501</c:v>
                </c:pt>
                <c:pt idx="7300">
                  <c:v>525.52486363839955</c:v>
                </c:pt>
                <c:pt idx="7301">
                  <c:v>525.51887226224858</c:v>
                </c:pt>
                <c:pt idx="7302">
                  <c:v>525.50826805667157</c:v>
                </c:pt>
                <c:pt idx="7303">
                  <c:v>525.50975264545229</c:v>
                </c:pt>
                <c:pt idx="7304">
                  <c:v>525.51977361972263</c:v>
                </c:pt>
                <c:pt idx="7305">
                  <c:v>525.51134327628881</c:v>
                </c:pt>
                <c:pt idx="7306">
                  <c:v>525.49146039083189</c:v>
                </c:pt>
                <c:pt idx="7307">
                  <c:v>525.47762190255389</c:v>
                </c:pt>
                <c:pt idx="7308">
                  <c:v>525.48318911048182</c:v>
                </c:pt>
                <c:pt idx="7309">
                  <c:v>525.4852039095415</c:v>
                </c:pt>
                <c:pt idx="7310">
                  <c:v>525.49485373661662</c:v>
                </c:pt>
                <c:pt idx="7311">
                  <c:v>525.51277484404181</c:v>
                </c:pt>
                <c:pt idx="7312">
                  <c:v>525.53573294911598</c:v>
                </c:pt>
                <c:pt idx="7313">
                  <c:v>525.52544686970634</c:v>
                </c:pt>
                <c:pt idx="7314">
                  <c:v>525.51219161273502</c:v>
                </c:pt>
                <c:pt idx="7315">
                  <c:v>525.50609419452826</c:v>
                </c:pt>
                <c:pt idx="7316">
                  <c:v>525.50969962442446</c:v>
                </c:pt>
                <c:pt idx="7317">
                  <c:v>525.50832107769941</c:v>
                </c:pt>
                <c:pt idx="7318">
                  <c:v>525.518182988886</c:v>
                </c:pt>
                <c:pt idx="7319">
                  <c:v>525.53191543510832</c:v>
                </c:pt>
                <c:pt idx="7320">
                  <c:v>525.54951841636614</c:v>
                </c:pt>
                <c:pt idx="7321">
                  <c:v>525.53021876221601</c:v>
                </c:pt>
                <c:pt idx="7322">
                  <c:v>525.50604117350031</c:v>
                </c:pt>
                <c:pt idx="7323">
                  <c:v>525.50736669919752</c:v>
                </c:pt>
                <c:pt idx="7324">
                  <c:v>525.5209400823361</c:v>
                </c:pt>
                <c:pt idx="7325">
                  <c:v>525.51977361972263</c:v>
                </c:pt>
                <c:pt idx="7326">
                  <c:v>525.54050484162565</c:v>
                </c:pt>
                <c:pt idx="7327">
                  <c:v>525.56812879715392</c:v>
                </c:pt>
                <c:pt idx="7328">
                  <c:v>525.57465038358373</c:v>
                </c:pt>
                <c:pt idx="7329">
                  <c:v>525.56059981119415</c:v>
                </c:pt>
                <c:pt idx="7330">
                  <c:v>525.55895615932968</c:v>
                </c:pt>
                <c:pt idx="7331">
                  <c:v>525.56208439997499</c:v>
                </c:pt>
                <c:pt idx="7332">
                  <c:v>525.5601756429711</c:v>
                </c:pt>
                <c:pt idx="7333">
                  <c:v>525.56500055650861</c:v>
                </c:pt>
                <c:pt idx="7334">
                  <c:v>525.57523361489052</c:v>
                </c:pt>
                <c:pt idx="7335">
                  <c:v>525.58090686487424</c:v>
                </c:pt>
                <c:pt idx="7336">
                  <c:v>525.56287971539325</c:v>
                </c:pt>
                <c:pt idx="7337">
                  <c:v>525.55741854952112</c:v>
                </c:pt>
                <c:pt idx="7338">
                  <c:v>525.56006960091531</c:v>
                </c:pt>
                <c:pt idx="7339">
                  <c:v>525.57109797471549</c:v>
                </c:pt>
                <c:pt idx="7340">
                  <c:v>525.57300673171926</c:v>
                </c:pt>
                <c:pt idx="7341">
                  <c:v>525.60195621294463</c:v>
                </c:pt>
                <c:pt idx="7342">
                  <c:v>525.63668498620939</c:v>
                </c:pt>
                <c:pt idx="7343">
                  <c:v>525.64029041610559</c:v>
                </c:pt>
                <c:pt idx="7344">
                  <c:v>525.62889089511032</c:v>
                </c:pt>
                <c:pt idx="7345">
                  <c:v>525.63180705164393</c:v>
                </c:pt>
                <c:pt idx="7346">
                  <c:v>525.6401843740498</c:v>
                </c:pt>
                <c:pt idx="7347">
                  <c:v>525.6339278927594</c:v>
                </c:pt>
                <c:pt idx="7348">
                  <c:v>525.64575158197772</c:v>
                </c:pt>
                <c:pt idx="7349">
                  <c:v>525.66515727818376</c:v>
                </c:pt>
                <c:pt idx="7350">
                  <c:v>525.67915482954538</c:v>
                </c:pt>
                <c:pt idx="7351">
                  <c:v>525.66102163800872</c:v>
                </c:pt>
                <c:pt idx="7352">
                  <c:v>525.64182802591426</c:v>
                </c:pt>
                <c:pt idx="7353">
                  <c:v>525.63933603760358</c:v>
                </c:pt>
                <c:pt idx="7354">
                  <c:v>525.64050250021717</c:v>
                </c:pt>
                <c:pt idx="7355">
                  <c:v>525.63636686004202</c:v>
                </c:pt>
                <c:pt idx="7356">
                  <c:v>525.64707710767482</c:v>
                </c:pt>
                <c:pt idx="7357">
                  <c:v>525.66754322443853</c:v>
                </c:pt>
                <c:pt idx="7358">
                  <c:v>525.65789339736341</c:v>
                </c:pt>
                <c:pt idx="7359">
                  <c:v>525.63827561704591</c:v>
                </c:pt>
                <c:pt idx="7360">
                  <c:v>525.6306936100583</c:v>
                </c:pt>
                <c:pt idx="7361">
                  <c:v>525.63954812171517</c:v>
                </c:pt>
                <c:pt idx="7362">
                  <c:v>525.65073555859897</c:v>
                </c:pt>
                <c:pt idx="7363">
                  <c:v>525.6655814464068</c:v>
                </c:pt>
                <c:pt idx="7364">
                  <c:v>525.6807454603819</c:v>
                </c:pt>
                <c:pt idx="7365">
                  <c:v>525.69097851876381</c:v>
                </c:pt>
                <c:pt idx="7366">
                  <c:v>525.68456297438968</c:v>
                </c:pt>
                <c:pt idx="7367">
                  <c:v>525.65328056793749</c:v>
                </c:pt>
                <c:pt idx="7368">
                  <c:v>525.64941003290187</c:v>
                </c:pt>
                <c:pt idx="7369">
                  <c:v>525.64675898150756</c:v>
                </c:pt>
                <c:pt idx="7370">
                  <c:v>525.6423582361931</c:v>
                </c:pt>
                <c:pt idx="7371">
                  <c:v>525.64665293945177</c:v>
                </c:pt>
                <c:pt idx="7372">
                  <c:v>525.66377873145871</c:v>
                </c:pt>
                <c:pt idx="7373">
                  <c:v>525.66749020341069</c:v>
                </c:pt>
                <c:pt idx="7374">
                  <c:v>525.66568748846259</c:v>
                </c:pt>
                <c:pt idx="7375">
                  <c:v>525.67125469639052</c:v>
                </c:pt>
                <c:pt idx="7376">
                  <c:v>525.67358762161746</c:v>
                </c:pt>
                <c:pt idx="7377">
                  <c:v>525.69744708416579</c:v>
                </c:pt>
                <c:pt idx="7378">
                  <c:v>525.70031021967156</c:v>
                </c:pt>
                <c:pt idx="7379">
                  <c:v>525.71786017990155</c:v>
                </c:pt>
                <c:pt idx="7380">
                  <c:v>525.72671469155841</c:v>
                </c:pt>
                <c:pt idx="7381">
                  <c:v>525.71865549531981</c:v>
                </c:pt>
                <c:pt idx="7382">
                  <c:v>525.68896371970413</c:v>
                </c:pt>
                <c:pt idx="7383">
                  <c:v>525.68461599541752</c:v>
                </c:pt>
                <c:pt idx="7384">
                  <c:v>525.69750010519363</c:v>
                </c:pt>
                <c:pt idx="7385">
                  <c:v>525.70296127106587</c:v>
                </c:pt>
                <c:pt idx="7386">
                  <c:v>525.71653465420445</c:v>
                </c:pt>
                <c:pt idx="7387">
                  <c:v>525.74733987140576</c:v>
                </c:pt>
                <c:pt idx="7388">
                  <c:v>525.75863335034524</c:v>
                </c:pt>
                <c:pt idx="7389">
                  <c:v>525.74256797889609</c:v>
                </c:pt>
                <c:pt idx="7390">
                  <c:v>525.73069126864982</c:v>
                </c:pt>
                <c:pt idx="7391">
                  <c:v>525.73938671722294</c:v>
                </c:pt>
                <c:pt idx="7392">
                  <c:v>525.74145453731046</c:v>
                </c:pt>
                <c:pt idx="7393">
                  <c:v>525.75174061672021</c:v>
                </c:pt>
                <c:pt idx="7394">
                  <c:v>525.76812411433673</c:v>
                </c:pt>
                <c:pt idx="7395">
                  <c:v>525.79596015397635</c:v>
                </c:pt>
                <c:pt idx="7396">
                  <c:v>525.78376531756282</c:v>
                </c:pt>
                <c:pt idx="7397">
                  <c:v>525.76176159099043</c:v>
                </c:pt>
                <c:pt idx="7398">
                  <c:v>525.75200572185963</c:v>
                </c:pt>
                <c:pt idx="7399">
                  <c:v>525.75645948820193</c:v>
                </c:pt>
                <c:pt idx="7400">
                  <c:v>525.7472868503778</c:v>
                </c:pt>
                <c:pt idx="7401">
                  <c:v>525.76547306294242</c:v>
                </c:pt>
                <c:pt idx="7402">
                  <c:v>525.78238677083777</c:v>
                </c:pt>
                <c:pt idx="7403">
                  <c:v>525.79638432219951</c:v>
                </c:pt>
                <c:pt idx="7404">
                  <c:v>525.7897566937138</c:v>
                </c:pt>
                <c:pt idx="7405">
                  <c:v>525.7836062544792</c:v>
                </c:pt>
                <c:pt idx="7406">
                  <c:v>525.78578011662239</c:v>
                </c:pt>
                <c:pt idx="7407">
                  <c:v>525.80279986657354</c:v>
                </c:pt>
                <c:pt idx="7408">
                  <c:v>525.80873822169667</c:v>
                </c:pt>
                <c:pt idx="7409">
                  <c:v>525.81801690157658</c:v>
                </c:pt>
                <c:pt idx="7410">
                  <c:v>525.83302185246816</c:v>
                </c:pt>
                <c:pt idx="7411">
                  <c:v>525.82936340154401</c:v>
                </c:pt>
                <c:pt idx="7412">
                  <c:v>525.80560998105148</c:v>
                </c:pt>
                <c:pt idx="7413">
                  <c:v>525.79717963761777</c:v>
                </c:pt>
                <c:pt idx="7414">
                  <c:v>525.79786891098024</c:v>
                </c:pt>
                <c:pt idx="7415">
                  <c:v>525.79474067033505</c:v>
                </c:pt>
                <c:pt idx="7416">
                  <c:v>525.80078506751397</c:v>
                </c:pt>
                <c:pt idx="7417">
                  <c:v>525.81520678709876</c:v>
                </c:pt>
                <c:pt idx="7418">
                  <c:v>525.8165853338237</c:v>
                </c:pt>
                <c:pt idx="7419">
                  <c:v>525.80136829882065</c:v>
                </c:pt>
                <c:pt idx="7420">
                  <c:v>525.78885533623975</c:v>
                </c:pt>
                <c:pt idx="7421">
                  <c:v>525.78784793670991</c:v>
                </c:pt>
                <c:pt idx="7422">
                  <c:v>525.793839312861</c:v>
                </c:pt>
                <c:pt idx="7423">
                  <c:v>525.79638432219951</c:v>
                </c:pt>
                <c:pt idx="7424">
                  <c:v>525.81324500906692</c:v>
                </c:pt>
                <c:pt idx="7425">
                  <c:v>525.8272955814565</c:v>
                </c:pt>
                <c:pt idx="7426">
                  <c:v>525.82750766556808</c:v>
                </c:pt>
                <c:pt idx="7427">
                  <c:v>525.81743367026991</c:v>
                </c:pt>
                <c:pt idx="7428">
                  <c:v>525.80926843197562</c:v>
                </c:pt>
                <c:pt idx="7429">
                  <c:v>525.81186646234198</c:v>
                </c:pt>
                <c:pt idx="7430">
                  <c:v>525.82570495061998</c:v>
                </c:pt>
                <c:pt idx="7431">
                  <c:v>525.8384830183403</c:v>
                </c:pt>
                <c:pt idx="7432">
                  <c:v>525.85566183137507</c:v>
                </c:pt>
                <c:pt idx="7433">
                  <c:v>525.87989244111861</c:v>
                </c:pt>
                <c:pt idx="7434">
                  <c:v>525.87003052993191</c:v>
                </c:pt>
                <c:pt idx="7435">
                  <c:v>525.84850399261063</c:v>
                </c:pt>
                <c:pt idx="7436">
                  <c:v>525.83615009311336</c:v>
                </c:pt>
                <c:pt idx="7437">
                  <c:v>525.83121913752007</c:v>
                </c:pt>
                <c:pt idx="7438">
                  <c:v>525.83132517957574</c:v>
                </c:pt>
                <c:pt idx="7439">
                  <c:v>525.84277772159896</c:v>
                </c:pt>
                <c:pt idx="7440">
                  <c:v>525.87029563507144</c:v>
                </c:pt>
                <c:pt idx="7441">
                  <c:v>525.88545964904654</c:v>
                </c:pt>
                <c:pt idx="7442">
                  <c:v>525.87925618878398</c:v>
                </c:pt>
                <c:pt idx="7443">
                  <c:v>525.87119699254538</c:v>
                </c:pt>
                <c:pt idx="7444">
                  <c:v>525.87930920981182</c:v>
                </c:pt>
                <c:pt idx="7445">
                  <c:v>525.87538565374837</c:v>
                </c:pt>
                <c:pt idx="7446">
                  <c:v>525.88021056728587</c:v>
                </c:pt>
                <c:pt idx="7447">
                  <c:v>525.89622291770718</c:v>
                </c:pt>
                <c:pt idx="7448">
                  <c:v>525.91303058354686</c:v>
                </c:pt>
                <c:pt idx="7449">
                  <c:v>525.90847077514866</c:v>
                </c:pt>
                <c:pt idx="7450">
                  <c:v>525.89818469573902</c:v>
                </c:pt>
                <c:pt idx="7451">
                  <c:v>525.89786656957165</c:v>
                </c:pt>
                <c:pt idx="7452">
                  <c:v>525.90417607188999</c:v>
                </c:pt>
                <c:pt idx="7453">
                  <c:v>525.9027445041371</c:v>
                </c:pt>
                <c:pt idx="7454">
                  <c:v>525.91748434988915</c:v>
                </c:pt>
                <c:pt idx="7455">
                  <c:v>525.94860769325771</c:v>
                </c:pt>
                <c:pt idx="7456">
                  <c:v>525.96006023528093</c:v>
                </c:pt>
                <c:pt idx="7457">
                  <c:v>525.95449302735301</c:v>
                </c:pt>
                <c:pt idx="7458">
                  <c:v>525.94266933813458</c:v>
                </c:pt>
                <c:pt idx="7459">
                  <c:v>525.94224516991153</c:v>
                </c:pt>
                <c:pt idx="7460">
                  <c:v>525.94245725402311</c:v>
                </c:pt>
                <c:pt idx="7461">
                  <c:v>525.93657191992781</c:v>
                </c:pt>
                <c:pt idx="7462">
                  <c:v>525.95009228203855</c:v>
                </c:pt>
                <c:pt idx="7463">
                  <c:v>525.95873470958384</c:v>
                </c:pt>
                <c:pt idx="7464">
                  <c:v>525.94744123064424</c:v>
                </c:pt>
                <c:pt idx="7465">
                  <c:v>525.92496031482096</c:v>
                </c:pt>
                <c:pt idx="7466">
                  <c:v>525.92283947370561</c:v>
                </c:pt>
                <c:pt idx="7467">
                  <c:v>525.92623281949022</c:v>
                </c:pt>
                <c:pt idx="7468">
                  <c:v>525.94638081008657</c:v>
                </c:pt>
                <c:pt idx="7469">
                  <c:v>525.96642275862723</c:v>
                </c:pt>
                <c:pt idx="7470">
                  <c:v>525.98874461136688</c:v>
                </c:pt>
                <c:pt idx="7471">
                  <c:v>526.00072736366883</c:v>
                </c:pt>
                <c:pt idx="7472">
                  <c:v>525.97983707868207</c:v>
                </c:pt>
                <c:pt idx="7473">
                  <c:v>525.96318847592613</c:v>
                </c:pt>
                <c:pt idx="7474">
                  <c:v>525.96133273995019</c:v>
                </c:pt>
                <c:pt idx="7475">
                  <c:v>525.96610463245986</c:v>
                </c:pt>
                <c:pt idx="7476">
                  <c:v>525.95131176567986</c:v>
                </c:pt>
                <c:pt idx="7477">
                  <c:v>525.96255222359162</c:v>
                </c:pt>
                <c:pt idx="7478">
                  <c:v>525.9742168497263</c:v>
                </c:pt>
                <c:pt idx="7479">
                  <c:v>525.96297639181466</c:v>
                </c:pt>
                <c:pt idx="7480">
                  <c:v>525.93211815358552</c:v>
                </c:pt>
                <c:pt idx="7481">
                  <c:v>525.93180002741815</c:v>
                </c:pt>
                <c:pt idx="7482">
                  <c:v>525.92952012321916</c:v>
                </c:pt>
                <c:pt idx="7483">
                  <c:v>525.9389578661827</c:v>
                </c:pt>
                <c:pt idx="7484">
                  <c:v>525.94479017925005</c:v>
                </c:pt>
                <c:pt idx="7485">
                  <c:v>525.98116260437928</c:v>
                </c:pt>
                <c:pt idx="7486">
                  <c:v>526.00655967673629</c:v>
                </c:pt>
                <c:pt idx="7487">
                  <c:v>526.02129952248833</c:v>
                </c:pt>
                <c:pt idx="7488">
                  <c:v>525.99903069077652</c:v>
                </c:pt>
                <c:pt idx="7489">
                  <c:v>526.00337841506314</c:v>
                </c:pt>
                <c:pt idx="7490">
                  <c:v>526.00046225852941</c:v>
                </c:pt>
                <c:pt idx="7491">
                  <c:v>525.99786422816305</c:v>
                </c:pt>
                <c:pt idx="7492">
                  <c:v>525.99632661835437</c:v>
                </c:pt>
                <c:pt idx="7493">
                  <c:v>526.02092837529312</c:v>
                </c:pt>
                <c:pt idx="7494">
                  <c:v>526.02935871872683</c:v>
                </c:pt>
                <c:pt idx="7495">
                  <c:v>526.01419470475173</c:v>
                </c:pt>
                <c:pt idx="7496">
                  <c:v>526.00507508795545</c:v>
                </c:pt>
                <c:pt idx="7497">
                  <c:v>526.01901961828924</c:v>
                </c:pt>
                <c:pt idx="7498">
                  <c:v>526.02352640565948</c:v>
                </c:pt>
                <c:pt idx="7499">
                  <c:v>526.02220087996238</c:v>
                </c:pt>
                <c:pt idx="7500">
                  <c:v>526.04065219766642</c:v>
                </c:pt>
                <c:pt idx="7501">
                  <c:v>526.06573114385606</c:v>
                </c:pt>
                <c:pt idx="7502">
                  <c:v>526.05443766491658</c:v>
                </c:pt>
                <c:pt idx="7503">
                  <c:v>526.04314418597698</c:v>
                </c:pt>
                <c:pt idx="7504">
                  <c:v>526.05692965322714</c:v>
                </c:pt>
                <c:pt idx="7505">
                  <c:v>526.07241179336961</c:v>
                </c:pt>
                <c:pt idx="7506">
                  <c:v>526.0769716017677</c:v>
                </c:pt>
                <c:pt idx="7507">
                  <c:v>526.09266582602174</c:v>
                </c:pt>
                <c:pt idx="7508">
                  <c:v>526.11191245914404</c:v>
                </c:pt>
                <c:pt idx="7509">
                  <c:v>526.11975957127106</c:v>
                </c:pt>
                <c:pt idx="7510">
                  <c:v>526.09680146619678</c:v>
                </c:pt>
                <c:pt idx="7511">
                  <c:v>526.07490378168018</c:v>
                </c:pt>
                <c:pt idx="7512">
                  <c:v>526.07262387748119</c:v>
                </c:pt>
                <c:pt idx="7513">
                  <c:v>526.07485076065234</c:v>
                </c:pt>
                <c:pt idx="7514">
                  <c:v>526.06657948030227</c:v>
                </c:pt>
                <c:pt idx="7515">
                  <c:v>526.07935754802259</c:v>
                </c:pt>
                <c:pt idx="7516">
                  <c:v>526.09415041480247</c:v>
                </c:pt>
                <c:pt idx="7517">
                  <c:v>526.09033290079481</c:v>
                </c:pt>
                <c:pt idx="7518">
                  <c:v>526.06885938450125</c:v>
                </c:pt>
                <c:pt idx="7519">
                  <c:v>526.06429957610317</c:v>
                </c:pt>
                <c:pt idx="7520">
                  <c:v>526.07278294056482</c:v>
                </c:pt>
                <c:pt idx="7521">
                  <c:v>526.07803202232549</c:v>
                </c:pt>
                <c:pt idx="7522">
                  <c:v>526.09208259471495</c:v>
                </c:pt>
                <c:pt idx="7523">
                  <c:v>526.11148829092099</c:v>
                </c:pt>
                <c:pt idx="7524">
                  <c:v>526.11705549884891</c:v>
                </c:pt>
                <c:pt idx="7525">
                  <c:v>526.09404437274679</c:v>
                </c:pt>
                <c:pt idx="7526">
                  <c:v>526.07188158309077</c:v>
                </c:pt>
                <c:pt idx="7527">
                  <c:v>526.05533902239063</c:v>
                </c:pt>
                <c:pt idx="7528">
                  <c:v>526.05274099202427</c:v>
                </c:pt>
                <c:pt idx="7529">
                  <c:v>526.0461663845665</c:v>
                </c:pt>
                <c:pt idx="7530">
                  <c:v>526.05417255977716</c:v>
                </c:pt>
                <c:pt idx="7531">
                  <c:v>526.07257085645324</c:v>
                </c:pt>
                <c:pt idx="7532">
                  <c:v>526.07347221392729</c:v>
                </c:pt>
                <c:pt idx="7533">
                  <c:v>526.05958070462145</c:v>
                </c:pt>
                <c:pt idx="7534">
                  <c:v>526.05560412753005</c:v>
                </c:pt>
                <c:pt idx="7535">
                  <c:v>526.0738433611225</c:v>
                </c:pt>
                <c:pt idx="7536">
                  <c:v>526.08391735642067</c:v>
                </c:pt>
                <c:pt idx="7537">
                  <c:v>526.09727865544778</c:v>
                </c:pt>
                <c:pt idx="7538">
                  <c:v>526.12129718107974</c:v>
                </c:pt>
                <c:pt idx="7539">
                  <c:v>526.14605800110212</c:v>
                </c:pt>
                <c:pt idx="7540">
                  <c:v>526.13529473244137</c:v>
                </c:pt>
                <c:pt idx="7541">
                  <c:v>526.12108509696816</c:v>
                </c:pt>
                <c:pt idx="7542">
                  <c:v>526.13174232357312</c:v>
                </c:pt>
                <c:pt idx="7543">
                  <c:v>526.13449941702311</c:v>
                </c:pt>
                <c:pt idx="7544">
                  <c:v>526.13068190301544</c:v>
                </c:pt>
                <c:pt idx="7545">
                  <c:v>526.14478549643286</c:v>
                </c:pt>
                <c:pt idx="7546">
                  <c:v>526.16482744497341</c:v>
                </c:pt>
                <c:pt idx="7547">
                  <c:v>526.15591991228871</c:v>
                </c:pt>
                <c:pt idx="7548">
                  <c:v>526.14308882354055</c:v>
                </c:pt>
                <c:pt idx="7549">
                  <c:v>526.13773369972409</c:v>
                </c:pt>
                <c:pt idx="7550">
                  <c:v>526.14616404315791</c:v>
                </c:pt>
                <c:pt idx="7551">
                  <c:v>526.16207035152343</c:v>
                </c:pt>
                <c:pt idx="7552">
                  <c:v>526.1744242510207</c:v>
                </c:pt>
                <c:pt idx="7553">
                  <c:v>526.19542057806314</c:v>
                </c:pt>
                <c:pt idx="7554">
                  <c:v>526.22299151256345</c:v>
                </c:pt>
                <c:pt idx="7555">
                  <c:v>526.21238730698644</c:v>
                </c:pt>
                <c:pt idx="7556">
                  <c:v>526.19276952666894</c:v>
                </c:pt>
                <c:pt idx="7557">
                  <c:v>526.18232438417556</c:v>
                </c:pt>
                <c:pt idx="7558">
                  <c:v>526.18211230006398</c:v>
                </c:pt>
                <c:pt idx="7559">
                  <c:v>526.17283362018406</c:v>
                </c:pt>
                <c:pt idx="7560">
                  <c:v>526.18518751968134</c:v>
                </c:pt>
                <c:pt idx="7561">
                  <c:v>526.19033055938621</c:v>
                </c:pt>
                <c:pt idx="7562">
                  <c:v>526.20051059674017</c:v>
                </c:pt>
                <c:pt idx="7563">
                  <c:v>526.19441317853341</c:v>
                </c:pt>
                <c:pt idx="7564">
                  <c:v>526.18656606640639</c:v>
                </c:pt>
                <c:pt idx="7565">
                  <c:v>526.19483734675646</c:v>
                </c:pt>
                <c:pt idx="7566">
                  <c:v>526.21392491679512</c:v>
                </c:pt>
                <c:pt idx="7567">
                  <c:v>526.21397793782296</c:v>
                </c:pt>
                <c:pt idx="7568">
                  <c:v>526.22564256395776</c:v>
                </c:pt>
                <c:pt idx="7569">
                  <c:v>526.24573753352615</c:v>
                </c:pt>
                <c:pt idx="7570">
                  <c:v>526.23974615737518</c:v>
                </c:pt>
                <c:pt idx="7571">
                  <c:v>526.21069063409414</c:v>
                </c:pt>
                <c:pt idx="7572">
                  <c:v>526.22007535602972</c:v>
                </c:pt>
                <c:pt idx="7573">
                  <c:v>526.22585464806923</c:v>
                </c:pt>
                <c:pt idx="7574">
                  <c:v>526.21312960137686</c:v>
                </c:pt>
                <c:pt idx="7575">
                  <c:v>526.20878187709025</c:v>
                </c:pt>
                <c:pt idx="7576">
                  <c:v>526.23099768777411</c:v>
                </c:pt>
                <c:pt idx="7577">
                  <c:v>526.22712715273849</c:v>
                </c:pt>
                <c:pt idx="7578">
                  <c:v>526.20326769019016</c:v>
                </c:pt>
                <c:pt idx="7579">
                  <c:v>526.18820971827074</c:v>
                </c:pt>
                <c:pt idx="7580">
                  <c:v>526.18985337013521</c:v>
                </c:pt>
                <c:pt idx="7581">
                  <c:v>526.18969430705158</c:v>
                </c:pt>
                <c:pt idx="7582">
                  <c:v>526.18868690752174</c:v>
                </c:pt>
                <c:pt idx="7583">
                  <c:v>526.20883489811808</c:v>
                </c:pt>
                <c:pt idx="7584">
                  <c:v>526.23280040272221</c:v>
                </c:pt>
                <c:pt idx="7585">
                  <c:v>526.22855872049138</c:v>
                </c:pt>
                <c:pt idx="7586">
                  <c:v>526.22240828125678</c:v>
                </c:pt>
                <c:pt idx="7587">
                  <c:v>526.22654392143181</c:v>
                </c:pt>
                <c:pt idx="7588">
                  <c:v>526.22861174151933</c:v>
                </c:pt>
                <c:pt idx="7589">
                  <c:v>526.23683000084145</c:v>
                </c:pt>
                <c:pt idx="7590">
                  <c:v>526.24117772512807</c:v>
                </c:pt>
                <c:pt idx="7591">
                  <c:v>526.24833556389251</c:v>
                </c:pt>
                <c:pt idx="7592">
                  <c:v>526.24340460829922</c:v>
                </c:pt>
                <c:pt idx="7593">
                  <c:v>526.23105070880206</c:v>
                </c:pt>
                <c:pt idx="7594">
                  <c:v>526.21079667614993</c:v>
                </c:pt>
                <c:pt idx="7595">
                  <c:v>526.22002233500189</c:v>
                </c:pt>
                <c:pt idx="7596">
                  <c:v>526.22277942845187</c:v>
                </c:pt>
                <c:pt idx="7597">
                  <c:v>526.23333061300104</c:v>
                </c:pt>
                <c:pt idx="7598">
                  <c:v>526.25210005687245</c:v>
                </c:pt>
                <c:pt idx="7599">
                  <c:v>526.27648972969962</c:v>
                </c:pt>
                <c:pt idx="7600">
                  <c:v>526.27420982550052</c:v>
                </c:pt>
                <c:pt idx="7601">
                  <c:v>526.26254519936583</c:v>
                </c:pt>
                <c:pt idx="7602">
                  <c:v>526.26747615495913</c:v>
                </c:pt>
                <c:pt idx="7603">
                  <c:v>526.26943793299085</c:v>
                </c:pt>
                <c:pt idx="7604">
                  <c:v>526.27585347736499</c:v>
                </c:pt>
                <c:pt idx="7605">
                  <c:v>526.28370058949201</c:v>
                </c:pt>
                <c:pt idx="7606">
                  <c:v>526.29684980440743</c:v>
                </c:pt>
                <c:pt idx="7607">
                  <c:v>526.29679678337959</c:v>
                </c:pt>
                <c:pt idx="7608">
                  <c:v>526.29441083712481</c:v>
                </c:pt>
                <c:pt idx="7609">
                  <c:v>526.27617160353225</c:v>
                </c:pt>
                <c:pt idx="7610">
                  <c:v>526.28364756846406</c:v>
                </c:pt>
                <c:pt idx="7611">
                  <c:v>526.29297926937181</c:v>
                </c:pt>
                <c:pt idx="7612">
                  <c:v>526.29748605674206</c:v>
                </c:pt>
                <c:pt idx="7613">
                  <c:v>526.31037016651817</c:v>
                </c:pt>
                <c:pt idx="7614">
                  <c:v>526.32648855899527</c:v>
                </c:pt>
                <c:pt idx="7615">
                  <c:v>526.33979683699442</c:v>
                </c:pt>
                <c:pt idx="7616">
                  <c:v>526.32336031835007</c:v>
                </c:pt>
                <c:pt idx="7617">
                  <c:v>526.31190777632685</c:v>
                </c:pt>
                <c:pt idx="7618">
                  <c:v>526.32139854031834</c:v>
                </c:pt>
                <c:pt idx="7619">
                  <c:v>526.32813221085974</c:v>
                </c:pt>
                <c:pt idx="7620">
                  <c:v>526.31694477397593</c:v>
                </c:pt>
                <c:pt idx="7621">
                  <c:v>526.33465379728955</c:v>
                </c:pt>
                <c:pt idx="7622">
                  <c:v>526.34785603323303</c:v>
                </c:pt>
                <c:pt idx="7623">
                  <c:v>526.3248449071308</c:v>
                </c:pt>
                <c:pt idx="7624">
                  <c:v>526.3132863230519</c:v>
                </c:pt>
                <c:pt idx="7625">
                  <c:v>526.30745400998455</c:v>
                </c:pt>
                <c:pt idx="7626">
                  <c:v>526.31265007071727</c:v>
                </c:pt>
                <c:pt idx="7627">
                  <c:v>526.31763404733852</c:v>
                </c:pt>
                <c:pt idx="7628">
                  <c:v>526.33136649356072</c:v>
                </c:pt>
                <c:pt idx="7629">
                  <c:v>526.33852433232516</c:v>
                </c:pt>
                <c:pt idx="7630">
                  <c:v>526.34472779258783</c:v>
                </c:pt>
                <c:pt idx="7631">
                  <c:v>526.3276020005809</c:v>
                </c:pt>
                <c:pt idx="7632">
                  <c:v>526.32383750760107</c:v>
                </c:pt>
                <c:pt idx="7633">
                  <c:v>526.32611741180006</c:v>
                </c:pt>
                <c:pt idx="7634">
                  <c:v>526.34027402624542</c:v>
                </c:pt>
                <c:pt idx="7635">
                  <c:v>526.34859832762345</c:v>
                </c:pt>
                <c:pt idx="7636">
                  <c:v>526.36821610794095</c:v>
                </c:pt>
                <c:pt idx="7637">
                  <c:v>526.37675249343044</c:v>
                </c:pt>
                <c:pt idx="7638">
                  <c:v>526.36233077384566</c:v>
                </c:pt>
                <c:pt idx="7639">
                  <c:v>526.3297758627242</c:v>
                </c:pt>
                <c:pt idx="7640">
                  <c:v>526.31779311042214</c:v>
                </c:pt>
                <c:pt idx="7641">
                  <c:v>526.31291517585669</c:v>
                </c:pt>
                <c:pt idx="7642">
                  <c:v>526.30814328334702</c:v>
                </c:pt>
                <c:pt idx="7643">
                  <c:v>526.31917165714708</c:v>
                </c:pt>
                <c:pt idx="7644">
                  <c:v>526.34679561267535</c:v>
                </c:pt>
                <c:pt idx="7645">
                  <c:v>526.34865134865129</c:v>
                </c:pt>
                <c:pt idx="7646">
                  <c:v>526.34075121549643</c:v>
                </c:pt>
                <c:pt idx="7647">
                  <c:v>526.33173764075593</c:v>
                </c:pt>
                <c:pt idx="7648">
                  <c:v>526.35071916873881</c:v>
                </c:pt>
                <c:pt idx="7649">
                  <c:v>526.36376234159854</c:v>
                </c:pt>
                <c:pt idx="7650">
                  <c:v>526.38131230182853</c:v>
                </c:pt>
                <c:pt idx="7651">
                  <c:v>526.40898927838464</c:v>
                </c:pt>
                <c:pt idx="7652">
                  <c:v>526.44037772689262</c:v>
                </c:pt>
                <c:pt idx="7653">
                  <c:v>526.43560583438295</c:v>
                </c:pt>
                <c:pt idx="7654">
                  <c:v>526.40739864754801</c:v>
                </c:pt>
                <c:pt idx="7655">
                  <c:v>526.39075004479207</c:v>
                </c:pt>
                <c:pt idx="7656">
                  <c:v>526.38481168966894</c:v>
                </c:pt>
                <c:pt idx="7657">
                  <c:v>526.38687950975645</c:v>
                </c:pt>
                <c:pt idx="7658">
                  <c:v>526.38687950975645</c:v>
                </c:pt>
                <c:pt idx="7659">
                  <c:v>526.40983761483074</c:v>
                </c:pt>
                <c:pt idx="7660">
                  <c:v>526.43242457270981</c:v>
                </c:pt>
                <c:pt idx="7661">
                  <c:v>526.42823591150693</c:v>
                </c:pt>
                <c:pt idx="7662">
                  <c:v>526.41010271997015</c:v>
                </c:pt>
                <c:pt idx="7663">
                  <c:v>526.41678336948371</c:v>
                </c:pt>
                <c:pt idx="7664">
                  <c:v>526.42447141852711</c:v>
                </c:pt>
                <c:pt idx="7665">
                  <c:v>526.42134317788179</c:v>
                </c:pt>
                <c:pt idx="7666">
                  <c:v>526.4284479956184</c:v>
                </c:pt>
                <c:pt idx="7667">
                  <c:v>526.44700535537822</c:v>
                </c:pt>
                <c:pt idx="7668">
                  <c:v>526.4473234815456</c:v>
                </c:pt>
                <c:pt idx="7669">
                  <c:v>526.42749361711651</c:v>
                </c:pt>
                <c:pt idx="7670">
                  <c:v>526.41879816854339</c:v>
                </c:pt>
                <c:pt idx="7671">
                  <c:v>526.4239942292761</c:v>
                </c:pt>
                <c:pt idx="7672">
                  <c:v>526.42463048161073</c:v>
                </c:pt>
                <c:pt idx="7673">
                  <c:v>526.42823591150693</c:v>
                </c:pt>
                <c:pt idx="7674">
                  <c:v>526.45119401658121</c:v>
                </c:pt>
                <c:pt idx="7675">
                  <c:v>526.47293263801407</c:v>
                </c:pt>
                <c:pt idx="7676">
                  <c:v>526.45792768712261</c:v>
                </c:pt>
                <c:pt idx="7677">
                  <c:v>526.44212742081277</c:v>
                </c:pt>
                <c:pt idx="7678">
                  <c:v>526.436507191857</c:v>
                </c:pt>
                <c:pt idx="7679">
                  <c:v>526.44212742081277</c:v>
                </c:pt>
                <c:pt idx="7680">
                  <c:v>526.44567982968113</c:v>
                </c:pt>
                <c:pt idx="7681">
                  <c:v>526.46407812635732</c:v>
                </c:pt>
                <c:pt idx="7682">
                  <c:v>526.48624091601323</c:v>
                </c:pt>
                <c:pt idx="7683">
                  <c:v>526.49042957721622</c:v>
                </c:pt>
                <c:pt idx="7684">
                  <c:v>526.4694862712015</c:v>
                </c:pt>
                <c:pt idx="7685">
                  <c:v>526.44896713340995</c:v>
                </c:pt>
                <c:pt idx="7686">
                  <c:v>526.44626306098792</c:v>
                </c:pt>
                <c:pt idx="7687">
                  <c:v>526.43974147455799</c:v>
                </c:pt>
                <c:pt idx="7688">
                  <c:v>526.43756761241468</c:v>
                </c:pt>
                <c:pt idx="7689">
                  <c:v>526.44483149323491</c:v>
                </c:pt>
                <c:pt idx="7690">
                  <c:v>526.45601893011872</c:v>
                </c:pt>
                <c:pt idx="7691">
                  <c:v>526.45570080395146</c:v>
                </c:pt>
                <c:pt idx="7692">
                  <c:v>526.43894615913973</c:v>
                </c:pt>
                <c:pt idx="7693">
                  <c:v>526.43799178063773</c:v>
                </c:pt>
                <c:pt idx="7694">
                  <c:v>526.44621003995996</c:v>
                </c:pt>
                <c:pt idx="7695">
                  <c:v>526.44308179931477</c:v>
                </c:pt>
                <c:pt idx="7696">
                  <c:v>526.45798070815044</c:v>
                </c:pt>
                <c:pt idx="7697">
                  <c:v>526.48226433892194</c:v>
                </c:pt>
                <c:pt idx="7698">
                  <c:v>526.50060961457018</c:v>
                </c:pt>
                <c:pt idx="7699">
                  <c:v>526.50368483418754</c:v>
                </c:pt>
                <c:pt idx="7700">
                  <c:v>526.50840370566925</c:v>
                </c:pt>
                <c:pt idx="7701">
                  <c:v>526.51450112387602</c:v>
                </c:pt>
                <c:pt idx="7702">
                  <c:v>526.5284456542098</c:v>
                </c:pt>
                <c:pt idx="7703">
                  <c:v>526.52091666825015</c:v>
                </c:pt>
                <c:pt idx="7704">
                  <c:v>526.52197708880783</c:v>
                </c:pt>
                <c:pt idx="7705">
                  <c:v>526.53496724063973</c:v>
                </c:pt>
                <c:pt idx="7706">
                  <c:v>526.5213408364732</c:v>
                </c:pt>
                <c:pt idx="7707">
                  <c:v>526.49249739730374</c:v>
                </c:pt>
                <c:pt idx="7708">
                  <c:v>526.49138395571811</c:v>
                </c:pt>
                <c:pt idx="7709">
                  <c:v>526.49901898373355</c:v>
                </c:pt>
                <c:pt idx="7710">
                  <c:v>526.50023846737497</c:v>
                </c:pt>
                <c:pt idx="7711">
                  <c:v>526.5075023481952</c:v>
                </c:pt>
                <c:pt idx="7712">
                  <c:v>526.53968611212156</c:v>
                </c:pt>
                <c:pt idx="7713">
                  <c:v>526.54355664715717</c:v>
                </c:pt>
                <c:pt idx="7714">
                  <c:v>526.52982420093485</c:v>
                </c:pt>
                <c:pt idx="7715">
                  <c:v>526.50469223371726</c:v>
                </c:pt>
                <c:pt idx="7716">
                  <c:v>526.51238028276066</c:v>
                </c:pt>
                <c:pt idx="7717">
                  <c:v>526.50972923136635</c:v>
                </c:pt>
                <c:pt idx="7718">
                  <c:v>526.51550852340586</c:v>
                </c:pt>
                <c:pt idx="7719">
                  <c:v>526.52727919159634</c:v>
                </c:pt>
                <c:pt idx="7720">
                  <c:v>526.55628169384954</c:v>
                </c:pt>
                <c:pt idx="7721">
                  <c:v>526.55172188545146</c:v>
                </c:pt>
                <c:pt idx="7722">
                  <c:v>526.52547647664824</c:v>
                </c:pt>
                <c:pt idx="7723">
                  <c:v>526.51121382014719</c:v>
                </c:pt>
                <c:pt idx="7724">
                  <c:v>526.51057756781256</c:v>
                </c:pt>
                <c:pt idx="7725">
                  <c:v>526.51015339958951</c:v>
                </c:pt>
                <c:pt idx="7726">
                  <c:v>526.50782047436257</c:v>
                </c:pt>
                <c:pt idx="7727">
                  <c:v>526.52934701168385</c:v>
                </c:pt>
                <c:pt idx="7728">
                  <c:v>526.54885874994568</c:v>
                </c:pt>
                <c:pt idx="7729">
                  <c:v>526.54944198125236</c:v>
                </c:pt>
                <c:pt idx="7730">
                  <c:v>526.53777735511767</c:v>
                </c:pt>
                <c:pt idx="7731">
                  <c:v>526.53942100698214</c:v>
                </c:pt>
                <c:pt idx="7732">
                  <c:v>526.54763926630426</c:v>
                </c:pt>
                <c:pt idx="7733">
                  <c:v>526.54604863546774</c:v>
                </c:pt>
                <c:pt idx="7734">
                  <c:v>526.55596356768228</c:v>
                </c:pt>
                <c:pt idx="7735">
                  <c:v>526.57833844144977</c:v>
                </c:pt>
                <c:pt idx="7736">
                  <c:v>526.58512513301912</c:v>
                </c:pt>
                <c:pt idx="7737">
                  <c:v>526.5575541985188</c:v>
                </c:pt>
                <c:pt idx="7738">
                  <c:v>526.5437157102408</c:v>
                </c:pt>
                <c:pt idx="7739">
                  <c:v>526.54376873126864</c:v>
                </c:pt>
                <c:pt idx="7740">
                  <c:v>526.54000423828882</c:v>
                </c:pt>
                <c:pt idx="7741">
                  <c:v>526.52473418225793</c:v>
                </c:pt>
                <c:pt idx="7742">
                  <c:v>526.53348265185889</c:v>
                </c:pt>
                <c:pt idx="7743">
                  <c:v>526.55241115881392</c:v>
                </c:pt>
                <c:pt idx="7744">
                  <c:v>526.55140375928409</c:v>
                </c:pt>
                <c:pt idx="7745">
                  <c:v>526.54779832938789</c:v>
                </c:pt>
                <c:pt idx="7746">
                  <c:v>526.55946295552269</c:v>
                </c:pt>
                <c:pt idx="7747">
                  <c:v>526.58554930124217</c:v>
                </c:pt>
                <c:pt idx="7748">
                  <c:v>526.57939886200745</c:v>
                </c:pt>
                <c:pt idx="7749">
                  <c:v>526.58841243674794</c:v>
                </c:pt>
                <c:pt idx="7750">
                  <c:v>526.59588840167976</c:v>
                </c:pt>
                <c:pt idx="7751">
                  <c:v>526.60023612596638</c:v>
                </c:pt>
                <c:pt idx="7752">
                  <c:v>526.57133966576896</c:v>
                </c:pt>
                <c:pt idx="7753">
                  <c:v>526.57070341343433</c:v>
                </c:pt>
                <c:pt idx="7754">
                  <c:v>526.57075643446217</c:v>
                </c:pt>
                <c:pt idx="7755">
                  <c:v>526.57308935968911</c:v>
                </c:pt>
                <c:pt idx="7756">
                  <c:v>526.58242106059697</c:v>
                </c:pt>
                <c:pt idx="7757">
                  <c:v>526.59986497877117</c:v>
                </c:pt>
                <c:pt idx="7758">
                  <c:v>526.61529409788579</c:v>
                </c:pt>
                <c:pt idx="7759">
                  <c:v>526.60490197642025</c:v>
                </c:pt>
                <c:pt idx="7760">
                  <c:v>526.58353450218249</c:v>
                </c:pt>
                <c:pt idx="7761">
                  <c:v>526.58639763768838</c:v>
                </c:pt>
                <c:pt idx="7762">
                  <c:v>526.60119050446826</c:v>
                </c:pt>
                <c:pt idx="7763">
                  <c:v>526.6076060488424</c:v>
                </c:pt>
                <c:pt idx="7764">
                  <c:v>526.62356537823587</c:v>
                </c:pt>
                <c:pt idx="7765">
                  <c:v>526.65617331038516</c:v>
                </c:pt>
                <c:pt idx="7766">
                  <c:v>526.65527195291111</c:v>
                </c:pt>
                <c:pt idx="7767">
                  <c:v>526.63390447867346</c:v>
                </c:pt>
                <c:pt idx="7768">
                  <c:v>526.60431874511357</c:v>
                </c:pt>
                <c:pt idx="7769">
                  <c:v>526.6053261446433</c:v>
                </c:pt>
                <c:pt idx="7770">
                  <c:v>526.61015105818092</c:v>
                </c:pt>
                <c:pt idx="7771">
                  <c:v>526.60453082922504</c:v>
                </c:pt>
                <c:pt idx="7772">
                  <c:v>526.61359742499337</c:v>
                </c:pt>
                <c:pt idx="7773">
                  <c:v>526.63941866557354</c:v>
                </c:pt>
                <c:pt idx="7774">
                  <c:v>526.62197474739924</c:v>
                </c:pt>
                <c:pt idx="7775">
                  <c:v>526.59191182458835</c:v>
                </c:pt>
                <c:pt idx="7776">
                  <c:v>526.58470096479596</c:v>
                </c:pt>
                <c:pt idx="7777">
                  <c:v>526.59747903251628</c:v>
                </c:pt>
                <c:pt idx="7778">
                  <c:v>526.60113748344043</c:v>
                </c:pt>
                <c:pt idx="7779">
                  <c:v>526.61359742499337</c:v>
                </c:pt>
                <c:pt idx="7780">
                  <c:v>526.62987488055421</c:v>
                </c:pt>
                <c:pt idx="7781">
                  <c:v>526.64975776601113</c:v>
                </c:pt>
                <c:pt idx="7782">
                  <c:v>526.63978981276864</c:v>
                </c:pt>
                <c:pt idx="7783">
                  <c:v>526.61985390628388</c:v>
                </c:pt>
                <c:pt idx="7784">
                  <c:v>526.62006599039546</c:v>
                </c:pt>
                <c:pt idx="7785">
                  <c:v>526.62764799738295</c:v>
                </c:pt>
                <c:pt idx="7786">
                  <c:v>526.61285513060307</c:v>
                </c:pt>
                <c:pt idx="7787">
                  <c:v>526.61269606751932</c:v>
                </c:pt>
                <c:pt idx="7788">
                  <c:v>526.6344346889523</c:v>
                </c:pt>
                <c:pt idx="7789">
                  <c:v>526.61773306516841</c:v>
                </c:pt>
                <c:pt idx="7790">
                  <c:v>526.58724597413448</c:v>
                </c:pt>
                <c:pt idx="7791">
                  <c:v>526.5866627428278</c:v>
                </c:pt>
                <c:pt idx="7792">
                  <c:v>526.5857083643258</c:v>
                </c:pt>
                <c:pt idx="7793">
                  <c:v>526.58777618441331</c:v>
                </c:pt>
                <c:pt idx="7794">
                  <c:v>526.60362947175099</c:v>
                </c:pt>
                <c:pt idx="7795">
                  <c:v>526.63422260484072</c:v>
                </c:pt>
                <c:pt idx="7796">
                  <c:v>526.65150745993128</c:v>
                </c:pt>
                <c:pt idx="7797">
                  <c:v>526.64896245059288</c:v>
                </c:pt>
                <c:pt idx="7798">
                  <c:v>526.62748893429932</c:v>
                </c:pt>
                <c:pt idx="7799">
                  <c:v>526.62245193665024</c:v>
                </c:pt>
                <c:pt idx="7800">
                  <c:v>526.62160360020403</c:v>
                </c:pt>
                <c:pt idx="7801">
                  <c:v>526.62075526375793</c:v>
                </c:pt>
                <c:pt idx="7802">
                  <c:v>526.64551608378031</c:v>
                </c:pt>
                <c:pt idx="7803">
                  <c:v>526.67038294585848</c:v>
                </c:pt>
                <c:pt idx="7804">
                  <c:v>526.6849637285269</c:v>
                </c:pt>
                <c:pt idx="7805">
                  <c:v>526.66767887343633</c:v>
                </c:pt>
                <c:pt idx="7806">
                  <c:v>526.66227072859203</c:v>
                </c:pt>
                <c:pt idx="7807">
                  <c:v>526.67271587108542</c:v>
                </c:pt>
                <c:pt idx="7808">
                  <c:v>526.6924396934586</c:v>
                </c:pt>
                <c:pt idx="7809">
                  <c:v>526.70749766537801</c:v>
                </c:pt>
                <c:pt idx="7810">
                  <c:v>526.73194035923314</c:v>
                </c:pt>
                <c:pt idx="7811">
                  <c:v>526.75484544327946</c:v>
                </c:pt>
                <c:pt idx="7812">
                  <c:v>526.74074184986205</c:v>
                </c:pt>
                <c:pt idx="7813">
                  <c:v>526.70786881257322</c:v>
                </c:pt>
                <c:pt idx="7814">
                  <c:v>526.70357410931456</c:v>
                </c:pt>
                <c:pt idx="7815">
                  <c:v>526.71592800881183</c:v>
                </c:pt>
                <c:pt idx="7816">
                  <c:v>526.71184538966463</c:v>
                </c:pt>
                <c:pt idx="7817">
                  <c:v>526.72578991999842</c:v>
                </c:pt>
                <c:pt idx="7818">
                  <c:v>526.7510279292718</c:v>
                </c:pt>
                <c:pt idx="7819">
                  <c:v>526.74752854143128</c:v>
                </c:pt>
                <c:pt idx="7820">
                  <c:v>526.72578991999842</c:v>
                </c:pt>
                <c:pt idx="7821">
                  <c:v>526.7063842237925</c:v>
                </c:pt>
                <c:pt idx="7822">
                  <c:v>526.69959753222315</c:v>
                </c:pt>
                <c:pt idx="7823">
                  <c:v>526.69185646215192</c:v>
                </c:pt>
                <c:pt idx="7824">
                  <c:v>526.69323500887697</c:v>
                </c:pt>
                <c:pt idx="7825">
                  <c:v>526.70055191072504</c:v>
                </c:pt>
                <c:pt idx="7826">
                  <c:v>526.72409324710611</c:v>
                </c:pt>
                <c:pt idx="7827">
                  <c:v>526.72663825644463</c:v>
                </c:pt>
                <c:pt idx="7828">
                  <c:v>526.71248164199926</c:v>
                </c:pt>
                <c:pt idx="7829">
                  <c:v>526.71295883125026</c:v>
                </c:pt>
                <c:pt idx="7830">
                  <c:v>526.73188733820518</c:v>
                </c:pt>
                <c:pt idx="7831">
                  <c:v>526.7303497283965</c:v>
                </c:pt>
                <c:pt idx="7832">
                  <c:v>526.73941632416495</c:v>
                </c:pt>
                <c:pt idx="7833">
                  <c:v>526.7594582727055</c:v>
                </c:pt>
                <c:pt idx="7834">
                  <c:v>526.75707232645061</c:v>
                </c:pt>
                <c:pt idx="7835">
                  <c:v>526.73008462325708</c:v>
                </c:pt>
                <c:pt idx="7836">
                  <c:v>526.70813391771264</c:v>
                </c:pt>
                <c:pt idx="7837">
                  <c:v>526.6938712612116</c:v>
                </c:pt>
                <c:pt idx="7838">
                  <c:v>526.69440147149044</c:v>
                </c:pt>
                <c:pt idx="7839">
                  <c:v>526.70012774250199</c:v>
                </c:pt>
                <c:pt idx="7840">
                  <c:v>526.70887621210306</c:v>
                </c:pt>
                <c:pt idx="7841">
                  <c:v>526.739363303137</c:v>
                </c:pt>
                <c:pt idx="7842">
                  <c:v>526.74275664892161</c:v>
                </c:pt>
                <c:pt idx="7843">
                  <c:v>526.72759263494652</c:v>
                </c:pt>
                <c:pt idx="7844">
                  <c:v>526.72016969104254</c:v>
                </c:pt>
                <c:pt idx="7845">
                  <c:v>526.72806982419752</c:v>
                </c:pt>
                <c:pt idx="7846">
                  <c:v>526.72918326578304</c:v>
                </c:pt>
                <c:pt idx="7847">
                  <c:v>526.73119806484272</c:v>
                </c:pt>
                <c:pt idx="7848">
                  <c:v>526.74259758583798</c:v>
                </c:pt>
                <c:pt idx="7849">
                  <c:v>526.74901313021212</c:v>
                </c:pt>
                <c:pt idx="7850">
                  <c:v>526.74079487088989</c:v>
                </c:pt>
                <c:pt idx="7851">
                  <c:v>526.70829298079627</c:v>
                </c:pt>
                <c:pt idx="7852">
                  <c:v>526.70224858361746</c:v>
                </c:pt>
                <c:pt idx="7853">
                  <c:v>526.71417831489157</c:v>
                </c:pt>
                <c:pt idx="7854">
                  <c:v>526.7179428078714</c:v>
                </c:pt>
                <c:pt idx="7855">
                  <c:v>526.73236452745618</c:v>
                </c:pt>
                <c:pt idx="7856">
                  <c:v>526.76947924697583</c:v>
                </c:pt>
                <c:pt idx="7857">
                  <c:v>526.77637198060086</c:v>
                </c:pt>
                <c:pt idx="7858">
                  <c:v>526.75511054841888</c:v>
                </c:pt>
                <c:pt idx="7859">
                  <c:v>526.74620301573418</c:v>
                </c:pt>
                <c:pt idx="7860">
                  <c:v>526.76274557643433</c:v>
                </c:pt>
                <c:pt idx="7861">
                  <c:v>526.76099588251418</c:v>
                </c:pt>
                <c:pt idx="7862">
                  <c:v>526.76142005073723</c:v>
                </c:pt>
                <c:pt idx="7863">
                  <c:v>526.77950022124605</c:v>
                </c:pt>
                <c:pt idx="7864">
                  <c:v>526.80192811604149</c:v>
                </c:pt>
                <c:pt idx="7865">
                  <c:v>526.77202425631424</c:v>
                </c:pt>
                <c:pt idx="7866">
                  <c:v>526.75182324469006</c:v>
                </c:pt>
                <c:pt idx="7867">
                  <c:v>526.75914014653813</c:v>
                </c:pt>
                <c:pt idx="7868">
                  <c:v>526.76343484979691</c:v>
                </c:pt>
                <c:pt idx="7869">
                  <c:v>526.76364693390838</c:v>
                </c:pt>
                <c:pt idx="7870">
                  <c:v>526.78374190347688</c:v>
                </c:pt>
                <c:pt idx="7871">
                  <c:v>526.80330666276654</c:v>
                </c:pt>
                <c:pt idx="7872">
                  <c:v>526.80601073518869</c:v>
                </c:pt>
                <c:pt idx="7873">
                  <c:v>526.79434610905389</c:v>
                </c:pt>
                <c:pt idx="7874">
                  <c:v>526.79137693149232</c:v>
                </c:pt>
                <c:pt idx="7875">
                  <c:v>526.79996633800977</c:v>
                </c:pt>
                <c:pt idx="7876">
                  <c:v>526.81242627956271</c:v>
                </c:pt>
                <c:pt idx="7877">
                  <c:v>526.82228819074942</c:v>
                </c:pt>
                <c:pt idx="7878">
                  <c:v>526.83660386827842</c:v>
                </c:pt>
                <c:pt idx="7879">
                  <c:v>526.84630671638138</c:v>
                </c:pt>
                <c:pt idx="7880">
                  <c:v>526.84185295003908</c:v>
                </c:pt>
                <c:pt idx="7881">
                  <c:v>526.82642383092445</c:v>
                </c:pt>
                <c:pt idx="7882">
                  <c:v>526.81735723515612</c:v>
                </c:pt>
                <c:pt idx="7883">
                  <c:v>526.82292444308405</c:v>
                </c:pt>
                <c:pt idx="7884">
                  <c:v>526.82133381224742</c:v>
                </c:pt>
                <c:pt idx="7885">
                  <c:v>526.82409090569752</c:v>
                </c:pt>
                <c:pt idx="7886">
                  <c:v>526.83151384960138</c:v>
                </c:pt>
                <c:pt idx="7887">
                  <c:v>526.83564948977642</c:v>
                </c:pt>
                <c:pt idx="7888">
                  <c:v>526.82674195709171</c:v>
                </c:pt>
                <c:pt idx="7889">
                  <c:v>526.81438805759456</c:v>
                </c:pt>
                <c:pt idx="7890">
                  <c:v>526.81905390804843</c:v>
                </c:pt>
                <c:pt idx="7891">
                  <c:v>526.83580855286016</c:v>
                </c:pt>
                <c:pt idx="7892">
                  <c:v>526.83792939397551</c:v>
                </c:pt>
                <c:pt idx="7893">
                  <c:v>526.84879870469194</c:v>
                </c:pt>
                <c:pt idx="7894">
                  <c:v>526.86671981211714</c:v>
                </c:pt>
                <c:pt idx="7895">
                  <c:v>526.85346455514593</c:v>
                </c:pt>
                <c:pt idx="7896">
                  <c:v>526.82647685195229</c:v>
                </c:pt>
                <c:pt idx="7897">
                  <c:v>526.81910692907627</c:v>
                </c:pt>
                <c:pt idx="7898">
                  <c:v>526.81475920478977</c:v>
                </c:pt>
                <c:pt idx="7899">
                  <c:v>526.80033748520498</c:v>
                </c:pt>
                <c:pt idx="7900">
                  <c:v>526.80346572585017</c:v>
                </c:pt>
                <c:pt idx="7901">
                  <c:v>526.82170495944263</c:v>
                </c:pt>
                <c:pt idx="7902">
                  <c:v>526.8322561439918</c:v>
                </c:pt>
                <c:pt idx="7903">
                  <c:v>526.8206975599129</c:v>
                </c:pt>
                <c:pt idx="7904">
                  <c:v>526.80622281930016</c:v>
                </c:pt>
                <c:pt idx="7905">
                  <c:v>526.80611677724448</c:v>
                </c:pt>
                <c:pt idx="7906">
                  <c:v>526.81534243609644</c:v>
                </c:pt>
                <c:pt idx="7907">
                  <c:v>526.81592566740323</c:v>
                </c:pt>
                <c:pt idx="7908">
                  <c:v>526.83002926082065</c:v>
                </c:pt>
                <c:pt idx="7909">
                  <c:v>526.86316740324889</c:v>
                </c:pt>
                <c:pt idx="7910">
                  <c:v>526.86099354110559</c:v>
                </c:pt>
                <c:pt idx="7911">
                  <c:v>526.83941398275635</c:v>
                </c:pt>
                <c:pt idx="7912">
                  <c:v>526.83713407855726</c:v>
                </c:pt>
                <c:pt idx="7913">
                  <c:v>526.8416408659275</c:v>
                </c:pt>
                <c:pt idx="7914">
                  <c:v>526.84317847573618</c:v>
                </c:pt>
                <c:pt idx="7915">
                  <c:v>526.86115260418921</c:v>
                </c:pt>
                <c:pt idx="7916">
                  <c:v>526.89163969522315</c:v>
                </c:pt>
                <c:pt idx="7917">
                  <c:v>526.90033514379638</c:v>
                </c:pt>
                <c:pt idx="7918">
                  <c:v>526.8934954311992</c:v>
                </c:pt>
                <c:pt idx="7919">
                  <c:v>526.86926482145566</c:v>
                </c:pt>
                <c:pt idx="7920">
                  <c:v>526.87499109246721</c:v>
                </c:pt>
                <c:pt idx="7921">
                  <c:v>526.86772721164698</c:v>
                </c:pt>
                <c:pt idx="7922">
                  <c:v>526.87621057610863</c:v>
                </c:pt>
                <c:pt idx="7923">
                  <c:v>526.8845878985145</c:v>
                </c:pt>
                <c:pt idx="7924">
                  <c:v>526.90574328864068</c:v>
                </c:pt>
                <c:pt idx="7925">
                  <c:v>526.8930182419482</c:v>
                </c:pt>
                <c:pt idx="7926">
                  <c:v>526.87170378873839</c:v>
                </c:pt>
                <c:pt idx="7927">
                  <c:v>526.8554793542055</c:v>
                </c:pt>
                <c:pt idx="7928">
                  <c:v>526.86587147567104</c:v>
                </c:pt>
                <c:pt idx="7929">
                  <c:v>526.86884065323261</c:v>
                </c:pt>
                <c:pt idx="7930">
                  <c:v>526.87652870227589</c:v>
                </c:pt>
                <c:pt idx="7931">
                  <c:v>526.89026114849821</c:v>
                </c:pt>
                <c:pt idx="7932">
                  <c:v>526.90229692182811</c:v>
                </c:pt>
                <c:pt idx="7933">
                  <c:v>526.88326237281728</c:v>
                </c:pt>
                <c:pt idx="7934">
                  <c:v>526.8653412653922</c:v>
                </c:pt>
                <c:pt idx="7935">
                  <c:v>526.85330549206219</c:v>
                </c:pt>
                <c:pt idx="7936">
                  <c:v>526.85086652477946</c:v>
                </c:pt>
                <c:pt idx="7937">
                  <c:v>526.84948797805453</c:v>
                </c:pt>
                <c:pt idx="7938">
                  <c:v>526.86974201070666</c:v>
                </c:pt>
                <c:pt idx="7939">
                  <c:v>526.89444980970109</c:v>
                </c:pt>
                <c:pt idx="7940">
                  <c:v>526.91857437738884</c:v>
                </c:pt>
                <c:pt idx="7941">
                  <c:v>526.9108333073176</c:v>
                </c:pt>
                <c:pt idx="7942">
                  <c:v>526.8996458704338</c:v>
                </c:pt>
                <c:pt idx="7943">
                  <c:v>526.90500099425026</c:v>
                </c:pt>
                <c:pt idx="7944">
                  <c:v>526.91682468346869</c:v>
                </c:pt>
                <c:pt idx="7945">
                  <c:v>526.90924267648109</c:v>
                </c:pt>
                <c:pt idx="7946">
                  <c:v>526.93580621145156</c:v>
                </c:pt>
                <c:pt idx="7947">
                  <c:v>526.96512683987203</c:v>
                </c:pt>
                <c:pt idx="7948">
                  <c:v>526.95346221373734</c:v>
                </c:pt>
                <c:pt idx="7949">
                  <c:v>526.92785305726875</c:v>
                </c:pt>
                <c:pt idx="7950">
                  <c:v>526.92605034232065</c:v>
                </c:pt>
                <c:pt idx="7951">
                  <c:v>526.9251489848466</c:v>
                </c:pt>
                <c:pt idx="7952">
                  <c:v>526.91507498954843</c:v>
                </c:pt>
                <c:pt idx="7953">
                  <c:v>526.91947573486289</c:v>
                </c:pt>
                <c:pt idx="7954">
                  <c:v>526.9417445665747</c:v>
                </c:pt>
                <c:pt idx="7955">
                  <c:v>526.95584815999212</c:v>
                </c:pt>
                <c:pt idx="7956">
                  <c:v>526.94556208058236</c:v>
                </c:pt>
                <c:pt idx="7957">
                  <c:v>526.93935862031981</c:v>
                </c:pt>
                <c:pt idx="7958">
                  <c:v>526.94890240533914</c:v>
                </c:pt>
                <c:pt idx="7959">
                  <c:v>526.94513791235931</c:v>
                </c:pt>
                <c:pt idx="7960">
                  <c:v>526.94057810396123</c:v>
                </c:pt>
                <c:pt idx="7961">
                  <c:v>526.95659045438254</c:v>
                </c:pt>
                <c:pt idx="7962">
                  <c:v>526.97769282348077</c:v>
                </c:pt>
                <c:pt idx="7963">
                  <c:v>526.97376926741731</c:v>
                </c:pt>
                <c:pt idx="7964">
                  <c:v>526.95139439364982</c:v>
                </c:pt>
                <c:pt idx="7965">
                  <c:v>526.9442895759131</c:v>
                </c:pt>
                <c:pt idx="7966">
                  <c:v>526.94619833291699</c:v>
                </c:pt>
                <c:pt idx="7967">
                  <c:v>526.94450166002468</c:v>
                </c:pt>
                <c:pt idx="7968">
                  <c:v>526.942486860965</c:v>
                </c:pt>
                <c:pt idx="7969">
                  <c:v>526.96565705015087</c:v>
                </c:pt>
                <c:pt idx="7970">
                  <c:v>526.9836311786039</c:v>
                </c:pt>
                <c:pt idx="7971">
                  <c:v>526.97313301508268</c:v>
                </c:pt>
                <c:pt idx="7972">
                  <c:v>526.96210464128262</c:v>
                </c:pt>
                <c:pt idx="7973">
                  <c:v>526.971118216023</c:v>
                </c:pt>
                <c:pt idx="7974">
                  <c:v>526.98829702905789</c:v>
                </c:pt>
                <c:pt idx="7975">
                  <c:v>526.99476559445986</c:v>
                </c:pt>
                <c:pt idx="7976">
                  <c:v>526.99503069959928</c:v>
                </c:pt>
                <c:pt idx="7977">
                  <c:v>527.00643022059455</c:v>
                </c:pt>
                <c:pt idx="7978">
                  <c:v>527.00277176967052</c:v>
                </c:pt>
                <c:pt idx="7979">
                  <c:v>526.97080008985574</c:v>
                </c:pt>
                <c:pt idx="7980">
                  <c:v>526.95277294037476</c:v>
                </c:pt>
                <c:pt idx="7981">
                  <c:v>526.96274089361714</c:v>
                </c:pt>
                <c:pt idx="7982">
                  <c:v>526.96618726042971</c:v>
                </c:pt>
                <c:pt idx="7983">
                  <c:v>526.96597517631824</c:v>
                </c:pt>
                <c:pt idx="7984">
                  <c:v>526.98612316691458</c:v>
                </c:pt>
                <c:pt idx="7985">
                  <c:v>526.99725758277043</c:v>
                </c:pt>
                <c:pt idx="7986">
                  <c:v>526.99041787017325</c:v>
                </c:pt>
                <c:pt idx="7987">
                  <c:v>526.9662933024855</c:v>
                </c:pt>
                <c:pt idx="7988">
                  <c:v>526.96539194501145</c:v>
                </c:pt>
                <c:pt idx="7989">
                  <c:v>526.97408739358457</c:v>
                </c:pt>
                <c:pt idx="7990">
                  <c:v>526.97758678142509</c:v>
                </c:pt>
                <c:pt idx="7991">
                  <c:v>526.99359913184639</c:v>
                </c:pt>
                <c:pt idx="7992">
                  <c:v>527.01199742852248</c:v>
                </c:pt>
                <c:pt idx="7993">
                  <c:v>527.01719348925519</c:v>
                </c:pt>
                <c:pt idx="7994">
                  <c:v>526.99460653137612</c:v>
                </c:pt>
                <c:pt idx="7995">
                  <c:v>526.97917741226161</c:v>
                </c:pt>
                <c:pt idx="7996">
                  <c:v>526.96406641931435</c:v>
                </c:pt>
                <c:pt idx="7997">
                  <c:v>526.96820205948939</c:v>
                </c:pt>
                <c:pt idx="7998">
                  <c:v>526.97276186788747</c:v>
                </c:pt>
                <c:pt idx="7999">
                  <c:v>526.98538087252416</c:v>
                </c:pt>
                <c:pt idx="8000">
                  <c:v>527.00149926500126</c:v>
                </c:pt>
                <c:pt idx="8001">
                  <c:v>526.99858310846753</c:v>
                </c:pt>
                <c:pt idx="8002">
                  <c:v>526.98622920897026</c:v>
                </c:pt>
                <c:pt idx="8003">
                  <c:v>526.9729209309711</c:v>
                </c:pt>
                <c:pt idx="8004">
                  <c:v>526.98824400802994</c:v>
                </c:pt>
                <c:pt idx="8005">
                  <c:v>526.98893328139241</c:v>
                </c:pt>
                <c:pt idx="8006">
                  <c:v>526.99587903604538</c:v>
                </c:pt>
                <c:pt idx="8007">
                  <c:v>527.01883714111966</c:v>
                </c:pt>
                <c:pt idx="8008">
                  <c:v>527.02514664343801</c:v>
                </c:pt>
                <c:pt idx="8009">
                  <c:v>526.99020578606167</c:v>
                </c:pt>
                <c:pt idx="8010">
                  <c:v>526.96168047305946</c:v>
                </c:pt>
                <c:pt idx="8011">
                  <c:v>526.956802538494</c:v>
                </c:pt>
                <c:pt idx="8012">
                  <c:v>526.94391842871801</c:v>
                </c:pt>
                <c:pt idx="8013">
                  <c:v>526.9452439544151</c:v>
                </c:pt>
                <c:pt idx="8014">
                  <c:v>526.95547701279691</c:v>
                </c:pt>
                <c:pt idx="8015">
                  <c:v>526.97514781414236</c:v>
                </c:pt>
                <c:pt idx="8016">
                  <c:v>526.96915643799127</c:v>
                </c:pt>
                <c:pt idx="8017">
                  <c:v>526.9560602441037</c:v>
                </c:pt>
                <c:pt idx="8018">
                  <c:v>526.95722670671717</c:v>
                </c:pt>
                <c:pt idx="8019">
                  <c:v>526.99407632109728</c:v>
                </c:pt>
                <c:pt idx="8020">
                  <c:v>527.00197645425226</c:v>
                </c:pt>
                <c:pt idx="8021">
                  <c:v>527.01353503833116</c:v>
                </c:pt>
                <c:pt idx="8022">
                  <c:v>527.04009857330163</c:v>
                </c:pt>
                <c:pt idx="8023">
                  <c:v>527.04874100084692</c:v>
                </c:pt>
                <c:pt idx="8024">
                  <c:v>527.02562383268901</c:v>
                </c:pt>
                <c:pt idx="8025">
                  <c:v>527.02016266681676</c:v>
                </c:pt>
                <c:pt idx="8026">
                  <c:v>527.02546476960538</c:v>
                </c:pt>
                <c:pt idx="8027">
                  <c:v>527.02774467380436</c:v>
                </c:pt>
                <c:pt idx="8028">
                  <c:v>527.02413924390817</c:v>
                </c:pt>
                <c:pt idx="8029">
                  <c:v>527.03543272284776</c:v>
                </c:pt>
                <c:pt idx="8030">
                  <c:v>527.0489530849585</c:v>
                </c:pt>
                <c:pt idx="8031">
                  <c:v>527.04571880225751</c:v>
                </c:pt>
                <c:pt idx="8032">
                  <c:v>527.01523171122346</c:v>
                </c:pt>
                <c:pt idx="8033">
                  <c:v>527.01973849859371</c:v>
                </c:pt>
                <c:pt idx="8034">
                  <c:v>527.01883714111966</c:v>
                </c:pt>
                <c:pt idx="8035">
                  <c:v>527.01120211310422</c:v>
                </c:pt>
                <c:pt idx="8036">
                  <c:v>527.01570890047446</c:v>
                </c:pt>
                <c:pt idx="8037">
                  <c:v>527.0453476550623</c:v>
                </c:pt>
                <c:pt idx="8038">
                  <c:v>527.053300809245</c:v>
                </c:pt>
                <c:pt idx="8039">
                  <c:v>527.04317379291899</c:v>
                </c:pt>
                <c:pt idx="8040">
                  <c:v>527.03071385136593</c:v>
                </c:pt>
                <c:pt idx="8041">
                  <c:v>527.02689633735827</c:v>
                </c:pt>
                <c:pt idx="8042">
                  <c:v>527.02223048690439</c:v>
                </c:pt>
                <c:pt idx="8043">
                  <c:v>527.01645119486489</c:v>
                </c:pt>
                <c:pt idx="8044">
                  <c:v>527.02472247521496</c:v>
                </c:pt>
                <c:pt idx="8045">
                  <c:v>527.04836985365171</c:v>
                </c:pt>
                <c:pt idx="8046">
                  <c:v>527.05165715738065</c:v>
                </c:pt>
                <c:pt idx="8047">
                  <c:v>527.03442532331792</c:v>
                </c:pt>
                <c:pt idx="8048">
                  <c:v>527.03654616443328</c:v>
                </c:pt>
                <c:pt idx="8049">
                  <c:v>527.05086184196227</c:v>
                </c:pt>
                <c:pt idx="8050">
                  <c:v>527.06215532090187</c:v>
                </c:pt>
                <c:pt idx="8051">
                  <c:v>527.07477432553856</c:v>
                </c:pt>
                <c:pt idx="8052">
                  <c:v>527.09243032782433</c:v>
                </c:pt>
                <c:pt idx="8053">
                  <c:v>527.10080765023019</c:v>
                </c:pt>
                <c:pt idx="8054">
                  <c:v>527.09274845399159</c:v>
                </c:pt>
                <c:pt idx="8055">
                  <c:v>527.07000243302889</c:v>
                </c:pt>
                <c:pt idx="8056">
                  <c:v>527.05414914569121</c:v>
                </c:pt>
                <c:pt idx="8057">
                  <c:v>527.05642904989031</c:v>
                </c:pt>
                <c:pt idx="8058">
                  <c:v>527.03617501723818</c:v>
                </c:pt>
                <c:pt idx="8059">
                  <c:v>527.02641914810727</c:v>
                </c:pt>
                <c:pt idx="8060">
                  <c:v>527.03697033265644</c:v>
                </c:pt>
                <c:pt idx="8061">
                  <c:v>527.0435449401142</c:v>
                </c:pt>
                <c:pt idx="8062">
                  <c:v>527.02323788643412</c:v>
                </c:pt>
                <c:pt idx="8063">
                  <c:v>527.02620706399568</c:v>
                </c:pt>
                <c:pt idx="8064">
                  <c:v>527.0336830289275</c:v>
                </c:pt>
                <c:pt idx="8065">
                  <c:v>527.04121201488726</c:v>
                </c:pt>
                <c:pt idx="8066">
                  <c:v>527.04868797981908</c:v>
                </c:pt>
                <c:pt idx="8067">
                  <c:v>527.07488036759435</c:v>
                </c:pt>
                <c:pt idx="8068">
                  <c:v>527.08871885587234</c:v>
                </c:pt>
                <c:pt idx="8069">
                  <c:v>527.08484832083673</c:v>
                </c:pt>
                <c:pt idx="8070">
                  <c:v>527.06295063632012</c:v>
                </c:pt>
                <c:pt idx="8071">
                  <c:v>527.053777998496</c:v>
                </c:pt>
                <c:pt idx="8072">
                  <c:v>527.05828478586625</c:v>
                </c:pt>
                <c:pt idx="8073">
                  <c:v>527.06602585593748</c:v>
                </c:pt>
                <c:pt idx="8074">
                  <c:v>527.07864486057417</c:v>
                </c:pt>
                <c:pt idx="8075">
                  <c:v>527.10600371096291</c:v>
                </c:pt>
                <c:pt idx="8076">
                  <c:v>527.11167696094662</c:v>
                </c:pt>
                <c:pt idx="8077">
                  <c:v>527.08977927643002</c:v>
                </c:pt>
                <c:pt idx="8078">
                  <c:v>527.07063868536352</c:v>
                </c:pt>
                <c:pt idx="8079">
                  <c:v>527.06533658257501</c:v>
                </c:pt>
                <c:pt idx="8080">
                  <c:v>527.0626855311807</c:v>
                </c:pt>
                <c:pt idx="8081">
                  <c:v>527.06756346574616</c:v>
                </c:pt>
                <c:pt idx="8082">
                  <c:v>527.09126386521086</c:v>
                </c:pt>
                <c:pt idx="8083">
                  <c:v>527.11480520159182</c:v>
                </c:pt>
                <c:pt idx="8084">
                  <c:v>527.11591864317745</c:v>
                </c:pt>
                <c:pt idx="8085">
                  <c:v>527.09412700071664</c:v>
                </c:pt>
                <c:pt idx="8086">
                  <c:v>527.08384092130689</c:v>
                </c:pt>
                <c:pt idx="8087">
                  <c:v>527.08760541428671</c:v>
                </c:pt>
                <c:pt idx="8088">
                  <c:v>527.09561158949737</c:v>
                </c:pt>
                <c:pt idx="8089">
                  <c:v>527.10001233481182</c:v>
                </c:pt>
                <c:pt idx="8090">
                  <c:v>527.12450804969478</c:v>
                </c:pt>
                <c:pt idx="8091">
                  <c:v>527.13834653797278</c:v>
                </c:pt>
                <c:pt idx="8092">
                  <c:v>527.12461409175057</c:v>
                </c:pt>
                <c:pt idx="8093">
                  <c:v>527.09884587219835</c:v>
                </c:pt>
                <c:pt idx="8094">
                  <c:v>527.09412700071664</c:v>
                </c:pt>
                <c:pt idx="8095">
                  <c:v>527.09656596799937</c:v>
                </c:pt>
                <c:pt idx="8096">
                  <c:v>527.09423304277243</c:v>
                </c:pt>
                <c:pt idx="8097">
                  <c:v>527.10701111049275</c:v>
                </c:pt>
                <c:pt idx="8098">
                  <c:v>527.13145380434776</c:v>
                </c:pt>
                <c:pt idx="8099">
                  <c:v>527.13193099359876</c:v>
                </c:pt>
                <c:pt idx="8100">
                  <c:v>527.10945007777548</c:v>
                </c:pt>
                <c:pt idx="8101">
                  <c:v>527.10998028805432</c:v>
                </c:pt>
                <c:pt idx="8102">
                  <c:v>527.11326759178314</c:v>
                </c:pt>
                <c:pt idx="8103">
                  <c:v>527.10542047965612</c:v>
                </c:pt>
                <c:pt idx="8104">
                  <c:v>527.11125279272346</c:v>
                </c:pt>
                <c:pt idx="8105">
                  <c:v>527.12938598426024</c:v>
                </c:pt>
                <c:pt idx="8106">
                  <c:v>527.13203703565455</c:v>
                </c:pt>
                <c:pt idx="8107">
                  <c:v>527.11528239084282</c:v>
                </c:pt>
                <c:pt idx="8108">
                  <c:v>527.09873983014256</c:v>
                </c:pt>
                <c:pt idx="8109">
                  <c:v>527.09195313857333</c:v>
                </c:pt>
                <c:pt idx="8110">
                  <c:v>527.09396793763301</c:v>
                </c:pt>
                <c:pt idx="8111">
                  <c:v>527.09396793763301</c:v>
                </c:pt>
                <c:pt idx="8112">
                  <c:v>527.10001233481182</c:v>
                </c:pt>
                <c:pt idx="8113">
                  <c:v>527.12530336511304</c:v>
                </c:pt>
                <c:pt idx="8114">
                  <c:v>527.13193099359876</c:v>
                </c:pt>
                <c:pt idx="8115">
                  <c:v>527.1056325637677</c:v>
                </c:pt>
                <c:pt idx="8116">
                  <c:v>527.10107275536961</c:v>
                </c:pt>
                <c:pt idx="8117">
                  <c:v>527.10499631143307</c:v>
                </c:pt>
                <c:pt idx="8118">
                  <c:v>527.1043070380706</c:v>
                </c:pt>
                <c:pt idx="8119">
                  <c:v>527.11803948429281</c:v>
                </c:pt>
                <c:pt idx="8120">
                  <c:v>527.14025529497667</c:v>
                </c:pt>
                <c:pt idx="8121">
                  <c:v>527.15828244445765</c:v>
                </c:pt>
                <c:pt idx="8122">
                  <c:v>527.15064741644221</c:v>
                </c:pt>
                <c:pt idx="8123">
                  <c:v>527.11825156840439</c:v>
                </c:pt>
                <c:pt idx="8124">
                  <c:v>527.09858076705893</c:v>
                </c:pt>
                <c:pt idx="8125">
                  <c:v>527.10579162685133</c:v>
                </c:pt>
                <c:pt idx="8126">
                  <c:v>527.10149692359266</c:v>
                </c:pt>
                <c:pt idx="8127">
                  <c:v>527.10367078573597</c:v>
                </c:pt>
                <c:pt idx="8128">
                  <c:v>527.12795441650735</c:v>
                </c:pt>
                <c:pt idx="8129">
                  <c:v>527.13272630901702</c:v>
                </c:pt>
                <c:pt idx="8130">
                  <c:v>527.10838965721769</c:v>
                </c:pt>
                <c:pt idx="8131">
                  <c:v>527.09115782315507</c:v>
                </c:pt>
                <c:pt idx="8132">
                  <c:v>527.09836868294747</c:v>
                </c:pt>
                <c:pt idx="8133">
                  <c:v>527.10982122497057</c:v>
                </c:pt>
                <c:pt idx="8134">
                  <c:v>527.12191001932842</c:v>
                </c:pt>
                <c:pt idx="8135">
                  <c:v>527.14741313374122</c:v>
                </c:pt>
                <c:pt idx="8136">
                  <c:v>527.17281020609823</c:v>
                </c:pt>
                <c:pt idx="8137">
                  <c:v>527.17296926918186</c:v>
                </c:pt>
                <c:pt idx="8138">
                  <c:v>527.14958699588453</c:v>
                </c:pt>
                <c:pt idx="8139">
                  <c:v>527.13829351694494</c:v>
                </c:pt>
                <c:pt idx="8140">
                  <c:v>527.14295936739882</c:v>
                </c:pt>
                <c:pt idx="8141">
                  <c:v>527.12424294455536</c:v>
                </c:pt>
                <c:pt idx="8142">
                  <c:v>527.12668191183809</c:v>
                </c:pt>
                <c:pt idx="8143">
                  <c:v>527.14386072487287</c:v>
                </c:pt>
                <c:pt idx="8144">
                  <c:v>527.16422079958079</c:v>
                </c:pt>
                <c:pt idx="8145">
                  <c:v>527.15001116410758</c:v>
                </c:pt>
                <c:pt idx="8146">
                  <c:v>527.1479963650479</c:v>
                </c:pt>
                <c:pt idx="8147">
                  <c:v>527.15022324821916</c:v>
                </c:pt>
                <c:pt idx="8148">
                  <c:v>527.16369058930195</c:v>
                </c:pt>
                <c:pt idx="8149">
                  <c:v>527.15414680428262</c:v>
                </c:pt>
                <c:pt idx="8150">
                  <c:v>527.16628861966831</c:v>
                </c:pt>
                <c:pt idx="8151">
                  <c:v>527.19057225043969</c:v>
                </c:pt>
                <c:pt idx="8152">
                  <c:v>527.19285215463879</c:v>
                </c:pt>
                <c:pt idx="8153">
                  <c:v>527.16199391640964</c:v>
                </c:pt>
                <c:pt idx="8154">
                  <c:v>527.15356357297583</c:v>
                </c:pt>
                <c:pt idx="8155">
                  <c:v>527.16703091405873</c:v>
                </c:pt>
                <c:pt idx="8156">
                  <c:v>527.16528122013847</c:v>
                </c:pt>
                <c:pt idx="8157">
                  <c:v>527.16220600052111</c:v>
                </c:pt>
                <c:pt idx="8158">
                  <c:v>527.19210986024837</c:v>
                </c:pt>
                <c:pt idx="8159">
                  <c:v>527.20435771768985</c:v>
                </c:pt>
                <c:pt idx="8160">
                  <c:v>527.1771049093569</c:v>
                </c:pt>
                <c:pt idx="8161">
                  <c:v>527.1538816991432</c:v>
                </c:pt>
                <c:pt idx="8162">
                  <c:v>527.15674483464898</c:v>
                </c:pt>
                <c:pt idx="8163">
                  <c:v>527.16103953790764</c:v>
                </c:pt>
                <c:pt idx="8164">
                  <c:v>527.16703091405873</c:v>
                </c:pt>
                <c:pt idx="8165">
                  <c:v>527.18691379951565</c:v>
                </c:pt>
                <c:pt idx="8166">
                  <c:v>527.20950075739472</c:v>
                </c:pt>
                <c:pt idx="8167">
                  <c:v>527.21443171298802</c:v>
                </c:pt>
                <c:pt idx="8168">
                  <c:v>527.18611848409739</c:v>
                </c:pt>
                <c:pt idx="8169">
                  <c:v>527.1730222902097</c:v>
                </c:pt>
                <c:pt idx="8170">
                  <c:v>527.16931081825771</c:v>
                </c:pt>
                <c:pt idx="8171">
                  <c:v>527.16856852386741</c:v>
                </c:pt>
                <c:pt idx="8172">
                  <c:v>527.16443288369237</c:v>
                </c:pt>
                <c:pt idx="8173">
                  <c:v>527.18208888597803</c:v>
                </c:pt>
                <c:pt idx="8174">
                  <c:v>527.19815425742729</c:v>
                </c:pt>
                <c:pt idx="8175">
                  <c:v>527.18622452615318</c:v>
                </c:pt>
                <c:pt idx="8176">
                  <c:v>527.16517517808268</c:v>
                </c:pt>
                <c:pt idx="8177">
                  <c:v>527.15695691876056</c:v>
                </c:pt>
                <c:pt idx="8178">
                  <c:v>527.16204693743748</c:v>
                </c:pt>
                <c:pt idx="8179">
                  <c:v>527.15017022719121</c:v>
                </c:pt>
                <c:pt idx="8180">
                  <c:v>527.15955494912691</c:v>
                </c:pt>
                <c:pt idx="8181">
                  <c:v>527.19083735557911</c:v>
                </c:pt>
                <c:pt idx="8182">
                  <c:v>527.20313823404854</c:v>
                </c:pt>
                <c:pt idx="8183">
                  <c:v>527.18765609390607</c:v>
                </c:pt>
                <c:pt idx="8184">
                  <c:v>527.18924672474259</c:v>
                </c:pt>
                <c:pt idx="8185">
                  <c:v>527.19682873173019</c:v>
                </c:pt>
                <c:pt idx="8186">
                  <c:v>527.1864896312926</c:v>
                </c:pt>
                <c:pt idx="8187">
                  <c:v>527.18521712662334</c:v>
                </c:pt>
                <c:pt idx="8188">
                  <c:v>527.20510001208027</c:v>
                </c:pt>
                <c:pt idx="8189">
                  <c:v>527.22058215222273</c:v>
                </c:pt>
                <c:pt idx="8190">
                  <c:v>527.2164465120477</c:v>
                </c:pt>
                <c:pt idx="8191">
                  <c:v>527.21167461953803</c:v>
                </c:pt>
                <c:pt idx="8192">
                  <c:v>527.21485588121107</c:v>
                </c:pt>
                <c:pt idx="8193">
                  <c:v>527.2253540447324</c:v>
                </c:pt>
                <c:pt idx="8194">
                  <c:v>527.22768696995934</c:v>
                </c:pt>
                <c:pt idx="8195">
                  <c:v>527.23325417788726</c:v>
                </c:pt>
                <c:pt idx="8196">
                  <c:v>527.25425050492981</c:v>
                </c:pt>
                <c:pt idx="8197">
                  <c:v>527.26066604930384</c:v>
                </c:pt>
                <c:pt idx="8198">
                  <c:v>527.24454765682685</c:v>
                </c:pt>
                <c:pt idx="8199">
                  <c:v>527.231504483967</c:v>
                </c:pt>
                <c:pt idx="8200">
                  <c:v>527.24354025729701</c:v>
                </c:pt>
                <c:pt idx="8201">
                  <c:v>527.23431459844494</c:v>
                </c:pt>
                <c:pt idx="8202">
                  <c:v>527.23834419656419</c:v>
                </c:pt>
                <c:pt idx="8203">
                  <c:v>527.24884236008552</c:v>
                </c:pt>
                <c:pt idx="8204">
                  <c:v>527.261090217527</c:v>
                </c:pt>
                <c:pt idx="8205">
                  <c:v>527.24751683438842</c:v>
                </c:pt>
                <c:pt idx="8206">
                  <c:v>527.22901249565643</c:v>
                </c:pt>
                <c:pt idx="8207">
                  <c:v>527.22158955175257</c:v>
                </c:pt>
                <c:pt idx="8208">
                  <c:v>527.21999892091594</c:v>
                </c:pt>
                <c:pt idx="8209">
                  <c:v>527.22010496297173</c:v>
                </c:pt>
                <c:pt idx="8210">
                  <c:v>527.22577821295545</c:v>
                </c:pt>
                <c:pt idx="8211">
                  <c:v>527.25181153764709</c:v>
                </c:pt>
                <c:pt idx="8212">
                  <c:v>527.26384731097698</c:v>
                </c:pt>
                <c:pt idx="8213">
                  <c:v>527.25372029465098</c:v>
                </c:pt>
                <c:pt idx="8214">
                  <c:v>527.24194962646038</c:v>
                </c:pt>
                <c:pt idx="8215">
                  <c:v>527.25642436707312</c:v>
                </c:pt>
                <c:pt idx="8216">
                  <c:v>527.26432450022799</c:v>
                </c:pt>
                <c:pt idx="8217">
                  <c:v>527.26268084836352</c:v>
                </c:pt>
                <c:pt idx="8218">
                  <c:v>527.27715558897614</c:v>
                </c:pt>
                <c:pt idx="8219">
                  <c:v>527.29152428753309</c:v>
                </c:pt>
                <c:pt idx="8220">
                  <c:v>527.28691145810706</c:v>
                </c:pt>
                <c:pt idx="8221">
                  <c:v>527.25064507503362</c:v>
                </c:pt>
                <c:pt idx="8222">
                  <c:v>527.22885343257281</c:v>
                </c:pt>
                <c:pt idx="8223">
                  <c:v>527.22084725736215</c:v>
                </c:pt>
                <c:pt idx="8224">
                  <c:v>527.22413456109098</c:v>
                </c:pt>
                <c:pt idx="8225">
                  <c:v>527.2087584630043</c:v>
                </c:pt>
                <c:pt idx="8226">
                  <c:v>527.23097427368816</c:v>
                </c:pt>
                <c:pt idx="8227">
                  <c:v>527.24126035309791</c:v>
                </c:pt>
                <c:pt idx="8228">
                  <c:v>527.23012593724206</c:v>
                </c:pt>
                <c:pt idx="8229">
                  <c:v>527.21135649337066</c:v>
                </c:pt>
                <c:pt idx="8230">
                  <c:v>527.22434664520256</c:v>
                </c:pt>
                <c:pt idx="8231">
                  <c:v>527.23855628067577</c:v>
                </c:pt>
                <c:pt idx="8232">
                  <c:v>527.24719870822105</c:v>
                </c:pt>
                <c:pt idx="8233">
                  <c:v>527.26565002592508</c:v>
                </c:pt>
                <c:pt idx="8234">
                  <c:v>527.27991268242624</c:v>
                </c:pt>
                <c:pt idx="8235">
                  <c:v>527.27572402122325</c:v>
                </c:pt>
                <c:pt idx="8236">
                  <c:v>527.25128132736825</c:v>
                </c:pt>
                <c:pt idx="8237">
                  <c:v>527.24131337412587</c:v>
                </c:pt>
                <c:pt idx="8238">
                  <c:v>527.2556820726827</c:v>
                </c:pt>
                <c:pt idx="8239">
                  <c:v>527.25027392783841</c:v>
                </c:pt>
                <c:pt idx="8240">
                  <c:v>527.25271289512114</c:v>
                </c:pt>
                <c:pt idx="8241">
                  <c:v>527.27625423150209</c:v>
                </c:pt>
                <c:pt idx="8242">
                  <c:v>527.28882021511095</c:v>
                </c:pt>
                <c:pt idx="8243">
                  <c:v>527.26103719649905</c:v>
                </c:pt>
                <c:pt idx="8244">
                  <c:v>527.24958465447594</c:v>
                </c:pt>
                <c:pt idx="8245">
                  <c:v>527.24693360308163</c:v>
                </c:pt>
                <c:pt idx="8246">
                  <c:v>527.23802607039693</c:v>
                </c:pt>
                <c:pt idx="8247">
                  <c:v>527.23648846058825</c:v>
                </c:pt>
                <c:pt idx="8248">
                  <c:v>527.25546998857112</c:v>
                </c:pt>
                <c:pt idx="8249">
                  <c:v>527.27556495813963</c:v>
                </c:pt>
                <c:pt idx="8250">
                  <c:v>527.28092008195597</c:v>
                </c:pt>
                <c:pt idx="8251">
                  <c:v>527.2659151310645</c:v>
                </c:pt>
                <c:pt idx="8252">
                  <c:v>527.25462165212502</c:v>
                </c:pt>
                <c:pt idx="8253">
                  <c:v>527.2476228764441</c:v>
                </c:pt>
                <c:pt idx="8254">
                  <c:v>527.24831214980668</c:v>
                </c:pt>
                <c:pt idx="8255">
                  <c:v>527.2387153437594</c:v>
                </c:pt>
                <c:pt idx="8256">
                  <c:v>527.2534021684836</c:v>
                </c:pt>
                <c:pt idx="8257">
                  <c:v>527.26957358198865</c:v>
                </c:pt>
                <c:pt idx="8258">
                  <c:v>527.26464262639524</c:v>
                </c:pt>
                <c:pt idx="8259">
                  <c:v>527.25128132736825</c:v>
                </c:pt>
                <c:pt idx="8260">
                  <c:v>527.25032694886625</c:v>
                </c:pt>
                <c:pt idx="8261">
                  <c:v>527.27270182263385</c:v>
                </c:pt>
                <c:pt idx="8262">
                  <c:v>527.27917038803582</c:v>
                </c:pt>
                <c:pt idx="8263">
                  <c:v>527.28982761464079</c:v>
                </c:pt>
                <c:pt idx="8264">
                  <c:v>527.31098300476685</c:v>
                </c:pt>
                <c:pt idx="8265">
                  <c:v>527.32609399771422</c:v>
                </c:pt>
                <c:pt idx="8266">
                  <c:v>527.29528878051292</c:v>
                </c:pt>
                <c:pt idx="8267">
                  <c:v>527.27058098151838</c:v>
                </c:pt>
                <c:pt idx="8268">
                  <c:v>527.26671044648276</c:v>
                </c:pt>
                <c:pt idx="8269">
                  <c:v>527.27148233899243</c:v>
                </c:pt>
                <c:pt idx="8270">
                  <c:v>527.27121723385301</c:v>
                </c:pt>
                <c:pt idx="8271">
                  <c:v>527.27826903056177</c:v>
                </c:pt>
                <c:pt idx="8272">
                  <c:v>527.29523575948497</c:v>
                </c:pt>
                <c:pt idx="8273">
                  <c:v>527.2851617641868</c:v>
                </c:pt>
                <c:pt idx="8274">
                  <c:v>527.25091018017304</c:v>
                </c:pt>
                <c:pt idx="8275">
                  <c:v>527.23484480872378</c:v>
                </c:pt>
                <c:pt idx="8276">
                  <c:v>527.24407046757585</c:v>
                </c:pt>
                <c:pt idx="8277">
                  <c:v>527.25440956801344</c:v>
                </c:pt>
                <c:pt idx="8278">
                  <c:v>527.25668947221254</c:v>
                </c:pt>
                <c:pt idx="8279">
                  <c:v>527.28399530157333</c:v>
                </c:pt>
                <c:pt idx="8280">
                  <c:v>527.29931837863217</c:v>
                </c:pt>
                <c:pt idx="8281">
                  <c:v>527.29083501417051</c:v>
                </c:pt>
                <c:pt idx="8282">
                  <c:v>527.26835409834723</c:v>
                </c:pt>
                <c:pt idx="8283">
                  <c:v>527.28420738568491</c:v>
                </c:pt>
                <c:pt idx="8284">
                  <c:v>527.27498172683283</c:v>
                </c:pt>
                <c:pt idx="8285">
                  <c:v>527.27238369646648</c:v>
                </c:pt>
                <c:pt idx="8286">
                  <c:v>527.28426040671275</c:v>
                </c:pt>
                <c:pt idx="8287">
                  <c:v>527.31432332952363</c:v>
                </c:pt>
                <c:pt idx="8288">
                  <c:v>527.31225550943611</c:v>
                </c:pt>
                <c:pt idx="8289">
                  <c:v>527.30271172441678</c:v>
                </c:pt>
                <c:pt idx="8290">
                  <c:v>527.299848588911</c:v>
                </c:pt>
                <c:pt idx="8291">
                  <c:v>527.30690038561977</c:v>
                </c:pt>
                <c:pt idx="8292">
                  <c:v>527.30000765199463</c:v>
                </c:pt>
                <c:pt idx="8293">
                  <c:v>527.30430235525341</c:v>
                </c:pt>
                <c:pt idx="8294">
                  <c:v>527.33113099536331</c:v>
                </c:pt>
                <c:pt idx="8295">
                  <c:v>527.34433323130668</c:v>
                </c:pt>
                <c:pt idx="8296">
                  <c:v>527.33362298367388</c:v>
                </c:pt>
                <c:pt idx="8297">
                  <c:v>527.31437635055158</c:v>
                </c:pt>
                <c:pt idx="8298">
                  <c:v>527.30515069169951</c:v>
                </c:pt>
                <c:pt idx="8299">
                  <c:v>527.31146019401785</c:v>
                </c:pt>
                <c:pt idx="8300">
                  <c:v>527.30090900946868</c:v>
                </c:pt>
                <c:pt idx="8301">
                  <c:v>527.30785476412166</c:v>
                </c:pt>
                <c:pt idx="8302">
                  <c:v>527.32959338555463</c:v>
                </c:pt>
                <c:pt idx="8303">
                  <c:v>527.34205332710758</c:v>
                </c:pt>
                <c:pt idx="8304">
                  <c:v>527.31427030849579</c:v>
                </c:pt>
                <c:pt idx="8305">
                  <c:v>527.31230853046407</c:v>
                </c:pt>
                <c:pt idx="8306">
                  <c:v>527.31973147436793</c:v>
                </c:pt>
                <c:pt idx="8307">
                  <c:v>527.32683629210453</c:v>
                </c:pt>
                <c:pt idx="8308">
                  <c:v>527.32593493463048</c:v>
                </c:pt>
                <c:pt idx="8309">
                  <c:v>527.35557368921832</c:v>
                </c:pt>
                <c:pt idx="8310">
                  <c:v>527.37450219617335</c:v>
                </c:pt>
                <c:pt idx="8311">
                  <c:v>527.36304965415013</c:v>
                </c:pt>
                <c:pt idx="8312">
                  <c:v>527.34878699764897</c:v>
                </c:pt>
                <c:pt idx="8313">
                  <c:v>527.35382399529817</c:v>
                </c:pt>
                <c:pt idx="8314">
                  <c:v>527.36654904199054</c:v>
                </c:pt>
                <c:pt idx="8315">
                  <c:v>527.37158603963962</c:v>
                </c:pt>
                <c:pt idx="8316">
                  <c:v>527.38568963305704</c:v>
                </c:pt>
                <c:pt idx="8317">
                  <c:v>527.41230618905547</c:v>
                </c:pt>
                <c:pt idx="8318">
                  <c:v>527.40339865637077</c:v>
                </c:pt>
                <c:pt idx="8319">
                  <c:v>527.36628393685112</c:v>
                </c:pt>
                <c:pt idx="8320">
                  <c:v>527.3468782406452</c:v>
                </c:pt>
                <c:pt idx="8321">
                  <c:v>527.34454531541826</c:v>
                </c:pt>
                <c:pt idx="8322">
                  <c:v>527.33887206543454</c:v>
                </c:pt>
                <c:pt idx="8323">
                  <c:v>527.34825678737013</c:v>
                </c:pt>
                <c:pt idx="8324">
                  <c:v>527.36638997890691</c:v>
                </c:pt>
                <c:pt idx="8325">
                  <c:v>527.38675005361483</c:v>
                </c:pt>
                <c:pt idx="8326">
                  <c:v>527.37641095317724</c:v>
                </c:pt>
                <c:pt idx="8327">
                  <c:v>527.34316676869321</c:v>
                </c:pt>
                <c:pt idx="8328">
                  <c:v>527.3307598481681</c:v>
                </c:pt>
                <c:pt idx="8329">
                  <c:v>527.34046269627106</c:v>
                </c:pt>
                <c:pt idx="8330">
                  <c:v>527.33972040188064</c:v>
                </c:pt>
                <c:pt idx="8331">
                  <c:v>527.3458178200874</c:v>
                </c:pt>
                <c:pt idx="8332">
                  <c:v>527.36718529432517</c:v>
                </c:pt>
                <c:pt idx="8333">
                  <c:v>527.38436410735994</c:v>
                </c:pt>
                <c:pt idx="8334">
                  <c:v>527.36008047658856</c:v>
                </c:pt>
                <c:pt idx="8335">
                  <c:v>527.33749351870949</c:v>
                </c:pt>
                <c:pt idx="8336">
                  <c:v>527.34438625233452</c:v>
                </c:pt>
                <c:pt idx="8337">
                  <c:v>527.3557857733299</c:v>
                </c:pt>
                <c:pt idx="8338">
                  <c:v>527.3530286798798</c:v>
                </c:pt>
                <c:pt idx="8339">
                  <c:v>527.36400403265202</c:v>
                </c:pt>
                <c:pt idx="8340">
                  <c:v>527.39274142976581</c:v>
                </c:pt>
                <c:pt idx="8341">
                  <c:v>527.39099173584566</c:v>
                </c:pt>
                <c:pt idx="8342">
                  <c:v>527.36654904199054</c:v>
                </c:pt>
                <c:pt idx="8343">
                  <c:v>527.35366493221443</c:v>
                </c:pt>
                <c:pt idx="8344">
                  <c:v>527.37153301861179</c:v>
                </c:pt>
                <c:pt idx="8345">
                  <c:v>527.36739737843675</c:v>
                </c:pt>
                <c:pt idx="8346">
                  <c:v>527.36596581068386</c:v>
                </c:pt>
                <c:pt idx="8347">
                  <c:v>527.39799051152647</c:v>
                </c:pt>
                <c:pt idx="8348">
                  <c:v>527.40960211663332</c:v>
                </c:pt>
                <c:pt idx="8349">
                  <c:v>527.39274142976581</c:v>
                </c:pt>
                <c:pt idx="8350">
                  <c:v>527.38128888774258</c:v>
                </c:pt>
                <c:pt idx="8351">
                  <c:v>527.38717422183788</c:v>
                </c:pt>
                <c:pt idx="8352">
                  <c:v>527.38505338072252</c:v>
                </c:pt>
                <c:pt idx="8353">
                  <c:v>527.39093871481771</c:v>
                </c:pt>
                <c:pt idx="8354">
                  <c:v>527.40027041572546</c:v>
                </c:pt>
                <c:pt idx="8355">
                  <c:v>527.41405588297562</c:v>
                </c:pt>
                <c:pt idx="8356">
                  <c:v>527.41485119839399</c:v>
                </c:pt>
                <c:pt idx="8357">
                  <c:v>527.38844672650714</c:v>
                </c:pt>
                <c:pt idx="8358">
                  <c:v>527.38998433631582</c:v>
                </c:pt>
                <c:pt idx="8359">
                  <c:v>527.39942207927936</c:v>
                </c:pt>
                <c:pt idx="8360">
                  <c:v>527.40255031992456</c:v>
                </c:pt>
                <c:pt idx="8361">
                  <c:v>527.41257129419489</c:v>
                </c:pt>
                <c:pt idx="8362">
                  <c:v>527.43319647404223</c:v>
                </c:pt>
                <c:pt idx="8363">
                  <c:v>527.43075750675951</c:v>
                </c:pt>
                <c:pt idx="8364">
                  <c:v>527.40795846476885</c:v>
                </c:pt>
                <c:pt idx="8365">
                  <c:v>527.38478827558311</c:v>
                </c:pt>
                <c:pt idx="8366">
                  <c:v>527.36055766583956</c:v>
                </c:pt>
                <c:pt idx="8367">
                  <c:v>527.36140600228566</c:v>
                </c:pt>
                <c:pt idx="8368">
                  <c:v>527.35774755136163</c:v>
                </c:pt>
                <c:pt idx="8369">
                  <c:v>527.36824571488285</c:v>
                </c:pt>
                <c:pt idx="8370">
                  <c:v>527.38690911669846</c:v>
                </c:pt>
                <c:pt idx="8371">
                  <c:v>527.39030246248308</c:v>
                </c:pt>
                <c:pt idx="8372">
                  <c:v>527.37354781767135</c:v>
                </c:pt>
                <c:pt idx="8373">
                  <c:v>527.36638997890691</c:v>
                </c:pt>
                <c:pt idx="8374">
                  <c:v>527.37439615411756</c:v>
                </c:pt>
                <c:pt idx="8375">
                  <c:v>527.38134190877054</c:v>
                </c:pt>
                <c:pt idx="8376">
                  <c:v>527.39173403023597</c:v>
                </c:pt>
                <c:pt idx="8377">
                  <c:v>527.40005833161399</c:v>
                </c:pt>
                <c:pt idx="8378">
                  <c:v>527.42259226846511</c:v>
                </c:pt>
                <c:pt idx="8379">
                  <c:v>527.41151087363721</c:v>
                </c:pt>
                <c:pt idx="8380">
                  <c:v>527.38500035969457</c:v>
                </c:pt>
                <c:pt idx="8381">
                  <c:v>527.3691470723569</c:v>
                </c:pt>
                <c:pt idx="8382">
                  <c:v>527.37206322889062</c:v>
                </c:pt>
                <c:pt idx="8383">
                  <c:v>527.35626296258079</c:v>
                </c:pt>
                <c:pt idx="8384">
                  <c:v>527.36023953967219</c:v>
                </c:pt>
                <c:pt idx="8385">
                  <c:v>527.37959221485028</c:v>
                </c:pt>
                <c:pt idx="8386">
                  <c:v>527.39639988068984</c:v>
                </c:pt>
                <c:pt idx="8387">
                  <c:v>527.38987829426003</c:v>
                </c:pt>
                <c:pt idx="8388">
                  <c:v>527.381553992882</c:v>
                </c:pt>
                <c:pt idx="8389">
                  <c:v>527.38643192744746</c:v>
                </c:pt>
                <c:pt idx="8390">
                  <c:v>527.38945412603698</c:v>
                </c:pt>
                <c:pt idx="8391">
                  <c:v>527.38420504427631</c:v>
                </c:pt>
                <c:pt idx="8392">
                  <c:v>527.39963416339094</c:v>
                </c:pt>
                <c:pt idx="8393">
                  <c:v>527.41479817736604</c:v>
                </c:pt>
                <c:pt idx="8394">
                  <c:v>527.40037645778125</c:v>
                </c:pt>
                <c:pt idx="8395">
                  <c:v>527.38436410735994</c:v>
                </c:pt>
                <c:pt idx="8396">
                  <c:v>527.3821372241888</c:v>
                </c:pt>
                <c:pt idx="8397">
                  <c:v>527.38229628727242</c:v>
                </c:pt>
                <c:pt idx="8398">
                  <c:v>527.3808116984917</c:v>
                </c:pt>
                <c:pt idx="8399">
                  <c:v>527.38627286436383</c:v>
                </c:pt>
                <c:pt idx="8400">
                  <c:v>527.39963416339094</c:v>
                </c:pt>
                <c:pt idx="8401">
                  <c:v>527.40864773813132</c:v>
                </c:pt>
                <c:pt idx="8402">
                  <c:v>527.39093871481771</c:v>
                </c:pt>
                <c:pt idx="8403">
                  <c:v>527.38436410735994</c:v>
                </c:pt>
                <c:pt idx="8404">
                  <c:v>527.3923702825706</c:v>
                </c:pt>
                <c:pt idx="8405">
                  <c:v>527.39417299751869</c:v>
                </c:pt>
                <c:pt idx="8406">
                  <c:v>527.39321861901681</c:v>
                </c:pt>
                <c:pt idx="8407">
                  <c:v>527.40673898112755</c:v>
                </c:pt>
                <c:pt idx="8408">
                  <c:v>527.42593259322189</c:v>
                </c:pt>
                <c:pt idx="8409">
                  <c:v>527.42232716332569</c:v>
                </c:pt>
                <c:pt idx="8410">
                  <c:v>527.41124576849779</c:v>
                </c:pt>
                <c:pt idx="8411">
                  <c:v>527.40170198347846</c:v>
                </c:pt>
                <c:pt idx="8412">
                  <c:v>527.40679200215538</c:v>
                </c:pt>
                <c:pt idx="8413">
                  <c:v>527.39088569378987</c:v>
                </c:pt>
                <c:pt idx="8414">
                  <c:v>527.39014339939945</c:v>
                </c:pt>
                <c:pt idx="8415">
                  <c:v>527.39788446947068</c:v>
                </c:pt>
                <c:pt idx="8416">
                  <c:v>527.41241223111126</c:v>
                </c:pt>
                <c:pt idx="8417">
                  <c:v>527.39337768210044</c:v>
                </c:pt>
                <c:pt idx="8418">
                  <c:v>527.3826144134398</c:v>
                </c:pt>
                <c:pt idx="8419">
                  <c:v>527.3717981237512</c:v>
                </c:pt>
                <c:pt idx="8420">
                  <c:v>527.36607185273954</c:v>
                </c:pt>
                <c:pt idx="8421">
                  <c:v>527.36713227329733</c:v>
                </c:pt>
                <c:pt idx="8422">
                  <c:v>527.38425806530415</c:v>
                </c:pt>
                <c:pt idx="8423">
                  <c:v>527.4137907778362</c:v>
                </c:pt>
                <c:pt idx="8424">
                  <c:v>527.42815947639315</c:v>
                </c:pt>
                <c:pt idx="8425">
                  <c:v>527.42163788996322</c:v>
                </c:pt>
                <c:pt idx="8426">
                  <c:v>527.40610272879292</c:v>
                </c:pt>
                <c:pt idx="8427">
                  <c:v>527.40907190635448</c:v>
                </c:pt>
                <c:pt idx="8428">
                  <c:v>527.39666498582937</c:v>
                </c:pt>
                <c:pt idx="8429">
                  <c:v>527.3910447568735</c:v>
                </c:pt>
                <c:pt idx="8430">
                  <c:v>527.41204108391605</c:v>
                </c:pt>
                <c:pt idx="8431">
                  <c:v>527.42778832919794</c:v>
                </c:pt>
                <c:pt idx="8432">
                  <c:v>527.41522234558909</c:v>
                </c:pt>
                <c:pt idx="8433">
                  <c:v>527.39581664938316</c:v>
                </c:pt>
                <c:pt idx="8434">
                  <c:v>527.39846770077747</c:v>
                </c:pt>
                <c:pt idx="8435">
                  <c:v>527.3933246610726</c:v>
                </c:pt>
                <c:pt idx="8436">
                  <c:v>527.39343070312827</c:v>
                </c:pt>
                <c:pt idx="8437">
                  <c:v>527.4004294788092</c:v>
                </c:pt>
                <c:pt idx="8438">
                  <c:v>527.42476613060842</c:v>
                </c:pt>
                <c:pt idx="8439">
                  <c:v>527.42598561424984</c:v>
                </c:pt>
                <c:pt idx="8440">
                  <c:v>527.4093370114939</c:v>
                </c:pt>
                <c:pt idx="8441">
                  <c:v>527.39385487135144</c:v>
                </c:pt>
                <c:pt idx="8442">
                  <c:v>527.39846770077747</c:v>
                </c:pt>
                <c:pt idx="8443">
                  <c:v>527.40424699281687</c:v>
                </c:pt>
                <c:pt idx="8444">
                  <c:v>527.40408792973324</c:v>
                </c:pt>
                <c:pt idx="8445">
                  <c:v>527.4178733969834</c:v>
                </c:pt>
                <c:pt idx="8446">
                  <c:v>527.43393876843254</c:v>
                </c:pt>
                <c:pt idx="8447">
                  <c:v>527.42248622640943</c:v>
                </c:pt>
                <c:pt idx="8448">
                  <c:v>527.38404598119268</c:v>
                </c:pt>
                <c:pt idx="8449">
                  <c:v>527.37651699523292</c:v>
                </c:pt>
                <c:pt idx="8450">
                  <c:v>527.38128888774258</c:v>
                </c:pt>
                <c:pt idx="8451">
                  <c:v>527.39215819845913</c:v>
                </c:pt>
                <c:pt idx="8452">
                  <c:v>527.40642085496017</c:v>
                </c:pt>
                <c:pt idx="8453">
                  <c:v>527.4432704693404</c:v>
                </c:pt>
                <c:pt idx="8454">
                  <c:v>527.46230501835112</c:v>
                </c:pt>
                <c:pt idx="8455">
                  <c:v>527.45413978005683</c:v>
                </c:pt>
                <c:pt idx="8456">
                  <c:v>527.42916687592287</c:v>
                </c:pt>
                <c:pt idx="8457">
                  <c:v>527.43017427545271</c:v>
                </c:pt>
                <c:pt idx="8458">
                  <c:v>527.43171188526139</c:v>
                </c:pt>
                <c:pt idx="8459">
                  <c:v>527.43176490628935</c:v>
                </c:pt>
                <c:pt idx="8460">
                  <c:v>527.42826551844882</c:v>
                </c:pt>
                <c:pt idx="8461">
                  <c:v>527.44114962822493</c:v>
                </c:pt>
                <c:pt idx="8462">
                  <c:v>527.43727909318932</c:v>
                </c:pt>
                <c:pt idx="8463">
                  <c:v>527.41363171475257</c:v>
                </c:pt>
                <c:pt idx="8464">
                  <c:v>527.39655894377358</c:v>
                </c:pt>
                <c:pt idx="8465">
                  <c:v>527.40944305354969</c:v>
                </c:pt>
                <c:pt idx="8466">
                  <c:v>527.41177597877663</c:v>
                </c:pt>
                <c:pt idx="8467">
                  <c:v>527.39756634330342</c:v>
                </c:pt>
                <c:pt idx="8468">
                  <c:v>527.41840360726223</c:v>
                </c:pt>
                <c:pt idx="8469">
                  <c:v>527.42423592032958</c:v>
                </c:pt>
                <c:pt idx="8470">
                  <c:v>527.40339865637077</c:v>
                </c:pt>
                <c:pt idx="8471">
                  <c:v>527.38632588539167</c:v>
                </c:pt>
                <c:pt idx="8472">
                  <c:v>527.39841467974952</c:v>
                </c:pt>
                <c:pt idx="8473">
                  <c:v>527.38977225220424</c:v>
                </c:pt>
                <c:pt idx="8474">
                  <c:v>527.38871183164656</c:v>
                </c:pt>
                <c:pt idx="8475">
                  <c:v>527.40689804421118</c:v>
                </c:pt>
                <c:pt idx="8476">
                  <c:v>527.42025934323817</c:v>
                </c:pt>
                <c:pt idx="8477">
                  <c:v>527.41972913295933</c:v>
                </c:pt>
                <c:pt idx="8478">
                  <c:v>527.40493626617945</c:v>
                </c:pt>
                <c:pt idx="8479">
                  <c:v>527.4022321937573</c:v>
                </c:pt>
                <c:pt idx="8480">
                  <c:v>527.40525439234671</c:v>
                </c:pt>
                <c:pt idx="8481">
                  <c:v>527.41649485025835</c:v>
                </c:pt>
                <c:pt idx="8482">
                  <c:v>527.41373775680836</c:v>
                </c:pt>
                <c:pt idx="8483">
                  <c:v>527.4379683665519</c:v>
                </c:pt>
                <c:pt idx="8484">
                  <c:v>527.44910278240775</c:v>
                </c:pt>
                <c:pt idx="8485">
                  <c:v>527.43441595768354</c:v>
                </c:pt>
                <c:pt idx="8486">
                  <c:v>527.39533946013216</c:v>
                </c:pt>
                <c:pt idx="8487">
                  <c:v>527.38600775922441</c:v>
                </c:pt>
                <c:pt idx="8488">
                  <c:v>527.38627286436383</c:v>
                </c:pt>
                <c:pt idx="8489">
                  <c:v>527.39184007229176</c:v>
                </c:pt>
                <c:pt idx="8490">
                  <c:v>527.39910395311199</c:v>
                </c:pt>
                <c:pt idx="8491">
                  <c:v>527.43112865395472</c:v>
                </c:pt>
                <c:pt idx="8492">
                  <c:v>527.43637773571527</c:v>
                </c:pt>
                <c:pt idx="8493">
                  <c:v>527.39571060732737</c:v>
                </c:pt>
                <c:pt idx="8494">
                  <c:v>527.36294361209434</c:v>
                </c:pt>
                <c:pt idx="8495">
                  <c:v>527.36866988310601</c:v>
                </c:pt>
                <c:pt idx="8496">
                  <c:v>527.3610878761184</c:v>
                </c:pt>
                <c:pt idx="8497">
                  <c:v>527.36739737843675</c:v>
                </c:pt>
                <c:pt idx="8498">
                  <c:v>527.40011135264183</c:v>
                </c:pt>
                <c:pt idx="8499">
                  <c:v>527.42741718200273</c:v>
                </c:pt>
                <c:pt idx="8500">
                  <c:v>527.40817054888043</c:v>
                </c:pt>
                <c:pt idx="8501">
                  <c:v>527.39417299751869</c:v>
                </c:pt>
                <c:pt idx="8502">
                  <c:v>527.38393993913689</c:v>
                </c:pt>
                <c:pt idx="8503">
                  <c:v>527.40270938300819</c:v>
                </c:pt>
                <c:pt idx="8504">
                  <c:v>527.40212615170151</c:v>
                </c:pt>
                <c:pt idx="8505">
                  <c:v>527.42036538529396</c:v>
                </c:pt>
                <c:pt idx="8506">
                  <c:v>527.44274025906157</c:v>
                </c:pt>
                <c:pt idx="8507">
                  <c:v>527.46373658610401</c:v>
                </c:pt>
                <c:pt idx="8508">
                  <c:v>527.43542335721338</c:v>
                </c:pt>
                <c:pt idx="8509">
                  <c:v>527.42455404649695</c:v>
                </c:pt>
                <c:pt idx="8510">
                  <c:v>527.42280435257669</c:v>
                </c:pt>
                <c:pt idx="8511">
                  <c:v>527.42057746940554</c:v>
                </c:pt>
                <c:pt idx="8512">
                  <c:v>527.40376980356598</c:v>
                </c:pt>
                <c:pt idx="8513">
                  <c:v>527.41527536661704</c:v>
                </c:pt>
                <c:pt idx="8514">
                  <c:v>527.4308635488153</c:v>
                </c:pt>
                <c:pt idx="8515">
                  <c:v>527.4226983105209</c:v>
                </c:pt>
                <c:pt idx="8516">
                  <c:v>527.40923096943811</c:v>
                </c:pt>
                <c:pt idx="8517">
                  <c:v>527.39942207927936</c:v>
                </c:pt>
                <c:pt idx="8518">
                  <c:v>527.40875378018711</c:v>
                </c:pt>
                <c:pt idx="8519">
                  <c:v>527.40615574982075</c:v>
                </c:pt>
                <c:pt idx="8520">
                  <c:v>527.42163788996322</c:v>
                </c:pt>
                <c:pt idx="8521">
                  <c:v>527.44555037353939</c:v>
                </c:pt>
                <c:pt idx="8522">
                  <c:v>527.47227297159361</c:v>
                </c:pt>
                <c:pt idx="8523">
                  <c:v>527.45567738986551</c:v>
                </c:pt>
                <c:pt idx="8524">
                  <c:v>527.4445959950375</c:v>
                </c:pt>
                <c:pt idx="8525">
                  <c:v>527.44581547867881</c:v>
                </c:pt>
                <c:pt idx="8526">
                  <c:v>527.43828649271916</c:v>
                </c:pt>
                <c:pt idx="8527">
                  <c:v>527.44395974270287</c:v>
                </c:pt>
                <c:pt idx="8528">
                  <c:v>527.45488207444726</c:v>
                </c:pt>
                <c:pt idx="8529">
                  <c:v>527.47391662345797</c:v>
                </c:pt>
                <c:pt idx="8530">
                  <c:v>527.47232599262145</c:v>
                </c:pt>
                <c:pt idx="8531">
                  <c:v>527.46633461647048</c:v>
                </c:pt>
                <c:pt idx="8532">
                  <c:v>527.44311140625678</c:v>
                </c:pt>
                <c:pt idx="8533">
                  <c:v>527.44486110017692</c:v>
                </c:pt>
                <c:pt idx="8534">
                  <c:v>527.42762926611431</c:v>
                </c:pt>
                <c:pt idx="8535">
                  <c:v>527.4226983105209</c:v>
                </c:pt>
                <c:pt idx="8536">
                  <c:v>527.43128771703834</c:v>
                </c:pt>
                <c:pt idx="8537">
                  <c:v>527.44857257212891</c:v>
                </c:pt>
                <c:pt idx="8538">
                  <c:v>527.43505221001817</c:v>
                </c:pt>
                <c:pt idx="8539">
                  <c:v>527.42566748808247</c:v>
                </c:pt>
                <c:pt idx="8540">
                  <c:v>527.42582655116621</c:v>
                </c:pt>
                <c:pt idx="8541">
                  <c:v>527.41681297642572</c:v>
                </c:pt>
                <c:pt idx="8542">
                  <c:v>527.39920999516778</c:v>
                </c:pt>
                <c:pt idx="8543">
                  <c:v>527.40164896245051</c:v>
                </c:pt>
                <c:pt idx="8544">
                  <c:v>527.40843565401985</c:v>
                </c:pt>
                <c:pt idx="8545">
                  <c:v>527.40011135264183</c:v>
                </c:pt>
                <c:pt idx="8546">
                  <c:v>527.38977225220424</c:v>
                </c:pt>
                <c:pt idx="8547">
                  <c:v>527.39565758629954</c:v>
                </c:pt>
                <c:pt idx="8548">
                  <c:v>527.40854169607564</c:v>
                </c:pt>
                <c:pt idx="8549">
                  <c:v>527.40976117971695</c:v>
                </c:pt>
                <c:pt idx="8550">
                  <c:v>527.42084257454496</c:v>
                </c:pt>
                <c:pt idx="8551">
                  <c:v>527.43473408385091</c:v>
                </c:pt>
                <c:pt idx="8552">
                  <c:v>527.44120264925289</c:v>
                </c:pt>
                <c:pt idx="8553">
                  <c:v>527.43356762123744</c:v>
                </c:pt>
                <c:pt idx="8554">
                  <c:v>527.43611263057585</c:v>
                </c:pt>
                <c:pt idx="8555">
                  <c:v>527.43218907451239</c:v>
                </c:pt>
                <c:pt idx="8556">
                  <c:v>527.44358859550766</c:v>
                </c:pt>
                <c:pt idx="8557">
                  <c:v>527.4518068548299</c:v>
                </c:pt>
                <c:pt idx="8558">
                  <c:v>527.45742708378566</c:v>
                </c:pt>
                <c:pt idx="8559">
                  <c:v>527.46665274263773</c:v>
                </c:pt>
                <c:pt idx="8560">
                  <c:v>527.47158369823103</c:v>
                </c:pt>
                <c:pt idx="8561">
                  <c:v>527.45520020061451</c:v>
                </c:pt>
                <c:pt idx="8562">
                  <c:v>527.44077848102972</c:v>
                </c:pt>
                <c:pt idx="8563">
                  <c:v>527.43712003010569</c:v>
                </c:pt>
                <c:pt idx="8564">
                  <c:v>527.43908180813742</c:v>
                </c:pt>
                <c:pt idx="8565">
                  <c:v>527.43924087122116</c:v>
                </c:pt>
                <c:pt idx="8566">
                  <c:v>527.44894371932412</c:v>
                </c:pt>
                <c:pt idx="8567">
                  <c:v>527.4655393010521</c:v>
                </c:pt>
                <c:pt idx="8568">
                  <c:v>527.46076740854244</c:v>
                </c:pt>
                <c:pt idx="8569">
                  <c:v>527.44846653007312</c:v>
                </c:pt>
                <c:pt idx="8570">
                  <c:v>527.44226306981056</c:v>
                </c:pt>
                <c:pt idx="8571">
                  <c:v>527.44878465624049</c:v>
                </c:pt>
                <c:pt idx="8572">
                  <c:v>527.44480807914908</c:v>
                </c:pt>
                <c:pt idx="8573">
                  <c:v>527.45185987585774</c:v>
                </c:pt>
                <c:pt idx="8574">
                  <c:v>527.46575138516368</c:v>
                </c:pt>
                <c:pt idx="8575">
                  <c:v>527.48330134539367</c:v>
                </c:pt>
                <c:pt idx="8576">
                  <c:v>527.45885865153866</c:v>
                </c:pt>
                <c:pt idx="8577">
                  <c:v>527.43791534552395</c:v>
                </c:pt>
                <c:pt idx="8578">
                  <c:v>527.43621867263164</c:v>
                </c:pt>
                <c:pt idx="8579">
                  <c:v>527.43266626376339</c:v>
                </c:pt>
                <c:pt idx="8580">
                  <c:v>527.42142580585164</c:v>
                </c:pt>
                <c:pt idx="8581">
                  <c:v>527.44120264925289</c:v>
                </c:pt>
                <c:pt idx="8582">
                  <c:v>527.45965396695692</c:v>
                </c:pt>
                <c:pt idx="8583">
                  <c:v>527.46230501835112</c:v>
                </c:pt>
                <c:pt idx="8584">
                  <c:v>527.44544433148371</c:v>
                </c:pt>
                <c:pt idx="8585">
                  <c:v>527.44634568895776</c:v>
                </c:pt>
                <c:pt idx="8586">
                  <c:v>527.4500041398818</c:v>
                </c:pt>
                <c:pt idx="8587">
                  <c:v>527.44899674035196</c:v>
                </c:pt>
                <c:pt idx="8588">
                  <c:v>527.43833951374711</c:v>
                </c:pt>
                <c:pt idx="8589">
                  <c:v>527.45037528707701</c:v>
                </c:pt>
                <c:pt idx="8590">
                  <c:v>527.43658981982685</c:v>
                </c:pt>
                <c:pt idx="8591">
                  <c:v>527.41045045307942</c:v>
                </c:pt>
                <c:pt idx="8592">
                  <c:v>527.39024944145524</c:v>
                </c:pt>
                <c:pt idx="8593">
                  <c:v>527.39544550218795</c:v>
                </c:pt>
                <c:pt idx="8594">
                  <c:v>527.39926301619573</c:v>
                </c:pt>
                <c:pt idx="8595">
                  <c:v>527.40498928720729</c:v>
                </c:pt>
                <c:pt idx="8596">
                  <c:v>527.41405588297562</c:v>
                </c:pt>
                <c:pt idx="8597">
                  <c:v>527.43081052778734</c:v>
                </c:pt>
                <c:pt idx="8598">
                  <c:v>527.42349362593916</c:v>
                </c:pt>
                <c:pt idx="8599">
                  <c:v>527.4030805302034</c:v>
                </c:pt>
                <c:pt idx="8600">
                  <c:v>527.39480924985332</c:v>
                </c:pt>
                <c:pt idx="8601">
                  <c:v>527.40392886664961</c:v>
                </c:pt>
                <c:pt idx="8602">
                  <c:v>527.41108670541405</c:v>
                </c:pt>
                <c:pt idx="8603">
                  <c:v>527.42094861660075</c:v>
                </c:pt>
                <c:pt idx="8604">
                  <c:v>527.44841350904528</c:v>
                </c:pt>
                <c:pt idx="8605">
                  <c:v>527.46532721694064</c:v>
                </c:pt>
                <c:pt idx="8606">
                  <c:v>527.45382165388958</c:v>
                </c:pt>
                <c:pt idx="8607">
                  <c:v>527.42609165630563</c:v>
                </c:pt>
                <c:pt idx="8608">
                  <c:v>527.41410890400357</c:v>
                </c:pt>
                <c:pt idx="8609">
                  <c:v>527.3999522895582</c:v>
                </c:pt>
                <c:pt idx="8610">
                  <c:v>527.38796953725614</c:v>
                </c:pt>
                <c:pt idx="8611">
                  <c:v>527.39449112368607</c:v>
                </c:pt>
                <c:pt idx="8612">
                  <c:v>527.42052444837759</c:v>
                </c:pt>
                <c:pt idx="8613">
                  <c:v>527.43134073806618</c:v>
                </c:pt>
                <c:pt idx="8614">
                  <c:v>527.41999423809875</c:v>
                </c:pt>
                <c:pt idx="8615">
                  <c:v>527.42253924743727</c:v>
                </c:pt>
                <c:pt idx="8616">
                  <c:v>527.42572050911042</c:v>
                </c:pt>
                <c:pt idx="8617">
                  <c:v>527.42285737360464</c:v>
                </c:pt>
                <c:pt idx="8618">
                  <c:v>527.4298031282575</c:v>
                </c:pt>
                <c:pt idx="8619">
                  <c:v>527.44830746698949</c:v>
                </c:pt>
                <c:pt idx="8620">
                  <c:v>527.46522117488485</c:v>
                </c:pt>
                <c:pt idx="8621">
                  <c:v>527.45949490387329</c:v>
                </c:pt>
                <c:pt idx="8622">
                  <c:v>527.44236911186636</c:v>
                </c:pt>
                <c:pt idx="8623">
                  <c:v>527.43192396937297</c:v>
                </c:pt>
                <c:pt idx="8624">
                  <c:v>527.43600658852006</c:v>
                </c:pt>
                <c:pt idx="8625">
                  <c:v>527.42842458153257</c:v>
                </c:pt>
                <c:pt idx="8626">
                  <c:v>527.43982410252784</c:v>
                </c:pt>
                <c:pt idx="8627">
                  <c:v>527.46930379403204</c:v>
                </c:pt>
                <c:pt idx="8628">
                  <c:v>527.46527419591268</c:v>
                </c:pt>
                <c:pt idx="8629">
                  <c:v>527.44862559315675</c:v>
                </c:pt>
                <c:pt idx="8630">
                  <c:v>527.44035431280668</c:v>
                </c:pt>
                <c:pt idx="8631">
                  <c:v>527.43860461888653</c:v>
                </c:pt>
                <c:pt idx="8632">
                  <c:v>527.43722607216148</c:v>
                </c:pt>
                <c:pt idx="8633">
                  <c:v>527.44692892026444</c:v>
                </c:pt>
                <c:pt idx="8634">
                  <c:v>527.47248505570508</c:v>
                </c:pt>
                <c:pt idx="8635">
                  <c:v>527.48133956736194</c:v>
                </c:pt>
                <c:pt idx="8636">
                  <c:v>527.4727501608445</c:v>
                </c:pt>
                <c:pt idx="8637">
                  <c:v>527.44183890158752</c:v>
                </c:pt>
                <c:pt idx="8638">
                  <c:v>527.43833951374711</c:v>
                </c:pt>
                <c:pt idx="8639">
                  <c:v>527.43022729648067</c:v>
                </c:pt>
                <c:pt idx="8640">
                  <c:v>527.42720509789115</c:v>
                </c:pt>
                <c:pt idx="8641">
                  <c:v>527.42752322405852</c:v>
                </c:pt>
                <c:pt idx="8642">
                  <c:v>527.45005716090964</c:v>
                </c:pt>
                <c:pt idx="8643">
                  <c:v>527.45594249500493</c:v>
                </c:pt>
                <c:pt idx="8644">
                  <c:v>527.44348255345187</c:v>
                </c:pt>
                <c:pt idx="8645">
                  <c:v>527.43319647404223</c:v>
                </c:pt>
                <c:pt idx="8646">
                  <c:v>527.44380067961924</c:v>
                </c:pt>
                <c:pt idx="8647">
                  <c:v>527.44480807914908</c:v>
                </c:pt>
                <c:pt idx="8648">
                  <c:v>527.45079945530006</c:v>
                </c:pt>
                <c:pt idx="8649">
                  <c:v>527.46177480807228</c:v>
                </c:pt>
                <c:pt idx="8650">
                  <c:v>527.47609048560128</c:v>
                </c:pt>
                <c:pt idx="8651">
                  <c:v>527.46877358375309</c:v>
                </c:pt>
                <c:pt idx="8652">
                  <c:v>527.45042830810485</c:v>
                </c:pt>
                <c:pt idx="8653">
                  <c:v>527.42195601613059</c:v>
                </c:pt>
                <c:pt idx="8654">
                  <c:v>527.40992024280058</c:v>
                </c:pt>
                <c:pt idx="8655">
                  <c:v>527.40546647645829</c:v>
                </c:pt>
                <c:pt idx="8656">
                  <c:v>527.40514835029092</c:v>
                </c:pt>
                <c:pt idx="8657">
                  <c:v>527.41999423809875</c:v>
                </c:pt>
                <c:pt idx="8658">
                  <c:v>527.43717305113364</c:v>
                </c:pt>
                <c:pt idx="8659">
                  <c:v>527.43362064226528</c:v>
                </c:pt>
                <c:pt idx="8660">
                  <c:v>527.41702506053718</c:v>
                </c:pt>
                <c:pt idx="8661">
                  <c:v>527.41882777548528</c:v>
                </c:pt>
                <c:pt idx="8662">
                  <c:v>527.42338758388348</c:v>
                </c:pt>
                <c:pt idx="8663">
                  <c:v>527.42853062358836</c:v>
                </c:pt>
                <c:pt idx="8664">
                  <c:v>527.44454297400966</c:v>
                </c:pt>
                <c:pt idx="8665">
                  <c:v>527.47068234075698</c:v>
                </c:pt>
                <c:pt idx="8666">
                  <c:v>527.47259109776087</c:v>
                </c:pt>
                <c:pt idx="8667">
                  <c:v>527.4607143875146</c:v>
                </c:pt>
                <c:pt idx="8668">
                  <c:v>527.44830746698949</c:v>
                </c:pt>
                <c:pt idx="8669">
                  <c:v>527.45869958845492</c:v>
                </c:pt>
                <c:pt idx="8670">
                  <c:v>527.45626062117219</c:v>
                </c:pt>
                <c:pt idx="8671">
                  <c:v>527.44703496232023</c:v>
                </c:pt>
                <c:pt idx="8672">
                  <c:v>527.45472301136363</c:v>
                </c:pt>
                <c:pt idx="8673">
                  <c:v>527.47598444354549</c:v>
                </c:pt>
                <c:pt idx="8674">
                  <c:v>527.45392769594525</c:v>
                </c:pt>
                <c:pt idx="8675">
                  <c:v>527.43786232449611</c:v>
                </c:pt>
                <c:pt idx="8676">
                  <c:v>527.44740610951544</c:v>
                </c:pt>
                <c:pt idx="8677">
                  <c:v>527.46219897629533</c:v>
                </c:pt>
                <c:pt idx="8678">
                  <c:v>527.4629942917137</c:v>
                </c:pt>
                <c:pt idx="8679">
                  <c:v>527.47789320054937</c:v>
                </c:pt>
                <c:pt idx="8680">
                  <c:v>527.50244193646017</c:v>
                </c:pt>
                <c:pt idx="8681">
                  <c:v>527.51230384764688</c:v>
                </c:pt>
                <c:pt idx="8682">
                  <c:v>527.48399061875614</c:v>
                </c:pt>
                <c:pt idx="8683">
                  <c:v>527.46442585946659</c:v>
                </c:pt>
                <c:pt idx="8684">
                  <c:v>527.46930379403204</c:v>
                </c:pt>
                <c:pt idx="8685">
                  <c:v>527.45949490387329</c:v>
                </c:pt>
                <c:pt idx="8686">
                  <c:v>527.45329144361062</c:v>
                </c:pt>
                <c:pt idx="8687">
                  <c:v>527.47211390850987</c:v>
                </c:pt>
                <c:pt idx="8688">
                  <c:v>527.49289815144084</c:v>
                </c:pt>
                <c:pt idx="8689">
                  <c:v>527.47826434774458</c:v>
                </c:pt>
                <c:pt idx="8690">
                  <c:v>527.45164779174627</c:v>
                </c:pt>
                <c:pt idx="8691">
                  <c:v>527.44008920766726</c:v>
                </c:pt>
                <c:pt idx="8692">
                  <c:v>527.43924087122116</c:v>
                </c:pt>
                <c:pt idx="8693">
                  <c:v>527.43271928479123</c:v>
                </c:pt>
                <c:pt idx="8694">
                  <c:v>527.43908180813742</c:v>
                </c:pt>
                <c:pt idx="8695">
                  <c:v>527.46940983608772</c:v>
                </c:pt>
                <c:pt idx="8696">
                  <c:v>527.48446780800714</c:v>
                </c:pt>
                <c:pt idx="8697">
                  <c:v>527.47243203467724</c:v>
                </c:pt>
                <c:pt idx="8698">
                  <c:v>527.45965396695692</c:v>
                </c:pt>
                <c:pt idx="8699">
                  <c:v>527.46182782910023</c:v>
                </c:pt>
                <c:pt idx="8700">
                  <c:v>527.45604853706072</c:v>
                </c:pt>
                <c:pt idx="8701">
                  <c:v>527.44210400672694</c:v>
                </c:pt>
                <c:pt idx="8702">
                  <c:v>527.44984507679817</c:v>
                </c:pt>
                <c:pt idx="8703">
                  <c:v>527.46076740854244</c:v>
                </c:pt>
                <c:pt idx="8704">
                  <c:v>527.4518068548299</c:v>
                </c:pt>
                <c:pt idx="8705">
                  <c:v>527.41824454417861</c:v>
                </c:pt>
                <c:pt idx="8706">
                  <c:v>527.40642085496017</c:v>
                </c:pt>
                <c:pt idx="8707">
                  <c:v>527.3945441447139</c:v>
                </c:pt>
                <c:pt idx="8708">
                  <c:v>527.38505338072252</c:v>
                </c:pt>
                <c:pt idx="8709">
                  <c:v>527.37953919382244</c:v>
                </c:pt>
                <c:pt idx="8710">
                  <c:v>527.40684502318322</c:v>
                </c:pt>
                <c:pt idx="8711">
                  <c:v>527.41649485025835</c:v>
                </c:pt>
                <c:pt idx="8712">
                  <c:v>527.41681297642572</c:v>
                </c:pt>
                <c:pt idx="8713">
                  <c:v>527.41713110259298</c:v>
                </c:pt>
                <c:pt idx="8714">
                  <c:v>527.42603863527768</c:v>
                </c:pt>
                <c:pt idx="8715">
                  <c:v>527.44194494364319</c:v>
                </c:pt>
                <c:pt idx="8716">
                  <c:v>527.44920882446354</c:v>
                </c:pt>
                <c:pt idx="8717">
                  <c:v>527.46405471227138</c:v>
                </c:pt>
                <c:pt idx="8718">
                  <c:v>527.4852631234254</c:v>
                </c:pt>
                <c:pt idx="8719">
                  <c:v>527.48637656501103</c:v>
                </c:pt>
                <c:pt idx="8720">
                  <c:v>527.45742708378566</c:v>
                </c:pt>
                <c:pt idx="8721">
                  <c:v>527.44957997165875</c:v>
                </c:pt>
                <c:pt idx="8722">
                  <c:v>527.44682287820865</c:v>
                </c:pt>
                <c:pt idx="8723">
                  <c:v>527.43669586188264</c:v>
                </c:pt>
                <c:pt idx="8724">
                  <c:v>527.44263421700578</c:v>
                </c:pt>
                <c:pt idx="8725">
                  <c:v>527.46103251368186</c:v>
                </c:pt>
                <c:pt idx="8726">
                  <c:v>527.48091539913889</c:v>
                </c:pt>
                <c:pt idx="8727">
                  <c:v>527.48012008372052</c:v>
                </c:pt>
                <c:pt idx="8728">
                  <c:v>527.47036421458972</c:v>
                </c:pt>
                <c:pt idx="8729">
                  <c:v>527.46670576366557</c:v>
                </c:pt>
                <c:pt idx="8730">
                  <c:v>527.48006706269268</c:v>
                </c:pt>
                <c:pt idx="8731">
                  <c:v>527.4763555907407</c:v>
                </c:pt>
                <c:pt idx="8732">
                  <c:v>527.48250602997541</c:v>
                </c:pt>
                <c:pt idx="8733">
                  <c:v>527.49581430797457</c:v>
                </c:pt>
                <c:pt idx="8734">
                  <c:v>527.48961084771202</c:v>
                </c:pt>
                <c:pt idx="8735">
                  <c:v>527.45811635714824</c:v>
                </c:pt>
                <c:pt idx="8736">
                  <c:v>527.43489314693454</c:v>
                </c:pt>
                <c:pt idx="8737">
                  <c:v>527.42460706752479</c:v>
                </c:pt>
                <c:pt idx="8738">
                  <c:v>527.42736416097478</c:v>
                </c:pt>
                <c:pt idx="8739">
                  <c:v>527.43399178946049</c:v>
                </c:pt>
                <c:pt idx="8740">
                  <c:v>527.45318540155495</c:v>
                </c:pt>
                <c:pt idx="8741">
                  <c:v>527.47121255103582</c:v>
                </c:pt>
                <c:pt idx="8742">
                  <c:v>527.4737045393465</c:v>
                </c:pt>
                <c:pt idx="8743">
                  <c:v>527.44883767726833</c:v>
                </c:pt>
                <c:pt idx="8744">
                  <c:v>527.43833951374711</c:v>
                </c:pt>
                <c:pt idx="8745">
                  <c:v>527.4482014249337</c:v>
                </c:pt>
                <c:pt idx="8746">
                  <c:v>527.45233706510874</c:v>
                </c:pt>
                <c:pt idx="8747">
                  <c:v>527.45557134780972</c:v>
                </c:pt>
                <c:pt idx="8748">
                  <c:v>527.47534819121086</c:v>
                </c:pt>
                <c:pt idx="8749">
                  <c:v>527.49231492013416</c:v>
                </c:pt>
                <c:pt idx="8750">
                  <c:v>527.47025817253393</c:v>
                </c:pt>
                <c:pt idx="8751">
                  <c:v>527.45170081277411</c:v>
                </c:pt>
                <c:pt idx="8752">
                  <c:v>527.44931486651933</c:v>
                </c:pt>
                <c:pt idx="8753">
                  <c:v>527.44332349036824</c:v>
                </c:pt>
                <c:pt idx="8754">
                  <c:v>527.43298438993065</c:v>
                </c:pt>
                <c:pt idx="8755">
                  <c:v>527.43966503944421</c:v>
                </c:pt>
                <c:pt idx="8756">
                  <c:v>527.44979205577022</c:v>
                </c:pt>
                <c:pt idx="8757">
                  <c:v>527.42805343433736</c:v>
                </c:pt>
                <c:pt idx="8758">
                  <c:v>527.40467116104003</c:v>
                </c:pt>
                <c:pt idx="8759">
                  <c:v>527.39730123816389</c:v>
                </c:pt>
                <c:pt idx="8760">
                  <c:v>527.3951273760207</c:v>
                </c:pt>
                <c:pt idx="8761">
                  <c:v>527.39581664938316</c:v>
                </c:pt>
                <c:pt idx="8762">
                  <c:v>527.40870075915927</c:v>
                </c:pt>
                <c:pt idx="8763">
                  <c:v>527.43324949507007</c:v>
                </c:pt>
                <c:pt idx="8764">
                  <c:v>527.44268723803361</c:v>
                </c:pt>
                <c:pt idx="8765">
                  <c:v>527.43579450440859</c:v>
                </c:pt>
                <c:pt idx="8766">
                  <c:v>527.42603863527768</c:v>
                </c:pt>
                <c:pt idx="8767">
                  <c:v>527.43717305113364</c:v>
                </c:pt>
                <c:pt idx="8768">
                  <c:v>527.4370139880499</c:v>
                </c:pt>
                <c:pt idx="8769">
                  <c:v>527.43229511656818</c:v>
                </c:pt>
                <c:pt idx="8770">
                  <c:v>527.44570943662313</c:v>
                </c:pt>
                <c:pt idx="8771">
                  <c:v>527.45779823098087</c:v>
                </c:pt>
                <c:pt idx="8772">
                  <c:v>527.45551832678188</c:v>
                </c:pt>
                <c:pt idx="8773">
                  <c:v>527.4482014249337</c:v>
                </c:pt>
                <c:pt idx="8774">
                  <c:v>527.44030129177884</c:v>
                </c:pt>
                <c:pt idx="8775">
                  <c:v>527.44676985718081</c:v>
                </c:pt>
                <c:pt idx="8776">
                  <c:v>527.45509415855872</c:v>
                </c:pt>
                <c:pt idx="8777">
                  <c:v>527.45292029641553</c:v>
                </c:pt>
                <c:pt idx="8778">
                  <c:v>527.46410773329922</c:v>
                </c:pt>
                <c:pt idx="8779">
                  <c:v>527.4803321678321</c:v>
                </c:pt>
                <c:pt idx="8780">
                  <c:v>527.47200786645408</c:v>
                </c:pt>
                <c:pt idx="8781">
                  <c:v>527.44698194129239</c:v>
                </c:pt>
                <c:pt idx="8782">
                  <c:v>527.44491412120487</c:v>
                </c:pt>
                <c:pt idx="8783">
                  <c:v>527.43648377777106</c:v>
                </c:pt>
                <c:pt idx="8784">
                  <c:v>527.42243320538148</c:v>
                </c:pt>
                <c:pt idx="8785">
                  <c:v>527.42874270769983</c:v>
                </c:pt>
                <c:pt idx="8786">
                  <c:v>527.44719402540386</c:v>
                </c:pt>
                <c:pt idx="8787">
                  <c:v>527.44427786887024</c:v>
                </c:pt>
                <c:pt idx="8788">
                  <c:v>527.43165886423355</c:v>
                </c:pt>
                <c:pt idx="8789">
                  <c:v>527.43176490628935</c:v>
                </c:pt>
                <c:pt idx="8790">
                  <c:v>527.43542335721338</c:v>
                </c:pt>
                <c:pt idx="8791">
                  <c:v>527.43489314693454</c:v>
                </c:pt>
                <c:pt idx="8792">
                  <c:v>527.4379683665519</c:v>
                </c:pt>
                <c:pt idx="8793">
                  <c:v>527.46272918657428</c:v>
                </c:pt>
                <c:pt idx="8794">
                  <c:v>527.48075633605515</c:v>
                </c:pt>
                <c:pt idx="8795">
                  <c:v>527.45774520995303</c:v>
                </c:pt>
                <c:pt idx="8796">
                  <c:v>527.44311140625678</c:v>
                </c:pt>
                <c:pt idx="8797">
                  <c:v>527.44268723803361</c:v>
                </c:pt>
                <c:pt idx="8798">
                  <c:v>527.43118167498255</c:v>
                </c:pt>
                <c:pt idx="8799">
                  <c:v>527.41495724044967</c:v>
                </c:pt>
                <c:pt idx="8800">
                  <c:v>527.42577353013826</c:v>
                </c:pt>
                <c:pt idx="8801">
                  <c:v>527.43054542264792</c:v>
                </c:pt>
                <c:pt idx="8802">
                  <c:v>527.41469213531025</c:v>
                </c:pt>
                <c:pt idx="8803">
                  <c:v>527.39433206060232</c:v>
                </c:pt>
                <c:pt idx="8804">
                  <c:v>527.38293253960705</c:v>
                </c:pt>
                <c:pt idx="8805">
                  <c:v>527.37932710971086</c:v>
                </c:pt>
                <c:pt idx="8806">
                  <c:v>527.38966621014845</c:v>
                </c:pt>
                <c:pt idx="8807">
                  <c:v>527.40053552086499</c:v>
                </c:pt>
                <c:pt idx="8808">
                  <c:v>527.42105465865654</c:v>
                </c:pt>
                <c:pt idx="8809">
                  <c:v>527.43738513524511</c:v>
                </c:pt>
                <c:pt idx="8810">
                  <c:v>527.43187094834502</c:v>
                </c:pt>
                <c:pt idx="8811">
                  <c:v>527.41580557689588</c:v>
                </c:pt>
                <c:pt idx="8812">
                  <c:v>527.41591161895167</c:v>
                </c:pt>
                <c:pt idx="8813">
                  <c:v>527.41421494605936</c:v>
                </c:pt>
                <c:pt idx="8814">
                  <c:v>527.40652689701597</c:v>
                </c:pt>
                <c:pt idx="8815">
                  <c:v>527.41363171475257</c:v>
                </c:pt>
                <c:pt idx="8816">
                  <c:v>527.42073653248917</c:v>
                </c:pt>
                <c:pt idx="8817">
                  <c:v>527.42529634088726</c:v>
                </c:pt>
                <c:pt idx="8818">
                  <c:v>527.41304848344589</c:v>
                </c:pt>
                <c:pt idx="8819">
                  <c:v>527.39618779657837</c:v>
                </c:pt>
                <c:pt idx="8820">
                  <c:v>527.40647387598813</c:v>
                </c:pt>
                <c:pt idx="8821">
                  <c:v>527.41442703017083</c:v>
                </c:pt>
                <c:pt idx="8822">
                  <c:v>527.4147451563382</c:v>
                </c:pt>
                <c:pt idx="8823">
                  <c:v>527.43759721935669</c:v>
                </c:pt>
                <c:pt idx="8824">
                  <c:v>527.47524214915518</c:v>
                </c:pt>
                <c:pt idx="8825">
                  <c:v>527.47163671925898</c:v>
                </c:pt>
                <c:pt idx="8826">
                  <c:v>527.45498811650305</c:v>
                </c:pt>
                <c:pt idx="8827">
                  <c:v>527.45827542023187</c:v>
                </c:pt>
                <c:pt idx="8828">
                  <c:v>527.4629942917137</c:v>
                </c:pt>
                <c:pt idx="8829">
                  <c:v>527.454086759029</c:v>
                </c:pt>
                <c:pt idx="8830">
                  <c:v>527.44661079409718</c:v>
                </c:pt>
                <c:pt idx="8831">
                  <c:v>527.46378960713196</c:v>
                </c:pt>
                <c:pt idx="8832">
                  <c:v>527.47068234075698</c:v>
                </c:pt>
                <c:pt idx="8833">
                  <c:v>527.45185987585774</c:v>
                </c:pt>
                <c:pt idx="8834">
                  <c:v>527.43643075674322</c:v>
                </c:pt>
                <c:pt idx="8835">
                  <c:v>527.43833951374711</c:v>
                </c:pt>
                <c:pt idx="8836">
                  <c:v>527.43823347169132</c:v>
                </c:pt>
                <c:pt idx="8837">
                  <c:v>527.4338857474047</c:v>
                </c:pt>
                <c:pt idx="8838">
                  <c:v>527.44486110017692</c:v>
                </c:pt>
                <c:pt idx="8839">
                  <c:v>527.46214595526749</c:v>
                </c:pt>
                <c:pt idx="8840">
                  <c:v>527.46877358375309</c:v>
                </c:pt>
                <c:pt idx="8841">
                  <c:v>527.45960094592897</c:v>
                </c:pt>
                <c:pt idx="8842">
                  <c:v>527.44581547867881</c:v>
                </c:pt>
                <c:pt idx="8843">
                  <c:v>527.44735308848749</c:v>
                </c:pt>
                <c:pt idx="8844">
                  <c:v>527.4495269506308</c:v>
                </c:pt>
                <c:pt idx="8845">
                  <c:v>527.44539131045576</c:v>
                </c:pt>
                <c:pt idx="8846">
                  <c:v>527.45806333612029</c:v>
                </c:pt>
                <c:pt idx="8847">
                  <c:v>527.4673420160002</c:v>
                </c:pt>
                <c:pt idx="8848">
                  <c:v>527.44401276373083</c:v>
                </c:pt>
                <c:pt idx="8849">
                  <c:v>527.41405588297562</c:v>
                </c:pt>
                <c:pt idx="8850">
                  <c:v>527.40159594142267</c:v>
                </c:pt>
                <c:pt idx="8851">
                  <c:v>527.39120381995713</c:v>
                </c:pt>
                <c:pt idx="8852">
                  <c:v>527.3910447568735</c:v>
                </c:pt>
                <c:pt idx="8853">
                  <c:v>527.40313355123135</c:v>
                </c:pt>
                <c:pt idx="8854">
                  <c:v>527.42333456285553</c:v>
                </c:pt>
                <c:pt idx="8855">
                  <c:v>527.4183505862344</c:v>
                </c:pt>
                <c:pt idx="8856">
                  <c:v>527.40546647645829</c:v>
                </c:pt>
                <c:pt idx="8857">
                  <c:v>527.3994751003072</c:v>
                </c:pt>
                <c:pt idx="8858">
                  <c:v>527.40472418206787</c:v>
                </c:pt>
                <c:pt idx="8859">
                  <c:v>527.40530741337466</c:v>
                </c:pt>
                <c:pt idx="8860">
                  <c:v>527.42121372174017</c:v>
                </c:pt>
                <c:pt idx="8861">
                  <c:v>527.43240115862397</c:v>
                </c:pt>
                <c:pt idx="8862">
                  <c:v>527.44194494364319</c:v>
                </c:pt>
                <c:pt idx="8863">
                  <c:v>527.43309043198644</c:v>
                </c:pt>
                <c:pt idx="8864">
                  <c:v>527.41734318670456</c:v>
                </c:pt>
                <c:pt idx="8865">
                  <c:v>527.39809655358226</c:v>
                </c:pt>
                <c:pt idx="8866">
                  <c:v>527.4004294788092</c:v>
                </c:pt>
                <c:pt idx="8867">
                  <c:v>527.37938013073881</c:v>
                </c:pt>
                <c:pt idx="8868">
                  <c:v>527.36315569620592</c:v>
                </c:pt>
                <c:pt idx="8869">
                  <c:v>527.36941217749632</c:v>
                </c:pt>
                <c:pt idx="8870">
                  <c:v>527.38022846718491</c:v>
                </c:pt>
                <c:pt idx="8871">
                  <c:v>527.35377097427022</c:v>
                </c:pt>
                <c:pt idx="8872">
                  <c:v>527.34894606073271</c:v>
                </c:pt>
                <c:pt idx="8873">
                  <c:v>527.3673443574088</c:v>
                </c:pt>
                <c:pt idx="8874">
                  <c:v>527.3754035536474</c:v>
                </c:pt>
                <c:pt idx="8875">
                  <c:v>527.38282649755126</c:v>
                </c:pt>
                <c:pt idx="8876">
                  <c:v>527.41432098811504</c:v>
                </c:pt>
                <c:pt idx="8877">
                  <c:v>527.43669586188264</c:v>
                </c:pt>
                <c:pt idx="8878">
                  <c:v>527.42439498341321</c:v>
                </c:pt>
                <c:pt idx="8879">
                  <c:v>527.40642085496017</c:v>
                </c:pt>
                <c:pt idx="8880">
                  <c:v>527.39761936433126</c:v>
                </c:pt>
                <c:pt idx="8881">
                  <c:v>527.39549852321591</c:v>
                </c:pt>
                <c:pt idx="8882">
                  <c:v>527.38796953725614</c:v>
                </c:pt>
                <c:pt idx="8883">
                  <c:v>527.4017550045063</c:v>
                </c:pt>
                <c:pt idx="8884">
                  <c:v>527.42937896003446</c:v>
                </c:pt>
                <c:pt idx="8885">
                  <c:v>527.43611263057585</c:v>
                </c:pt>
                <c:pt idx="8886">
                  <c:v>527.41850964931803</c:v>
                </c:pt>
                <c:pt idx="8887">
                  <c:v>527.4040349087054</c:v>
                </c:pt>
                <c:pt idx="8888">
                  <c:v>527.40923096943811</c:v>
                </c:pt>
                <c:pt idx="8889">
                  <c:v>527.3986267638611</c:v>
                </c:pt>
                <c:pt idx="8890">
                  <c:v>527.40689804421118</c:v>
                </c:pt>
                <c:pt idx="8891">
                  <c:v>527.42497821472</c:v>
                </c:pt>
                <c:pt idx="8892">
                  <c:v>527.45196591791353</c:v>
                </c:pt>
                <c:pt idx="8893">
                  <c:v>527.44496714223271</c:v>
                </c:pt>
                <c:pt idx="8894">
                  <c:v>527.43441595768354</c:v>
                </c:pt>
                <c:pt idx="8895">
                  <c:v>527.4231754997719</c:v>
                </c:pt>
                <c:pt idx="8896">
                  <c:v>527.41930496473628</c:v>
                </c:pt>
                <c:pt idx="8897">
                  <c:v>527.40880680121506</c:v>
                </c:pt>
                <c:pt idx="8898">
                  <c:v>527.40493626617945</c:v>
                </c:pt>
                <c:pt idx="8899">
                  <c:v>527.41092764233042</c:v>
                </c:pt>
                <c:pt idx="8900">
                  <c:v>527.40870075915927</c:v>
                </c:pt>
                <c:pt idx="8901">
                  <c:v>527.40382282459382</c:v>
                </c:pt>
                <c:pt idx="8902">
                  <c:v>527.381553992882</c:v>
                </c:pt>
                <c:pt idx="8903">
                  <c:v>527.38473525455515</c:v>
                </c:pt>
                <c:pt idx="8904">
                  <c:v>527.39072663070624</c:v>
                </c:pt>
                <c:pt idx="8905">
                  <c:v>527.39300653490523</c:v>
                </c:pt>
                <c:pt idx="8906">
                  <c:v>527.40361074048224</c:v>
                </c:pt>
                <c:pt idx="8907">
                  <c:v>527.43908180813742</c:v>
                </c:pt>
                <c:pt idx="8908">
                  <c:v>527.44072546000189</c:v>
                </c:pt>
                <c:pt idx="8909">
                  <c:v>527.41967611193149</c:v>
                </c:pt>
                <c:pt idx="8910">
                  <c:v>527.4129424413901</c:v>
                </c:pt>
                <c:pt idx="8911">
                  <c:v>527.41527536661704</c:v>
                </c:pt>
                <c:pt idx="8912">
                  <c:v>527.40297448814761</c:v>
                </c:pt>
                <c:pt idx="8913">
                  <c:v>527.39592269143895</c:v>
                </c:pt>
                <c:pt idx="8914">
                  <c:v>527.42073653248917</c:v>
                </c:pt>
                <c:pt idx="8915">
                  <c:v>527.42153184790743</c:v>
                </c:pt>
                <c:pt idx="8916">
                  <c:v>527.39040850453887</c:v>
                </c:pt>
                <c:pt idx="8917">
                  <c:v>527.36898800927327</c:v>
                </c:pt>
                <c:pt idx="8918">
                  <c:v>527.36766248357617</c:v>
                </c:pt>
                <c:pt idx="8919">
                  <c:v>527.36124693920203</c:v>
                </c:pt>
                <c:pt idx="8920">
                  <c:v>527.36527653732128</c:v>
                </c:pt>
                <c:pt idx="8921">
                  <c:v>527.3887648526744</c:v>
                </c:pt>
                <c:pt idx="8922">
                  <c:v>527.41060951616316</c:v>
                </c:pt>
                <c:pt idx="8923">
                  <c:v>527.40949607457753</c:v>
                </c:pt>
                <c:pt idx="8924">
                  <c:v>527.39639988068984</c:v>
                </c:pt>
                <c:pt idx="8925">
                  <c:v>527.38012242512912</c:v>
                </c:pt>
                <c:pt idx="8926">
                  <c:v>527.3754035536474</c:v>
                </c:pt>
                <c:pt idx="8927">
                  <c:v>527.37879689943202</c:v>
                </c:pt>
                <c:pt idx="8928">
                  <c:v>527.38049357232433</c:v>
                </c:pt>
                <c:pt idx="8929">
                  <c:v>527.39024944145524</c:v>
                </c:pt>
                <c:pt idx="8930">
                  <c:v>527.42036538529396</c:v>
                </c:pt>
                <c:pt idx="8931">
                  <c:v>527.40949607457753</c:v>
                </c:pt>
                <c:pt idx="8932">
                  <c:v>527.39836165872168</c:v>
                </c:pt>
                <c:pt idx="8933">
                  <c:v>527.40217917272935</c:v>
                </c:pt>
                <c:pt idx="8934">
                  <c:v>527.41797943903919</c:v>
                </c:pt>
                <c:pt idx="8935">
                  <c:v>527.40578460262554</c:v>
                </c:pt>
                <c:pt idx="8936">
                  <c:v>527.41665391334197</c:v>
                </c:pt>
                <c:pt idx="8937">
                  <c:v>527.41771433389977</c:v>
                </c:pt>
                <c:pt idx="8938">
                  <c:v>527.42975010722967</c:v>
                </c:pt>
                <c:pt idx="8939">
                  <c:v>527.40424699281687</c:v>
                </c:pt>
                <c:pt idx="8940">
                  <c:v>527.39316559798885</c:v>
                </c:pt>
                <c:pt idx="8941">
                  <c:v>527.40430001384482</c:v>
                </c:pt>
                <c:pt idx="8942">
                  <c:v>527.43144678012197</c:v>
                </c:pt>
                <c:pt idx="8943">
                  <c:v>527.4200472591267</c:v>
                </c:pt>
                <c:pt idx="8944">
                  <c:v>527.42943198106241</c:v>
                </c:pt>
                <c:pt idx="8945">
                  <c:v>527.44316442728461</c:v>
                </c:pt>
                <c:pt idx="8946">
                  <c:v>527.41946402781991</c:v>
                </c:pt>
                <c:pt idx="8947">
                  <c:v>527.37609282700987</c:v>
                </c:pt>
                <c:pt idx="8948">
                  <c:v>527.36973030366369</c:v>
                </c:pt>
                <c:pt idx="8949">
                  <c:v>527.36877592516169</c:v>
                </c:pt>
                <c:pt idx="8950">
                  <c:v>527.36888196721748</c:v>
                </c:pt>
                <c:pt idx="8951">
                  <c:v>527.36760946254822</c:v>
                </c:pt>
                <c:pt idx="8952">
                  <c:v>527.37916804662723</c:v>
                </c:pt>
                <c:pt idx="8953">
                  <c:v>527.37699418448392</c:v>
                </c:pt>
                <c:pt idx="8954">
                  <c:v>527.36273152798287</c:v>
                </c:pt>
                <c:pt idx="8955">
                  <c:v>527.3441211471951</c:v>
                </c:pt>
                <c:pt idx="8956">
                  <c:v>527.35700525697121</c:v>
                </c:pt>
                <c:pt idx="8957">
                  <c:v>527.3708437452492</c:v>
                </c:pt>
                <c:pt idx="8958">
                  <c:v>527.38203118213301</c:v>
                </c:pt>
                <c:pt idx="8959">
                  <c:v>527.39841467974952</c:v>
                </c:pt>
                <c:pt idx="8960">
                  <c:v>527.41877475445744</c:v>
                </c:pt>
                <c:pt idx="8961">
                  <c:v>527.40817054888043</c:v>
                </c:pt>
                <c:pt idx="8962">
                  <c:v>527.3772062685955</c:v>
                </c:pt>
                <c:pt idx="8963">
                  <c:v>527.36161808639724</c:v>
                </c:pt>
                <c:pt idx="8964">
                  <c:v>527.36442820087518</c:v>
                </c:pt>
                <c:pt idx="8965">
                  <c:v>527.36718529432517</c:v>
                </c:pt>
                <c:pt idx="8966">
                  <c:v>527.38017544615707</c:v>
                </c:pt>
                <c:pt idx="8967">
                  <c:v>527.40859471710348</c:v>
                </c:pt>
                <c:pt idx="8968">
                  <c:v>527.42397081519016</c:v>
                </c:pt>
                <c:pt idx="8969">
                  <c:v>527.40901888532653</c:v>
                </c:pt>
                <c:pt idx="8970">
                  <c:v>527.3843110863321</c:v>
                </c:pt>
                <c:pt idx="8971">
                  <c:v>527.37736533167913</c:v>
                </c:pt>
                <c:pt idx="8972">
                  <c:v>527.37566865878682</c:v>
                </c:pt>
                <c:pt idx="8973">
                  <c:v>527.37243437608583</c:v>
                </c:pt>
                <c:pt idx="8974">
                  <c:v>527.38531848586194</c:v>
                </c:pt>
                <c:pt idx="8975">
                  <c:v>527.40191406758993</c:v>
                </c:pt>
                <c:pt idx="8976">
                  <c:v>527.39549852321591</c:v>
                </c:pt>
                <c:pt idx="8977">
                  <c:v>527.36676112610212</c:v>
                </c:pt>
                <c:pt idx="8978">
                  <c:v>527.35106690184807</c:v>
                </c:pt>
                <c:pt idx="8979">
                  <c:v>527.34401510513931</c:v>
                </c:pt>
                <c:pt idx="8980">
                  <c:v>527.34693126167303</c:v>
                </c:pt>
                <c:pt idx="8981">
                  <c:v>527.3486809555933</c:v>
                </c:pt>
                <c:pt idx="8982">
                  <c:v>527.36411007470781</c:v>
                </c:pt>
                <c:pt idx="8983">
                  <c:v>527.38277347652343</c:v>
                </c:pt>
                <c:pt idx="8984">
                  <c:v>527.38558359100136</c:v>
                </c:pt>
                <c:pt idx="8985">
                  <c:v>527.36495841115402</c:v>
                </c:pt>
                <c:pt idx="8986">
                  <c:v>527.37768345784639</c:v>
                </c:pt>
                <c:pt idx="8987">
                  <c:v>527.38902995781382</c:v>
                </c:pt>
                <c:pt idx="8988">
                  <c:v>527.39141590406871</c:v>
                </c:pt>
                <c:pt idx="8989">
                  <c:v>527.39809655358226</c:v>
                </c:pt>
                <c:pt idx="8990">
                  <c:v>527.41898683856903</c:v>
                </c:pt>
                <c:pt idx="8991">
                  <c:v>527.41257129419489</c:v>
                </c:pt>
                <c:pt idx="8992">
                  <c:v>527.396824048913</c:v>
                </c:pt>
                <c:pt idx="8993">
                  <c:v>527.3785317942926</c:v>
                </c:pt>
                <c:pt idx="8994">
                  <c:v>527.37529751159161</c:v>
                </c:pt>
                <c:pt idx="8995">
                  <c:v>527.37747137373492</c:v>
                </c:pt>
                <c:pt idx="8996">
                  <c:v>527.37794856298581</c:v>
                </c:pt>
                <c:pt idx="8997">
                  <c:v>527.3923702825706</c:v>
                </c:pt>
                <c:pt idx="8998">
                  <c:v>527.40212615170151</c:v>
                </c:pt>
                <c:pt idx="8999">
                  <c:v>527.37375990178293</c:v>
                </c:pt>
                <c:pt idx="9000">
                  <c:v>527.35308170090775</c:v>
                </c:pt>
                <c:pt idx="9001">
                  <c:v>527.34518156775289</c:v>
                </c:pt>
                <c:pt idx="9002">
                  <c:v>527.34724938784041</c:v>
                </c:pt>
                <c:pt idx="9003">
                  <c:v>527.35472535277211</c:v>
                </c:pt>
                <c:pt idx="9004">
                  <c:v>527.37529751159161</c:v>
                </c:pt>
                <c:pt idx="9005">
                  <c:v>527.39449112368607</c:v>
                </c:pt>
                <c:pt idx="9006">
                  <c:v>527.39231726154276</c:v>
                </c:pt>
                <c:pt idx="9007">
                  <c:v>527.37354781767135</c:v>
                </c:pt>
                <c:pt idx="9008">
                  <c:v>527.35048367054139</c:v>
                </c:pt>
                <c:pt idx="9009">
                  <c:v>527.35371795324238</c:v>
                </c:pt>
                <c:pt idx="9010">
                  <c:v>527.35111992287602</c:v>
                </c:pt>
                <c:pt idx="9011">
                  <c:v>527.36204225462029</c:v>
                </c:pt>
                <c:pt idx="9012">
                  <c:v>527.37391896486656</c:v>
                </c:pt>
                <c:pt idx="9013">
                  <c:v>527.38855276856293</c:v>
                </c:pt>
                <c:pt idx="9014">
                  <c:v>527.37566865878682</c:v>
                </c:pt>
                <c:pt idx="9015">
                  <c:v>527.35265753268459</c:v>
                </c:pt>
                <c:pt idx="9016">
                  <c:v>527.33765258179312</c:v>
                </c:pt>
                <c:pt idx="9017">
                  <c:v>527.33394110984113</c:v>
                </c:pt>
                <c:pt idx="9018">
                  <c:v>527.33940227571338</c:v>
                </c:pt>
                <c:pt idx="9019">
                  <c:v>527.35435420557701</c:v>
                </c:pt>
                <c:pt idx="9020">
                  <c:v>527.37407802795019</c:v>
                </c:pt>
                <c:pt idx="9021">
                  <c:v>527.38362181296952</c:v>
                </c:pt>
                <c:pt idx="9022">
                  <c:v>527.3736008386993</c:v>
                </c:pt>
                <c:pt idx="9023">
                  <c:v>527.33600892992865</c:v>
                </c:pt>
                <c:pt idx="9024">
                  <c:v>527.32291273604108</c:v>
                </c:pt>
                <c:pt idx="9025">
                  <c:v>527.32291273604108</c:v>
                </c:pt>
                <c:pt idx="9026">
                  <c:v>527.31320988793811</c:v>
                </c:pt>
                <c:pt idx="9027">
                  <c:v>527.32869202808058</c:v>
                </c:pt>
                <c:pt idx="9028">
                  <c:v>527.35652806772021</c:v>
                </c:pt>
                <c:pt idx="9029">
                  <c:v>527.35689921491542</c:v>
                </c:pt>
                <c:pt idx="9030">
                  <c:v>527.34984741820676</c:v>
                </c:pt>
                <c:pt idx="9031">
                  <c:v>527.34359093691626</c:v>
                </c:pt>
                <c:pt idx="9032">
                  <c:v>527.33961435982485</c:v>
                </c:pt>
                <c:pt idx="9033">
                  <c:v>527.34555271494798</c:v>
                </c:pt>
                <c:pt idx="9034">
                  <c:v>527.34237145327495</c:v>
                </c:pt>
                <c:pt idx="9035">
                  <c:v>527.35626296258079</c:v>
                </c:pt>
                <c:pt idx="9036">
                  <c:v>527.37423709103393</c:v>
                </c:pt>
                <c:pt idx="9037">
                  <c:v>527.36357986442897</c:v>
                </c:pt>
                <c:pt idx="9038">
                  <c:v>527.3441211471951</c:v>
                </c:pt>
                <c:pt idx="9039">
                  <c:v>527.34597688317115</c:v>
                </c:pt>
                <c:pt idx="9040">
                  <c:v>527.33404715189693</c:v>
                </c:pt>
                <c:pt idx="9041">
                  <c:v>527.33431225703634</c:v>
                </c:pt>
                <c:pt idx="9042">
                  <c:v>527.33712237151428</c:v>
                </c:pt>
                <c:pt idx="9043">
                  <c:v>527.3589140139751</c:v>
                </c:pt>
                <c:pt idx="9044">
                  <c:v>527.35695223594337</c:v>
                </c:pt>
                <c:pt idx="9045">
                  <c:v>527.34263655841437</c:v>
                </c:pt>
                <c:pt idx="9046">
                  <c:v>527.32938130144305</c:v>
                </c:pt>
                <c:pt idx="9047">
                  <c:v>527.33696330843065</c:v>
                </c:pt>
                <c:pt idx="9048">
                  <c:v>527.33335787853446</c:v>
                </c:pt>
                <c:pt idx="9049">
                  <c:v>527.33250954208825</c:v>
                </c:pt>
                <c:pt idx="9050">
                  <c:v>527.3409929065499</c:v>
                </c:pt>
                <c:pt idx="9051">
                  <c:v>527.35605087846932</c:v>
                </c:pt>
                <c:pt idx="9052">
                  <c:v>527.3383418551557</c:v>
                </c:pt>
                <c:pt idx="9053">
                  <c:v>527.3195724112843</c:v>
                </c:pt>
                <c:pt idx="9054">
                  <c:v>527.31612604447173</c:v>
                </c:pt>
                <c:pt idx="9055">
                  <c:v>527.32328388323629</c:v>
                </c:pt>
                <c:pt idx="9056">
                  <c:v>527.32015564259109</c:v>
                </c:pt>
                <c:pt idx="9057">
                  <c:v>527.33775862384891</c:v>
                </c:pt>
                <c:pt idx="9058">
                  <c:v>527.35620994155295</c:v>
                </c:pt>
                <c:pt idx="9059">
                  <c:v>527.37386594383872</c:v>
                </c:pt>
                <c:pt idx="9060">
                  <c:v>527.3553085840789</c:v>
                </c:pt>
                <c:pt idx="9061">
                  <c:v>527.3373874766537</c:v>
                </c:pt>
                <c:pt idx="9062">
                  <c:v>527.33531965656618</c:v>
                </c:pt>
                <c:pt idx="9063">
                  <c:v>527.34284864252584</c:v>
                </c:pt>
                <c:pt idx="9064">
                  <c:v>527.33850091823933</c:v>
                </c:pt>
                <c:pt idx="9065">
                  <c:v>527.35742942519425</c:v>
                </c:pt>
                <c:pt idx="9066">
                  <c:v>527.37222229197425</c:v>
                </c:pt>
                <c:pt idx="9067">
                  <c:v>527.37110885038862</c:v>
                </c:pt>
                <c:pt idx="9068">
                  <c:v>527.35149107007112</c:v>
                </c:pt>
                <c:pt idx="9069">
                  <c:v>527.3494232499836</c:v>
                </c:pt>
                <c:pt idx="9070">
                  <c:v>527.35228638548949</c:v>
                </c:pt>
                <c:pt idx="9071">
                  <c:v>527.35864890883568</c:v>
                </c:pt>
                <c:pt idx="9072">
                  <c:v>527.3530286798798</c:v>
                </c:pt>
                <c:pt idx="9073">
                  <c:v>527.35276357474038</c:v>
                </c:pt>
                <c:pt idx="9074">
                  <c:v>527.34157613785669</c:v>
                </c:pt>
                <c:pt idx="9075">
                  <c:v>527.31628510755547</c:v>
                </c:pt>
                <c:pt idx="9076">
                  <c:v>527.28410134362912</c:v>
                </c:pt>
                <c:pt idx="9077">
                  <c:v>527.27985966139829</c:v>
                </c:pt>
                <c:pt idx="9078">
                  <c:v>527.29041084594746</c:v>
                </c:pt>
                <c:pt idx="9079">
                  <c:v>527.28966855155704</c:v>
                </c:pt>
                <c:pt idx="9080">
                  <c:v>527.2909410562263</c:v>
                </c:pt>
                <c:pt idx="9081">
                  <c:v>527.31501260288621</c:v>
                </c:pt>
                <c:pt idx="9082">
                  <c:v>527.30971050009771</c:v>
                </c:pt>
                <c:pt idx="9083">
                  <c:v>527.28717656324648</c:v>
                </c:pt>
                <c:pt idx="9084">
                  <c:v>527.29539482256871</c:v>
                </c:pt>
                <c:pt idx="9085">
                  <c:v>527.31580791830447</c:v>
                </c:pt>
                <c:pt idx="9086">
                  <c:v>527.31633812858331</c:v>
                </c:pt>
                <c:pt idx="9087">
                  <c:v>527.32879807013637</c:v>
                </c:pt>
                <c:pt idx="9088">
                  <c:v>527.34067478038264</c:v>
                </c:pt>
                <c:pt idx="9089">
                  <c:v>527.33924321262975</c:v>
                </c:pt>
                <c:pt idx="9090">
                  <c:v>527.3101876893486</c:v>
                </c:pt>
                <c:pt idx="9091">
                  <c:v>527.28813094174836</c:v>
                </c:pt>
                <c:pt idx="9092">
                  <c:v>527.27826903056177</c:v>
                </c:pt>
                <c:pt idx="9093">
                  <c:v>527.28346509129449</c:v>
                </c:pt>
                <c:pt idx="9094">
                  <c:v>527.27731465205989</c:v>
                </c:pt>
                <c:pt idx="9095">
                  <c:v>527.29592503284755</c:v>
                </c:pt>
                <c:pt idx="9096">
                  <c:v>527.31676229680636</c:v>
                </c:pt>
                <c:pt idx="9097">
                  <c:v>527.31761063325257</c:v>
                </c:pt>
                <c:pt idx="9098">
                  <c:v>527.28956250950125</c:v>
                </c:pt>
                <c:pt idx="9099">
                  <c:v>527.29030480389167</c:v>
                </c:pt>
                <c:pt idx="9100">
                  <c:v>527.29656128518218</c:v>
                </c:pt>
                <c:pt idx="9101">
                  <c:v>527.30143921974764</c:v>
                </c:pt>
                <c:pt idx="9102">
                  <c:v>527.30960445804192</c:v>
                </c:pt>
                <c:pt idx="9103">
                  <c:v>527.33876602337875</c:v>
                </c:pt>
                <c:pt idx="9104">
                  <c:v>527.35069575465286</c:v>
                </c:pt>
                <c:pt idx="9105">
                  <c:v>527.34200030607974</c:v>
                </c:pt>
                <c:pt idx="9106">
                  <c:v>527.31660323372273</c:v>
                </c:pt>
                <c:pt idx="9107">
                  <c:v>527.31660323372273</c:v>
                </c:pt>
                <c:pt idx="9108">
                  <c:v>527.31633812858331</c:v>
                </c:pt>
                <c:pt idx="9109">
                  <c:v>527.30695340664761</c:v>
                </c:pt>
                <c:pt idx="9110">
                  <c:v>527.31257363560348</c:v>
                </c:pt>
                <c:pt idx="9111">
                  <c:v>527.33722841357007</c:v>
                </c:pt>
                <c:pt idx="9112">
                  <c:v>527.32773764957858</c:v>
                </c:pt>
                <c:pt idx="9113">
                  <c:v>527.30880914262366</c:v>
                </c:pt>
                <c:pt idx="9114">
                  <c:v>527.29624315901481</c:v>
                </c:pt>
                <c:pt idx="9115">
                  <c:v>527.30382516600241</c:v>
                </c:pt>
                <c:pt idx="9116">
                  <c:v>527.29825795807449</c:v>
                </c:pt>
                <c:pt idx="9117">
                  <c:v>527.29852306321391</c:v>
                </c:pt>
                <c:pt idx="9118">
                  <c:v>527.31442937157942</c:v>
                </c:pt>
                <c:pt idx="9119">
                  <c:v>527.32975244863826</c:v>
                </c:pt>
                <c:pt idx="9120">
                  <c:v>527.30626413328514</c:v>
                </c:pt>
                <c:pt idx="9121">
                  <c:v>527.28966855155704</c:v>
                </c:pt>
                <c:pt idx="9122">
                  <c:v>527.28288185998781</c:v>
                </c:pt>
                <c:pt idx="9123">
                  <c:v>527.28823698380415</c:v>
                </c:pt>
                <c:pt idx="9124">
                  <c:v>527.28139727120697</c:v>
                </c:pt>
                <c:pt idx="9125">
                  <c:v>527.28357113335028</c:v>
                </c:pt>
                <c:pt idx="9126">
                  <c:v>527.2904638669753</c:v>
                </c:pt>
                <c:pt idx="9127">
                  <c:v>527.29253168706282</c:v>
                </c:pt>
                <c:pt idx="9128">
                  <c:v>527.25849218716064</c:v>
                </c:pt>
                <c:pt idx="9129">
                  <c:v>527.23988180637286</c:v>
                </c:pt>
                <c:pt idx="9130">
                  <c:v>527.24444161477106</c:v>
                </c:pt>
                <c:pt idx="9131">
                  <c:v>527.25027392783841</c:v>
                </c:pt>
                <c:pt idx="9132">
                  <c:v>527.26002979696932</c:v>
                </c:pt>
                <c:pt idx="9133">
                  <c:v>527.27577704225121</c:v>
                </c:pt>
                <c:pt idx="9134">
                  <c:v>527.29910629452058</c:v>
                </c:pt>
                <c:pt idx="9135">
                  <c:v>527.28404832260128</c:v>
                </c:pt>
                <c:pt idx="9136">
                  <c:v>527.26623325723187</c:v>
                </c:pt>
                <c:pt idx="9137">
                  <c:v>527.25096320120088</c:v>
                </c:pt>
                <c:pt idx="9138">
                  <c:v>527.25854520818848</c:v>
                </c:pt>
                <c:pt idx="9139">
                  <c:v>527.2552048834317</c:v>
                </c:pt>
                <c:pt idx="9140">
                  <c:v>527.26517283667408</c:v>
                </c:pt>
                <c:pt idx="9141">
                  <c:v>527.27641329458584</c:v>
                </c:pt>
                <c:pt idx="9142">
                  <c:v>527.29025178286383</c:v>
                </c:pt>
                <c:pt idx="9143">
                  <c:v>527.27858715672903</c:v>
                </c:pt>
                <c:pt idx="9144">
                  <c:v>527.25631832501733</c:v>
                </c:pt>
                <c:pt idx="9145">
                  <c:v>527.25578811473849</c:v>
                </c:pt>
                <c:pt idx="9146">
                  <c:v>527.25854520818848</c:v>
                </c:pt>
                <c:pt idx="9147">
                  <c:v>527.24719870822105</c:v>
                </c:pt>
                <c:pt idx="9148">
                  <c:v>527.25764385071443</c:v>
                </c:pt>
                <c:pt idx="9149">
                  <c:v>527.27763277822714</c:v>
                </c:pt>
                <c:pt idx="9150">
                  <c:v>527.27699652589251</c:v>
                </c:pt>
                <c:pt idx="9151">
                  <c:v>527.2565304091288</c:v>
                </c:pt>
                <c:pt idx="9152">
                  <c:v>527.25902239743948</c:v>
                </c:pt>
                <c:pt idx="9153">
                  <c:v>527.25695457735196</c:v>
                </c:pt>
                <c:pt idx="9154">
                  <c:v>527.26034792313658</c:v>
                </c:pt>
                <c:pt idx="9155">
                  <c:v>527.26008281799716</c:v>
                </c:pt>
                <c:pt idx="9156">
                  <c:v>527.27747371514351</c:v>
                </c:pt>
                <c:pt idx="9157">
                  <c:v>527.28675239502343</c:v>
                </c:pt>
                <c:pt idx="9158">
                  <c:v>527.26554398386929</c:v>
                </c:pt>
                <c:pt idx="9159">
                  <c:v>527.23892742787098</c:v>
                </c:pt>
                <c:pt idx="9160">
                  <c:v>527.24009389048445</c:v>
                </c:pt>
                <c:pt idx="9161">
                  <c:v>527.23802607039693</c:v>
                </c:pt>
                <c:pt idx="9162">
                  <c:v>527.231504483967</c:v>
                </c:pt>
                <c:pt idx="9163">
                  <c:v>527.25546998857112</c:v>
                </c:pt>
                <c:pt idx="9164">
                  <c:v>527.28775979455315</c:v>
                </c:pt>
                <c:pt idx="9165">
                  <c:v>527.27641329458584</c:v>
                </c:pt>
                <c:pt idx="9166">
                  <c:v>527.25647738810096</c:v>
                </c:pt>
                <c:pt idx="9167">
                  <c:v>527.2476228764441</c:v>
                </c:pt>
                <c:pt idx="9168">
                  <c:v>527.23908649095461</c:v>
                </c:pt>
                <c:pt idx="9169">
                  <c:v>527.22217278305925</c:v>
                </c:pt>
                <c:pt idx="9170">
                  <c:v>527.22148350969678</c:v>
                </c:pt>
                <c:pt idx="9171">
                  <c:v>527.2194687106371</c:v>
                </c:pt>
                <c:pt idx="9172">
                  <c:v>527.22408154006314</c:v>
                </c:pt>
                <c:pt idx="9173">
                  <c:v>527.21109138823124</c:v>
                </c:pt>
                <c:pt idx="9174">
                  <c:v>527.1975710261205</c:v>
                </c:pt>
                <c:pt idx="9175">
                  <c:v>527.20101739293307</c:v>
                </c:pt>
                <c:pt idx="9176">
                  <c:v>527.22105934147373</c:v>
                </c:pt>
                <c:pt idx="9177">
                  <c:v>527.2262023811785</c:v>
                </c:pt>
                <c:pt idx="9178">
                  <c:v>527.24131337412587</c:v>
                </c:pt>
                <c:pt idx="9179">
                  <c:v>527.26294595350294</c:v>
                </c:pt>
                <c:pt idx="9180">
                  <c:v>527.28314696512723</c:v>
                </c:pt>
                <c:pt idx="9181">
                  <c:v>527.26596815209246</c:v>
                </c:pt>
                <c:pt idx="9182">
                  <c:v>527.2597646918299</c:v>
                </c:pt>
                <c:pt idx="9183">
                  <c:v>527.26458960536741</c:v>
                </c:pt>
                <c:pt idx="9184">
                  <c:v>527.26220365911252</c:v>
                </c:pt>
                <c:pt idx="9185">
                  <c:v>527.25101622222883</c:v>
                </c:pt>
                <c:pt idx="9186">
                  <c:v>527.26671044648276</c:v>
                </c:pt>
                <c:pt idx="9187">
                  <c:v>527.27482266374921</c:v>
                </c:pt>
                <c:pt idx="9188">
                  <c:v>527.25393237876244</c:v>
                </c:pt>
                <c:pt idx="9189">
                  <c:v>527.21983985783231</c:v>
                </c:pt>
                <c:pt idx="9190">
                  <c:v>527.20610741161011</c:v>
                </c:pt>
                <c:pt idx="9191">
                  <c:v>527.20547115927548</c:v>
                </c:pt>
                <c:pt idx="9192">
                  <c:v>527.19433674341951</c:v>
                </c:pt>
                <c:pt idx="9193">
                  <c:v>527.20101739293307</c:v>
                </c:pt>
                <c:pt idx="9194">
                  <c:v>527.22763394893138</c:v>
                </c:pt>
                <c:pt idx="9195">
                  <c:v>527.22795207509876</c:v>
                </c:pt>
                <c:pt idx="9196">
                  <c:v>527.22270299333809</c:v>
                </c:pt>
                <c:pt idx="9197">
                  <c:v>527.22392247697951</c:v>
                </c:pt>
                <c:pt idx="9198">
                  <c:v>527.23823815450851</c:v>
                </c:pt>
                <c:pt idx="9199">
                  <c:v>527.24608526663542</c:v>
                </c:pt>
                <c:pt idx="9200">
                  <c:v>527.26034792313658</c:v>
                </c:pt>
                <c:pt idx="9201">
                  <c:v>527.26983868712807</c:v>
                </c:pt>
                <c:pt idx="9202">
                  <c:v>527.28797187866473</c:v>
                </c:pt>
                <c:pt idx="9203">
                  <c:v>527.27164140207617</c:v>
                </c:pt>
                <c:pt idx="9204">
                  <c:v>527.23913951198256</c:v>
                </c:pt>
                <c:pt idx="9205">
                  <c:v>527.22885343257281</c:v>
                </c:pt>
                <c:pt idx="9206">
                  <c:v>527.23081521060453</c:v>
                </c:pt>
                <c:pt idx="9207">
                  <c:v>527.21538609149002</c:v>
                </c:pt>
                <c:pt idx="9208">
                  <c:v>527.22249090922662</c:v>
                </c:pt>
                <c:pt idx="9209">
                  <c:v>527.25297800026055</c:v>
                </c:pt>
                <c:pt idx="9210">
                  <c:v>527.26077209135963</c:v>
                </c:pt>
                <c:pt idx="9211">
                  <c:v>527.24380536243643</c:v>
                </c:pt>
                <c:pt idx="9212">
                  <c:v>527.23251188349684</c:v>
                </c:pt>
                <c:pt idx="9213">
                  <c:v>527.23643543956041</c:v>
                </c:pt>
                <c:pt idx="9214">
                  <c:v>527.23951065917777</c:v>
                </c:pt>
                <c:pt idx="9215">
                  <c:v>527.23770794422967</c:v>
                </c:pt>
                <c:pt idx="9216">
                  <c:v>527.23940461712198</c:v>
                </c:pt>
                <c:pt idx="9217">
                  <c:v>527.25191757970288</c:v>
                </c:pt>
                <c:pt idx="9218">
                  <c:v>527.23723075497867</c:v>
                </c:pt>
                <c:pt idx="9219">
                  <c:v>527.20796314758604</c:v>
                </c:pt>
                <c:pt idx="9220">
                  <c:v>527.19025412427243</c:v>
                </c:pt>
                <c:pt idx="9221">
                  <c:v>527.18951182988201</c:v>
                </c:pt>
                <c:pt idx="9222">
                  <c:v>527.17880158224921</c:v>
                </c:pt>
                <c:pt idx="9223">
                  <c:v>527.18097544439252</c:v>
                </c:pt>
                <c:pt idx="9224">
                  <c:v>527.19242798641574</c:v>
                </c:pt>
                <c:pt idx="9225">
                  <c:v>527.20605439058215</c:v>
                </c:pt>
                <c:pt idx="9226">
                  <c:v>527.20520605413606</c:v>
                </c:pt>
                <c:pt idx="9227">
                  <c:v>527.18389160092613</c:v>
                </c:pt>
                <c:pt idx="9228">
                  <c:v>527.17683980421748</c:v>
                </c:pt>
                <c:pt idx="9229">
                  <c:v>527.19083735557911</c:v>
                </c:pt>
                <c:pt idx="9230">
                  <c:v>527.18267211728482</c:v>
                </c:pt>
                <c:pt idx="9231">
                  <c:v>527.18892859857522</c:v>
                </c:pt>
                <c:pt idx="9232">
                  <c:v>527.21543911251786</c:v>
                </c:pt>
                <c:pt idx="9233">
                  <c:v>527.22010496297173</c:v>
                </c:pt>
                <c:pt idx="9234">
                  <c:v>527.18585337895797</c:v>
                </c:pt>
                <c:pt idx="9235">
                  <c:v>527.17556729954822</c:v>
                </c:pt>
                <c:pt idx="9236">
                  <c:v>527.16803831358857</c:v>
                </c:pt>
                <c:pt idx="9237">
                  <c:v>527.15488909867304</c:v>
                </c:pt>
                <c:pt idx="9238">
                  <c:v>527.14513322954213</c:v>
                </c:pt>
                <c:pt idx="9239">
                  <c:v>527.15944890707112</c:v>
                </c:pt>
                <c:pt idx="9240">
                  <c:v>527.16618257761252</c:v>
                </c:pt>
                <c:pt idx="9241">
                  <c:v>527.15298034166915</c:v>
                </c:pt>
                <c:pt idx="9242">
                  <c:v>527.12307648194189</c:v>
                </c:pt>
                <c:pt idx="9243">
                  <c:v>527.12371273427652</c:v>
                </c:pt>
                <c:pt idx="9244">
                  <c:v>527.13177193051513</c:v>
                </c:pt>
                <c:pt idx="9245">
                  <c:v>527.12927994220445</c:v>
                </c:pt>
                <c:pt idx="9246">
                  <c:v>527.13405183471411</c:v>
                </c:pt>
                <c:pt idx="9247">
                  <c:v>527.16400871546921</c:v>
                </c:pt>
                <c:pt idx="9248">
                  <c:v>527.16406173649716</c:v>
                </c:pt>
                <c:pt idx="9249">
                  <c:v>527.14036133703246</c:v>
                </c:pt>
                <c:pt idx="9250">
                  <c:v>527.1234476291371</c:v>
                </c:pt>
                <c:pt idx="9251">
                  <c:v>527.12615170155925</c:v>
                </c:pt>
                <c:pt idx="9252">
                  <c:v>527.13580152863437</c:v>
                </c:pt>
                <c:pt idx="9253">
                  <c:v>527.15552535100767</c:v>
                </c:pt>
                <c:pt idx="9254">
                  <c:v>527.17673376216169</c:v>
                </c:pt>
                <c:pt idx="9255">
                  <c:v>527.20631949572157</c:v>
                </c:pt>
                <c:pt idx="9256">
                  <c:v>527.20244896068596</c:v>
                </c:pt>
                <c:pt idx="9257">
                  <c:v>527.18166471775498</c:v>
                </c:pt>
                <c:pt idx="9258">
                  <c:v>527.15695691876056</c:v>
                </c:pt>
                <c:pt idx="9259">
                  <c:v>527.15303336269699</c:v>
                </c:pt>
                <c:pt idx="9260">
                  <c:v>527.14704198654601</c:v>
                </c:pt>
                <c:pt idx="9261">
                  <c:v>527.15822942342982</c:v>
                </c:pt>
                <c:pt idx="9262">
                  <c:v>527.17906668738863</c:v>
                </c:pt>
                <c:pt idx="9263">
                  <c:v>527.19327632286183</c:v>
                </c:pt>
                <c:pt idx="9264">
                  <c:v>527.18622452615318</c:v>
                </c:pt>
                <c:pt idx="9265">
                  <c:v>527.17588542571548</c:v>
                </c:pt>
                <c:pt idx="9266">
                  <c:v>527.17233301684723</c:v>
                </c:pt>
                <c:pt idx="9267">
                  <c:v>527.16528122013847</c:v>
                </c:pt>
                <c:pt idx="9268">
                  <c:v>527.15976703323838</c:v>
                </c:pt>
                <c:pt idx="9269">
                  <c:v>527.1591838019317</c:v>
                </c:pt>
                <c:pt idx="9270">
                  <c:v>527.16225902154906</c:v>
                </c:pt>
                <c:pt idx="9271">
                  <c:v>527.1529273206412</c:v>
                </c:pt>
                <c:pt idx="9272">
                  <c:v>527.12673493286593</c:v>
                </c:pt>
                <c:pt idx="9273">
                  <c:v>527.10854872030143</c:v>
                </c:pt>
                <c:pt idx="9274">
                  <c:v>527.11565353803803</c:v>
                </c:pt>
                <c:pt idx="9275">
                  <c:v>527.11740323195818</c:v>
                </c:pt>
                <c:pt idx="9276">
                  <c:v>527.11931198896207</c:v>
                </c:pt>
                <c:pt idx="9277">
                  <c:v>527.14863261738253</c:v>
                </c:pt>
                <c:pt idx="9278">
                  <c:v>527.17747605655211</c:v>
                </c:pt>
                <c:pt idx="9279">
                  <c:v>527.16671278789136</c:v>
                </c:pt>
                <c:pt idx="9280">
                  <c:v>527.15186690008352</c:v>
                </c:pt>
                <c:pt idx="9281">
                  <c:v>527.15510118278451</c:v>
                </c:pt>
                <c:pt idx="9282">
                  <c:v>527.15001116410758</c:v>
                </c:pt>
                <c:pt idx="9283">
                  <c:v>527.12567451230825</c:v>
                </c:pt>
                <c:pt idx="9284">
                  <c:v>527.13442298190932</c:v>
                </c:pt>
                <c:pt idx="9285">
                  <c:v>527.14810240710369</c:v>
                </c:pt>
                <c:pt idx="9286">
                  <c:v>527.13383975060265</c:v>
                </c:pt>
                <c:pt idx="9287">
                  <c:v>527.10542047965612</c:v>
                </c:pt>
                <c:pt idx="9288">
                  <c:v>527.10197411284366</c:v>
                </c:pt>
                <c:pt idx="9289">
                  <c:v>527.0908396969877</c:v>
                </c:pt>
                <c:pt idx="9290">
                  <c:v>527.09248334885217</c:v>
                </c:pt>
                <c:pt idx="9291">
                  <c:v>527.09290751707522</c:v>
                </c:pt>
                <c:pt idx="9292">
                  <c:v>527.11104070861199</c:v>
                </c:pt>
                <c:pt idx="9293">
                  <c:v>527.11538843289861</c:v>
                </c:pt>
                <c:pt idx="9294">
                  <c:v>527.11703208476297</c:v>
                </c:pt>
                <c:pt idx="9295">
                  <c:v>527.08702218298004</c:v>
                </c:pt>
                <c:pt idx="9296">
                  <c:v>527.08278050074921</c:v>
                </c:pt>
                <c:pt idx="9297">
                  <c:v>527.09243032782433</c:v>
                </c:pt>
                <c:pt idx="9298">
                  <c:v>527.09916399836573</c:v>
                </c:pt>
                <c:pt idx="9299">
                  <c:v>527.096725031083</c:v>
                </c:pt>
                <c:pt idx="9300">
                  <c:v>527.11639583242834</c:v>
                </c:pt>
                <c:pt idx="9301">
                  <c:v>527.11809250532065</c:v>
                </c:pt>
                <c:pt idx="9302">
                  <c:v>527.10033046097919</c:v>
                </c:pt>
                <c:pt idx="9303">
                  <c:v>527.08521946803194</c:v>
                </c:pt>
                <c:pt idx="9304">
                  <c:v>527.08755239325887</c:v>
                </c:pt>
                <c:pt idx="9305">
                  <c:v>527.09391491660506</c:v>
                </c:pt>
                <c:pt idx="9306">
                  <c:v>527.09550554744158</c:v>
                </c:pt>
                <c:pt idx="9307">
                  <c:v>527.11220717122546</c:v>
                </c:pt>
                <c:pt idx="9308">
                  <c:v>527.11851667354381</c:v>
                </c:pt>
                <c:pt idx="9309">
                  <c:v>527.11400988617356</c:v>
                </c:pt>
                <c:pt idx="9310">
                  <c:v>527.09057459184828</c:v>
                </c:pt>
                <c:pt idx="9311">
                  <c:v>527.08765843531467</c:v>
                </c:pt>
                <c:pt idx="9312">
                  <c:v>527.08437113158573</c:v>
                </c:pt>
                <c:pt idx="9313">
                  <c:v>527.10213317592729</c:v>
                </c:pt>
                <c:pt idx="9314">
                  <c:v>527.11141185580721</c:v>
                </c:pt>
                <c:pt idx="9315">
                  <c:v>527.135483402467</c:v>
                </c:pt>
                <c:pt idx="9316">
                  <c:v>527.13097661509676</c:v>
                </c:pt>
                <c:pt idx="9317">
                  <c:v>527.10632183713017</c:v>
                </c:pt>
                <c:pt idx="9318">
                  <c:v>527.06947222275005</c:v>
                </c:pt>
                <c:pt idx="9319">
                  <c:v>527.06029958492593</c:v>
                </c:pt>
                <c:pt idx="9320">
                  <c:v>527.06029958492593</c:v>
                </c:pt>
                <c:pt idx="9321">
                  <c:v>527.08145497505211</c:v>
                </c:pt>
                <c:pt idx="9322">
                  <c:v>527.10568558479554</c:v>
                </c:pt>
                <c:pt idx="9323">
                  <c:v>527.14046737908825</c:v>
                </c:pt>
                <c:pt idx="9324">
                  <c:v>527.13193099359876</c:v>
                </c:pt>
                <c:pt idx="9325">
                  <c:v>527.10669298432538</c:v>
                </c:pt>
                <c:pt idx="9326">
                  <c:v>527.09836868294747</c:v>
                </c:pt>
                <c:pt idx="9327">
                  <c:v>527.10367078573597</c:v>
                </c:pt>
                <c:pt idx="9328">
                  <c:v>527.09317262221464</c:v>
                </c:pt>
                <c:pt idx="9329">
                  <c:v>527.11119977169562</c:v>
                </c:pt>
                <c:pt idx="9330">
                  <c:v>527.12678795389388</c:v>
                </c:pt>
                <c:pt idx="9331">
                  <c:v>527.11416894925719</c:v>
                </c:pt>
                <c:pt idx="9332">
                  <c:v>527.0864919727012</c:v>
                </c:pt>
                <c:pt idx="9333">
                  <c:v>527.07095681153078</c:v>
                </c:pt>
                <c:pt idx="9334">
                  <c:v>527.05934520642393</c:v>
                </c:pt>
                <c:pt idx="9335">
                  <c:v>527.0573834283922</c:v>
                </c:pt>
                <c:pt idx="9336">
                  <c:v>527.0626855311807</c:v>
                </c:pt>
                <c:pt idx="9337">
                  <c:v>527.0783267344068</c:v>
                </c:pt>
                <c:pt idx="9338">
                  <c:v>527.08993833951365</c:v>
                </c:pt>
                <c:pt idx="9339">
                  <c:v>527.08283352177705</c:v>
                </c:pt>
                <c:pt idx="9340">
                  <c:v>527.05001350551618</c:v>
                </c:pt>
                <c:pt idx="9341">
                  <c:v>527.03495553359676</c:v>
                </c:pt>
                <c:pt idx="9342">
                  <c:v>527.03670522751702</c:v>
                </c:pt>
                <c:pt idx="9343">
                  <c:v>527.03108499856114</c:v>
                </c:pt>
                <c:pt idx="9344">
                  <c:v>527.04317379291899</c:v>
                </c:pt>
                <c:pt idx="9345">
                  <c:v>527.06591981388169</c:v>
                </c:pt>
                <c:pt idx="9346">
                  <c:v>527.08484832083673</c:v>
                </c:pt>
                <c:pt idx="9347">
                  <c:v>527.06019354287014</c:v>
                </c:pt>
                <c:pt idx="9348">
                  <c:v>527.03506157565255</c:v>
                </c:pt>
                <c:pt idx="9349">
                  <c:v>527.02138215045818</c:v>
                </c:pt>
                <c:pt idx="9350">
                  <c:v>527.02721446352552</c:v>
                </c:pt>
                <c:pt idx="9351">
                  <c:v>527.00839199862628</c:v>
                </c:pt>
                <c:pt idx="9352">
                  <c:v>527.0127397229129</c:v>
                </c:pt>
                <c:pt idx="9353">
                  <c:v>527.05038465271139</c:v>
                </c:pt>
                <c:pt idx="9354">
                  <c:v>527.05515654522105</c:v>
                </c:pt>
                <c:pt idx="9355">
                  <c:v>527.03972742610642</c:v>
                </c:pt>
                <c:pt idx="9356">
                  <c:v>527.04137107797089</c:v>
                </c:pt>
                <c:pt idx="9357">
                  <c:v>527.04821079056808</c:v>
                </c:pt>
                <c:pt idx="9358">
                  <c:v>527.03092593547751</c:v>
                </c:pt>
                <c:pt idx="9359">
                  <c:v>527.02429830699191</c:v>
                </c:pt>
                <c:pt idx="9360">
                  <c:v>527.04248451955641</c:v>
                </c:pt>
                <c:pt idx="9361">
                  <c:v>527.0489530849585</c:v>
                </c:pt>
                <c:pt idx="9362">
                  <c:v>527.03135010370056</c:v>
                </c:pt>
                <c:pt idx="9363">
                  <c:v>527.01745859439472</c:v>
                </c:pt>
                <c:pt idx="9364">
                  <c:v>527.01735255233893</c:v>
                </c:pt>
                <c:pt idx="9365">
                  <c:v>527.00245364350315</c:v>
                </c:pt>
                <c:pt idx="9366">
                  <c:v>527.00436240050703</c:v>
                </c:pt>
                <c:pt idx="9367">
                  <c:v>527.02270767615528</c:v>
                </c:pt>
                <c:pt idx="9368">
                  <c:v>527.04858193776329</c:v>
                </c:pt>
                <c:pt idx="9369">
                  <c:v>527.05128601018544</c:v>
                </c:pt>
                <c:pt idx="9370">
                  <c:v>527.04815776954013</c:v>
                </c:pt>
                <c:pt idx="9371">
                  <c:v>527.03834887938137</c:v>
                </c:pt>
                <c:pt idx="9372">
                  <c:v>527.0400455522738</c:v>
                </c:pt>
                <c:pt idx="9373">
                  <c:v>527.03691731162849</c:v>
                </c:pt>
                <c:pt idx="9374">
                  <c:v>527.03723543779586</c:v>
                </c:pt>
                <c:pt idx="9375">
                  <c:v>527.04513557095072</c:v>
                </c:pt>
                <c:pt idx="9376">
                  <c:v>527.05600488166715</c:v>
                </c:pt>
                <c:pt idx="9377">
                  <c:v>527.04656713870361</c:v>
                </c:pt>
                <c:pt idx="9378">
                  <c:v>527.02832790511115</c:v>
                </c:pt>
                <c:pt idx="9379">
                  <c:v>527.02509362241017</c:v>
                </c:pt>
                <c:pt idx="9380">
                  <c:v>527.0341602181785</c:v>
                </c:pt>
                <c:pt idx="9381">
                  <c:v>527.03606897518239</c:v>
                </c:pt>
                <c:pt idx="9382">
                  <c:v>527.04036367844105</c:v>
                </c:pt>
                <c:pt idx="9383">
                  <c:v>527.04693828589882</c:v>
                </c:pt>
                <c:pt idx="9384">
                  <c:v>527.04794568542866</c:v>
                </c:pt>
                <c:pt idx="9385">
                  <c:v>527.03156218781214</c:v>
                </c:pt>
                <c:pt idx="9386">
                  <c:v>527.00006769724837</c:v>
                </c:pt>
                <c:pt idx="9387">
                  <c:v>526.99004672297804</c:v>
                </c:pt>
                <c:pt idx="9388">
                  <c:v>526.98702452438863</c:v>
                </c:pt>
                <c:pt idx="9389">
                  <c:v>526.98336607346448</c:v>
                </c:pt>
                <c:pt idx="9390">
                  <c:v>526.985433893552</c:v>
                </c:pt>
                <c:pt idx="9391">
                  <c:v>527.01099002899264</c:v>
                </c:pt>
                <c:pt idx="9392">
                  <c:v>527.00499865284166</c:v>
                </c:pt>
                <c:pt idx="9393">
                  <c:v>526.98575201971937</c:v>
                </c:pt>
                <c:pt idx="9394">
                  <c:v>526.97663240292309</c:v>
                </c:pt>
                <c:pt idx="9395">
                  <c:v>526.97790490759235</c:v>
                </c:pt>
                <c:pt idx="9396">
                  <c:v>526.95844619035847</c:v>
                </c:pt>
                <c:pt idx="9397">
                  <c:v>526.96295297772872</c:v>
                </c:pt>
                <c:pt idx="9398">
                  <c:v>526.98649431410979</c:v>
                </c:pt>
                <c:pt idx="9399">
                  <c:v>526.99190245895397</c:v>
                </c:pt>
                <c:pt idx="9400">
                  <c:v>526.97610219264425</c:v>
                </c:pt>
                <c:pt idx="9401">
                  <c:v>526.97307999405484</c:v>
                </c:pt>
                <c:pt idx="9402">
                  <c:v>526.96343016697972</c:v>
                </c:pt>
                <c:pt idx="9403">
                  <c:v>526.95637837027095</c:v>
                </c:pt>
                <c:pt idx="9404">
                  <c:v>526.95807504316326</c:v>
                </c:pt>
                <c:pt idx="9405">
                  <c:v>526.97053498471632</c:v>
                </c:pt>
                <c:pt idx="9406">
                  <c:v>526.98463857813374</c:v>
                </c:pt>
                <c:pt idx="9407">
                  <c:v>526.98967557578283</c:v>
                </c:pt>
                <c:pt idx="9408">
                  <c:v>526.9675127861268</c:v>
                </c:pt>
                <c:pt idx="9409">
                  <c:v>526.95987775811136</c:v>
                </c:pt>
                <c:pt idx="9410">
                  <c:v>526.95722670671717</c:v>
                </c:pt>
                <c:pt idx="9411">
                  <c:v>526.95399242401618</c:v>
                </c:pt>
                <c:pt idx="9412">
                  <c:v>526.96374829314698</c:v>
                </c:pt>
                <c:pt idx="9413">
                  <c:v>526.97578406647699</c:v>
                </c:pt>
                <c:pt idx="9414">
                  <c:v>526.98055595898666</c:v>
                </c:pt>
                <c:pt idx="9415">
                  <c:v>526.96210464128262</c:v>
                </c:pt>
                <c:pt idx="9416">
                  <c:v>526.93739684228808</c:v>
                </c:pt>
                <c:pt idx="9417">
                  <c:v>526.93029202455148</c:v>
                </c:pt>
                <c:pt idx="9418">
                  <c:v>526.94434259694106</c:v>
                </c:pt>
                <c:pt idx="9419">
                  <c:v>526.9417445665747</c:v>
                </c:pt>
                <c:pt idx="9420">
                  <c:v>526.95998380016715</c:v>
                </c:pt>
                <c:pt idx="9421">
                  <c:v>526.98522180944053</c:v>
                </c:pt>
                <c:pt idx="9422">
                  <c:v>526.99269777437235</c:v>
                </c:pt>
                <c:pt idx="9423">
                  <c:v>526.9747236459192</c:v>
                </c:pt>
                <c:pt idx="9424">
                  <c:v>526.97064102677211</c:v>
                </c:pt>
                <c:pt idx="9425">
                  <c:v>526.9783290758154</c:v>
                </c:pt>
                <c:pt idx="9426">
                  <c:v>526.97859418095481</c:v>
                </c:pt>
                <c:pt idx="9427">
                  <c:v>526.96963362724227</c:v>
                </c:pt>
                <c:pt idx="9428">
                  <c:v>526.97276186788747</c:v>
                </c:pt>
                <c:pt idx="9429">
                  <c:v>526.97090613191153</c:v>
                </c:pt>
                <c:pt idx="9430">
                  <c:v>526.94598624880553</c:v>
                </c:pt>
                <c:pt idx="9431">
                  <c:v>526.92164959700619</c:v>
                </c:pt>
                <c:pt idx="9432">
                  <c:v>526.91613541010611</c:v>
                </c:pt>
                <c:pt idx="9433">
                  <c:v>526.917566977859</c:v>
                </c:pt>
                <c:pt idx="9434">
                  <c:v>526.90839434003487</c:v>
                </c:pt>
                <c:pt idx="9435">
                  <c:v>526.91528707366001</c:v>
                </c:pt>
                <c:pt idx="9436">
                  <c:v>526.93023900352364</c:v>
                </c:pt>
                <c:pt idx="9437">
                  <c:v>526.93564714836782</c:v>
                </c:pt>
                <c:pt idx="9438">
                  <c:v>526.91995292411389</c:v>
                </c:pt>
                <c:pt idx="9439">
                  <c:v>526.91300716946091</c:v>
                </c:pt>
                <c:pt idx="9440">
                  <c:v>526.91374946385133</c:v>
                </c:pt>
                <c:pt idx="9441">
                  <c:v>526.91136351759644</c:v>
                </c:pt>
                <c:pt idx="9442">
                  <c:v>526.9068567302262</c:v>
                </c:pt>
                <c:pt idx="9443">
                  <c:v>526.92339929092645</c:v>
                </c:pt>
                <c:pt idx="9444">
                  <c:v>526.94471374413627</c:v>
                </c:pt>
                <c:pt idx="9445">
                  <c:v>526.92424762737255</c:v>
                </c:pt>
                <c:pt idx="9446">
                  <c:v>526.89932774426654</c:v>
                </c:pt>
                <c:pt idx="9447">
                  <c:v>526.88729197093664</c:v>
                </c:pt>
                <c:pt idx="9448">
                  <c:v>526.87223399901723</c:v>
                </c:pt>
                <c:pt idx="9449">
                  <c:v>526.8564337327075</c:v>
                </c:pt>
                <c:pt idx="9450">
                  <c:v>526.86253115091426</c:v>
                </c:pt>
                <c:pt idx="9451">
                  <c:v>526.88066434245093</c:v>
                </c:pt>
                <c:pt idx="9452">
                  <c:v>526.88660269757406</c:v>
                </c:pt>
                <c:pt idx="9453">
                  <c:v>526.86693189622872</c:v>
                </c:pt>
                <c:pt idx="9454">
                  <c:v>526.85261621869972</c:v>
                </c:pt>
                <c:pt idx="9455">
                  <c:v>526.85166184019783</c:v>
                </c:pt>
                <c:pt idx="9456">
                  <c:v>526.8568048799026</c:v>
                </c:pt>
                <c:pt idx="9457">
                  <c:v>526.84508723274007</c:v>
                </c:pt>
                <c:pt idx="9458">
                  <c:v>526.85447195467566</c:v>
                </c:pt>
                <c:pt idx="9459">
                  <c:v>526.87011315790187</c:v>
                </c:pt>
                <c:pt idx="9460">
                  <c:v>526.86523522333641</c:v>
                </c:pt>
                <c:pt idx="9461">
                  <c:v>526.83554344772074</c:v>
                </c:pt>
                <c:pt idx="9462">
                  <c:v>526.82599966270141</c:v>
                </c:pt>
                <c:pt idx="9463">
                  <c:v>526.83024134493223</c:v>
                </c:pt>
                <c:pt idx="9464">
                  <c:v>526.82907488231865</c:v>
                </c:pt>
                <c:pt idx="9465">
                  <c:v>526.83533136360916</c:v>
                </c:pt>
                <c:pt idx="9466">
                  <c:v>526.85240413458814</c:v>
                </c:pt>
                <c:pt idx="9467">
                  <c:v>526.86009218363154</c:v>
                </c:pt>
                <c:pt idx="9468">
                  <c:v>526.85675185887476</c:v>
                </c:pt>
                <c:pt idx="9469">
                  <c:v>526.84190597106692</c:v>
                </c:pt>
                <c:pt idx="9470">
                  <c:v>526.83702803650147</c:v>
                </c:pt>
                <c:pt idx="9471">
                  <c:v>526.84577650610254</c:v>
                </c:pt>
                <c:pt idx="9472">
                  <c:v>526.85097256683525</c:v>
                </c:pt>
                <c:pt idx="9473">
                  <c:v>526.86216000371905</c:v>
                </c:pt>
                <c:pt idx="9474">
                  <c:v>526.88326237281728</c:v>
                </c:pt>
                <c:pt idx="9475">
                  <c:v>526.88586040318376</c:v>
                </c:pt>
                <c:pt idx="9476">
                  <c:v>526.86131166727284</c:v>
                </c:pt>
                <c:pt idx="9477">
                  <c:v>526.84683692666022</c:v>
                </c:pt>
                <c:pt idx="9478">
                  <c:v>526.84434493834965</c:v>
                </c:pt>
                <c:pt idx="9479">
                  <c:v>526.83331656454948</c:v>
                </c:pt>
                <c:pt idx="9480">
                  <c:v>526.82933998745818</c:v>
                </c:pt>
                <c:pt idx="9481">
                  <c:v>526.84206503415055</c:v>
                </c:pt>
                <c:pt idx="9482">
                  <c:v>526.85431289159203</c:v>
                </c:pt>
                <c:pt idx="9483">
                  <c:v>526.83236218604759</c:v>
                </c:pt>
                <c:pt idx="9484">
                  <c:v>526.80966918611273</c:v>
                </c:pt>
                <c:pt idx="9485">
                  <c:v>526.80208717912512</c:v>
                </c:pt>
                <c:pt idx="9486">
                  <c:v>526.80293551557133</c:v>
                </c:pt>
                <c:pt idx="9487">
                  <c:v>526.79365683569142</c:v>
                </c:pt>
                <c:pt idx="9488">
                  <c:v>526.80335968379438</c:v>
                </c:pt>
                <c:pt idx="9489">
                  <c:v>526.83098363932254</c:v>
                </c:pt>
                <c:pt idx="9490">
                  <c:v>526.83628574211104</c:v>
                </c:pt>
                <c:pt idx="9491">
                  <c:v>526.82324256925131</c:v>
                </c:pt>
                <c:pt idx="9492">
                  <c:v>526.83294541735427</c:v>
                </c:pt>
                <c:pt idx="9493">
                  <c:v>526.83872470939377</c:v>
                </c:pt>
                <c:pt idx="9494">
                  <c:v>526.82748425148213</c:v>
                </c:pt>
                <c:pt idx="9495">
                  <c:v>526.83437698510727</c:v>
                </c:pt>
                <c:pt idx="9496">
                  <c:v>526.84498119068428</c:v>
                </c:pt>
                <c:pt idx="9497">
                  <c:v>526.84577650610254</c:v>
                </c:pt>
                <c:pt idx="9498">
                  <c:v>526.82615872578504</c:v>
                </c:pt>
                <c:pt idx="9499">
                  <c:v>526.80866178658289</c:v>
                </c:pt>
                <c:pt idx="9500">
                  <c:v>526.79328568849621</c:v>
                </c:pt>
                <c:pt idx="9501">
                  <c:v>526.7826814829192</c:v>
                </c:pt>
                <c:pt idx="9502">
                  <c:v>526.76645704838631</c:v>
                </c:pt>
                <c:pt idx="9503">
                  <c:v>526.76619194324689</c:v>
                </c:pt>
                <c:pt idx="9504">
                  <c:v>526.77891698993938</c:v>
                </c:pt>
                <c:pt idx="9505">
                  <c:v>526.78225731469615</c:v>
                </c:pt>
                <c:pt idx="9506">
                  <c:v>526.76910809978062</c:v>
                </c:pt>
                <c:pt idx="9507">
                  <c:v>526.74986146665833</c:v>
                </c:pt>
                <c:pt idx="9508">
                  <c:v>526.75272460216411</c:v>
                </c:pt>
                <c:pt idx="9509">
                  <c:v>526.7456197844275</c:v>
                </c:pt>
                <c:pt idx="9510">
                  <c:v>526.74413519564666</c:v>
                </c:pt>
                <c:pt idx="9511">
                  <c:v>526.75420919094483</c:v>
                </c:pt>
                <c:pt idx="9512">
                  <c:v>526.78342377730962</c:v>
                </c:pt>
                <c:pt idx="9513">
                  <c:v>526.77562968621044</c:v>
                </c:pt>
                <c:pt idx="9514">
                  <c:v>526.75733743159003</c:v>
                </c:pt>
                <c:pt idx="9515">
                  <c:v>526.75606492692089</c:v>
                </c:pt>
                <c:pt idx="9516">
                  <c:v>526.76746444791615</c:v>
                </c:pt>
                <c:pt idx="9517">
                  <c:v>526.76900205772483</c:v>
                </c:pt>
                <c:pt idx="9518">
                  <c:v>526.78246939880762</c:v>
                </c:pt>
                <c:pt idx="9519">
                  <c:v>526.8148122258176</c:v>
                </c:pt>
                <c:pt idx="9520">
                  <c:v>526.81809952954643</c:v>
                </c:pt>
                <c:pt idx="9521">
                  <c:v>526.79572465577894</c:v>
                </c:pt>
                <c:pt idx="9522">
                  <c:v>526.77637198060086</c:v>
                </c:pt>
                <c:pt idx="9523">
                  <c:v>526.78103783105473</c:v>
                </c:pt>
                <c:pt idx="9524">
                  <c:v>526.77403905537392</c:v>
                </c:pt>
                <c:pt idx="9525">
                  <c:v>526.77059268856135</c:v>
                </c:pt>
                <c:pt idx="9526">
                  <c:v>526.79005140579523</c:v>
                </c:pt>
                <c:pt idx="9527">
                  <c:v>526.81460014170602</c:v>
                </c:pt>
                <c:pt idx="9528">
                  <c:v>526.80484427257522</c:v>
                </c:pt>
                <c:pt idx="9529">
                  <c:v>526.77658406471244</c:v>
                </c:pt>
                <c:pt idx="9530">
                  <c:v>526.76322276568533</c:v>
                </c:pt>
                <c:pt idx="9531">
                  <c:v>526.75452731711221</c:v>
                </c:pt>
                <c:pt idx="9532">
                  <c:v>526.73973445033221</c:v>
                </c:pt>
                <c:pt idx="9533">
                  <c:v>526.73602297838022</c:v>
                </c:pt>
                <c:pt idx="9534">
                  <c:v>526.75760253672956</c:v>
                </c:pt>
                <c:pt idx="9535">
                  <c:v>526.76852486847383</c:v>
                </c:pt>
                <c:pt idx="9536">
                  <c:v>526.7505507400208</c:v>
                </c:pt>
                <c:pt idx="9537">
                  <c:v>526.73528068398991</c:v>
                </c:pt>
                <c:pt idx="9538">
                  <c:v>526.73252359053981</c:v>
                </c:pt>
                <c:pt idx="9539">
                  <c:v>526.72722148775131</c:v>
                </c:pt>
                <c:pt idx="9540">
                  <c:v>526.72791076111378</c:v>
                </c:pt>
                <c:pt idx="9541">
                  <c:v>526.74901313021212</c:v>
                </c:pt>
                <c:pt idx="9542">
                  <c:v>526.76963831005946</c:v>
                </c:pt>
                <c:pt idx="9543">
                  <c:v>526.77456926565276</c:v>
                </c:pt>
                <c:pt idx="9544">
                  <c:v>526.75850389420361</c:v>
                </c:pt>
                <c:pt idx="9545">
                  <c:v>526.75076282413238</c:v>
                </c:pt>
                <c:pt idx="9546">
                  <c:v>526.75479242225163</c:v>
                </c:pt>
                <c:pt idx="9547">
                  <c:v>526.75124001338327</c:v>
                </c:pt>
                <c:pt idx="9548">
                  <c:v>526.75654211617177</c:v>
                </c:pt>
                <c:pt idx="9549">
                  <c:v>526.77340280303929</c:v>
                </c:pt>
                <c:pt idx="9550">
                  <c:v>526.78119689413836</c:v>
                </c:pt>
                <c:pt idx="9551">
                  <c:v>526.76868393155746</c:v>
                </c:pt>
                <c:pt idx="9552">
                  <c:v>526.73665923071485</c:v>
                </c:pt>
                <c:pt idx="9553">
                  <c:v>526.72860003447636</c:v>
                </c:pt>
                <c:pt idx="9554">
                  <c:v>526.73549276810138</c:v>
                </c:pt>
                <c:pt idx="9555">
                  <c:v>526.73464443165528</c:v>
                </c:pt>
                <c:pt idx="9556">
                  <c:v>526.73331890595807</c:v>
                </c:pt>
                <c:pt idx="9557">
                  <c:v>526.75261856010832</c:v>
                </c:pt>
                <c:pt idx="9558">
                  <c:v>526.74678624704097</c:v>
                </c:pt>
                <c:pt idx="9559">
                  <c:v>526.71826093403877</c:v>
                </c:pt>
                <c:pt idx="9560">
                  <c:v>526.69954451119531</c:v>
                </c:pt>
                <c:pt idx="9561">
                  <c:v>526.70606609762513</c:v>
                </c:pt>
                <c:pt idx="9562">
                  <c:v>526.70930038032611</c:v>
                </c:pt>
                <c:pt idx="9563">
                  <c:v>526.70898225415885</c:v>
                </c:pt>
                <c:pt idx="9564">
                  <c:v>526.72266167935322</c:v>
                </c:pt>
                <c:pt idx="9565">
                  <c:v>526.72292678449264</c:v>
                </c:pt>
                <c:pt idx="9566">
                  <c:v>526.70320296211935</c:v>
                </c:pt>
                <c:pt idx="9567">
                  <c:v>526.67488973322861</c:v>
                </c:pt>
                <c:pt idx="9568">
                  <c:v>526.66693657904591</c:v>
                </c:pt>
                <c:pt idx="9569">
                  <c:v>526.67112524024878</c:v>
                </c:pt>
                <c:pt idx="9570">
                  <c:v>526.67616223789787</c:v>
                </c:pt>
                <c:pt idx="9571">
                  <c:v>526.6938712612116</c:v>
                </c:pt>
                <c:pt idx="9572">
                  <c:v>526.72462345738495</c:v>
                </c:pt>
                <c:pt idx="9573">
                  <c:v>526.73220546437256</c:v>
                </c:pt>
                <c:pt idx="9574">
                  <c:v>526.71746561862039</c:v>
                </c:pt>
                <c:pt idx="9575">
                  <c:v>526.70776277051743</c:v>
                </c:pt>
                <c:pt idx="9576">
                  <c:v>526.69217458831918</c:v>
                </c:pt>
                <c:pt idx="9577">
                  <c:v>526.69265177757018</c:v>
                </c:pt>
                <c:pt idx="9578">
                  <c:v>526.69625720746637</c:v>
                </c:pt>
                <c:pt idx="9579">
                  <c:v>526.69509074485291</c:v>
                </c:pt>
                <c:pt idx="9580">
                  <c:v>526.70585401351354</c:v>
                </c:pt>
                <c:pt idx="9581">
                  <c:v>526.69328802990481</c:v>
                </c:pt>
                <c:pt idx="9582">
                  <c:v>526.66089218186698</c:v>
                </c:pt>
                <c:pt idx="9583">
                  <c:v>526.65463570057648</c:v>
                </c:pt>
                <c:pt idx="9584">
                  <c:v>526.66762585240838</c:v>
                </c:pt>
                <c:pt idx="9585">
                  <c:v>526.67075409305357</c:v>
                </c:pt>
                <c:pt idx="9586">
                  <c:v>526.68231267713259</c:v>
                </c:pt>
                <c:pt idx="9587">
                  <c:v>526.70155931025488</c:v>
                </c:pt>
                <c:pt idx="9588">
                  <c:v>526.70797485462901</c:v>
                </c:pt>
                <c:pt idx="9589">
                  <c:v>526.69275781962597</c:v>
                </c:pt>
                <c:pt idx="9590">
                  <c:v>526.67340514444788</c:v>
                </c:pt>
                <c:pt idx="9591">
                  <c:v>526.6808811093797</c:v>
                </c:pt>
                <c:pt idx="9592">
                  <c:v>526.69365917710002</c:v>
                </c:pt>
                <c:pt idx="9593">
                  <c:v>526.67823005798539</c:v>
                </c:pt>
                <c:pt idx="9594">
                  <c:v>526.6857060229172</c:v>
                </c:pt>
                <c:pt idx="9595">
                  <c:v>526.71619311395125</c:v>
                </c:pt>
                <c:pt idx="9596">
                  <c:v>526.70633120276455</c:v>
                </c:pt>
                <c:pt idx="9597">
                  <c:v>526.66873929399401</c:v>
                </c:pt>
                <c:pt idx="9598">
                  <c:v>526.66269489681508</c:v>
                </c:pt>
                <c:pt idx="9599">
                  <c:v>526.66497480101418</c:v>
                </c:pt>
                <c:pt idx="9600">
                  <c:v>526.6463644202264</c:v>
                </c:pt>
                <c:pt idx="9601">
                  <c:v>526.6522497543217</c:v>
                </c:pt>
                <c:pt idx="9602">
                  <c:v>526.66714866315738</c:v>
                </c:pt>
                <c:pt idx="9603">
                  <c:v>526.68172944582579</c:v>
                </c:pt>
                <c:pt idx="9604">
                  <c:v>526.66486875895839</c:v>
                </c:pt>
                <c:pt idx="9605">
                  <c:v>526.63857032912733</c:v>
                </c:pt>
                <c:pt idx="9606">
                  <c:v>526.62839029177337</c:v>
                </c:pt>
                <c:pt idx="9607">
                  <c:v>526.63713876137444</c:v>
                </c:pt>
                <c:pt idx="9608">
                  <c:v>526.62907956513584</c:v>
                </c:pt>
                <c:pt idx="9609">
                  <c:v>526.63835824501575</c:v>
                </c:pt>
                <c:pt idx="9610">
                  <c:v>526.65877134075163</c:v>
                </c:pt>
                <c:pt idx="9611">
                  <c:v>526.65034099731781</c:v>
                </c:pt>
                <c:pt idx="9612">
                  <c:v>526.62080828478577</c:v>
                </c:pt>
                <c:pt idx="9613">
                  <c:v>526.60834834323282</c:v>
                </c:pt>
                <c:pt idx="9614">
                  <c:v>526.60569729183851</c:v>
                </c:pt>
                <c:pt idx="9615">
                  <c:v>526.59843341101828</c:v>
                </c:pt>
                <c:pt idx="9616">
                  <c:v>526.60516708155967</c:v>
                </c:pt>
                <c:pt idx="9617">
                  <c:v>526.62775403943874</c:v>
                </c:pt>
                <c:pt idx="9618">
                  <c:v>526.63883543426675</c:v>
                </c:pt>
                <c:pt idx="9619">
                  <c:v>526.63157155344652</c:v>
                </c:pt>
                <c:pt idx="9620">
                  <c:v>526.61152960490585</c:v>
                </c:pt>
                <c:pt idx="9621">
                  <c:v>526.60028914699421</c:v>
                </c:pt>
                <c:pt idx="9622">
                  <c:v>526.59758507457207</c:v>
                </c:pt>
                <c:pt idx="9623">
                  <c:v>526.58560232227001</c:v>
                </c:pt>
                <c:pt idx="9624">
                  <c:v>526.58173178723439</c:v>
                </c:pt>
                <c:pt idx="9625">
                  <c:v>526.60262207222115</c:v>
                </c:pt>
                <c:pt idx="9626">
                  <c:v>526.60803021706545</c:v>
                </c:pt>
                <c:pt idx="9627">
                  <c:v>526.5901621306682</c:v>
                </c:pt>
                <c:pt idx="9628">
                  <c:v>526.58003511434208</c:v>
                </c:pt>
                <c:pt idx="9629">
                  <c:v>526.58660972179985</c:v>
                </c:pt>
                <c:pt idx="9630">
                  <c:v>526.58804128955273</c:v>
                </c:pt>
                <c:pt idx="9631">
                  <c:v>526.59472193906629</c:v>
                </c:pt>
                <c:pt idx="9632">
                  <c:v>526.61142356285018</c:v>
                </c:pt>
                <c:pt idx="9633">
                  <c:v>526.63475281511955</c:v>
                </c:pt>
                <c:pt idx="9634">
                  <c:v>526.62679966093685</c:v>
                </c:pt>
                <c:pt idx="9635">
                  <c:v>526.60797719603761</c:v>
                </c:pt>
                <c:pt idx="9636">
                  <c:v>526.59970591568754</c:v>
                </c:pt>
                <c:pt idx="9637">
                  <c:v>526.60034216802217</c:v>
                </c:pt>
                <c:pt idx="9638">
                  <c:v>526.59424474981529</c:v>
                </c:pt>
                <c:pt idx="9639">
                  <c:v>526.59397964467587</c:v>
                </c:pt>
                <c:pt idx="9640">
                  <c:v>526.61306721471453</c:v>
                </c:pt>
                <c:pt idx="9641">
                  <c:v>526.61439274041174</c:v>
                </c:pt>
                <c:pt idx="9642">
                  <c:v>526.59069234094704</c:v>
                </c:pt>
                <c:pt idx="9643">
                  <c:v>526.5641818270044</c:v>
                </c:pt>
                <c:pt idx="9644">
                  <c:v>526.56306838541889</c:v>
                </c:pt>
                <c:pt idx="9645">
                  <c:v>526.56365161672556</c:v>
                </c:pt>
                <c:pt idx="9646">
                  <c:v>526.55278230600914</c:v>
                </c:pt>
                <c:pt idx="9647">
                  <c:v>526.56921882465349</c:v>
                </c:pt>
                <c:pt idx="9648">
                  <c:v>526.60103144138463</c:v>
                </c:pt>
                <c:pt idx="9649">
                  <c:v>526.59848643204612</c:v>
                </c:pt>
                <c:pt idx="9650">
                  <c:v>526.57356654894011</c:v>
                </c:pt>
                <c:pt idx="9651">
                  <c:v>526.57192289707564</c:v>
                </c:pt>
                <c:pt idx="9652">
                  <c:v>526.57181685501996</c:v>
                </c:pt>
                <c:pt idx="9653">
                  <c:v>526.56031129196879</c:v>
                </c:pt>
                <c:pt idx="9654">
                  <c:v>526.55543335740344</c:v>
                </c:pt>
                <c:pt idx="9655">
                  <c:v>526.57436186435837</c:v>
                </c:pt>
                <c:pt idx="9656">
                  <c:v>526.57213498118722</c:v>
                </c:pt>
                <c:pt idx="9657">
                  <c:v>526.54345060510138</c:v>
                </c:pt>
                <c:pt idx="9658">
                  <c:v>526.51572060751744</c:v>
                </c:pt>
                <c:pt idx="9659">
                  <c:v>526.51354674537413</c:v>
                </c:pt>
                <c:pt idx="9660">
                  <c:v>526.5133876822905</c:v>
                </c:pt>
                <c:pt idx="9661">
                  <c:v>526.51731123835395</c:v>
                </c:pt>
                <c:pt idx="9662">
                  <c:v>526.54467008874269</c:v>
                </c:pt>
                <c:pt idx="9663">
                  <c:v>526.56370463775352</c:v>
                </c:pt>
                <c:pt idx="9664">
                  <c:v>526.56131869149863</c:v>
                </c:pt>
                <c:pt idx="9665">
                  <c:v>526.53666391353204</c:v>
                </c:pt>
                <c:pt idx="9666">
                  <c:v>526.53618672428104</c:v>
                </c:pt>
                <c:pt idx="9667">
                  <c:v>526.53783037614551</c:v>
                </c:pt>
                <c:pt idx="9668">
                  <c:v>526.53836058642435</c:v>
                </c:pt>
                <c:pt idx="9669">
                  <c:v>526.53952704903782</c:v>
                </c:pt>
                <c:pt idx="9670">
                  <c:v>526.54896479200136</c:v>
                </c:pt>
                <c:pt idx="9671">
                  <c:v>526.54721509808121</c:v>
                </c:pt>
                <c:pt idx="9672">
                  <c:v>526.52250729908667</c:v>
                </c:pt>
                <c:pt idx="9673">
                  <c:v>526.50013242531918</c:v>
                </c:pt>
                <c:pt idx="9674">
                  <c:v>526.48120391836414</c:v>
                </c:pt>
                <c:pt idx="9675">
                  <c:v>526.47982537163921</c:v>
                </c:pt>
                <c:pt idx="9676">
                  <c:v>526.47192523848423</c:v>
                </c:pt>
                <c:pt idx="9677">
                  <c:v>526.47219034362365</c:v>
                </c:pt>
                <c:pt idx="9678">
                  <c:v>526.48300663331224</c:v>
                </c:pt>
                <c:pt idx="9679">
                  <c:v>526.48258246508919</c:v>
                </c:pt>
                <c:pt idx="9680">
                  <c:v>526.45930623384766</c:v>
                </c:pt>
                <c:pt idx="9681">
                  <c:v>526.44827786004748</c:v>
                </c:pt>
                <c:pt idx="9682">
                  <c:v>526.45320881564078</c:v>
                </c:pt>
                <c:pt idx="9683">
                  <c:v>526.45951831795912</c:v>
                </c:pt>
                <c:pt idx="9684">
                  <c:v>526.48040860294589</c:v>
                </c:pt>
                <c:pt idx="9685">
                  <c:v>526.50994131547793</c:v>
                </c:pt>
                <c:pt idx="9686">
                  <c:v>526.52886982243297</c:v>
                </c:pt>
                <c:pt idx="9687">
                  <c:v>526.51964416358089</c:v>
                </c:pt>
                <c:pt idx="9688">
                  <c:v>526.4945121963633</c:v>
                </c:pt>
                <c:pt idx="9689">
                  <c:v>526.48793758890565</c:v>
                </c:pt>
                <c:pt idx="9690">
                  <c:v>526.49027051413259</c:v>
                </c:pt>
                <c:pt idx="9691">
                  <c:v>526.4883617571287</c:v>
                </c:pt>
                <c:pt idx="9692">
                  <c:v>526.49801158420382</c:v>
                </c:pt>
                <c:pt idx="9693">
                  <c:v>526.53364171494263</c:v>
                </c:pt>
                <c:pt idx="9694">
                  <c:v>526.53825454436856</c:v>
                </c:pt>
                <c:pt idx="9695">
                  <c:v>526.5151903972386</c:v>
                </c:pt>
                <c:pt idx="9696">
                  <c:v>526.49239135524795</c:v>
                </c:pt>
                <c:pt idx="9697">
                  <c:v>526.49133093469027</c:v>
                </c:pt>
                <c:pt idx="9698">
                  <c:v>526.47367493240449</c:v>
                </c:pt>
                <c:pt idx="9699">
                  <c:v>526.47887099313721</c:v>
                </c:pt>
                <c:pt idx="9700">
                  <c:v>526.48852082021233</c:v>
                </c:pt>
                <c:pt idx="9701">
                  <c:v>526.50527546502406</c:v>
                </c:pt>
                <c:pt idx="9702">
                  <c:v>526.48989936693738</c:v>
                </c:pt>
                <c:pt idx="9703">
                  <c:v>526.46572177822168</c:v>
                </c:pt>
                <c:pt idx="9704">
                  <c:v>526.44032470586467</c:v>
                </c:pt>
                <c:pt idx="9705">
                  <c:v>526.43406822457428</c:v>
                </c:pt>
                <c:pt idx="9706">
                  <c:v>526.42972050028766</c:v>
                </c:pt>
                <c:pt idx="9707">
                  <c:v>526.44133210539451</c:v>
                </c:pt>
                <c:pt idx="9708">
                  <c:v>526.46365395813416</c:v>
                </c:pt>
                <c:pt idx="9709">
                  <c:v>526.47568973146417</c:v>
                </c:pt>
                <c:pt idx="9710">
                  <c:v>526.46163915907459</c:v>
                </c:pt>
                <c:pt idx="9711">
                  <c:v>526.44700535537822</c:v>
                </c:pt>
                <c:pt idx="9712">
                  <c:v>526.43841594886089</c:v>
                </c:pt>
                <c:pt idx="9713">
                  <c:v>526.43263665682139</c:v>
                </c:pt>
                <c:pt idx="9714">
                  <c:v>526.42611507039146</c:v>
                </c:pt>
                <c:pt idx="9715">
                  <c:v>526.43730250727526</c:v>
                </c:pt>
                <c:pt idx="9716">
                  <c:v>526.45183026891584</c:v>
                </c:pt>
                <c:pt idx="9717">
                  <c:v>526.45002755396774</c:v>
                </c:pt>
                <c:pt idx="9718">
                  <c:v>526.43019768953866</c:v>
                </c:pt>
                <c:pt idx="9719">
                  <c:v>526.42367610310873</c:v>
                </c:pt>
                <c:pt idx="9720">
                  <c:v>526.42982654234345</c:v>
                </c:pt>
                <c:pt idx="9721">
                  <c:v>526.41445044425677</c:v>
                </c:pt>
                <c:pt idx="9722">
                  <c:v>526.40867115221727</c:v>
                </c:pt>
                <c:pt idx="9723">
                  <c:v>526.41969952601744</c:v>
                </c:pt>
                <c:pt idx="9724">
                  <c:v>526.40957250969132</c:v>
                </c:pt>
                <c:pt idx="9725">
                  <c:v>526.37691155651407</c:v>
                </c:pt>
                <c:pt idx="9726">
                  <c:v>526.35729377619657</c:v>
                </c:pt>
                <c:pt idx="9727">
                  <c:v>526.35405949349558</c:v>
                </c:pt>
                <c:pt idx="9728">
                  <c:v>526.35639241872252</c:v>
                </c:pt>
                <c:pt idx="9729">
                  <c:v>526.36418650982159</c:v>
                </c:pt>
                <c:pt idx="9730">
                  <c:v>526.39165140226612</c:v>
                </c:pt>
                <c:pt idx="9731">
                  <c:v>526.41779076901355</c:v>
                </c:pt>
                <c:pt idx="9732">
                  <c:v>526.41853306340397</c:v>
                </c:pt>
                <c:pt idx="9733">
                  <c:v>526.40379321765181</c:v>
                </c:pt>
                <c:pt idx="9734">
                  <c:v>526.40283883914992</c:v>
                </c:pt>
                <c:pt idx="9735">
                  <c:v>526.39912736719793</c:v>
                </c:pt>
                <c:pt idx="9736">
                  <c:v>526.4052247854047</c:v>
                </c:pt>
                <c:pt idx="9737">
                  <c:v>526.41890421059907</c:v>
                </c:pt>
                <c:pt idx="9738">
                  <c:v>526.43518166615991</c:v>
                </c:pt>
                <c:pt idx="9739">
                  <c:v>526.44106700025509</c:v>
                </c:pt>
                <c:pt idx="9740">
                  <c:v>526.43618906568963</c:v>
                </c:pt>
                <c:pt idx="9741">
                  <c:v>526.42033577835207</c:v>
                </c:pt>
                <c:pt idx="9742">
                  <c:v>526.41073897230478</c:v>
                </c:pt>
                <c:pt idx="9743">
                  <c:v>526.4084590681058</c:v>
                </c:pt>
                <c:pt idx="9744">
                  <c:v>526.40771677371538</c:v>
                </c:pt>
                <c:pt idx="9745">
                  <c:v>526.40262675503834</c:v>
                </c:pt>
                <c:pt idx="9746">
                  <c:v>526.41471554939619</c:v>
                </c:pt>
                <c:pt idx="9747">
                  <c:v>526.41540482275866</c:v>
                </c:pt>
                <c:pt idx="9748">
                  <c:v>526.39806694664026</c:v>
                </c:pt>
                <c:pt idx="9749">
                  <c:v>526.37892635557375</c:v>
                </c:pt>
                <c:pt idx="9750">
                  <c:v>526.37871427146217</c:v>
                </c:pt>
                <c:pt idx="9751">
                  <c:v>526.36694360327169</c:v>
                </c:pt>
                <c:pt idx="9752">
                  <c:v>526.35692262900136</c:v>
                </c:pt>
                <c:pt idx="9753">
                  <c:v>526.37070809625152</c:v>
                </c:pt>
                <c:pt idx="9754">
                  <c:v>526.37972167099201</c:v>
                </c:pt>
                <c:pt idx="9755">
                  <c:v>526.36689058224374</c:v>
                </c:pt>
                <c:pt idx="9756">
                  <c:v>526.3579300285312</c:v>
                </c:pt>
                <c:pt idx="9757">
                  <c:v>526.35522595610905</c:v>
                </c:pt>
                <c:pt idx="9758">
                  <c:v>526.353847409384</c:v>
                </c:pt>
                <c:pt idx="9759">
                  <c:v>526.35140844210127</c:v>
                </c:pt>
                <c:pt idx="9760">
                  <c:v>526.35156750518502</c:v>
                </c:pt>
                <c:pt idx="9761">
                  <c:v>526.36630735093706</c:v>
                </c:pt>
                <c:pt idx="9762">
                  <c:v>526.36169452151103</c:v>
                </c:pt>
                <c:pt idx="9763">
                  <c:v>526.33396452392708</c:v>
                </c:pt>
                <c:pt idx="9764">
                  <c:v>526.32060322490008</c:v>
                </c:pt>
                <c:pt idx="9765">
                  <c:v>526.32781408469236</c:v>
                </c:pt>
                <c:pt idx="9766">
                  <c:v>526.30952183007207</c:v>
                </c:pt>
                <c:pt idx="9767">
                  <c:v>526.3119607973548</c:v>
                </c:pt>
                <c:pt idx="9768">
                  <c:v>526.31922467817503</c:v>
                </c:pt>
                <c:pt idx="9769">
                  <c:v>526.32574626460485</c:v>
                </c:pt>
                <c:pt idx="9770">
                  <c:v>526.30395462214415</c:v>
                </c:pt>
                <c:pt idx="9771">
                  <c:v>526.29038123900546</c:v>
                </c:pt>
                <c:pt idx="9772">
                  <c:v>526.27373263624952</c:v>
                </c:pt>
                <c:pt idx="9773">
                  <c:v>526.272142005413</c:v>
                </c:pt>
                <c:pt idx="9774">
                  <c:v>526.25862164330226</c:v>
                </c:pt>
                <c:pt idx="9775">
                  <c:v>526.25957602180426</c:v>
                </c:pt>
                <c:pt idx="9776">
                  <c:v>526.26906678579564</c:v>
                </c:pt>
                <c:pt idx="9777">
                  <c:v>526.26827147037739</c:v>
                </c:pt>
                <c:pt idx="9778">
                  <c:v>526.25390277182055</c:v>
                </c:pt>
                <c:pt idx="9779">
                  <c:v>526.2404884517656</c:v>
                </c:pt>
                <c:pt idx="9780">
                  <c:v>526.23651187467419</c:v>
                </c:pt>
                <c:pt idx="9781">
                  <c:v>526.24207908260212</c:v>
                </c:pt>
                <c:pt idx="9782">
                  <c:v>526.2566068442427</c:v>
                </c:pt>
                <c:pt idx="9783">
                  <c:v>526.26445395636961</c:v>
                </c:pt>
                <c:pt idx="9784">
                  <c:v>526.27972401240061</c:v>
                </c:pt>
                <c:pt idx="9785">
                  <c:v>526.2891087343362</c:v>
                </c:pt>
                <c:pt idx="9786">
                  <c:v>526.2650371876764</c:v>
                </c:pt>
                <c:pt idx="9787">
                  <c:v>526.24992619472914</c:v>
                </c:pt>
                <c:pt idx="9788">
                  <c:v>526.26286332553309</c:v>
                </c:pt>
                <c:pt idx="9789">
                  <c:v>526.26339353581193</c:v>
                </c:pt>
                <c:pt idx="9790">
                  <c:v>526.26599156617829</c:v>
                </c:pt>
                <c:pt idx="9791">
                  <c:v>526.28258714790638</c:v>
                </c:pt>
                <c:pt idx="9792">
                  <c:v>526.29181280675834</c:v>
                </c:pt>
                <c:pt idx="9793">
                  <c:v>526.27861057081498</c:v>
                </c:pt>
                <c:pt idx="9794">
                  <c:v>526.26540833487161</c:v>
                </c:pt>
                <c:pt idx="9795">
                  <c:v>526.2637116619793</c:v>
                </c:pt>
                <c:pt idx="9796">
                  <c:v>526.27447493063994</c:v>
                </c:pt>
                <c:pt idx="9797">
                  <c:v>526.26954397504664</c:v>
                </c:pt>
                <c:pt idx="9798">
                  <c:v>526.2680593862658</c:v>
                </c:pt>
                <c:pt idx="9799">
                  <c:v>526.28619257780258</c:v>
                </c:pt>
                <c:pt idx="9800">
                  <c:v>526.28020120165149</c:v>
                </c:pt>
                <c:pt idx="9801">
                  <c:v>526.25331954051376</c:v>
                </c:pt>
                <c:pt idx="9802">
                  <c:v>526.23826156859434</c:v>
                </c:pt>
                <c:pt idx="9803">
                  <c:v>526.23979917840302</c:v>
                </c:pt>
                <c:pt idx="9804">
                  <c:v>526.22728621582212</c:v>
                </c:pt>
                <c:pt idx="9805">
                  <c:v>526.22193109200578</c:v>
                </c:pt>
                <c:pt idx="9806">
                  <c:v>526.23465613869814</c:v>
                </c:pt>
                <c:pt idx="9807">
                  <c:v>526.24610868072136</c:v>
                </c:pt>
                <c:pt idx="9808">
                  <c:v>526.23879177887329</c:v>
                </c:pt>
                <c:pt idx="9809">
                  <c:v>526.23094466674627</c:v>
                </c:pt>
                <c:pt idx="9810">
                  <c:v>526.22877080460296</c:v>
                </c:pt>
                <c:pt idx="9811">
                  <c:v>526.23396686533567</c:v>
                </c:pt>
                <c:pt idx="9812">
                  <c:v>526.23221717141553</c:v>
                </c:pt>
                <c:pt idx="9813">
                  <c:v>526.2404884517656</c:v>
                </c:pt>
                <c:pt idx="9814">
                  <c:v>526.26148477880804</c:v>
                </c:pt>
                <c:pt idx="9815">
                  <c:v>526.25697799143779</c:v>
                </c:pt>
                <c:pt idx="9816">
                  <c:v>526.22871778357501</c:v>
                </c:pt>
                <c:pt idx="9817">
                  <c:v>526.21387189576717</c:v>
                </c:pt>
                <c:pt idx="9818">
                  <c:v>526.21021344484313</c:v>
                </c:pt>
                <c:pt idx="9819">
                  <c:v>526.19770048226223</c:v>
                </c:pt>
                <c:pt idx="9820">
                  <c:v>526.1971702719834</c:v>
                </c:pt>
                <c:pt idx="9821">
                  <c:v>526.20724426728157</c:v>
                </c:pt>
                <c:pt idx="9822">
                  <c:v>526.2238928700375</c:v>
                </c:pt>
                <c:pt idx="9823">
                  <c:v>526.21609877893843</c:v>
                </c:pt>
                <c:pt idx="9824">
                  <c:v>526.19775350329007</c:v>
                </c:pt>
                <c:pt idx="9825">
                  <c:v>526.18958826499579</c:v>
                </c:pt>
                <c:pt idx="9826">
                  <c:v>526.19160306405547</c:v>
                </c:pt>
                <c:pt idx="9827">
                  <c:v>526.17665113419184</c:v>
                </c:pt>
                <c:pt idx="9828">
                  <c:v>526.16811474870235</c:v>
                </c:pt>
                <c:pt idx="9829">
                  <c:v>526.17665113419184</c:v>
                </c:pt>
                <c:pt idx="9830">
                  <c:v>526.17574977671779</c:v>
                </c:pt>
                <c:pt idx="9831">
                  <c:v>526.1489211366079</c:v>
                </c:pt>
                <c:pt idx="9832">
                  <c:v>526.13826391000293</c:v>
                </c:pt>
                <c:pt idx="9833">
                  <c:v>526.13582494272021</c:v>
                </c:pt>
                <c:pt idx="9834">
                  <c:v>526.13545379552511</c:v>
                </c:pt>
                <c:pt idx="9835">
                  <c:v>526.13471150113469</c:v>
                </c:pt>
                <c:pt idx="9836">
                  <c:v>526.14314184456839</c:v>
                </c:pt>
                <c:pt idx="9837">
                  <c:v>526.15157218800221</c:v>
                </c:pt>
                <c:pt idx="9838">
                  <c:v>526.14292976045692</c:v>
                </c:pt>
                <c:pt idx="9839">
                  <c:v>526.11747966707196</c:v>
                </c:pt>
                <c:pt idx="9840">
                  <c:v>526.11429840539893</c:v>
                </c:pt>
                <c:pt idx="9841">
                  <c:v>526.12050186566148</c:v>
                </c:pt>
                <c:pt idx="9842">
                  <c:v>526.10915536569405</c:v>
                </c:pt>
                <c:pt idx="9843">
                  <c:v>526.11652528857007</c:v>
                </c:pt>
                <c:pt idx="9844">
                  <c:v>526.14160423475971</c:v>
                </c:pt>
                <c:pt idx="9845">
                  <c:v>526.13794578383568</c:v>
                </c:pt>
                <c:pt idx="9846">
                  <c:v>526.1207669708009</c:v>
                </c:pt>
                <c:pt idx="9847">
                  <c:v>526.10968557597289</c:v>
                </c:pt>
                <c:pt idx="9848">
                  <c:v>526.10443649421222</c:v>
                </c:pt>
                <c:pt idx="9849">
                  <c:v>526.10231565309687</c:v>
                </c:pt>
                <c:pt idx="9850">
                  <c:v>526.11525278390081</c:v>
                </c:pt>
                <c:pt idx="9851">
                  <c:v>526.13084096609907</c:v>
                </c:pt>
                <c:pt idx="9852">
                  <c:v>526.14436132820981</c:v>
                </c:pt>
                <c:pt idx="9853">
                  <c:v>526.13115909226633</c:v>
                </c:pt>
                <c:pt idx="9854">
                  <c:v>526.11191245914404</c:v>
                </c:pt>
                <c:pt idx="9855">
                  <c:v>526.0894845643486</c:v>
                </c:pt>
                <c:pt idx="9856">
                  <c:v>526.08667444987077</c:v>
                </c:pt>
                <c:pt idx="9857">
                  <c:v>526.08105422091489</c:v>
                </c:pt>
                <c:pt idx="9858">
                  <c:v>526.09897532834009</c:v>
                </c:pt>
                <c:pt idx="9859">
                  <c:v>526.10173242179008</c:v>
                </c:pt>
                <c:pt idx="9860">
                  <c:v>526.1113822488652</c:v>
                </c:pt>
                <c:pt idx="9861">
                  <c:v>526.09860418114488</c:v>
                </c:pt>
                <c:pt idx="9862">
                  <c:v>526.08577309239672</c:v>
                </c:pt>
                <c:pt idx="9863">
                  <c:v>526.07288898262061</c:v>
                </c:pt>
                <c:pt idx="9864">
                  <c:v>526.0827508938072</c:v>
                </c:pt>
                <c:pt idx="9865">
                  <c:v>526.07935754802259</c:v>
                </c:pt>
                <c:pt idx="9866">
                  <c:v>526.07437357140134</c:v>
                </c:pt>
                <c:pt idx="9867">
                  <c:v>526.08444756669951</c:v>
                </c:pt>
                <c:pt idx="9868">
                  <c:v>526.07622930737739</c:v>
                </c:pt>
                <c:pt idx="9869">
                  <c:v>526.04049313458279</c:v>
                </c:pt>
                <c:pt idx="9870">
                  <c:v>526.00523415103908</c:v>
                </c:pt>
                <c:pt idx="9871">
                  <c:v>526.00926374915844</c:v>
                </c:pt>
                <c:pt idx="9872">
                  <c:v>526.0046509197324</c:v>
                </c:pt>
                <c:pt idx="9873">
                  <c:v>526.01207386363626</c:v>
                </c:pt>
                <c:pt idx="9874">
                  <c:v>526.03625145235196</c:v>
                </c:pt>
                <c:pt idx="9875">
                  <c:v>526.06117133545797</c:v>
                </c:pt>
                <c:pt idx="9876">
                  <c:v>526.05141546632706</c:v>
                </c:pt>
                <c:pt idx="9877">
                  <c:v>526.03026007620088</c:v>
                </c:pt>
                <c:pt idx="9878">
                  <c:v>526.01912566034503</c:v>
                </c:pt>
                <c:pt idx="9879">
                  <c:v>526.01626252483925</c:v>
                </c:pt>
                <c:pt idx="9880">
                  <c:v>526.00443883562082</c:v>
                </c:pt>
                <c:pt idx="9881">
                  <c:v>525.99860652255347</c:v>
                </c:pt>
                <c:pt idx="9882">
                  <c:v>526.0215116065998</c:v>
                </c:pt>
                <c:pt idx="9883">
                  <c:v>526.0233143215479</c:v>
                </c:pt>
                <c:pt idx="9884">
                  <c:v>525.99378160901597</c:v>
                </c:pt>
                <c:pt idx="9885">
                  <c:v>525.98519220249852</c:v>
                </c:pt>
                <c:pt idx="9886">
                  <c:v>525.98932784267356</c:v>
                </c:pt>
                <c:pt idx="9887">
                  <c:v>525.97644373289745</c:v>
                </c:pt>
                <c:pt idx="9888">
                  <c:v>525.96382472826076</c:v>
                </c:pt>
                <c:pt idx="9889">
                  <c:v>525.97617862775803</c:v>
                </c:pt>
                <c:pt idx="9890">
                  <c:v>525.98752512772546</c:v>
                </c:pt>
                <c:pt idx="9891">
                  <c:v>525.98057937307249</c:v>
                </c:pt>
                <c:pt idx="9892">
                  <c:v>525.96552140115318</c:v>
                </c:pt>
                <c:pt idx="9893">
                  <c:v>525.97994312073786</c:v>
                </c:pt>
                <c:pt idx="9894">
                  <c:v>525.9921379571515</c:v>
                </c:pt>
                <c:pt idx="9895">
                  <c:v>525.99277420948613</c:v>
                </c:pt>
                <c:pt idx="9896">
                  <c:v>525.99044128425919</c:v>
                </c:pt>
                <c:pt idx="9897">
                  <c:v>526.01096042205074</c:v>
                </c:pt>
                <c:pt idx="9898">
                  <c:v>526.00528717206703</c:v>
                </c:pt>
                <c:pt idx="9899">
                  <c:v>525.97617862775803</c:v>
                </c:pt>
                <c:pt idx="9900">
                  <c:v>525.95104666054044</c:v>
                </c:pt>
                <c:pt idx="9901">
                  <c:v>525.95502323763185</c:v>
                </c:pt>
                <c:pt idx="9902">
                  <c:v>525.95613667921748</c:v>
                </c:pt>
                <c:pt idx="9903">
                  <c:v>525.95661386846848</c:v>
                </c:pt>
                <c:pt idx="9904">
                  <c:v>525.97198996655516</c:v>
                </c:pt>
                <c:pt idx="9905">
                  <c:v>525.99012315809182</c:v>
                </c:pt>
                <c:pt idx="9906">
                  <c:v>525.99277420948613</c:v>
                </c:pt>
                <c:pt idx="9907">
                  <c:v>525.97575445953498</c:v>
                </c:pt>
                <c:pt idx="9908">
                  <c:v>525.96515025395797</c:v>
                </c:pt>
                <c:pt idx="9909">
                  <c:v>525.96361264414929</c:v>
                </c:pt>
                <c:pt idx="9910">
                  <c:v>525.96074950864352</c:v>
                </c:pt>
                <c:pt idx="9911">
                  <c:v>525.95671991052416</c:v>
                </c:pt>
                <c:pt idx="9912">
                  <c:v>525.96525629601365</c:v>
                </c:pt>
                <c:pt idx="9913">
                  <c:v>525.97008120955127</c:v>
                </c:pt>
                <c:pt idx="9914">
                  <c:v>525.95714407874732</c:v>
                </c:pt>
                <c:pt idx="9915">
                  <c:v>525.9420861068279</c:v>
                </c:pt>
                <c:pt idx="9916">
                  <c:v>525.93445107881246</c:v>
                </c:pt>
                <c:pt idx="9917">
                  <c:v>525.93084564891626</c:v>
                </c:pt>
                <c:pt idx="9918">
                  <c:v>525.93243627975278</c:v>
                </c:pt>
                <c:pt idx="9919">
                  <c:v>525.94091964421443</c:v>
                </c:pt>
                <c:pt idx="9920">
                  <c:v>525.958681688556</c:v>
                </c:pt>
                <c:pt idx="9921">
                  <c:v>525.95878773061168</c:v>
                </c:pt>
                <c:pt idx="9922">
                  <c:v>525.93673098301144</c:v>
                </c:pt>
                <c:pt idx="9923">
                  <c:v>525.9170601816661</c:v>
                </c:pt>
                <c:pt idx="9924">
                  <c:v>525.92671000874122</c:v>
                </c:pt>
                <c:pt idx="9925">
                  <c:v>525.91615882419205</c:v>
                </c:pt>
                <c:pt idx="9926">
                  <c:v>525.91679507652668</c:v>
                </c:pt>
                <c:pt idx="9927">
                  <c:v>525.94441903205484</c:v>
                </c:pt>
                <c:pt idx="9928">
                  <c:v>525.95799241519342</c:v>
                </c:pt>
                <c:pt idx="9929">
                  <c:v>525.93328461619899</c:v>
                </c:pt>
                <c:pt idx="9930">
                  <c:v>525.91880987558636</c:v>
                </c:pt>
                <c:pt idx="9931">
                  <c:v>525.89654104387455</c:v>
                </c:pt>
                <c:pt idx="9932">
                  <c:v>525.88922414202636</c:v>
                </c:pt>
                <c:pt idx="9933">
                  <c:v>525.88768653221769</c:v>
                </c:pt>
                <c:pt idx="9934">
                  <c:v>525.89473832892645</c:v>
                </c:pt>
                <c:pt idx="9935">
                  <c:v>525.90783452281403</c:v>
                </c:pt>
                <c:pt idx="9936">
                  <c:v>525.91117484757081</c:v>
                </c:pt>
                <c:pt idx="9937">
                  <c:v>525.87103792946175</c:v>
                </c:pt>
                <c:pt idx="9938">
                  <c:v>525.84723148794137</c:v>
                </c:pt>
                <c:pt idx="9939">
                  <c:v>525.84813284541542</c:v>
                </c:pt>
                <c:pt idx="9940">
                  <c:v>525.85057181269815</c:v>
                </c:pt>
                <c:pt idx="9941">
                  <c:v>525.85651016782128</c:v>
                </c:pt>
                <c:pt idx="9942">
                  <c:v>525.8844522495167</c:v>
                </c:pt>
                <c:pt idx="9943">
                  <c:v>525.89945720040828</c:v>
                </c:pt>
                <c:pt idx="9944">
                  <c:v>525.89505645509371</c:v>
                </c:pt>
                <c:pt idx="9945">
                  <c:v>525.86557676358962</c:v>
                </c:pt>
                <c:pt idx="9946">
                  <c:v>525.85454838978944</c:v>
                </c:pt>
                <c:pt idx="9947">
                  <c:v>525.86006257668953</c:v>
                </c:pt>
                <c:pt idx="9948">
                  <c:v>525.85698735707217</c:v>
                </c:pt>
                <c:pt idx="9949">
                  <c:v>525.84633013046732</c:v>
                </c:pt>
                <c:pt idx="9950">
                  <c:v>525.86615999489629</c:v>
                </c:pt>
                <c:pt idx="9951">
                  <c:v>525.88015754625803</c:v>
                </c:pt>
                <c:pt idx="9952">
                  <c:v>525.85513162109623</c:v>
                </c:pt>
                <c:pt idx="9953">
                  <c:v>525.84484554168648</c:v>
                </c:pt>
                <c:pt idx="9954">
                  <c:v>525.84914024494526</c:v>
                </c:pt>
                <c:pt idx="9955">
                  <c:v>525.85778267249054</c:v>
                </c:pt>
                <c:pt idx="9956">
                  <c:v>525.85030670755873</c:v>
                </c:pt>
                <c:pt idx="9957">
                  <c:v>525.85030670755873</c:v>
                </c:pt>
                <c:pt idx="9958">
                  <c:v>525.85120806503278</c:v>
                </c:pt>
                <c:pt idx="9959">
                  <c:v>525.84521668888169</c:v>
                </c:pt>
                <c:pt idx="9960">
                  <c:v>525.81897128007859</c:v>
                </c:pt>
                <c:pt idx="9961">
                  <c:v>525.79802797406387</c:v>
                </c:pt>
                <c:pt idx="9962">
                  <c:v>525.8116543782304</c:v>
                </c:pt>
                <c:pt idx="9963">
                  <c:v>525.81409334551313</c:v>
                </c:pt>
                <c:pt idx="9964">
                  <c:v>525.81515376607081</c:v>
                </c:pt>
                <c:pt idx="9965">
                  <c:v>525.81822898568817</c:v>
                </c:pt>
                <c:pt idx="9966">
                  <c:v>525.82395525669972</c:v>
                </c:pt>
                <c:pt idx="9967">
                  <c:v>525.79574806986489</c:v>
                </c:pt>
                <c:pt idx="9968">
                  <c:v>525.7754410161848</c:v>
                </c:pt>
                <c:pt idx="9969">
                  <c:v>525.76382941107795</c:v>
                </c:pt>
                <c:pt idx="9970">
                  <c:v>525.76966172414541</c:v>
                </c:pt>
                <c:pt idx="9971">
                  <c:v>525.7745926797387</c:v>
                </c:pt>
                <c:pt idx="9972">
                  <c:v>525.7925137871639</c:v>
                </c:pt>
                <c:pt idx="9973">
                  <c:v>525.81404032448518</c:v>
                </c:pt>
                <c:pt idx="9974">
                  <c:v>525.81430542962471</c:v>
                </c:pt>
                <c:pt idx="9975">
                  <c:v>525.79373327080521</c:v>
                </c:pt>
                <c:pt idx="9976">
                  <c:v>525.77719071010506</c:v>
                </c:pt>
                <c:pt idx="9977">
                  <c:v>525.77607726851943</c:v>
                </c:pt>
                <c:pt idx="9978">
                  <c:v>525.75889845548465</c:v>
                </c:pt>
                <c:pt idx="9979">
                  <c:v>525.76854828255978</c:v>
                </c:pt>
                <c:pt idx="9980">
                  <c:v>525.78148541336373</c:v>
                </c:pt>
                <c:pt idx="9981">
                  <c:v>525.78646938998497</c:v>
                </c:pt>
                <c:pt idx="9982">
                  <c:v>525.76573816808184</c:v>
                </c:pt>
                <c:pt idx="9983">
                  <c:v>525.74532507234608</c:v>
                </c:pt>
                <c:pt idx="9984">
                  <c:v>525.72337436680164</c:v>
                </c:pt>
                <c:pt idx="9985">
                  <c:v>525.71589840186982</c:v>
                </c:pt>
                <c:pt idx="9986">
                  <c:v>525.7080512897428</c:v>
                </c:pt>
                <c:pt idx="9987">
                  <c:v>525.70290825003792</c:v>
                </c:pt>
                <c:pt idx="9988">
                  <c:v>525.71632257009287</c:v>
                </c:pt>
                <c:pt idx="9989">
                  <c:v>525.71982195793328</c:v>
                </c:pt>
                <c:pt idx="9990">
                  <c:v>525.70015115658794</c:v>
                </c:pt>
                <c:pt idx="9991">
                  <c:v>525.6896529930666</c:v>
                </c:pt>
                <c:pt idx="9992">
                  <c:v>525.70407471265139</c:v>
                </c:pt>
                <c:pt idx="9993">
                  <c:v>525.69797729444463</c:v>
                </c:pt>
                <c:pt idx="9994">
                  <c:v>525.69076643465223</c:v>
                </c:pt>
                <c:pt idx="9995">
                  <c:v>525.70248408181487</c:v>
                </c:pt>
                <c:pt idx="9996">
                  <c:v>525.71139161449958</c:v>
                </c:pt>
                <c:pt idx="9997">
                  <c:v>525.6878502781185</c:v>
                </c:pt>
                <c:pt idx="9998">
                  <c:v>525.67321647442225</c:v>
                </c:pt>
                <c:pt idx="9999">
                  <c:v>525.67395876881267</c:v>
                </c:pt>
                <c:pt idx="10000">
                  <c:v>525.67729909356945</c:v>
                </c:pt>
                <c:pt idx="10001">
                  <c:v>525.66499821510001</c:v>
                </c:pt>
                <c:pt idx="10002">
                  <c:v>525.67480710525876</c:v>
                </c:pt>
                <c:pt idx="10003">
                  <c:v>525.70004511453214</c:v>
                </c:pt>
                <c:pt idx="10004">
                  <c:v>525.7039686705956</c:v>
                </c:pt>
                <c:pt idx="10005">
                  <c:v>525.69426582249264</c:v>
                </c:pt>
                <c:pt idx="10006">
                  <c:v>525.70296127106587</c:v>
                </c:pt>
                <c:pt idx="10007">
                  <c:v>525.70953587852364</c:v>
                </c:pt>
                <c:pt idx="10008">
                  <c:v>525.71197484580625</c:v>
                </c:pt>
                <c:pt idx="10009">
                  <c:v>525.71436079206114</c:v>
                </c:pt>
                <c:pt idx="10010">
                  <c:v>525.72014008410065</c:v>
                </c:pt>
                <c:pt idx="10011">
                  <c:v>525.71823132709676</c:v>
                </c:pt>
                <c:pt idx="10012">
                  <c:v>525.70089345097836</c:v>
                </c:pt>
                <c:pt idx="10013">
                  <c:v>525.66817947677316</c:v>
                </c:pt>
                <c:pt idx="10014">
                  <c:v>525.65168993710085</c:v>
                </c:pt>
                <c:pt idx="10015">
                  <c:v>525.64437303525267</c:v>
                </c:pt>
                <c:pt idx="10016">
                  <c:v>525.64654689739598</c:v>
                </c:pt>
                <c:pt idx="10017">
                  <c:v>525.6459636660893</c:v>
                </c:pt>
                <c:pt idx="10018">
                  <c:v>525.66298341604045</c:v>
                </c:pt>
                <c:pt idx="10019">
                  <c:v>525.66743718238274</c:v>
                </c:pt>
                <c:pt idx="10020">
                  <c:v>525.64755429692582</c:v>
                </c:pt>
                <c:pt idx="10021">
                  <c:v>525.62708818016222</c:v>
                </c:pt>
                <c:pt idx="10022">
                  <c:v>525.63005735772379</c:v>
                </c:pt>
                <c:pt idx="10023">
                  <c:v>525.63276143014593</c:v>
                </c:pt>
                <c:pt idx="10024">
                  <c:v>525.63005735772379</c:v>
                </c:pt>
                <c:pt idx="10025">
                  <c:v>525.6513718109336</c:v>
                </c:pt>
                <c:pt idx="10026">
                  <c:v>525.66293039501249</c:v>
                </c:pt>
                <c:pt idx="10027">
                  <c:v>525.67576148376077</c:v>
                </c:pt>
                <c:pt idx="10028">
                  <c:v>525.6472891917864</c:v>
                </c:pt>
                <c:pt idx="10029">
                  <c:v>525.64373678291815</c:v>
                </c:pt>
                <c:pt idx="10030">
                  <c:v>525.63191309369972</c:v>
                </c:pt>
                <c:pt idx="10031">
                  <c:v>525.63785144882286</c:v>
                </c:pt>
                <c:pt idx="10032">
                  <c:v>525.61749137411493</c:v>
                </c:pt>
                <c:pt idx="10033">
                  <c:v>525.64087364741226</c:v>
                </c:pt>
                <c:pt idx="10034">
                  <c:v>525.64766033898161</c:v>
                </c:pt>
                <c:pt idx="10035">
                  <c:v>525.64013135302196</c:v>
                </c:pt>
                <c:pt idx="10036">
                  <c:v>525.61404500730237</c:v>
                </c:pt>
                <c:pt idx="10037">
                  <c:v>525.61727929000347</c:v>
                </c:pt>
                <c:pt idx="10038">
                  <c:v>525.60964426198791</c:v>
                </c:pt>
                <c:pt idx="10039">
                  <c:v>525.59622994193296</c:v>
                </c:pt>
                <c:pt idx="10040">
                  <c:v>525.5959118157657</c:v>
                </c:pt>
                <c:pt idx="10041">
                  <c:v>525.60126693958205</c:v>
                </c:pt>
                <c:pt idx="10042">
                  <c:v>525.58758751438768</c:v>
                </c:pt>
                <c:pt idx="10043">
                  <c:v>525.55540375046144</c:v>
                </c:pt>
                <c:pt idx="10044">
                  <c:v>525.53493763369772</c:v>
                </c:pt>
                <c:pt idx="10045">
                  <c:v>525.53748264303624</c:v>
                </c:pt>
                <c:pt idx="10046">
                  <c:v>525.54124713601607</c:v>
                </c:pt>
                <c:pt idx="10047">
                  <c:v>525.54474652385647</c:v>
                </c:pt>
                <c:pt idx="10048">
                  <c:v>525.56059981119415</c:v>
                </c:pt>
                <c:pt idx="10049">
                  <c:v>525.57454434152794</c:v>
                </c:pt>
                <c:pt idx="10050">
                  <c:v>525.56176627380762</c:v>
                </c:pt>
                <c:pt idx="10051">
                  <c:v>525.54914726917093</c:v>
                </c:pt>
                <c:pt idx="10052">
                  <c:v>525.54167130423923</c:v>
                </c:pt>
                <c:pt idx="10053">
                  <c:v>525.55020768972872</c:v>
                </c:pt>
                <c:pt idx="10054">
                  <c:v>525.55397218270855</c:v>
                </c:pt>
                <c:pt idx="10055">
                  <c:v>525.5624555471702</c:v>
                </c:pt>
                <c:pt idx="10056">
                  <c:v>525.57756654011746</c:v>
                </c:pt>
                <c:pt idx="10057">
                  <c:v>525.57883904478672</c:v>
                </c:pt>
                <c:pt idx="10058">
                  <c:v>525.55466145607102</c:v>
                </c:pt>
                <c:pt idx="10059">
                  <c:v>525.53626315939493</c:v>
                </c:pt>
                <c:pt idx="10060">
                  <c:v>525.52884021549096</c:v>
                </c:pt>
                <c:pt idx="10061">
                  <c:v>525.51759975757932</c:v>
                </c:pt>
                <c:pt idx="10062">
                  <c:v>525.51272182301386</c:v>
                </c:pt>
                <c:pt idx="10063">
                  <c:v>525.5275677108217</c:v>
                </c:pt>
                <c:pt idx="10064">
                  <c:v>525.53737660098045</c:v>
                </c:pt>
                <c:pt idx="10065">
                  <c:v>525.5311731407179</c:v>
                </c:pt>
                <c:pt idx="10066">
                  <c:v>525.50492773191479</c:v>
                </c:pt>
                <c:pt idx="10067">
                  <c:v>525.49453561044925</c:v>
                </c:pt>
                <c:pt idx="10068">
                  <c:v>525.49708061978777</c:v>
                </c:pt>
                <c:pt idx="10069">
                  <c:v>525.49559603100693</c:v>
                </c:pt>
                <c:pt idx="10070">
                  <c:v>525.49718666184356</c:v>
                </c:pt>
                <c:pt idx="10071">
                  <c:v>525.52884021549096</c:v>
                </c:pt>
                <c:pt idx="10072">
                  <c:v>525.54527673413531</c:v>
                </c:pt>
                <c:pt idx="10073">
                  <c:v>525.51627423188222</c:v>
                </c:pt>
                <c:pt idx="10074">
                  <c:v>525.50036792351659</c:v>
                </c:pt>
                <c:pt idx="10075">
                  <c:v>525.4954369679233</c:v>
                </c:pt>
                <c:pt idx="10076">
                  <c:v>525.49140736980405</c:v>
                </c:pt>
                <c:pt idx="10077">
                  <c:v>525.47772794460968</c:v>
                </c:pt>
                <c:pt idx="10078">
                  <c:v>525.49167247494347</c:v>
                </c:pt>
                <c:pt idx="10079">
                  <c:v>525.50063302865601</c:v>
                </c:pt>
                <c:pt idx="10080">
                  <c:v>525.49352821091941</c:v>
                </c:pt>
                <c:pt idx="10081">
                  <c:v>525.46314716194127</c:v>
                </c:pt>
                <c:pt idx="10082">
                  <c:v>525.45620140728829</c:v>
                </c:pt>
                <c:pt idx="10083">
                  <c:v>525.4578980801806</c:v>
                </c:pt>
                <c:pt idx="10084">
                  <c:v>525.44761200077096</c:v>
                </c:pt>
                <c:pt idx="10085">
                  <c:v>525.44920263160748</c:v>
                </c:pt>
                <c:pt idx="10086">
                  <c:v>525.47184261051439</c:v>
                </c:pt>
                <c:pt idx="10087">
                  <c:v>525.47216073668176</c:v>
                </c:pt>
                <c:pt idx="10088">
                  <c:v>525.44458980218144</c:v>
                </c:pt>
                <c:pt idx="10089">
                  <c:v>525.42677473681204</c:v>
                </c:pt>
                <c:pt idx="10090">
                  <c:v>525.42062429757732</c:v>
                </c:pt>
                <c:pt idx="10091">
                  <c:v>525.40789925088495</c:v>
                </c:pt>
                <c:pt idx="10092">
                  <c:v>525.39660577194536</c:v>
                </c:pt>
                <c:pt idx="10093">
                  <c:v>525.41123957564173</c:v>
                </c:pt>
                <c:pt idx="10094">
                  <c:v>525.43006204054086</c:v>
                </c:pt>
                <c:pt idx="10095">
                  <c:v>525.42189680224658</c:v>
                </c:pt>
                <c:pt idx="10096">
                  <c:v>525.39862057100504</c:v>
                </c:pt>
                <c:pt idx="10097">
                  <c:v>525.39252315279828</c:v>
                </c:pt>
                <c:pt idx="10098">
                  <c:v>525.38987210140397</c:v>
                </c:pt>
                <c:pt idx="10099">
                  <c:v>525.38669083973082</c:v>
                </c:pt>
                <c:pt idx="10100">
                  <c:v>525.39915078128388</c:v>
                </c:pt>
                <c:pt idx="10101">
                  <c:v>525.41161072283683</c:v>
                </c:pt>
                <c:pt idx="10102">
                  <c:v>525.41670074151386</c:v>
                </c:pt>
                <c:pt idx="10103">
                  <c:v>525.40450590510022</c:v>
                </c:pt>
                <c:pt idx="10104">
                  <c:v>525.39517420419247</c:v>
                </c:pt>
                <c:pt idx="10105">
                  <c:v>525.38435791450388</c:v>
                </c:pt>
                <c:pt idx="10106">
                  <c:v>525.39756015044736</c:v>
                </c:pt>
                <c:pt idx="10107">
                  <c:v>525.40132464342719</c:v>
                </c:pt>
                <c:pt idx="10108">
                  <c:v>525.41415573217535</c:v>
                </c:pt>
                <c:pt idx="10109">
                  <c:v>525.42057127654948</c:v>
                </c:pt>
                <c:pt idx="10110">
                  <c:v>525.41850345646196</c:v>
                </c:pt>
                <c:pt idx="10111">
                  <c:v>525.3976131714752</c:v>
                </c:pt>
                <c:pt idx="10112">
                  <c:v>525.37566246593076</c:v>
                </c:pt>
                <c:pt idx="10113">
                  <c:v>525.36447502904696</c:v>
                </c:pt>
                <c:pt idx="10114">
                  <c:v>525.34952309918333</c:v>
                </c:pt>
                <c:pt idx="10115">
                  <c:v>525.34639485853813</c:v>
                </c:pt>
                <c:pt idx="10116">
                  <c:v>525.35911990523061</c:v>
                </c:pt>
                <c:pt idx="10117">
                  <c:v>525.37704101265581</c:v>
                </c:pt>
                <c:pt idx="10118">
                  <c:v>525.3797981061058</c:v>
                </c:pt>
                <c:pt idx="10119">
                  <c:v>525.37852560143654</c:v>
                </c:pt>
                <c:pt idx="10120">
                  <c:v>525.38536531403372</c:v>
                </c:pt>
                <c:pt idx="10121">
                  <c:v>525.38117665283085</c:v>
                </c:pt>
                <c:pt idx="10122">
                  <c:v>525.37995716918942</c:v>
                </c:pt>
                <c:pt idx="10123">
                  <c:v>525.36823952202678</c:v>
                </c:pt>
                <c:pt idx="10124">
                  <c:v>525.38637271356356</c:v>
                </c:pt>
                <c:pt idx="10125">
                  <c:v>525.37423089817787</c:v>
                </c:pt>
                <c:pt idx="10126">
                  <c:v>525.35445405477662</c:v>
                </c:pt>
                <c:pt idx="10127">
                  <c:v>525.33743430482559</c:v>
                </c:pt>
                <c:pt idx="10128">
                  <c:v>525.35111373001996</c:v>
                </c:pt>
                <c:pt idx="10129">
                  <c:v>525.34194109219584</c:v>
                </c:pt>
                <c:pt idx="10130">
                  <c:v>525.34268338658615</c:v>
                </c:pt>
                <c:pt idx="10131">
                  <c:v>525.3524922767449</c:v>
                </c:pt>
                <c:pt idx="10132">
                  <c:v>525.36081657812292</c:v>
                </c:pt>
                <c:pt idx="10133">
                  <c:v>525.34570558517566</c:v>
                </c:pt>
                <c:pt idx="10134">
                  <c:v>525.3338288749294</c:v>
                </c:pt>
                <c:pt idx="10135">
                  <c:v>525.33038250811683</c:v>
                </c:pt>
                <c:pt idx="10136">
                  <c:v>525.33366981184565</c:v>
                </c:pt>
                <c:pt idx="10137">
                  <c:v>525.33292751745535</c:v>
                </c:pt>
                <c:pt idx="10138">
                  <c:v>525.32688312027642</c:v>
                </c:pt>
                <c:pt idx="10139">
                  <c:v>525.33165501278609</c:v>
                </c:pt>
                <c:pt idx="10140">
                  <c:v>525.31824069273114</c:v>
                </c:pt>
                <c:pt idx="10141">
                  <c:v>525.28510255030289</c:v>
                </c:pt>
                <c:pt idx="10142">
                  <c:v>525.26940832604885</c:v>
                </c:pt>
                <c:pt idx="10143">
                  <c:v>525.2640532022325</c:v>
                </c:pt>
                <c:pt idx="10144">
                  <c:v>525.25901620458342</c:v>
                </c:pt>
                <c:pt idx="10145">
                  <c:v>525.26018266719689</c:v>
                </c:pt>
                <c:pt idx="10146">
                  <c:v>525.27985346854223</c:v>
                </c:pt>
                <c:pt idx="10147">
                  <c:v>525.28430723488464</c:v>
                </c:pt>
                <c:pt idx="10148">
                  <c:v>525.28478442413564</c:v>
                </c:pt>
                <c:pt idx="10149">
                  <c:v>525.26389413914887</c:v>
                </c:pt>
                <c:pt idx="10150">
                  <c:v>525.24809387283904</c:v>
                </c:pt>
                <c:pt idx="10151">
                  <c:v>525.24194343360432</c:v>
                </c:pt>
                <c:pt idx="10152">
                  <c:v>525.23945144529375</c:v>
                </c:pt>
                <c:pt idx="10153">
                  <c:v>525.22752171401964</c:v>
                </c:pt>
                <c:pt idx="10154">
                  <c:v>525.23632320464856</c:v>
                </c:pt>
                <c:pt idx="10155">
                  <c:v>525.24173134949285</c:v>
                </c:pt>
                <c:pt idx="10156">
                  <c:v>525.22858213457732</c:v>
                </c:pt>
                <c:pt idx="10157">
                  <c:v>525.20636632389346</c:v>
                </c:pt>
                <c:pt idx="10158">
                  <c:v>525.20668445006072</c:v>
                </c:pt>
                <c:pt idx="10159">
                  <c:v>525.20085213699338</c:v>
                </c:pt>
                <c:pt idx="10160">
                  <c:v>525.19862525382223</c:v>
                </c:pt>
                <c:pt idx="10161">
                  <c:v>525.20376829352711</c:v>
                </c:pt>
                <c:pt idx="10162">
                  <c:v>525.20620726080983</c:v>
                </c:pt>
                <c:pt idx="10163">
                  <c:v>525.19920848512891</c:v>
                </c:pt>
                <c:pt idx="10164">
                  <c:v>525.18627135432496</c:v>
                </c:pt>
                <c:pt idx="10165">
                  <c:v>525.17688663238926</c:v>
                </c:pt>
                <c:pt idx="10166">
                  <c:v>525.19003584730478</c:v>
                </c:pt>
                <c:pt idx="10167">
                  <c:v>525.1988373379337</c:v>
                </c:pt>
                <c:pt idx="10168">
                  <c:v>525.20827508089735</c:v>
                </c:pt>
                <c:pt idx="10169">
                  <c:v>525.22630223037822</c:v>
                </c:pt>
                <c:pt idx="10170">
                  <c:v>525.23839102473607</c:v>
                </c:pt>
                <c:pt idx="10171">
                  <c:v>525.20742674445114</c:v>
                </c:pt>
                <c:pt idx="10172">
                  <c:v>525.19539097112124</c:v>
                </c:pt>
                <c:pt idx="10173">
                  <c:v>525.1849988496557</c:v>
                </c:pt>
                <c:pt idx="10174">
                  <c:v>525.17052410904307</c:v>
                </c:pt>
                <c:pt idx="10175">
                  <c:v>525.16135147121895</c:v>
                </c:pt>
                <c:pt idx="10176">
                  <c:v>525.16718378428629</c:v>
                </c:pt>
                <c:pt idx="10177">
                  <c:v>525.17508391744116</c:v>
                </c:pt>
                <c:pt idx="10178">
                  <c:v>525.18017393611819</c:v>
                </c:pt>
                <c:pt idx="10179">
                  <c:v>525.15254998059004</c:v>
                </c:pt>
                <c:pt idx="10180">
                  <c:v>525.13457585213689</c:v>
                </c:pt>
                <c:pt idx="10181">
                  <c:v>525.14560422593706</c:v>
                </c:pt>
                <c:pt idx="10182">
                  <c:v>525.14401359510043</c:v>
                </c:pt>
                <c:pt idx="10183">
                  <c:v>525.13712086147541</c:v>
                </c:pt>
                <c:pt idx="10184">
                  <c:v>525.16326022822284</c:v>
                </c:pt>
                <c:pt idx="10185">
                  <c:v>525.17614433799895</c:v>
                </c:pt>
                <c:pt idx="10186">
                  <c:v>525.14374848996101</c:v>
                </c:pt>
                <c:pt idx="10187">
                  <c:v>525.11416275640113</c:v>
                </c:pt>
                <c:pt idx="10188">
                  <c:v>525.09295434524711</c:v>
                </c:pt>
                <c:pt idx="10189">
                  <c:v>525.08250920275373</c:v>
                </c:pt>
                <c:pt idx="10190">
                  <c:v>525.07593459529596</c:v>
                </c:pt>
                <c:pt idx="10191">
                  <c:v>525.07885075182958</c:v>
                </c:pt>
                <c:pt idx="10192">
                  <c:v>525.09380268169321</c:v>
                </c:pt>
                <c:pt idx="10193">
                  <c:v>525.10361157185196</c:v>
                </c:pt>
                <c:pt idx="10194">
                  <c:v>525.08510723312008</c:v>
                </c:pt>
                <c:pt idx="10195">
                  <c:v>525.05796046684293</c:v>
                </c:pt>
                <c:pt idx="10196">
                  <c:v>525.06024037104191</c:v>
                </c:pt>
                <c:pt idx="10197">
                  <c:v>525.05886182431698</c:v>
                </c:pt>
                <c:pt idx="10198">
                  <c:v>525.05032543882737</c:v>
                </c:pt>
                <c:pt idx="10199">
                  <c:v>525.05377180563994</c:v>
                </c:pt>
                <c:pt idx="10200">
                  <c:v>525.08160784527968</c:v>
                </c:pt>
                <c:pt idx="10201">
                  <c:v>525.07445000651512</c:v>
                </c:pt>
                <c:pt idx="10202">
                  <c:v>525.04995429163216</c:v>
                </c:pt>
                <c:pt idx="10203">
                  <c:v>525.04332666314656</c:v>
                </c:pt>
                <c:pt idx="10204">
                  <c:v>525.04162999025425</c:v>
                </c:pt>
                <c:pt idx="10205">
                  <c:v>525.02561763983294</c:v>
                </c:pt>
                <c:pt idx="10206">
                  <c:v>525.02105783143486</c:v>
                </c:pt>
                <c:pt idx="10207">
                  <c:v>525.03076067953782</c:v>
                </c:pt>
                <c:pt idx="10208">
                  <c:v>525.02514045058194</c:v>
                </c:pt>
                <c:pt idx="10209">
                  <c:v>524.99868295766726</c:v>
                </c:pt>
                <c:pt idx="10210">
                  <c:v>524.97079389699968</c:v>
                </c:pt>
                <c:pt idx="10211">
                  <c:v>524.95828093441878</c:v>
                </c:pt>
                <c:pt idx="10212">
                  <c:v>524.96220449048224</c:v>
                </c:pt>
                <c:pt idx="10213">
                  <c:v>524.96840795074479</c:v>
                </c:pt>
                <c:pt idx="10214">
                  <c:v>524.98479144836131</c:v>
                </c:pt>
                <c:pt idx="10215">
                  <c:v>525.00483339690197</c:v>
                </c:pt>
                <c:pt idx="10216">
                  <c:v>525.01336978239146</c:v>
                </c:pt>
                <c:pt idx="10217">
                  <c:v>524.99099490862397</c:v>
                </c:pt>
                <c:pt idx="10218">
                  <c:v>524.97540672642572</c:v>
                </c:pt>
                <c:pt idx="10219">
                  <c:v>524.97715642034586</c:v>
                </c:pt>
                <c:pt idx="10220">
                  <c:v>524.97583089464877</c:v>
                </c:pt>
                <c:pt idx="10221">
                  <c:v>524.97376307456125</c:v>
                </c:pt>
                <c:pt idx="10222">
                  <c:v>524.98389009088726</c:v>
                </c:pt>
                <c:pt idx="10223">
                  <c:v>524.98738947872778</c:v>
                </c:pt>
                <c:pt idx="10224">
                  <c:v>524.97604297876035</c:v>
                </c:pt>
                <c:pt idx="10225">
                  <c:v>524.96008364936688</c:v>
                </c:pt>
                <c:pt idx="10226">
                  <c:v>524.94598005594946</c:v>
                </c:pt>
                <c:pt idx="10227">
                  <c:v>524.94666932931193</c:v>
                </c:pt>
                <c:pt idx="10228">
                  <c:v>524.95170632696102</c:v>
                </c:pt>
                <c:pt idx="10229">
                  <c:v>524.95833395544662</c:v>
                </c:pt>
                <c:pt idx="10230">
                  <c:v>524.97392213764488</c:v>
                </c:pt>
                <c:pt idx="10231">
                  <c:v>524.98452634322189</c:v>
                </c:pt>
                <c:pt idx="10232">
                  <c:v>524.9644313736535</c:v>
                </c:pt>
                <c:pt idx="10233">
                  <c:v>524.94518474053109</c:v>
                </c:pt>
                <c:pt idx="10234">
                  <c:v>524.93463355598203</c:v>
                </c:pt>
                <c:pt idx="10235">
                  <c:v>524.9174017219193</c:v>
                </c:pt>
                <c:pt idx="10236">
                  <c:v>524.90165447663742</c:v>
                </c:pt>
                <c:pt idx="10237">
                  <c:v>524.91475067052511</c:v>
                </c:pt>
                <c:pt idx="10238">
                  <c:v>524.92227965648476</c:v>
                </c:pt>
                <c:pt idx="10239">
                  <c:v>524.90579011681245</c:v>
                </c:pt>
                <c:pt idx="10240">
                  <c:v>524.89094422900462</c:v>
                </c:pt>
                <c:pt idx="10241">
                  <c:v>524.89163350236709</c:v>
                </c:pt>
                <c:pt idx="10242">
                  <c:v>524.88002189726024</c:v>
                </c:pt>
                <c:pt idx="10243">
                  <c:v>524.87790105614488</c:v>
                </c:pt>
                <c:pt idx="10244">
                  <c:v>524.89126235517199</c:v>
                </c:pt>
                <c:pt idx="10245">
                  <c:v>524.91459160744137</c:v>
                </c:pt>
                <c:pt idx="10246">
                  <c:v>524.91846214247698</c:v>
                </c:pt>
                <c:pt idx="10247">
                  <c:v>524.9062142850355</c:v>
                </c:pt>
                <c:pt idx="10248">
                  <c:v>524.88951266125173</c:v>
                </c:pt>
                <c:pt idx="10249">
                  <c:v>524.88967172433536</c:v>
                </c:pt>
                <c:pt idx="10250">
                  <c:v>524.87827220334009</c:v>
                </c:pt>
                <c:pt idx="10251">
                  <c:v>524.8625249580582</c:v>
                </c:pt>
                <c:pt idx="10252">
                  <c:v>524.8656531987034</c:v>
                </c:pt>
                <c:pt idx="10253">
                  <c:v>524.8714324907429</c:v>
                </c:pt>
                <c:pt idx="10254">
                  <c:v>524.84667167072053</c:v>
                </c:pt>
                <c:pt idx="10255">
                  <c:v>524.82063834602889</c:v>
                </c:pt>
                <c:pt idx="10256">
                  <c:v>524.81485905398938</c:v>
                </c:pt>
                <c:pt idx="10257">
                  <c:v>524.81666176893748</c:v>
                </c:pt>
                <c:pt idx="10258">
                  <c:v>524.81300331801344</c:v>
                </c:pt>
                <c:pt idx="10259">
                  <c:v>524.81178383437214</c:v>
                </c:pt>
                <c:pt idx="10260">
                  <c:v>524.82917473151838</c:v>
                </c:pt>
                <c:pt idx="10261">
                  <c:v>524.82201689275394</c:v>
                </c:pt>
                <c:pt idx="10262">
                  <c:v>524.79699096759214</c:v>
                </c:pt>
                <c:pt idx="10263">
                  <c:v>524.77392682046207</c:v>
                </c:pt>
                <c:pt idx="10264">
                  <c:v>524.76968513823124</c:v>
                </c:pt>
                <c:pt idx="10265">
                  <c:v>524.76401188824752</c:v>
                </c:pt>
                <c:pt idx="10266">
                  <c:v>524.76326959385722</c:v>
                </c:pt>
                <c:pt idx="10267">
                  <c:v>524.7744570307409</c:v>
                </c:pt>
                <c:pt idx="10268">
                  <c:v>524.78246320595156</c:v>
                </c:pt>
                <c:pt idx="10269">
                  <c:v>524.78739416154497</c:v>
                </c:pt>
                <c:pt idx="10270">
                  <c:v>524.7668750237533</c:v>
                </c:pt>
                <c:pt idx="10271">
                  <c:v>524.76581460319562</c:v>
                </c:pt>
                <c:pt idx="10272">
                  <c:v>524.77154087420729</c:v>
                </c:pt>
                <c:pt idx="10273">
                  <c:v>524.77594161952175</c:v>
                </c:pt>
                <c:pt idx="10274">
                  <c:v>524.76512532983315</c:v>
                </c:pt>
                <c:pt idx="10275">
                  <c:v>524.78978010779974</c:v>
                </c:pt>
                <c:pt idx="10276">
                  <c:v>524.79126469658058</c:v>
                </c:pt>
                <c:pt idx="10277">
                  <c:v>524.76798846533893</c:v>
                </c:pt>
                <c:pt idx="10278">
                  <c:v>524.74370483456755</c:v>
                </c:pt>
                <c:pt idx="10279">
                  <c:v>524.74752234857533</c:v>
                </c:pt>
                <c:pt idx="10280">
                  <c:v>524.74036450981077</c:v>
                </c:pt>
                <c:pt idx="10281">
                  <c:v>524.73469125982706</c:v>
                </c:pt>
                <c:pt idx="10282">
                  <c:v>524.74837068502143</c:v>
                </c:pt>
                <c:pt idx="10283">
                  <c:v>524.75510435556282</c:v>
                </c:pt>
                <c:pt idx="10284">
                  <c:v>524.74603775979449</c:v>
                </c:pt>
                <c:pt idx="10285">
                  <c:v>524.71056669213931</c:v>
                </c:pt>
                <c:pt idx="10286">
                  <c:v>524.69953831833925</c:v>
                </c:pt>
                <c:pt idx="10287">
                  <c:v>524.69354694218816</c:v>
                </c:pt>
                <c:pt idx="10288">
                  <c:v>524.69534965713626</c:v>
                </c:pt>
                <c:pt idx="10289">
                  <c:v>524.69545569919205</c:v>
                </c:pt>
                <c:pt idx="10290">
                  <c:v>524.70796866177295</c:v>
                </c:pt>
                <c:pt idx="10291">
                  <c:v>524.71422514306335</c:v>
                </c:pt>
                <c:pt idx="10292">
                  <c:v>524.68898713379008</c:v>
                </c:pt>
                <c:pt idx="10293">
                  <c:v>524.67785271793423</c:v>
                </c:pt>
                <c:pt idx="10294">
                  <c:v>524.67297478336877</c:v>
                </c:pt>
                <c:pt idx="10295">
                  <c:v>524.6838440940852</c:v>
                </c:pt>
                <c:pt idx="10296">
                  <c:v>524.6882978604275</c:v>
                </c:pt>
                <c:pt idx="10297">
                  <c:v>524.7058478206576</c:v>
                </c:pt>
                <c:pt idx="10298">
                  <c:v>524.71390701689609</c:v>
                </c:pt>
                <c:pt idx="10299">
                  <c:v>524.70038665478535</c:v>
                </c:pt>
                <c:pt idx="10300">
                  <c:v>524.66724851235711</c:v>
                </c:pt>
                <c:pt idx="10301">
                  <c:v>524.63760975776938</c:v>
                </c:pt>
                <c:pt idx="10302">
                  <c:v>524.62446054285385</c:v>
                </c:pt>
                <c:pt idx="10303">
                  <c:v>524.62175647043171</c:v>
                </c:pt>
                <c:pt idx="10304">
                  <c:v>524.62165042837591</c:v>
                </c:pt>
                <c:pt idx="10305">
                  <c:v>524.63867017832706</c:v>
                </c:pt>
                <c:pt idx="10306">
                  <c:v>524.65383419230216</c:v>
                </c:pt>
                <c:pt idx="10307">
                  <c:v>524.64010174607995</c:v>
                </c:pt>
                <c:pt idx="10308">
                  <c:v>524.61306102185847</c:v>
                </c:pt>
                <c:pt idx="10309">
                  <c:v>524.60542599384303</c:v>
                </c:pt>
                <c:pt idx="10310">
                  <c:v>524.60383536300651</c:v>
                </c:pt>
                <c:pt idx="10311">
                  <c:v>524.59837419713438</c:v>
                </c:pt>
                <c:pt idx="10312">
                  <c:v>524.60415348917377</c:v>
                </c:pt>
                <c:pt idx="10313">
                  <c:v>524.62727065733168</c:v>
                </c:pt>
                <c:pt idx="10314">
                  <c:v>524.63904132552227</c:v>
                </c:pt>
                <c:pt idx="10315">
                  <c:v>524.62573304752311</c:v>
                </c:pt>
                <c:pt idx="10316">
                  <c:v>524.60765287701417</c:v>
                </c:pt>
                <c:pt idx="10317">
                  <c:v>524.60266890039304</c:v>
                </c:pt>
                <c:pt idx="10318">
                  <c:v>524.5850659191351</c:v>
                </c:pt>
                <c:pt idx="10319">
                  <c:v>524.57244691449853</c:v>
                </c:pt>
                <c:pt idx="10320">
                  <c:v>524.57223483038695</c:v>
                </c:pt>
                <c:pt idx="10321">
                  <c:v>524.57992287943034</c:v>
                </c:pt>
                <c:pt idx="10322">
                  <c:v>524.57695370186877</c:v>
                </c:pt>
                <c:pt idx="10323">
                  <c:v>524.56205479303298</c:v>
                </c:pt>
                <c:pt idx="10324">
                  <c:v>524.55786613183011</c:v>
                </c:pt>
                <c:pt idx="10325">
                  <c:v>524.55998697294547</c:v>
                </c:pt>
                <c:pt idx="10326">
                  <c:v>524.55839634210895</c:v>
                </c:pt>
                <c:pt idx="10327">
                  <c:v>524.54943578839629</c:v>
                </c:pt>
                <c:pt idx="10328">
                  <c:v>524.55956280472242</c:v>
                </c:pt>
                <c:pt idx="10329">
                  <c:v>524.55272309212523</c:v>
                </c:pt>
                <c:pt idx="10330">
                  <c:v>524.52600049407113</c:v>
                </c:pt>
                <c:pt idx="10331">
                  <c:v>524.4962556974275</c:v>
                </c:pt>
                <c:pt idx="10332">
                  <c:v>524.50060342171412</c:v>
                </c:pt>
                <c:pt idx="10333">
                  <c:v>524.49763424415255</c:v>
                </c:pt>
                <c:pt idx="10334">
                  <c:v>524.48766629091017</c:v>
                </c:pt>
                <c:pt idx="10335">
                  <c:v>524.50320145208048</c:v>
                </c:pt>
                <c:pt idx="10336">
                  <c:v>524.52234204314698</c:v>
                </c:pt>
                <c:pt idx="10337">
                  <c:v>524.51449493101995</c:v>
                </c:pt>
                <c:pt idx="10338">
                  <c:v>524.49233214136405</c:v>
                </c:pt>
                <c:pt idx="10339">
                  <c:v>524.47732719047247</c:v>
                </c:pt>
                <c:pt idx="10340">
                  <c:v>524.4730324872138</c:v>
                </c:pt>
                <c:pt idx="10341">
                  <c:v>524.46725319517429</c:v>
                </c:pt>
                <c:pt idx="10342">
                  <c:v>524.46439005966852</c:v>
                </c:pt>
                <c:pt idx="10343">
                  <c:v>524.48082657831287</c:v>
                </c:pt>
                <c:pt idx="10344">
                  <c:v>524.49858862265444</c:v>
                </c:pt>
                <c:pt idx="10345">
                  <c:v>524.4753123914129</c:v>
                </c:pt>
                <c:pt idx="10346">
                  <c:v>524.462799428832</c:v>
                </c:pt>
                <c:pt idx="10347">
                  <c:v>524.46359474425026</c:v>
                </c:pt>
                <c:pt idx="10348">
                  <c:v>524.45277845456167</c:v>
                </c:pt>
                <c:pt idx="10349">
                  <c:v>524.44959719288852</c:v>
                </c:pt>
                <c:pt idx="10350">
                  <c:v>524.44880187747026</c:v>
                </c:pt>
                <c:pt idx="10351">
                  <c:v>524.45728524193191</c:v>
                </c:pt>
                <c:pt idx="10352">
                  <c:v>524.44540853168564</c:v>
                </c:pt>
                <c:pt idx="10353">
                  <c:v>524.41921614391038</c:v>
                </c:pt>
                <c:pt idx="10354">
                  <c:v>524.39434928183221</c:v>
                </c:pt>
                <c:pt idx="10355">
                  <c:v>524.3900015575457</c:v>
                </c:pt>
                <c:pt idx="10356">
                  <c:v>524.37064888236762</c:v>
                </c:pt>
                <c:pt idx="10357">
                  <c:v>524.36773272583389</c:v>
                </c:pt>
                <c:pt idx="10358">
                  <c:v>524.38750956923502</c:v>
                </c:pt>
                <c:pt idx="10359">
                  <c:v>524.39806075378419</c:v>
                </c:pt>
                <c:pt idx="10360">
                  <c:v>524.39297073510727</c:v>
                </c:pt>
                <c:pt idx="10361">
                  <c:v>524.37892016271769</c:v>
                </c:pt>
                <c:pt idx="10362">
                  <c:v>524.36847502022431</c:v>
                </c:pt>
                <c:pt idx="10363">
                  <c:v>524.36015071884628</c:v>
                </c:pt>
                <c:pt idx="10364">
                  <c:v>524.35840102492614</c:v>
                </c:pt>
                <c:pt idx="10365">
                  <c:v>524.35686341511746</c:v>
                </c:pt>
                <c:pt idx="10366">
                  <c:v>524.37112607161851</c:v>
                </c:pt>
                <c:pt idx="10367">
                  <c:v>524.36502865341174</c:v>
                </c:pt>
                <c:pt idx="10368">
                  <c:v>524.34397930534135</c:v>
                </c:pt>
                <c:pt idx="10369">
                  <c:v>524.32701257641804</c:v>
                </c:pt>
                <c:pt idx="10370">
                  <c:v>524.33941949694326</c:v>
                </c:pt>
                <c:pt idx="10371">
                  <c:v>524.33544291985186</c:v>
                </c:pt>
                <c:pt idx="10372">
                  <c:v>524.33268582640176</c:v>
                </c:pt>
                <c:pt idx="10373">
                  <c:v>524.35458351091836</c:v>
                </c:pt>
                <c:pt idx="10374">
                  <c:v>524.36020373987424</c:v>
                </c:pt>
                <c:pt idx="10375">
                  <c:v>524.33671542452112</c:v>
                </c:pt>
                <c:pt idx="10376">
                  <c:v>524.31269689888904</c:v>
                </c:pt>
                <c:pt idx="10377">
                  <c:v>524.31301502505642</c:v>
                </c:pt>
                <c:pt idx="10378">
                  <c:v>524.30405447134376</c:v>
                </c:pt>
                <c:pt idx="10379">
                  <c:v>524.29838122136005</c:v>
                </c:pt>
                <c:pt idx="10380">
                  <c:v>524.29154150876286</c:v>
                </c:pt>
                <c:pt idx="10381">
                  <c:v>524.31418148766988</c:v>
                </c:pt>
                <c:pt idx="10382">
                  <c:v>524.31688556009203</c:v>
                </c:pt>
                <c:pt idx="10383">
                  <c:v>524.2912233825956</c:v>
                </c:pt>
                <c:pt idx="10384">
                  <c:v>524.28178563963206</c:v>
                </c:pt>
                <c:pt idx="10385">
                  <c:v>524.28793607886678</c:v>
                </c:pt>
                <c:pt idx="10386">
                  <c:v>524.28247491299453</c:v>
                </c:pt>
                <c:pt idx="10387">
                  <c:v>524.27945271440512</c:v>
                </c:pt>
                <c:pt idx="10388">
                  <c:v>524.29832820033221</c:v>
                </c:pt>
                <c:pt idx="10389">
                  <c:v>524.30702364890533</c:v>
                </c:pt>
                <c:pt idx="10390">
                  <c:v>524.31100022599674</c:v>
                </c:pt>
                <c:pt idx="10391">
                  <c:v>524.28448971205421</c:v>
                </c:pt>
                <c:pt idx="10392">
                  <c:v>524.27542311628588</c:v>
                </c:pt>
                <c:pt idx="10393">
                  <c:v>524.27483988497909</c:v>
                </c:pt>
                <c:pt idx="10394">
                  <c:v>524.27468082189546</c:v>
                </c:pt>
                <c:pt idx="10395">
                  <c:v>524.26513703687613</c:v>
                </c:pt>
                <c:pt idx="10396">
                  <c:v>524.28788305783883</c:v>
                </c:pt>
                <c:pt idx="10397">
                  <c:v>524.29185963493023</c:v>
                </c:pt>
                <c:pt idx="10398">
                  <c:v>524.27065122377621</c:v>
                </c:pt>
                <c:pt idx="10399">
                  <c:v>524.23051430566704</c:v>
                </c:pt>
                <c:pt idx="10400">
                  <c:v>524.22621960240838</c:v>
                </c:pt>
                <c:pt idx="10401">
                  <c:v>524.21736509075163</c:v>
                </c:pt>
                <c:pt idx="10402">
                  <c:v>524.20559442256103</c:v>
                </c:pt>
                <c:pt idx="10403">
                  <c:v>524.2055414015332</c:v>
                </c:pt>
                <c:pt idx="10404">
                  <c:v>524.23910371218449</c:v>
                </c:pt>
                <c:pt idx="10405">
                  <c:v>524.22834044352385</c:v>
                </c:pt>
                <c:pt idx="10406">
                  <c:v>524.2072380744255</c:v>
                </c:pt>
                <c:pt idx="10407">
                  <c:v>524.18984717727915</c:v>
                </c:pt>
                <c:pt idx="10408">
                  <c:v>524.1930284389523</c:v>
                </c:pt>
                <c:pt idx="10409">
                  <c:v>524.18306048570992</c:v>
                </c:pt>
                <c:pt idx="10410">
                  <c:v>524.18056849739924</c:v>
                </c:pt>
                <c:pt idx="10411">
                  <c:v>524.19679293193212</c:v>
                </c:pt>
                <c:pt idx="10412">
                  <c:v>524.20071648799569</c:v>
                </c:pt>
                <c:pt idx="10413">
                  <c:v>524.1773872357262</c:v>
                </c:pt>
                <c:pt idx="10414">
                  <c:v>524.15294454187108</c:v>
                </c:pt>
                <c:pt idx="10415">
                  <c:v>524.1470592077759</c:v>
                </c:pt>
                <c:pt idx="10416">
                  <c:v>524.13083477324301</c:v>
                </c:pt>
                <c:pt idx="10417">
                  <c:v>524.12839580596028</c:v>
                </c:pt>
                <c:pt idx="10418">
                  <c:v>524.13762146481224</c:v>
                </c:pt>
                <c:pt idx="10419">
                  <c:v>524.14037855826234</c:v>
                </c:pt>
                <c:pt idx="10420">
                  <c:v>524.12977435268533</c:v>
                </c:pt>
                <c:pt idx="10421">
                  <c:v>524.0965301682013</c:v>
                </c:pt>
                <c:pt idx="10422">
                  <c:v>524.07320091593181</c:v>
                </c:pt>
                <c:pt idx="10423">
                  <c:v>524.0621195211038</c:v>
                </c:pt>
                <c:pt idx="10424">
                  <c:v>524.06249066829901</c:v>
                </c:pt>
                <c:pt idx="10425">
                  <c:v>524.06646724539041</c:v>
                </c:pt>
                <c:pt idx="10426">
                  <c:v>524.09928726165128</c:v>
                </c:pt>
                <c:pt idx="10427">
                  <c:v>524.11471638076591</c:v>
                </c:pt>
                <c:pt idx="10428">
                  <c:v>524.10347592285427</c:v>
                </c:pt>
                <c:pt idx="10429">
                  <c:v>524.07850301872031</c:v>
                </c:pt>
                <c:pt idx="10430">
                  <c:v>524.06933038089619</c:v>
                </c:pt>
                <c:pt idx="10431">
                  <c:v>524.06058191129512</c:v>
                </c:pt>
                <c:pt idx="10432">
                  <c:v>524.05777179681729</c:v>
                </c:pt>
                <c:pt idx="10433">
                  <c:v>524.05072000010853</c:v>
                </c:pt>
                <c:pt idx="10434">
                  <c:v>524.06869412856156</c:v>
                </c:pt>
                <c:pt idx="10435">
                  <c:v>524.06895923370098</c:v>
                </c:pt>
                <c:pt idx="10436">
                  <c:v>524.05103812627578</c:v>
                </c:pt>
                <c:pt idx="10437">
                  <c:v>524.023732296915</c:v>
                </c:pt>
                <c:pt idx="10438">
                  <c:v>524.03958558425268</c:v>
                </c:pt>
                <c:pt idx="10439">
                  <c:v>524.04091110994977</c:v>
                </c:pt>
                <c:pt idx="10440">
                  <c:v>524.03926745808531</c:v>
                </c:pt>
                <c:pt idx="10441">
                  <c:v>524.04430445573439</c:v>
                </c:pt>
                <c:pt idx="10442">
                  <c:v>524.0607939954067</c:v>
                </c:pt>
                <c:pt idx="10443">
                  <c:v>524.05029583188548</c:v>
                </c:pt>
                <c:pt idx="10444">
                  <c:v>524.02728470578325</c:v>
                </c:pt>
                <c:pt idx="10445">
                  <c:v>524.00888640910716</c:v>
                </c:pt>
                <c:pt idx="10446">
                  <c:v>523.99875939278104</c:v>
                </c:pt>
                <c:pt idx="10447">
                  <c:v>523.99096530168197</c:v>
                </c:pt>
                <c:pt idx="10448">
                  <c:v>523.99377541615991</c:v>
                </c:pt>
                <c:pt idx="10449">
                  <c:v>524.00262992781666</c:v>
                </c:pt>
                <c:pt idx="10450">
                  <c:v>524.00872734602353</c:v>
                </c:pt>
                <c:pt idx="10451">
                  <c:v>523.9848678834752</c:v>
                </c:pt>
                <c:pt idx="10452">
                  <c:v>523.96387155643265</c:v>
                </c:pt>
                <c:pt idx="10453">
                  <c:v>523.95008608918249</c:v>
                </c:pt>
                <c:pt idx="10454">
                  <c:v>523.94854847937381</c:v>
                </c:pt>
                <c:pt idx="10455">
                  <c:v>523.94271616630647</c:v>
                </c:pt>
                <c:pt idx="10456">
                  <c:v>523.96228092559613</c:v>
                </c:pt>
                <c:pt idx="10457">
                  <c:v>523.97850536012891</c:v>
                </c:pt>
                <c:pt idx="10458">
                  <c:v>523.96636354474322</c:v>
                </c:pt>
                <c:pt idx="10459">
                  <c:v>523.94451888125457</c:v>
                </c:pt>
                <c:pt idx="10460">
                  <c:v>523.92866559391689</c:v>
                </c:pt>
                <c:pt idx="10461">
                  <c:v>523.92940788830731</c:v>
                </c:pt>
                <c:pt idx="10462">
                  <c:v>523.92076546076203</c:v>
                </c:pt>
                <c:pt idx="10463">
                  <c:v>523.91933389300914</c:v>
                </c:pt>
                <c:pt idx="10464">
                  <c:v>523.93200591867367</c:v>
                </c:pt>
                <c:pt idx="10465">
                  <c:v>523.94579138592383</c:v>
                </c:pt>
                <c:pt idx="10466">
                  <c:v>523.91716003086583</c:v>
                </c:pt>
                <c:pt idx="10467">
                  <c:v>523.89923892344063</c:v>
                </c:pt>
                <c:pt idx="10468">
                  <c:v>523.89664089307428</c:v>
                </c:pt>
                <c:pt idx="10469">
                  <c:v>523.89096764309056</c:v>
                </c:pt>
                <c:pt idx="10470">
                  <c:v>523.87352372491637</c:v>
                </c:pt>
                <c:pt idx="10471">
                  <c:v>523.87924999592792</c:v>
                </c:pt>
                <c:pt idx="10472">
                  <c:v>523.89250525289924</c:v>
                </c:pt>
                <c:pt idx="10473">
                  <c:v>523.88460511974438</c:v>
                </c:pt>
                <c:pt idx="10474">
                  <c:v>523.85507240721233</c:v>
                </c:pt>
                <c:pt idx="10475">
                  <c:v>523.8343411853092</c:v>
                </c:pt>
                <c:pt idx="10476">
                  <c:v>523.83216732316589</c:v>
                </c:pt>
                <c:pt idx="10477">
                  <c:v>523.81626101480038</c:v>
                </c:pt>
                <c:pt idx="10478">
                  <c:v>523.81345090032244</c:v>
                </c:pt>
                <c:pt idx="10479">
                  <c:v>523.8284558512139</c:v>
                </c:pt>
                <c:pt idx="10480">
                  <c:v>523.84415007546795</c:v>
                </c:pt>
                <c:pt idx="10481">
                  <c:v>523.83031158718995</c:v>
                </c:pt>
                <c:pt idx="10482">
                  <c:v>523.82007852880804</c:v>
                </c:pt>
                <c:pt idx="10483">
                  <c:v>523.81875300311094</c:v>
                </c:pt>
                <c:pt idx="10484">
                  <c:v>523.80544472511178</c:v>
                </c:pt>
                <c:pt idx="10485">
                  <c:v>523.80024866437907</c:v>
                </c:pt>
                <c:pt idx="10486">
                  <c:v>523.81562476246575</c:v>
                </c:pt>
                <c:pt idx="10487">
                  <c:v>523.8325384703611</c:v>
                </c:pt>
                <c:pt idx="10488">
                  <c:v>523.82803168299085</c:v>
                </c:pt>
                <c:pt idx="10489">
                  <c:v>523.81875300311094</c:v>
                </c:pt>
                <c:pt idx="10490">
                  <c:v>523.81239047976476</c:v>
                </c:pt>
                <c:pt idx="10491">
                  <c:v>523.79415124617219</c:v>
                </c:pt>
                <c:pt idx="10492">
                  <c:v>523.78269870414908</c:v>
                </c:pt>
                <c:pt idx="10493">
                  <c:v>523.77702545416537</c:v>
                </c:pt>
                <c:pt idx="10494">
                  <c:v>523.78895518543948</c:v>
                </c:pt>
                <c:pt idx="10495">
                  <c:v>523.78052484200578</c:v>
                </c:pt>
                <c:pt idx="10496">
                  <c:v>523.75915736776801</c:v>
                </c:pt>
                <c:pt idx="10497">
                  <c:v>523.72039899638401</c:v>
                </c:pt>
                <c:pt idx="10498">
                  <c:v>523.70242486793097</c:v>
                </c:pt>
                <c:pt idx="10499">
                  <c:v>523.68238291939031</c:v>
                </c:pt>
                <c:pt idx="10500">
                  <c:v>523.68126947780479</c:v>
                </c:pt>
                <c:pt idx="10501">
                  <c:v>523.69309316702311</c:v>
                </c:pt>
                <c:pt idx="10502">
                  <c:v>523.71218073706177</c:v>
                </c:pt>
                <c:pt idx="10503">
                  <c:v>523.71562710387434</c:v>
                </c:pt>
                <c:pt idx="10504">
                  <c:v>523.69733484925393</c:v>
                </c:pt>
                <c:pt idx="10505">
                  <c:v>523.67665664837875</c:v>
                </c:pt>
                <c:pt idx="10506">
                  <c:v>523.67448278623544</c:v>
                </c:pt>
                <c:pt idx="10507">
                  <c:v>523.67920165771727</c:v>
                </c:pt>
                <c:pt idx="10508">
                  <c:v>523.6722559030643</c:v>
                </c:pt>
                <c:pt idx="10509">
                  <c:v>523.6887454427366</c:v>
                </c:pt>
                <c:pt idx="10510">
                  <c:v>523.7043866459627</c:v>
                </c:pt>
                <c:pt idx="10511">
                  <c:v>523.68906356890386</c:v>
                </c:pt>
                <c:pt idx="10512">
                  <c:v>523.66594640074595</c:v>
                </c:pt>
                <c:pt idx="10513">
                  <c:v>523.65571334236404</c:v>
                </c:pt>
                <c:pt idx="10514">
                  <c:v>523.64526819987077</c:v>
                </c:pt>
                <c:pt idx="10515">
                  <c:v>523.63869359241301</c:v>
                </c:pt>
                <c:pt idx="10516">
                  <c:v>523.63811036110621</c:v>
                </c:pt>
                <c:pt idx="10517">
                  <c:v>523.64516215781498</c:v>
                </c:pt>
                <c:pt idx="10518">
                  <c:v>523.64940384004581</c:v>
                </c:pt>
                <c:pt idx="10519">
                  <c:v>523.62745313450125</c:v>
                </c:pt>
                <c:pt idx="10520">
                  <c:v>523.58933101545188</c:v>
                </c:pt>
                <c:pt idx="10521">
                  <c:v>523.58620277480668</c:v>
                </c:pt>
                <c:pt idx="10522">
                  <c:v>523.58031744071138</c:v>
                </c:pt>
                <c:pt idx="10523">
                  <c:v>523.56600176318238</c:v>
                </c:pt>
                <c:pt idx="10524">
                  <c:v>523.57363679119783</c:v>
                </c:pt>
                <c:pt idx="10525">
                  <c:v>523.58991424675867</c:v>
                </c:pt>
                <c:pt idx="10526">
                  <c:v>523.56738030990743</c:v>
                </c:pt>
                <c:pt idx="10527">
                  <c:v>523.54118792213217</c:v>
                </c:pt>
                <c:pt idx="10528">
                  <c:v>523.52994746422053</c:v>
                </c:pt>
                <c:pt idx="10529">
                  <c:v>523.52554671890607</c:v>
                </c:pt>
                <c:pt idx="10530">
                  <c:v>523.52236545723292</c:v>
                </c:pt>
                <c:pt idx="10531">
                  <c:v>523.53015954833199</c:v>
                </c:pt>
                <c:pt idx="10532">
                  <c:v>523.53880197587728</c:v>
                </c:pt>
                <c:pt idx="10533">
                  <c:v>523.53440123056282</c:v>
                </c:pt>
                <c:pt idx="10534">
                  <c:v>523.5154727236079</c:v>
                </c:pt>
                <c:pt idx="10535">
                  <c:v>523.501528193274</c:v>
                </c:pt>
                <c:pt idx="10536">
                  <c:v>523.50083891991153</c:v>
                </c:pt>
                <c:pt idx="10537">
                  <c:v>523.50810280073176</c:v>
                </c:pt>
                <c:pt idx="10538">
                  <c:v>523.51743450163963</c:v>
                </c:pt>
                <c:pt idx="10539">
                  <c:v>523.53228038944746</c:v>
                </c:pt>
                <c:pt idx="10540">
                  <c:v>523.54309667913606</c:v>
                </c:pt>
                <c:pt idx="10541">
                  <c:v>523.52867495955127</c:v>
                </c:pt>
                <c:pt idx="10542">
                  <c:v>523.49267368161725</c:v>
                </c:pt>
                <c:pt idx="10543">
                  <c:v>523.46340607422462</c:v>
                </c:pt>
                <c:pt idx="10544">
                  <c:v>523.44776487099853</c:v>
                </c:pt>
                <c:pt idx="10545">
                  <c:v>523.43705462336573</c:v>
                </c:pt>
                <c:pt idx="10546">
                  <c:v>523.43705462336573</c:v>
                </c:pt>
                <c:pt idx="10547">
                  <c:v>523.45704355087844</c:v>
                </c:pt>
                <c:pt idx="10548">
                  <c:v>523.47936540361809</c:v>
                </c:pt>
                <c:pt idx="10549">
                  <c:v>523.46340607422462</c:v>
                </c:pt>
                <c:pt idx="10550">
                  <c:v>523.44617424016189</c:v>
                </c:pt>
                <c:pt idx="10551">
                  <c:v>523.4430459995167</c:v>
                </c:pt>
                <c:pt idx="10552">
                  <c:v>523.44278089437728</c:v>
                </c:pt>
                <c:pt idx="10553">
                  <c:v>523.43106324721464</c:v>
                </c:pt>
                <c:pt idx="10554">
                  <c:v>523.44410642007438</c:v>
                </c:pt>
                <c:pt idx="10555">
                  <c:v>523.4626637798342</c:v>
                </c:pt>
                <c:pt idx="10556">
                  <c:v>523.44590913502248</c:v>
                </c:pt>
                <c:pt idx="10557">
                  <c:v>523.41966372621937</c:v>
                </c:pt>
                <c:pt idx="10558">
                  <c:v>523.39484988516915</c:v>
                </c:pt>
                <c:pt idx="10559">
                  <c:v>523.38700277304213</c:v>
                </c:pt>
                <c:pt idx="10560">
                  <c:v>523.38101139689104</c:v>
                </c:pt>
                <c:pt idx="10561">
                  <c:v>523.38376849034114</c:v>
                </c:pt>
                <c:pt idx="10562">
                  <c:v>523.39702374731246</c:v>
                </c:pt>
                <c:pt idx="10563">
                  <c:v>523.41303609773377</c:v>
                </c:pt>
                <c:pt idx="10564">
                  <c:v>523.40328022860285</c:v>
                </c:pt>
                <c:pt idx="10565">
                  <c:v>523.36966489692361</c:v>
                </c:pt>
                <c:pt idx="10566">
                  <c:v>523.35858350209571</c:v>
                </c:pt>
                <c:pt idx="10567">
                  <c:v>523.3577351656495</c:v>
                </c:pt>
                <c:pt idx="10568">
                  <c:v>523.34405574045513</c:v>
                </c:pt>
                <c:pt idx="10569">
                  <c:v>523.33827644841563</c:v>
                </c:pt>
                <c:pt idx="10570">
                  <c:v>523.34739606521191</c:v>
                </c:pt>
                <c:pt idx="10571">
                  <c:v>523.33700394374637</c:v>
                </c:pt>
                <c:pt idx="10572">
                  <c:v>523.29681400460947</c:v>
                </c:pt>
                <c:pt idx="10573">
                  <c:v>523.27830966587749</c:v>
                </c:pt>
                <c:pt idx="10574">
                  <c:v>523.2854144836142</c:v>
                </c:pt>
                <c:pt idx="10575">
                  <c:v>523.28785345089682</c:v>
                </c:pt>
                <c:pt idx="10576">
                  <c:v>523.29103471256997</c:v>
                </c:pt>
                <c:pt idx="10577">
                  <c:v>523.30169193917493</c:v>
                </c:pt>
                <c:pt idx="10578">
                  <c:v>523.30969811438558</c:v>
                </c:pt>
                <c:pt idx="10579">
                  <c:v>523.2854144836142</c:v>
                </c:pt>
                <c:pt idx="10580">
                  <c:v>523.2487239323176</c:v>
                </c:pt>
                <c:pt idx="10581">
                  <c:v>523.23239345572904</c:v>
                </c:pt>
                <c:pt idx="10582">
                  <c:v>523.22905313097226</c:v>
                </c:pt>
                <c:pt idx="10583">
                  <c:v>523.22497051182506</c:v>
                </c:pt>
                <c:pt idx="10584">
                  <c:v>523.22385707023943</c:v>
                </c:pt>
                <c:pt idx="10585">
                  <c:v>523.24241442999926</c:v>
                </c:pt>
                <c:pt idx="10586">
                  <c:v>523.25195821501859</c:v>
                </c:pt>
                <c:pt idx="10587">
                  <c:v>523.23334783423093</c:v>
                </c:pt>
                <c:pt idx="10588">
                  <c:v>523.21240452821633</c:v>
                </c:pt>
                <c:pt idx="10589">
                  <c:v>523.21945632492498</c:v>
                </c:pt>
                <c:pt idx="10590">
                  <c:v>523.21134410765853</c:v>
                </c:pt>
                <c:pt idx="10591">
                  <c:v>523.198672081994</c:v>
                </c:pt>
                <c:pt idx="10592">
                  <c:v>523.20657221514887</c:v>
                </c:pt>
                <c:pt idx="10593">
                  <c:v>523.22783364733084</c:v>
                </c:pt>
                <c:pt idx="10594">
                  <c:v>523.21929726184135</c:v>
                </c:pt>
                <c:pt idx="10595">
                  <c:v>523.20312584833641</c:v>
                </c:pt>
                <c:pt idx="10596">
                  <c:v>523.1897645493093</c:v>
                </c:pt>
                <c:pt idx="10597">
                  <c:v>523.19739957732475</c:v>
                </c:pt>
                <c:pt idx="10598">
                  <c:v>523.18833298155641</c:v>
                </c:pt>
                <c:pt idx="10599">
                  <c:v>523.18679537174773</c:v>
                </c:pt>
                <c:pt idx="10600">
                  <c:v>523.19405925256797</c:v>
                </c:pt>
                <c:pt idx="10601">
                  <c:v>523.20795076187392</c:v>
                </c:pt>
                <c:pt idx="10602">
                  <c:v>523.17942544887171</c:v>
                </c:pt>
                <c:pt idx="10603">
                  <c:v>523.158959332108</c:v>
                </c:pt>
                <c:pt idx="10604">
                  <c:v>523.15291493492919</c:v>
                </c:pt>
                <c:pt idx="10605">
                  <c:v>523.14623428541563</c:v>
                </c:pt>
                <c:pt idx="10606">
                  <c:v>523.13016891396637</c:v>
                </c:pt>
                <c:pt idx="10607">
                  <c:v>523.13700862656356</c:v>
                </c:pt>
                <c:pt idx="10608">
                  <c:v>523.14899137886562</c:v>
                </c:pt>
                <c:pt idx="10609">
                  <c:v>523.13430455414141</c:v>
                </c:pt>
                <c:pt idx="10610">
                  <c:v>523.12163252847688</c:v>
                </c:pt>
                <c:pt idx="10611">
                  <c:v>523.10514298880457</c:v>
                </c:pt>
                <c:pt idx="10612">
                  <c:v>523.10212079021517</c:v>
                </c:pt>
                <c:pt idx="10613">
                  <c:v>523.09437972014393</c:v>
                </c:pt>
                <c:pt idx="10614">
                  <c:v>523.09480388836698</c:v>
                </c:pt>
                <c:pt idx="10615">
                  <c:v>523.10328725282864</c:v>
                </c:pt>
                <c:pt idx="10616">
                  <c:v>523.11108134392771</c:v>
                </c:pt>
                <c:pt idx="10617">
                  <c:v>523.08939574352269</c:v>
                </c:pt>
                <c:pt idx="10618">
                  <c:v>523.0598100099628</c:v>
                </c:pt>
                <c:pt idx="10619">
                  <c:v>523.05249310811462</c:v>
                </c:pt>
                <c:pt idx="10620">
                  <c:v>523.04008618758951</c:v>
                </c:pt>
                <c:pt idx="10621">
                  <c:v>523.0419949445934</c:v>
                </c:pt>
                <c:pt idx="10622">
                  <c:v>523.03939691422704</c:v>
                </c:pt>
                <c:pt idx="10623">
                  <c:v>523.05540926464835</c:v>
                </c:pt>
                <c:pt idx="10624">
                  <c:v>523.03393574835479</c:v>
                </c:pt>
                <c:pt idx="10625">
                  <c:v>523.00652387693822</c:v>
                </c:pt>
                <c:pt idx="10626">
                  <c:v>522.98022544710716</c:v>
                </c:pt>
                <c:pt idx="10627">
                  <c:v>522.97932408963311</c:v>
                </c:pt>
                <c:pt idx="10628">
                  <c:v>522.9746052181514</c:v>
                </c:pt>
                <c:pt idx="10629">
                  <c:v>522.97598376487633</c:v>
                </c:pt>
                <c:pt idx="10630">
                  <c:v>522.9843610872822</c:v>
                </c:pt>
                <c:pt idx="10631">
                  <c:v>522.9871181807323</c:v>
                </c:pt>
                <c:pt idx="10632">
                  <c:v>522.97789252188022</c:v>
                </c:pt>
                <c:pt idx="10633">
                  <c:v>522.9388690453568</c:v>
                </c:pt>
                <c:pt idx="10634">
                  <c:v>522.92672722997111</c:v>
                </c:pt>
                <c:pt idx="10635">
                  <c:v>522.93049172295093</c:v>
                </c:pt>
                <c:pt idx="10636">
                  <c:v>522.92137210615465</c:v>
                </c:pt>
                <c:pt idx="10637">
                  <c:v>522.913365930944</c:v>
                </c:pt>
                <c:pt idx="10638">
                  <c:v>522.93139308042498</c:v>
                </c:pt>
                <c:pt idx="10639">
                  <c:v>522.92481847296722</c:v>
                </c:pt>
                <c:pt idx="10640">
                  <c:v>522.89565690763038</c:v>
                </c:pt>
                <c:pt idx="10641">
                  <c:v>522.87683444273114</c:v>
                </c:pt>
                <c:pt idx="10642">
                  <c:v>522.87147931891468</c:v>
                </c:pt>
                <c:pt idx="10643">
                  <c:v>522.87397130722536</c:v>
                </c:pt>
                <c:pt idx="10644">
                  <c:v>522.86670742640501</c:v>
                </c:pt>
                <c:pt idx="10645">
                  <c:v>522.87291088666757</c:v>
                </c:pt>
                <c:pt idx="10646">
                  <c:v>522.88542384924847</c:v>
                </c:pt>
                <c:pt idx="10647">
                  <c:v>522.87105515069163</c:v>
                </c:pt>
                <c:pt idx="10648">
                  <c:v>522.84883934000777</c:v>
                </c:pt>
                <c:pt idx="10649">
                  <c:v>522.84650641478083</c:v>
                </c:pt>
                <c:pt idx="10650">
                  <c:v>522.84889236103561</c:v>
                </c:pt>
                <c:pt idx="10651">
                  <c:v>522.83977274423944</c:v>
                </c:pt>
                <c:pt idx="10652">
                  <c:v>522.84321911105189</c:v>
                </c:pt>
                <c:pt idx="10653">
                  <c:v>522.84618828861346</c:v>
                </c:pt>
                <c:pt idx="10654">
                  <c:v>522.8471956881433</c:v>
                </c:pt>
                <c:pt idx="10655">
                  <c:v>522.80902054806597</c:v>
                </c:pt>
                <c:pt idx="10656">
                  <c:v>522.79221288222641</c:v>
                </c:pt>
                <c:pt idx="10657">
                  <c:v>522.78023012992435</c:v>
                </c:pt>
                <c:pt idx="10658">
                  <c:v>522.77805626778104</c:v>
                </c:pt>
                <c:pt idx="10659">
                  <c:v>522.77148166032327</c:v>
                </c:pt>
                <c:pt idx="10660">
                  <c:v>522.78961485186005</c:v>
                </c:pt>
                <c:pt idx="10661">
                  <c:v>522.79539414389956</c:v>
                </c:pt>
                <c:pt idx="10662">
                  <c:v>522.79025110419468</c:v>
                </c:pt>
                <c:pt idx="10663">
                  <c:v>522.76543726314435</c:v>
                </c:pt>
                <c:pt idx="10664">
                  <c:v>522.74953095477883</c:v>
                </c:pt>
                <c:pt idx="10665">
                  <c:v>522.74221405293065</c:v>
                </c:pt>
                <c:pt idx="10666">
                  <c:v>522.73166286838159</c:v>
                </c:pt>
                <c:pt idx="10667">
                  <c:v>522.72821650156902</c:v>
                </c:pt>
                <c:pt idx="10668">
                  <c:v>522.73160984735364</c:v>
                </c:pt>
                <c:pt idx="10669">
                  <c:v>522.72911785904307</c:v>
                </c:pt>
                <c:pt idx="10670">
                  <c:v>522.71087862545062</c:v>
                </c:pt>
                <c:pt idx="10671">
                  <c:v>522.68648895262345</c:v>
                </c:pt>
                <c:pt idx="10672">
                  <c:v>522.67832371432905</c:v>
                </c:pt>
                <c:pt idx="10673">
                  <c:v>522.67047660220203</c:v>
                </c:pt>
                <c:pt idx="10674">
                  <c:v>522.66300063727033</c:v>
                </c:pt>
                <c:pt idx="10675">
                  <c:v>522.66289459521454</c:v>
                </c:pt>
                <c:pt idx="10676">
                  <c:v>522.68070966058394</c:v>
                </c:pt>
                <c:pt idx="10677">
                  <c:v>522.67779350405021</c:v>
                </c:pt>
                <c:pt idx="10678">
                  <c:v>522.65981937559718</c:v>
                </c:pt>
                <c:pt idx="10679">
                  <c:v>522.6421633733114</c:v>
                </c:pt>
                <c:pt idx="10680">
                  <c:v>522.64513255087297</c:v>
                </c:pt>
                <c:pt idx="10681">
                  <c:v>522.63484647146322</c:v>
                </c:pt>
                <c:pt idx="10682">
                  <c:v>522.62588591775068</c:v>
                </c:pt>
                <c:pt idx="10683">
                  <c:v>522.63516459763059</c:v>
                </c:pt>
                <c:pt idx="10684">
                  <c:v>522.64359494106429</c:v>
                </c:pt>
                <c:pt idx="10685">
                  <c:v>522.62371205560737</c:v>
                </c:pt>
                <c:pt idx="10686">
                  <c:v>522.5922175650436</c:v>
                </c:pt>
                <c:pt idx="10687">
                  <c:v>522.57912137115591</c:v>
                </c:pt>
                <c:pt idx="10688">
                  <c:v>522.57737167723576</c:v>
                </c:pt>
                <c:pt idx="10689">
                  <c:v>522.56904737585774</c:v>
                </c:pt>
                <c:pt idx="10690">
                  <c:v>522.56798695530006</c:v>
                </c:pt>
                <c:pt idx="10691">
                  <c:v>522.57678844592897</c:v>
                </c:pt>
                <c:pt idx="10692">
                  <c:v>522.56708559782601</c:v>
                </c:pt>
                <c:pt idx="10693">
                  <c:v>522.53081921475257</c:v>
                </c:pt>
                <c:pt idx="10694">
                  <c:v>522.51072424518406</c:v>
                </c:pt>
                <c:pt idx="10695">
                  <c:v>522.49715086204549</c:v>
                </c:pt>
                <c:pt idx="10696">
                  <c:v>522.50070327091385</c:v>
                </c:pt>
                <c:pt idx="10697">
                  <c:v>522.50669464706482</c:v>
                </c:pt>
                <c:pt idx="10698">
                  <c:v>522.52535804888043</c:v>
                </c:pt>
                <c:pt idx="10699">
                  <c:v>522.53590923342961</c:v>
                </c:pt>
                <c:pt idx="10700">
                  <c:v>522.53113734091994</c:v>
                </c:pt>
                <c:pt idx="10701">
                  <c:v>522.50685371014845</c:v>
                </c:pt>
                <c:pt idx="10702">
                  <c:v>522.49137157000598</c:v>
                </c:pt>
                <c:pt idx="10703">
                  <c:v>522.4889856237512</c:v>
                </c:pt>
                <c:pt idx="10704">
                  <c:v>522.4761015139751</c:v>
                </c:pt>
                <c:pt idx="10705">
                  <c:v>522.47472296725005</c:v>
                </c:pt>
                <c:pt idx="10706">
                  <c:v>522.4818808060146</c:v>
                </c:pt>
                <c:pt idx="10707">
                  <c:v>522.48182778498665</c:v>
                </c:pt>
                <c:pt idx="10708">
                  <c:v>522.45266621964981</c:v>
                </c:pt>
                <c:pt idx="10709">
                  <c:v>522.43172291363521</c:v>
                </c:pt>
                <c:pt idx="10710">
                  <c:v>522.42069453983515</c:v>
                </c:pt>
                <c:pt idx="10711">
                  <c:v>522.4140138903216</c:v>
                </c:pt>
                <c:pt idx="10712">
                  <c:v>522.40706813566862</c:v>
                </c:pt>
                <c:pt idx="10713">
                  <c:v>522.41093867070424</c:v>
                </c:pt>
                <c:pt idx="10714">
                  <c:v>522.43384375475057</c:v>
                </c:pt>
                <c:pt idx="10715">
                  <c:v>522.43034436691016</c:v>
                </c:pt>
                <c:pt idx="10716">
                  <c:v>522.40595469408299</c:v>
                </c:pt>
                <c:pt idx="10717">
                  <c:v>522.39052557496848</c:v>
                </c:pt>
                <c:pt idx="10718">
                  <c:v>522.39063161702427</c:v>
                </c:pt>
                <c:pt idx="10719">
                  <c:v>522.37127894184619</c:v>
                </c:pt>
                <c:pt idx="10720">
                  <c:v>522.36258349327295</c:v>
                </c:pt>
                <c:pt idx="10721">
                  <c:v>522.38225429461841</c:v>
                </c:pt>
                <c:pt idx="10722">
                  <c:v>522.38511743012418</c:v>
                </c:pt>
                <c:pt idx="10723">
                  <c:v>522.35850087412587</c:v>
                </c:pt>
                <c:pt idx="10724">
                  <c:v>522.34084487184009</c:v>
                </c:pt>
                <c:pt idx="10725">
                  <c:v>522.3407388297843</c:v>
                </c:pt>
                <c:pt idx="10726">
                  <c:v>522.32981649803992</c:v>
                </c:pt>
                <c:pt idx="10727">
                  <c:v>522.32074990227159</c:v>
                </c:pt>
                <c:pt idx="10728">
                  <c:v>522.33188431812744</c:v>
                </c:pt>
                <c:pt idx="10729">
                  <c:v>522.33877705175257</c:v>
                </c:pt>
                <c:pt idx="10730">
                  <c:v>522.32865003542645</c:v>
                </c:pt>
                <c:pt idx="10731">
                  <c:v>522.30595703549159</c:v>
                </c:pt>
                <c:pt idx="10732">
                  <c:v>522.28671040236929</c:v>
                </c:pt>
                <c:pt idx="10733">
                  <c:v>522.2741974397884</c:v>
                </c:pt>
                <c:pt idx="10734">
                  <c:v>522.25473872255452</c:v>
                </c:pt>
                <c:pt idx="10735">
                  <c:v>522.23745386746396</c:v>
                </c:pt>
                <c:pt idx="10736">
                  <c:v>522.24174857072273</c:v>
                </c:pt>
                <c:pt idx="10737">
                  <c:v>522.24227878100157</c:v>
                </c:pt>
                <c:pt idx="10738">
                  <c:v>522.21322325772053</c:v>
                </c:pt>
                <c:pt idx="10739">
                  <c:v>522.19927872738663</c:v>
                </c:pt>
                <c:pt idx="10740">
                  <c:v>522.18819733255873</c:v>
                </c:pt>
                <c:pt idx="10741">
                  <c:v>522.16757215271139</c:v>
                </c:pt>
                <c:pt idx="10742">
                  <c:v>522.16274723917377</c:v>
                </c:pt>
                <c:pt idx="10743">
                  <c:v>522.17690385361914</c:v>
                </c:pt>
                <c:pt idx="10744">
                  <c:v>522.18475096574616</c:v>
                </c:pt>
                <c:pt idx="10745">
                  <c:v>522.18231199846343</c:v>
                </c:pt>
                <c:pt idx="10746">
                  <c:v>522.16094452422567</c:v>
                </c:pt>
                <c:pt idx="10747">
                  <c:v>522.14657582566883</c:v>
                </c:pt>
                <c:pt idx="10748">
                  <c:v>522.13894079765339</c:v>
                </c:pt>
                <c:pt idx="10749">
                  <c:v>522.1375092299005</c:v>
                </c:pt>
                <c:pt idx="10750">
                  <c:v>522.13957704998802</c:v>
                </c:pt>
                <c:pt idx="10751">
                  <c:v>522.15696794713438</c:v>
                </c:pt>
                <c:pt idx="10752">
                  <c:v>522.15288532798718</c:v>
                </c:pt>
                <c:pt idx="10753">
                  <c:v>522.13941798690439</c:v>
                </c:pt>
                <c:pt idx="10754">
                  <c:v>522.10156097299432</c:v>
                </c:pt>
                <c:pt idx="10755">
                  <c:v>522.09233531414236</c:v>
                </c:pt>
                <c:pt idx="10756">
                  <c:v>522.08703321135386</c:v>
                </c:pt>
                <c:pt idx="10757">
                  <c:v>522.08857082116242</c:v>
                </c:pt>
                <c:pt idx="10758">
                  <c:v>522.09079770433368</c:v>
                </c:pt>
                <c:pt idx="10759">
                  <c:v>522.11105173698581</c:v>
                </c:pt>
                <c:pt idx="10760">
                  <c:v>522.11460414585406</c:v>
                </c:pt>
                <c:pt idx="10761">
                  <c:v>522.0928655244212</c:v>
                </c:pt>
                <c:pt idx="10762">
                  <c:v>522.07388399643833</c:v>
                </c:pt>
                <c:pt idx="10763">
                  <c:v>522.06905908290071</c:v>
                </c:pt>
                <c:pt idx="10764">
                  <c:v>522.06343885394494</c:v>
                </c:pt>
                <c:pt idx="10765">
                  <c:v>522.04785067174669</c:v>
                </c:pt>
                <c:pt idx="10766">
                  <c:v>522.05575080490155</c:v>
                </c:pt>
                <c:pt idx="10767">
                  <c:v>522.05071380725246</c:v>
                </c:pt>
                <c:pt idx="10768">
                  <c:v>522.01943140080027</c:v>
                </c:pt>
                <c:pt idx="10769">
                  <c:v>521.99551891722399</c:v>
                </c:pt>
                <c:pt idx="10770">
                  <c:v>521.97383331681897</c:v>
                </c:pt>
                <c:pt idx="10771">
                  <c:v>521.96052503881981</c:v>
                </c:pt>
                <c:pt idx="10772">
                  <c:v>521.96216869068428</c:v>
                </c:pt>
                <c:pt idx="10773">
                  <c:v>521.97282591728913</c:v>
                </c:pt>
                <c:pt idx="10774">
                  <c:v>521.98311199669888</c:v>
                </c:pt>
                <c:pt idx="10775">
                  <c:v>521.99509474900094</c:v>
                </c:pt>
                <c:pt idx="10776">
                  <c:v>521.97531790559981</c:v>
                </c:pt>
                <c:pt idx="10777">
                  <c:v>521.95055708557743</c:v>
                </c:pt>
                <c:pt idx="10778">
                  <c:v>521.94673957156965</c:v>
                </c:pt>
                <c:pt idx="10779">
                  <c:v>521.93830922813595</c:v>
                </c:pt>
                <c:pt idx="10780">
                  <c:v>521.92664460200115</c:v>
                </c:pt>
                <c:pt idx="10781">
                  <c:v>521.93571119776959</c:v>
                </c:pt>
                <c:pt idx="10782">
                  <c:v>521.95045104352164</c:v>
                </c:pt>
                <c:pt idx="10783">
                  <c:v>521.93109836834356</c:v>
                </c:pt>
                <c:pt idx="10784">
                  <c:v>521.89419573293549</c:v>
                </c:pt>
                <c:pt idx="10785">
                  <c:v>521.86853355543906</c:v>
                </c:pt>
                <c:pt idx="10786">
                  <c:v>521.84748420736867</c:v>
                </c:pt>
                <c:pt idx="10787">
                  <c:v>521.82632881724248</c:v>
                </c:pt>
                <c:pt idx="10788">
                  <c:v>521.80856677290092</c:v>
                </c:pt>
                <c:pt idx="10789">
                  <c:v>521.81116480326727</c:v>
                </c:pt>
                <c:pt idx="10790">
                  <c:v>521.80591572150672</c:v>
                </c:pt>
                <c:pt idx="10791">
                  <c:v>521.79000941314109</c:v>
                </c:pt>
                <c:pt idx="10792">
                  <c:v>521.75528063987633</c:v>
                </c:pt>
                <c:pt idx="10793">
                  <c:v>521.75045572633883</c:v>
                </c:pt>
                <c:pt idx="10794">
                  <c:v>521.74419924504832</c:v>
                </c:pt>
                <c:pt idx="10795">
                  <c:v>521.7413891305705</c:v>
                </c:pt>
                <c:pt idx="10796">
                  <c:v>521.74748654877726</c:v>
                </c:pt>
                <c:pt idx="10797">
                  <c:v>521.77288362113427</c:v>
                </c:pt>
                <c:pt idx="10798">
                  <c:v>521.76259754172452</c:v>
                </c:pt>
                <c:pt idx="10799">
                  <c:v>521.74223746701659</c:v>
                </c:pt>
                <c:pt idx="10800">
                  <c:v>521.71758268905</c:v>
                </c:pt>
                <c:pt idx="10801">
                  <c:v>521.71365913298655</c:v>
                </c:pt>
                <c:pt idx="10802">
                  <c:v>521.69823001387192</c:v>
                </c:pt>
                <c:pt idx="10803">
                  <c:v>521.69404135266905</c:v>
                </c:pt>
                <c:pt idx="10804">
                  <c:v>521.70528181058069</c:v>
                </c:pt>
                <c:pt idx="10805">
                  <c:v>521.7211881189462</c:v>
                </c:pt>
                <c:pt idx="10806">
                  <c:v>521.70379722179985</c:v>
                </c:pt>
                <c:pt idx="10807">
                  <c:v>521.68571705129102</c:v>
                </c:pt>
                <c:pt idx="10808">
                  <c:v>521.68375527325929</c:v>
                </c:pt>
                <c:pt idx="10809">
                  <c:v>521.68513381998434</c:v>
                </c:pt>
                <c:pt idx="10810">
                  <c:v>521.67437055132359</c:v>
                </c:pt>
                <c:pt idx="10811">
                  <c:v>521.67840014944284</c:v>
                </c:pt>
                <c:pt idx="10812">
                  <c:v>521.68555798820739</c:v>
                </c:pt>
                <c:pt idx="10813">
                  <c:v>521.68720164007186</c:v>
                </c:pt>
                <c:pt idx="10814">
                  <c:v>521.65613131773114</c:v>
                </c:pt>
                <c:pt idx="10815">
                  <c:v>521.63534707480017</c:v>
                </c:pt>
                <c:pt idx="10816">
                  <c:v>521.62787110986835</c:v>
                </c:pt>
                <c:pt idx="10817">
                  <c:v>521.62023608185291</c:v>
                </c:pt>
                <c:pt idx="10818">
                  <c:v>521.61079833888925</c:v>
                </c:pt>
                <c:pt idx="10819">
                  <c:v>521.61355543233935</c:v>
                </c:pt>
                <c:pt idx="10820">
                  <c:v>521.61419168467398</c:v>
                </c:pt>
                <c:pt idx="10821">
                  <c:v>521.58301532027747</c:v>
                </c:pt>
                <c:pt idx="10822">
                  <c:v>521.55114968251848</c:v>
                </c:pt>
                <c:pt idx="10823">
                  <c:v>521.53010033444809</c:v>
                </c:pt>
                <c:pt idx="10824">
                  <c:v>521.52946408211346</c:v>
                </c:pt>
                <c:pt idx="10825">
                  <c:v>521.5345541007905</c:v>
                </c:pt>
                <c:pt idx="10826">
                  <c:v>521.54372673861462</c:v>
                </c:pt>
                <c:pt idx="10827">
                  <c:v>521.56292035070896</c:v>
                </c:pt>
                <c:pt idx="10828">
                  <c:v>521.56005721520319</c:v>
                </c:pt>
                <c:pt idx="10829">
                  <c:v>521.54006828769047</c:v>
                </c:pt>
                <c:pt idx="10830">
                  <c:v>521.51148995366043</c:v>
                </c:pt>
                <c:pt idx="10831">
                  <c:v>521.50221127378052</c:v>
                </c:pt>
                <c:pt idx="10832">
                  <c:v>521.486304965415</c:v>
                </c:pt>
                <c:pt idx="10833">
                  <c:v>521.4697093836869</c:v>
                </c:pt>
                <c:pt idx="10834">
                  <c:v>521.46398311267535</c:v>
                </c:pt>
                <c:pt idx="10835">
                  <c:v>521.46917917340807</c:v>
                </c:pt>
                <c:pt idx="10836">
                  <c:v>521.44982649822998</c:v>
                </c:pt>
                <c:pt idx="10837">
                  <c:v>521.42490661512397</c:v>
                </c:pt>
                <c:pt idx="10838">
                  <c:v>521.41366615721233</c:v>
                </c:pt>
                <c:pt idx="10839">
                  <c:v>521.40279684649579</c:v>
                </c:pt>
                <c:pt idx="10840">
                  <c:v>521.39415441895051</c:v>
                </c:pt>
                <c:pt idx="10841">
                  <c:v>521.39569202875919</c:v>
                </c:pt>
                <c:pt idx="10842">
                  <c:v>521.40438747733242</c:v>
                </c:pt>
                <c:pt idx="10843">
                  <c:v>521.40518279275068</c:v>
                </c:pt>
                <c:pt idx="10844">
                  <c:v>521.39070805213805</c:v>
                </c:pt>
                <c:pt idx="10845">
                  <c:v>521.36191763399643</c:v>
                </c:pt>
                <c:pt idx="10846">
                  <c:v>521.35247989103277</c:v>
                </c:pt>
                <c:pt idx="10847">
                  <c:v>521.34065620181445</c:v>
                </c:pt>
                <c:pt idx="10848">
                  <c:v>521.33508899388653</c:v>
                </c:pt>
                <c:pt idx="10849">
                  <c:v>521.33137752193454</c:v>
                </c:pt>
                <c:pt idx="10850">
                  <c:v>521.34431465273849</c:v>
                </c:pt>
                <c:pt idx="10851">
                  <c:v>521.33132450090659</c:v>
                </c:pt>
                <c:pt idx="10852">
                  <c:v>521.3094268163901</c:v>
                </c:pt>
                <c:pt idx="10853">
                  <c:v>521.29770916922746</c:v>
                </c:pt>
                <c:pt idx="10854">
                  <c:v>521.30518513415927</c:v>
                </c:pt>
                <c:pt idx="10855">
                  <c:v>521.29808031642267</c:v>
                </c:pt>
                <c:pt idx="10856">
                  <c:v>521.29505811783315</c:v>
                </c:pt>
                <c:pt idx="10857">
                  <c:v>521.30921473227852</c:v>
                </c:pt>
                <c:pt idx="10858">
                  <c:v>521.30433679771306</c:v>
                </c:pt>
                <c:pt idx="10859">
                  <c:v>521.27745513657533</c:v>
                </c:pt>
                <c:pt idx="10860">
                  <c:v>521.25253525346932</c:v>
                </c:pt>
                <c:pt idx="10861">
                  <c:v>521.24850565535007</c:v>
                </c:pt>
                <c:pt idx="10862">
                  <c:v>521.2343490409047</c:v>
                </c:pt>
                <c:pt idx="10863">
                  <c:v>521.22565359233147</c:v>
                </c:pt>
                <c:pt idx="10864">
                  <c:v>521.22395691943916</c:v>
                </c:pt>
                <c:pt idx="10865">
                  <c:v>521.23047850586909</c:v>
                </c:pt>
                <c:pt idx="10866">
                  <c:v>521.21181510405347</c:v>
                </c:pt>
                <c:pt idx="10867">
                  <c:v>521.1767151835935</c:v>
                </c:pt>
                <c:pt idx="10868">
                  <c:v>521.15343895235196</c:v>
                </c:pt>
                <c:pt idx="10869">
                  <c:v>521.15094696404128</c:v>
                </c:pt>
                <c:pt idx="10870">
                  <c:v>521.14803080750767</c:v>
                </c:pt>
                <c:pt idx="10871">
                  <c:v>521.14166828416148</c:v>
                </c:pt>
                <c:pt idx="10872">
                  <c:v>521.15831688691742</c:v>
                </c:pt>
                <c:pt idx="10873">
                  <c:v>521.16107398036741</c:v>
                </c:pt>
                <c:pt idx="10874">
                  <c:v>521.13997161126906</c:v>
                </c:pt>
                <c:pt idx="10875">
                  <c:v>521.10953754126297</c:v>
                </c:pt>
                <c:pt idx="10876">
                  <c:v>521.09983469316001</c:v>
                </c:pt>
                <c:pt idx="10877">
                  <c:v>521.08822308805316</c:v>
                </c:pt>
                <c:pt idx="10878">
                  <c:v>521.08355723759928</c:v>
                </c:pt>
                <c:pt idx="10879">
                  <c:v>521.06902947595881</c:v>
                </c:pt>
                <c:pt idx="10880">
                  <c:v>521.07035500165591</c:v>
                </c:pt>
                <c:pt idx="10881">
                  <c:v>521.06319716289136</c:v>
                </c:pt>
                <c:pt idx="10882">
                  <c:v>521.04432167696427</c:v>
                </c:pt>
                <c:pt idx="10883">
                  <c:v>521.02062127749957</c:v>
                </c:pt>
                <c:pt idx="10884">
                  <c:v>521.02146961394578</c:v>
                </c:pt>
                <c:pt idx="10885">
                  <c:v>521.02189378216883</c:v>
                </c:pt>
                <c:pt idx="10886">
                  <c:v>521.00688883127737</c:v>
                </c:pt>
                <c:pt idx="10887">
                  <c:v>520.99814036167629</c:v>
                </c:pt>
                <c:pt idx="10888">
                  <c:v>521.00020818176381</c:v>
                </c:pt>
                <c:pt idx="10889">
                  <c:v>520.98636969348581</c:v>
                </c:pt>
                <c:pt idx="10890">
                  <c:v>520.95312550900178</c:v>
                </c:pt>
                <c:pt idx="10891">
                  <c:v>520.9461797543488</c:v>
                </c:pt>
                <c:pt idx="10892">
                  <c:v>520.95461009778262</c:v>
                </c:pt>
                <c:pt idx="10893">
                  <c:v>520.9461797543488</c:v>
                </c:pt>
                <c:pt idx="10894">
                  <c:v>520.94777038518544</c:v>
                </c:pt>
                <c:pt idx="10895">
                  <c:v>520.95381478236436</c:v>
                </c:pt>
                <c:pt idx="10896">
                  <c:v>520.94697506976718</c:v>
                </c:pt>
                <c:pt idx="10897">
                  <c:v>520.91457922172924</c:v>
                </c:pt>
                <c:pt idx="10898">
                  <c:v>520.89045465404149</c:v>
                </c:pt>
                <c:pt idx="10899">
                  <c:v>520.86452737140576</c:v>
                </c:pt>
                <c:pt idx="10900">
                  <c:v>520.85461243919121</c:v>
                </c:pt>
                <c:pt idx="10901">
                  <c:v>520.85360503966137</c:v>
                </c:pt>
                <c:pt idx="10902">
                  <c:v>520.85455941816326</c:v>
                </c:pt>
                <c:pt idx="10903">
                  <c:v>520.85832391114309</c:v>
                </c:pt>
                <c:pt idx="10904">
                  <c:v>520.8497875256536</c:v>
                </c:pt>
                <c:pt idx="10905">
                  <c:v>520.81744469864373</c:v>
                </c:pt>
                <c:pt idx="10906">
                  <c:v>520.78398843004811</c:v>
                </c:pt>
                <c:pt idx="10907">
                  <c:v>520.77969372678945</c:v>
                </c:pt>
                <c:pt idx="10908">
                  <c:v>520.78192060996059</c:v>
                </c:pt>
                <c:pt idx="10909">
                  <c:v>520.77258890905284</c:v>
                </c:pt>
                <c:pt idx="10910">
                  <c:v>520.785897187052</c:v>
                </c:pt>
                <c:pt idx="10911">
                  <c:v>520.79072210058962</c:v>
                </c:pt>
                <c:pt idx="10912">
                  <c:v>520.76829420579418</c:v>
                </c:pt>
                <c:pt idx="10913">
                  <c:v>520.72327935311966</c:v>
                </c:pt>
                <c:pt idx="10914">
                  <c:v>520.71251608445891</c:v>
                </c:pt>
                <c:pt idx="10915">
                  <c:v>520.70440386719258</c:v>
                </c:pt>
                <c:pt idx="10916">
                  <c:v>520.70101052140785</c:v>
                </c:pt>
                <c:pt idx="10917">
                  <c:v>520.7019118788819</c:v>
                </c:pt>
                <c:pt idx="10918">
                  <c:v>520.71924975500042</c:v>
                </c:pt>
                <c:pt idx="10919">
                  <c:v>520.71267514754265</c:v>
                </c:pt>
                <c:pt idx="10920">
                  <c:v>520.69019423171926</c:v>
                </c:pt>
                <c:pt idx="10921">
                  <c:v>520.66649383225467</c:v>
                </c:pt>
                <c:pt idx="10922">
                  <c:v>520.65933599349012</c:v>
                </c:pt>
                <c:pt idx="10923">
                  <c:v>520.65180700753046</c:v>
                </c:pt>
                <c:pt idx="10924">
                  <c:v>520.65933599349012</c:v>
                </c:pt>
                <c:pt idx="10925">
                  <c:v>520.6666528953383</c:v>
                </c:pt>
                <c:pt idx="10926">
                  <c:v>520.67306843971244</c:v>
                </c:pt>
                <c:pt idx="10927">
                  <c:v>520.65085262902846</c:v>
                </c:pt>
                <c:pt idx="10928">
                  <c:v>520.61835073893496</c:v>
                </c:pt>
                <c:pt idx="10929">
                  <c:v>520.60032358945398</c:v>
                </c:pt>
                <c:pt idx="10930">
                  <c:v>520.58325081847499</c:v>
                </c:pt>
                <c:pt idx="10931">
                  <c:v>520.56580690030069</c:v>
                </c:pt>
                <c:pt idx="10932">
                  <c:v>520.56548877413343</c:v>
                </c:pt>
                <c:pt idx="10933">
                  <c:v>520.58394009183746</c:v>
                </c:pt>
                <c:pt idx="10934">
                  <c:v>520.55313487463616</c:v>
                </c:pt>
                <c:pt idx="10935">
                  <c:v>520.52280684668585</c:v>
                </c:pt>
                <c:pt idx="10936">
                  <c:v>520.4874948421143</c:v>
                </c:pt>
                <c:pt idx="10937">
                  <c:v>520.47816314120655</c:v>
                </c:pt>
                <c:pt idx="10938">
                  <c:v>520.46220381181308</c:v>
                </c:pt>
                <c:pt idx="10939">
                  <c:v>520.46384746367755</c:v>
                </c:pt>
                <c:pt idx="10940">
                  <c:v>520.46618038890449</c:v>
                </c:pt>
                <c:pt idx="10941">
                  <c:v>520.48632837950083</c:v>
                </c:pt>
                <c:pt idx="10942">
                  <c:v>520.47058113421895</c:v>
                </c:pt>
                <c:pt idx="10943">
                  <c:v>520.43139859461189</c:v>
                </c:pt>
                <c:pt idx="10944">
                  <c:v>520.41888563203099</c:v>
                </c:pt>
                <c:pt idx="10945">
                  <c:v>520.40865257364908</c:v>
                </c:pt>
                <c:pt idx="10946">
                  <c:v>520.38633072090943</c:v>
                </c:pt>
                <c:pt idx="10947">
                  <c:v>520.36978816020928</c:v>
                </c:pt>
                <c:pt idx="10948">
                  <c:v>520.37933194522861</c:v>
                </c:pt>
                <c:pt idx="10949">
                  <c:v>520.37408286346795</c:v>
                </c:pt>
                <c:pt idx="10950">
                  <c:v>520.35165496867262</c:v>
                </c:pt>
                <c:pt idx="10951">
                  <c:v>520.33240833555021</c:v>
                </c:pt>
                <c:pt idx="10952">
                  <c:v>520.32657602248287</c:v>
                </c:pt>
                <c:pt idx="10953">
                  <c:v>520.31957724680206</c:v>
                </c:pt>
                <c:pt idx="10954">
                  <c:v>520.30208030759991</c:v>
                </c:pt>
                <c:pt idx="10955">
                  <c:v>520.29884602489892</c:v>
                </c:pt>
                <c:pt idx="10956">
                  <c:v>520.3017091604047</c:v>
                </c:pt>
                <c:pt idx="10957">
                  <c:v>520.28182627494778</c:v>
                </c:pt>
                <c:pt idx="10958">
                  <c:v>520.25001365821674</c:v>
                </c:pt>
                <c:pt idx="10959">
                  <c:v>520.23150931948476</c:v>
                </c:pt>
                <c:pt idx="10960">
                  <c:v>520.22345012324627</c:v>
                </c:pt>
                <c:pt idx="10961">
                  <c:v>520.20489276348644</c:v>
                </c:pt>
                <c:pt idx="10962">
                  <c:v>520.20377932190081</c:v>
                </c:pt>
                <c:pt idx="10963">
                  <c:v>520.20510484759802</c:v>
                </c:pt>
                <c:pt idx="10964">
                  <c:v>520.19837117705663</c:v>
                </c:pt>
                <c:pt idx="10965">
                  <c:v>520.17429963039672</c:v>
                </c:pt>
                <c:pt idx="10966">
                  <c:v>520.15542414446963</c:v>
                </c:pt>
                <c:pt idx="10967">
                  <c:v>520.13819231040691</c:v>
                </c:pt>
                <c:pt idx="10968">
                  <c:v>520.13888158376938</c:v>
                </c:pt>
                <c:pt idx="10969">
                  <c:v>520.13002707211263</c:v>
                </c:pt>
                <c:pt idx="10970">
                  <c:v>520.1405782566618</c:v>
                </c:pt>
                <c:pt idx="10971">
                  <c:v>520.15436372391184</c:v>
                </c:pt>
                <c:pt idx="10972">
                  <c:v>520.14906162112334</c:v>
                </c:pt>
                <c:pt idx="10973">
                  <c:v>520.11300732216148</c:v>
                </c:pt>
                <c:pt idx="10974">
                  <c:v>520.10648573573155</c:v>
                </c:pt>
                <c:pt idx="10975">
                  <c:v>520.09444996240165</c:v>
                </c:pt>
                <c:pt idx="10976">
                  <c:v>520.08119470543033</c:v>
                </c:pt>
                <c:pt idx="10977">
                  <c:v>520.07636979189283</c:v>
                </c:pt>
                <c:pt idx="10978">
                  <c:v>520.0816188736535</c:v>
                </c:pt>
                <c:pt idx="10979">
                  <c:v>520.07276436199663</c:v>
                </c:pt>
                <c:pt idx="10980">
                  <c:v>520.04323164946459</c:v>
                </c:pt>
                <c:pt idx="10981">
                  <c:v>520.00500348835942</c:v>
                </c:pt>
                <c:pt idx="10982">
                  <c:v>519.98877905382653</c:v>
                </c:pt>
                <c:pt idx="10983">
                  <c:v>519.9864461285996</c:v>
                </c:pt>
                <c:pt idx="10984">
                  <c:v>519.98390111926108</c:v>
                </c:pt>
                <c:pt idx="10985">
                  <c:v>519.98400716131687</c:v>
                </c:pt>
                <c:pt idx="10986">
                  <c:v>520.00335983649495</c:v>
                </c:pt>
                <c:pt idx="10987">
                  <c:v>519.99795169165066</c:v>
                </c:pt>
                <c:pt idx="10988">
                  <c:v>519.96126114035417</c:v>
                </c:pt>
                <c:pt idx="10989">
                  <c:v>519.9327888483798</c:v>
                </c:pt>
                <c:pt idx="10990">
                  <c:v>519.92425246289031</c:v>
                </c:pt>
                <c:pt idx="10991">
                  <c:v>519.91067907975173</c:v>
                </c:pt>
                <c:pt idx="10992">
                  <c:v>519.89159150971307</c:v>
                </c:pt>
                <c:pt idx="10993">
                  <c:v>519.89355328774479</c:v>
                </c:pt>
                <c:pt idx="10994">
                  <c:v>519.89084921532265</c:v>
                </c:pt>
                <c:pt idx="10995">
                  <c:v>519.87526103312439</c:v>
                </c:pt>
                <c:pt idx="10996">
                  <c:v>519.84334237433757</c:v>
                </c:pt>
                <c:pt idx="10997">
                  <c:v>519.83735099818648</c:v>
                </c:pt>
                <c:pt idx="10998">
                  <c:v>519.84047923883179</c:v>
                </c:pt>
                <c:pt idx="10999">
                  <c:v>519.83708589304706</c:v>
                </c:pt>
                <c:pt idx="11000">
                  <c:v>519.82992805428262</c:v>
                </c:pt>
                <c:pt idx="11001">
                  <c:v>519.8385704818279</c:v>
                </c:pt>
                <c:pt idx="11002">
                  <c:v>519.82796627625089</c:v>
                </c:pt>
                <c:pt idx="11003">
                  <c:v>519.79853960577464</c:v>
                </c:pt>
                <c:pt idx="11004">
                  <c:v>519.76556052643002</c:v>
                </c:pt>
                <c:pt idx="11005">
                  <c:v>519.76206113858962</c:v>
                </c:pt>
                <c:pt idx="11006">
                  <c:v>519.74785150311641</c:v>
                </c:pt>
                <c:pt idx="11007">
                  <c:v>519.72616590271139</c:v>
                </c:pt>
                <c:pt idx="11008">
                  <c:v>519.71386502424195</c:v>
                </c:pt>
                <c:pt idx="11009">
                  <c:v>519.71863691675162</c:v>
                </c:pt>
                <c:pt idx="11010">
                  <c:v>519.68602898460233</c:v>
                </c:pt>
                <c:pt idx="11011">
                  <c:v>519.64721759219037</c:v>
                </c:pt>
                <c:pt idx="11012">
                  <c:v>519.63406837727484</c:v>
                </c:pt>
                <c:pt idx="11013">
                  <c:v>519.63284889363342</c:v>
                </c:pt>
                <c:pt idx="11014">
                  <c:v>519.62436552917188</c:v>
                </c:pt>
                <c:pt idx="11015">
                  <c:v>519.62934950579302</c:v>
                </c:pt>
                <c:pt idx="11016">
                  <c:v>519.64430143565664</c:v>
                </c:pt>
                <c:pt idx="11017">
                  <c:v>519.63910537492393</c:v>
                </c:pt>
                <c:pt idx="11018">
                  <c:v>519.61688956424007</c:v>
                </c:pt>
                <c:pt idx="11019">
                  <c:v>519.6004530455956</c:v>
                </c:pt>
                <c:pt idx="11020">
                  <c:v>519.59393145916579</c:v>
                </c:pt>
                <c:pt idx="11021">
                  <c:v>519.59255291244074</c:v>
                </c:pt>
                <c:pt idx="11022">
                  <c:v>519.59541604794651</c:v>
                </c:pt>
                <c:pt idx="11023">
                  <c:v>519.60379337035238</c:v>
                </c:pt>
                <c:pt idx="11024">
                  <c:v>519.60183159232065</c:v>
                </c:pt>
                <c:pt idx="11025">
                  <c:v>519.57765400360506</c:v>
                </c:pt>
                <c:pt idx="11026">
                  <c:v>519.53863052708152</c:v>
                </c:pt>
                <c:pt idx="11027">
                  <c:v>519.50819645707543</c:v>
                </c:pt>
                <c:pt idx="11028">
                  <c:v>519.48672294078199</c:v>
                </c:pt>
                <c:pt idx="11029">
                  <c:v>519.47516435670298</c:v>
                </c:pt>
                <c:pt idx="11030">
                  <c:v>519.47251330530878</c:v>
                </c:pt>
                <c:pt idx="11031">
                  <c:v>519.47208913708573</c:v>
                </c:pt>
                <c:pt idx="11032">
                  <c:v>519.47150590577894</c:v>
                </c:pt>
                <c:pt idx="11033">
                  <c:v>519.4513579151826</c:v>
                </c:pt>
                <c:pt idx="11034">
                  <c:v>519.41906810920057</c:v>
                </c:pt>
                <c:pt idx="11035">
                  <c:v>519.41222839660338</c:v>
                </c:pt>
                <c:pt idx="11036">
                  <c:v>519.40952432418123</c:v>
                </c:pt>
                <c:pt idx="11037">
                  <c:v>519.39748855085122</c:v>
                </c:pt>
                <c:pt idx="11038">
                  <c:v>519.40029866532916</c:v>
                </c:pt>
                <c:pt idx="11039">
                  <c:v>519.40931224006965</c:v>
                </c:pt>
                <c:pt idx="11040">
                  <c:v>519.38603600882811</c:v>
                </c:pt>
                <c:pt idx="11041">
                  <c:v>519.35459453929218</c:v>
                </c:pt>
                <c:pt idx="11042">
                  <c:v>519.32903840385154</c:v>
                </c:pt>
                <c:pt idx="11043">
                  <c:v>519.30989781278493</c:v>
                </c:pt>
                <c:pt idx="11044">
                  <c:v>519.28874242265886</c:v>
                </c:pt>
                <c:pt idx="11045">
                  <c:v>519.27681269138463</c:v>
                </c:pt>
                <c:pt idx="11046">
                  <c:v>519.28540209790208</c:v>
                </c:pt>
                <c:pt idx="11047">
                  <c:v>519.28476584556745</c:v>
                </c:pt>
                <c:pt idx="11048">
                  <c:v>519.26403462366432</c:v>
                </c:pt>
                <c:pt idx="11049">
                  <c:v>519.23317638543517</c:v>
                </c:pt>
                <c:pt idx="11050">
                  <c:v>519.21647476165128</c:v>
                </c:pt>
                <c:pt idx="11051">
                  <c:v>519.20003824300693</c:v>
                </c:pt>
                <c:pt idx="11052">
                  <c:v>519.17315658186919</c:v>
                </c:pt>
                <c:pt idx="11053">
                  <c:v>519.16668801646722</c:v>
                </c:pt>
                <c:pt idx="11054">
                  <c:v>519.17983723138263</c:v>
                </c:pt>
                <c:pt idx="11055">
                  <c:v>519.17480023373355</c:v>
                </c:pt>
                <c:pt idx="11056">
                  <c:v>519.14489637400641</c:v>
                </c:pt>
                <c:pt idx="11057">
                  <c:v>519.12390004696385</c:v>
                </c:pt>
                <c:pt idx="11058">
                  <c:v>519.10963739046269</c:v>
                </c:pt>
                <c:pt idx="11059">
                  <c:v>519.09844995357901</c:v>
                </c:pt>
                <c:pt idx="11060">
                  <c:v>519.08286177138075</c:v>
                </c:pt>
                <c:pt idx="11061">
                  <c:v>519.07808987887108</c:v>
                </c:pt>
                <c:pt idx="11062">
                  <c:v>519.08853502136446</c:v>
                </c:pt>
                <c:pt idx="11063">
                  <c:v>519.06780379946133</c:v>
                </c:pt>
                <c:pt idx="11064">
                  <c:v>519.01907747483483</c:v>
                </c:pt>
                <c:pt idx="11065">
                  <c:v>518.99808114779239</c:v>
                </c:pt>
                <c:pt idx="11066">
                  <c:v>518.98996893052595</c:v>
                </c:pt>
                <c:pt idx="11067">
                  <c:v>518.96748801470267</c:v>
                </c:pt>
                <c:pt idx="11068">
                  <c:v>518.95746704043233</c:v>
                </c:pt>
                <c:pt idx="11069">
                  <c:v>518.96966187684586</c:v>
                </c:pt>
                <c:pt idx="11070">
                  <c:v>518.96409466891794</c:v>
                </c:pt>
                <c:pt idx="11071">
                  <c:v>518.92883568537434</c:v>
                </c:pt>
                <c:pt idx="11072">
                  <c:v>518.90343861301733</c:v>
                </c:pt>
                <c:pt idx="11073">
                  <c:v>518.89150888174322</c:v>
                </c:pt>
                <c:pt idx="11074">
                  <c:v>518.87311058506702</c:v>
                </c:pt>
                <c:pt idx="11075">
                  <c:v>518.84994039588128</c:v>
                </c:pt>
                <c:pt idx="11076">
                  <c:v>518.84750142859855</c:v>
                </c:pt>
                <c:pt idx="11077">
                  <c:v>518.84628194495713</c:v>
                </c:pt>
                <c:pt idx="11078">
                  <c:v>518.82735343800221</c:v>
                </c:pt>
                <c:pt idx="11079">
                  <c:v>518.79803280958163</c:v>
                </c:pt>
                <c:pt idx="11080">
                  <c:v>518.77443845217272</c:v>
                </c:pt>
                <c:pt idx="11081">
                  <c:v>518.76834103396595</c:v>
                </c:pt>
                <c:pt idx="11082">
                  <c:v>518.75927443819762</c:v>
                </c:pt>
                <c:pt idx="11083">
                  <c:v>518.74909440084366</c:v>
                </c:pt>
                <c:pt idx="11084">
                  <c:v>518.75598713446868</c:v>
                </c:pt>
                <c:pt idx="11085">
                  <c:v>518.75741870222168</c:v>
                </c:pt>
                <c:pt idx="11086">
                  <c:v>518.73318809247814</c:v>
                </c:pt>
                <c:pt idx="11087">
                  <c:v>518.71054811357112</c:v>
                </c:pt>
                <c:pt idx="11088">
                  <c:v>518.70206474910947</c:v>
                </c:pt>
                <c:pt idx="11089">
                  <c:v>518.6919907538113</c:v>
                </c:pt>
                <c:pt idx="11090">
                  <c:v>518.68536312532569</c:v>
                </c:pt>
                <c:pt idx="11091">
                  <c:v>518.68191675851313</c:v>
                </c:pt>
                <c:pt idx="11092">
                  <c:v>518.69628545707008</c:v>
                </c:pt>
                <c:pt idx="11093">
                  <c:v>518.6804321697324</c:v>
                </c:pt>
                <c:pt idx="11094">
                  <c:v>518.64437787077043</c:v>
                </c:pt>
                <c:pt idx="11095">
                  <c:v>518.62873666754433</c:v>
                </c:pt>
                <c:pt idx="11096">
                  <c:v>518.61691297832601</c:v>
                </c:pt>
                <c:pt idx="11097">
                  <c:v>518.58976621204874</c:v>
                </c:pt>
                <c:pt idx="11098">
                  <c:v>518.57963919572273</c:v>
                </c:pt>
                <c:pt idx="11099">
                  <c:v>518.59204611624784</c:v>
                </c:pt>
                <c:pt idx="11100">
                  <c:v>518.58054055319678</c:v>
                </c:pt>
                <c:pt idx="11101">
                  <c:v>518.5625134037158</c:v>
                </c:pt>
                <c:pt idx="11102">
                  <c:v>518.53584382668953</c:v>
                </c:pt>
                <c:pt idx="11103">
                  <c:v>518.52513357905673</c:v>
                </c:pt>
                <c:pt idx="11104">
                  <c:v>518.51325686881046</c:v>
                </c:pt>
                <c:pt idx="11105">
                  <c:v>518.49878212819783</c:v>
                </c:pt>
                <c:pt idx="11106">
                  <c:v>518.48324696702753</c:v>
                </c:pt>
                <c:pt idx="11107">
                  <c:v>518.48547385019867</c:v>
                </c:pt>
                <c:pt idx="11108">
                  <c:v>518.46681044838306</c:v>
                </c:pt>
                <c:pt idx="11109">
                  <c:v>518.42296205832201</c:v>
                </c:pt>
                <c:pt idx="11110">
                  <c:v>518.39989791119206</c:v>
                </c:pt>
                <c:pt idx="11111">
                  <c:v>518.38929370561493</c:v>
                </c:pt>
                <c:pt idx="11112">
                  <c:v>518.37587938555998</c:v>
                </c:pt>
                <c:pt idx="11113">
                  <c:v>518.3770988692014</c:v>
                </c:pt>
                <c:pt idx="11114">
                  <c:v>518.38881651636405</c:v>
                </c:pt>
                <c:pt idx="11115">
                  <c:v>518.37943179442834</c:v>
                </c:pt>
                <c:pt idx="11116">
                  <c:v>518.36612351642918</c:v>
                </c:pt>
                <c:pt idx="11117">
                  <c:v>518.3225932525354</c:v>
                </c:pt>
                <c:pt idx="11118">
                  <c:v>518.29534044420245</c:v>
                </c:pt>
                <c:pt idx="11119">
                  <c:v>518.28346373395618</c:v>
                </c:pt>
                <c:pt idx="11120">
                  <c:v>518.27285952837917</c:v>
                </c:pt>
                <c:pt idx="11121">
                  <c:v>518.26135396532811</c:v>
                </c:pt>
                <c:pt idx="11122">
                  <c:v>518.26389897466663</c:v>
                </c:pt>
                <c:pt idx="11123">
                  <c:v>518.24051670136919</c:v>
                </c:pt>
                <c:pt idx="11124">
                  <c:v>518.20753762202469</c:v>
                </c:pt>
                <c:pt idx="11125">
                  <c:v>518.1769975099628</c:v>
                </c:pt>
                <c:pt idx="11126">
                  <c:v>518.16077307542992</c:v>
                </c:pt>
                <c:pt idx="11127">
                  <c:v>518.15409242591636</c:v>
                </c:pt>
                <c:pt idx="11128">
                  <c:v>518.14104925305662</c:v>
                </c:pt>
                <c:pt idx="11129">
                  <c:v>518.13389141429218</c:v>
                </c:pt>
                <c:pt idx="11130">
                  <c:v>518.13330818298539</c:v>
                </c:pt>
                <c:pt idx="11131">
                  <c:v>518.11517499144873</c:v>
                </c:pt>
                <c:pt idx="11132">
                  <c:v>518.08023413407238</c:v>
                </c:pt>
                <c:pt idx="11133">
                  <c:v>518.07625755698098</c:v>
                </c:pt>
                <c:pt idx="11134">
                  <c:v>518.07912069248675</c:v>
                </c:pt>
                <c:pt idx="11135">
                  <c:v>518.06994805466263</c:v>
                </c:pt>
                <c:pt idx="11136">
                  <c:v>518.06210094253561</c:v>
                </c:pt>
                <c:pt idx="11137">
                  <c:v>518.07047826494147</c:v>
                </c:pt>
                <c:pt idx="11138">
                  <c:v>518.05393570424133</c:v>
                </c:pt>
                <c:pt idx="11139">
                  <c:v>518.01470014360632</c:v>
                </c:pt>
                <c:pt idx="11140">
                  <c:v>517.98453117873964</c:v>
                </c:pt>
                <c:pt idx="11141">
                  <c:v>517.96782955495587</c:v>
                </c:pt>
                <c:pt idx="11142">
                  <c:v>517.95706628629512</c:v>
                </c:pt>
                <c:pt idx="11143">
                  <c:v>517.94285665082191</c:v>
                </c:pt>
                <c:pt idx="11144">
                  <c:v>517.93437328636037</c:v>
                </c:pt>
                <c:pt idx="11145">
                  <c:v>517.94381102932391</c:v>
                </c:pt>
                <c:pt idx="11146">
                  <c:v>517.91984552471979</c:v>
                </c:pt>
                <c:pt idx="11147">
                  <c:v>517.88782082387718</c:v>
                </c:pt>
                <c:pt idx="11148">
                  <c:v>517.86491573983074</c:v>
                </c:pt>
                <c:pt idx="11149">
                  <c:v>517.8639083403009</c:v>
                </c:pt>
                <c:pt idx="11150">
                  <c:v>517.84243482400746</c:v>
                </c:pt>
                <c:pt idx="11151">
                  <c:v>517.84089721419878</c:v>
                </c:pt>
                <c:pt idx="11152">
                  <c:v>517.84079117214299</c:v>
                </c:pt>
                <c:pt idx="11153">
                  <c:v>517.8326259338487</c:v>
                </c:pt>
                <c:pt idx="11154">
                  <c:v>517.79832132880699</c:v>
                </c:pt>
                <c:pt idx="11155">
                  <c:v>517.75516221210853</c:v>
                </c:pt>
                <c:pt idx="11156">
                  <c:v>517.72547043649274</c:v>
                </c:pt>
                <c:pt idx="11157">
                  <c:v>517.70670099262145</c:v>
                </c:pt>
                <c:pt idx="11158">
                  <c:v>517.68607581277411</c:v>
                </c:pt>
                <c:pt idx="11159">
                  <c:v>517.67812265859129</c:v>
                </c:pt>
                <c:pt idx="11160">
                  <c:v>517.68464424502122</c:v>
                </c:pt>
                <c:pt idx="11161">
                  <c:v>517.66677615862397</c:v>
                </c:pt>
                <c:pt idx="11162">
                  <c:v>517.62955539704853</c:v>
                </c:pt>
                <c:pt idx="11163">
                  <c:v>517.6052187452492</c:v>
                </c:pt>
                <c:pt idx="11164">
                  <c:v>517.59037285744137</c:v>
                </c:pt>
                <c:pt idx="11165">
                  <c:v>517.5745195701038</c:v>
                </c:pt>
                <c:pt idx="11166">
                  <c:v>517.56004482949106</c:v>
                </c:pt>
                <c:pt idx="11167">
                  <c:v>517.55829513557092</c:v>
                </c:pt>
                <c:pt idx="11168">
                  <c:v>517.55352324306125</c:v>
                </c:pt>
                <c:pt idx="11169">
                  <c:v>517.52277104688778</c:v>
                </c:pt>
                <c:pt idx="11170">
                  <c:v>517.47780921524122</c:v>
                </c:pt>
                <c:pt idx="11171">
                  <c:v>517.45739611950546</c:v>
                </c:pt>
                <c:pt idx="11172">
                  <c:v>517.4401112644149</c:v>
                </c:pt>
                <c:pt idx="11173">
                  <c:v>517.41248730888674</c:v>
                </c:pt>
                <c:pt idx="11174">
                  <c:v>517.40723822712607</c:v>
                </c:pt>
                <c:pt idx="11175">
                  <c:v>517.41497929719731</c:v>
                </c:pt>
                <c:pt idx="11176">
                  <c:v>517.3923393182904</c:v>
                </c:pt>
                <c:pt idx="11177">
                  <c:v>517.35320979971107</c:v>
                </c:pt>
                <c:pt idx="11178">
                  <c:v>517.33200138855705</c:v>
                </c:pt>
                <c:pt idx="11179">
                  <c:v>517.30262773910863</c:v>
                </c:pt>
                <c:pt idx="11180">
                  <c:v>517.28279787467966</c:v>
                </c:pt>
                <c:pt idx="11181">
                  <c:v>517.2721406480747</c:v>
                </c:pt>
                <c:pt idx="11182">
                  <c:v>517.27378429993917</c:v>
                </c:pt>
                <c:pt idx="11183">
                  <c:v>517.26455864108709</c:v>
                </c:pt>
                <c:pt idx="11184">
                  <c:v>517.24791003833116</c:v>
                </c:pt>
                <c:pt idx="11185">
                  <c:v>517.20130455482013</c:v>
                </c:pt>
                <c:pt idx="11186">
                  <c:v>517.18497407823145</c:v>
                </c:pt>
                <c:pt idx="11187">
                  <c:v>517.16562140305336</c:v>
                </c:pt>
                <c:pt idx="11188">
                  <c:v>517.14610966479165</c:v>
                </c:pt>
                <c:pt idx="11189">
                  <c:v>517.138103489581</c:v>
                </c:pt>
                <c:pt idx="11190">
                  <c:v>517.15279031430521</c:v>
                </c:pt>
                <c:pt idx="11191">
                  <c:v>517.14504924423397</c:v>
                </c:pt>
                <c:pt idx="11192">
                  <c:v>517.1148802793673</c:v>
                </c:pt>
                <c:pt idx="11193">
                  <c:v>517.09913303408541</c:v>
                </c:pt>
                <c:pt idx="11194">
                  <c:v>517.08391599908236</c:v>
                </c:pt>
                <c:pt idx="11195">
                  <c:v>517.07256949911493</c:v>
                </c:pt>
                <c:pt idx="11196">
                  <c:v>517.04282470247142</c:v>
                </c:pt>
                <c:pt idx="11197">
                  <c:v>517.04234751322042</c:v>
                </c:pt>
                <c:pt idx="11198">
                  <c:v>517.03810583098959</c:v>
                </c:pt>
                <c:pt idx="11199">
                  <c:v>517.0135570950788</c:v>
                </c:pt>
                <c:pt idx="11200">
                  <c:v>516.97654841761494</c:v>
                </c:pt>
                <c:pt idx="11201">
                  <c:v>516.95995283588684</c:v>
                </c:pt>
                <c:pt idx="11202">
                  <c:v>516.94091828687613</c:v>
                </c:pt>
                <c:pt idx="11203">
                  <c:v>516.90571232436037</c:v>
                </c:pt>
                <c:pt idx="11204">
                  <c:v>516.89463092953235</c:v>
                </c:pt>
                <c:pt idx="11205">
                  <c:v>516.89102549963616</c:v>
                </c:pt>
                <c:pt idx="11206">
                  <c:v>516.87676284313511</c:v>
                </c:pt>
                <c:pt idx="11207">
                  <c:v>516.84166292267514</c:v>
                </c:pt>
                <c:pt idx="11208">
                  <c:v>516.81345573584019</c:v>
                </c:pt>
                <c:pt idx="11209">
                  <c:v>516.79500441813616</c:v>
                </c:pt>
                <c:pt idx="11210">
                  <c:v>516.78429417050336</c:v>
                </c:pt>
                <c:pt idx="11211">
                  <c:v>516.7687059883051</c:v>
                </c:pt>
                <c:pt idx="11212">
                  <c:v>516.77135703969941</c:v>
                </c:pt>
                <c:pt idx="11213">
                  <c:v>516.7794162359379</c:v>
                </c:pt>
                <c:pt idx="11214">
                  <c:v>516.7566702149752</c:v>
                </c:pt>
                <c:pt idx="11215">
                  <c:v>516.71679840200557</c:v>
                </c:pt>
                <c:pt idx="11216">
                  <c:v>516.69415842309854</c:v>
                </c:pt>
                <c:pt idx="11217">
                  <c:v>516.67984274556954</c:v>
                </c:pt>
                <c:pt idx="11218">
                  <c:v>516.65927058675015</c:v>
                </c:pt>
                <c:pt idx="11219">
                  <c:v>516.64712877136446</c:v>
                </c:pt>
                <c:pt idx="11220">
                  <c:v>516.64331125735669</c:v>
                </c:pt>
                <c:pt idx="11221">
                  <c:v>516.63169965224984</c:v>
                </c:pt>
                <c:pt idx="11222">
                  <c:v>516.59166877619657</c:v>
                </c:pt>
                <c:pt idx="11223">
                  <c:v>516.54744923894032</c:v>
                </c:pt>
                <c:pt idx="11224">
                  <c:v>516.51287952875919</c:v>
                </c:pt>
                <c:pt idx="11225">
                  <c:v>516.48780058256955</c:v>
                </c:pt>
                <c:pt idx="11226">
                  <c:v>516.4605477742366</c:v>
                </c:pt>
                <c:pt idx="11227">
                  <c:v>516.43822592149695</c:v>
                </c:pt>
                <c:pt idx="11228">
                  <c:v>516.44214947756041</c:v>
                </c:pt>
                <c:pt idx="11229">
                  <c:v>516.42560691686026</c:v>
                </c:pt>
                <c:pt idx="11230">
                  <c:v>516.39315804779449</c:v>
                </c:pt>
                <c:pt idx="11231">
                  <c:v>516.37868330718186</c:v>
                </c:pt>
                <c:pt idx="11232">
                  <c:v>516.37910747540502</c:v>
                </c:pt>
                <c:pt idx="11233">
                  <c:v>516.36304210395576</c:v>
                </c:pt>
                <c:pt idx="11234">
                  <c:v>516.35227883529512</c:v>
                </c:pt>
                <c:pt idx="11235">
                  <c:v>516.3533392558528</c:v>
                </c:pt>
                <c:pt idx="11236">
                  <c:v>516.34862038437097</c:v>
                </c:pt>
                <c:pt idx="11237">
                  <c:v>516.32979791947173</c:v>
                </c:pt>
                <c:pt idx="11238">
                  <c:v>516.2925771578964</c:v>
                </c:pt>
                <c:pt idx="11239">
                  <c:v>516.27582251308468</c:v>
                </c:pt>
                <c:pt idx="11240">
                  <c:v>516.25700004818543</c:v>
                </c:pt>
                <c:pt idx="11241">
                  <c:v>516.22683108331876</c:v>
                </c:pt>
                <c:pt idx="11242">
                  <c:v>516.20244141049159</c:v>
                </c:pt>
                <c:pt idx="11243">
                  <c:v>516.19618492920119</c:v>
                </c:pt>
                <c:pt idx="11244">
                  <c:v>516.17555974935385</c:v>
                </c:pt>
                <c:pt idx="11245">
                  <c:v>516.13754367236015</c:v>
                </c:pt>
                <c:pt idx="11246">
                  <c:v>516.10912440141374</c:v>
                </c:pt>
                <c:pt idx="11247">
                  <c:v>516.10101218414729</c:v>
                </c:pt>
                <c:pt idx="11248">
                  <c:v>516.09555101827516</c:v>
                </c:pt>
                <c:pt idx="11249">
                  <c:v>516.07869033140764</c:v>
                </c:pt>
                <c:pt idx="11250">
                  <c:v>516.07354729170277</c:v>
                </c:pt>
                <c:pt idx="11251">
                  <c:v>516.06055713987098</c:v>
                </c:pt>
                <c:pt idx="11252">
                  <c:v>516.02471492502059</c:v>
                </c:pt>
                <c:pt idx="11253">
                  <c:v>515.98123768215476</c:v>
                </c:pt>
                <c:pt idx="11254">
                  <c:v>515.96549043687287</c:v>
                </c:pt>
                <c:pt idx="11255">
                  <c:v>515.95981718688915</c:v>
                </c:pt>
                <c:pt idx="11256">
                  <c:v>515.94099472198991</c:v>
                </c:pt>
                <c:pt idx="11257">
                  <c:v>515.93733627106587</c:v>
                </c:pt>
                <c:pt idx="11258">
                  <c:v>515.94460015188611</c:v>
                </c:pt>
                <c:pt idx="11259">
                  <c:v>515.92466424540123</c:v>
                </c:pt>
                <c:pt idx="11260">
                  <c:v>515.8811870025354</c:v>
                </c:pt>
                <c:pt idx="11261">
                  <c:v>515.85822889746112</c:v>
                </c:pt>
                <c:pt idx="11262">
                  <c:v>515.83744465453015</c:v>
                </c:pt>
                <c:pt idx="11263">
                  <c:v>515.82021282046753</c:v>
                </c:pt>
                <c:pt idx="11264">
                  <c:v>515.79826211492309</c:v>
                </c:pt>
                <c:pt idx="11265">
                  <c:v>515.7963533579192</c:v>
                </c:pt>
                <c:pt idx="11266">
                  <c:v>515.7905740658797</c:v>
                </c:pt>
                <c:pt idx="11267">
                  <c:v>515.75674665008899</c:v>
                </c:pt>
                <c:pt idx="11268">
                  <c:v>515.70404374837108</c:v>
                </c:pt>
                <c:pt idx="11269">
                  <c:v>515.67037539566411</c:v>
                </c:pt>
                <c:pt idx="11270">
                  <c:v>515.6552113816889</c:v>
                </c:pt>
                <c:pt idx="11271">
                  <c:v>515.63135191914057</c:v>
                </c:pt>
                <c:pt idx="11272">
                  <c:v>515.6163469682491</c:v>
                </c:pt>
                <c:pt idx="11273">
                  <c:v>515.6146502953568</c:v>
                </c:pt>
                <c:pt idx="11274">
                  <c:v>515.60399306875183</c:v>
                </c:pt>
                <c:pt idx="11275">
                  <c:v>515.55129016703404</c:v>
                </c:pt>
                <c:pt idx="11276">
                  <c:v>515.50924449192109</c:v>
                </c:pt>
                <c:pt idx="11277">
                  <c:v>515.49153546860737</c:v>
                </c:pt>
                <c:pt idx="11278">
                  <c:v>515.46263900840995</c:v>
                </c:pt>
                <c:pt idx="11279">
                  <c:v>515.44254403884156</c:v>
                </c:pt>
                <c:pt idx="11280">
                  <c:v>515.44084736594925</c:v>
                </c:pt>
                <c:pt idx="11281">
                  <c:v>515.43353046410107</c:v>
                </c:pt>
                <c:pt idx="11282">
                  <c:v>515.40908777024595</c:v>
                </c:pt>
                <c:pt idx="11283">
                  <c:v>515.38172891985721</c:v>
                </c:pt>
                <c:pt idx="11284">
                  <c:v>515.34312961155683</c:v>
                </c:pt>
                <c:pt idx="11285">
                  <c:v>515.32955622841826</c:v>
                </c:pt>
                <c:pt idx="11286">
                  <c:v>515.31227137332769</c:v>
                </c:pt>
                <c:pt idx="11287">
                  <c:v>515.30124299952763</c:v>
                </c:pt>
                <c:pt idx="11288">
                  <c:v>515.3085599013757</c:v>
                </c:pt>
                <c:pt idx="11289">
                  <c:v>515.31889900181329</c:v>
                </c:pt>
                <c:pt idx="11290">
                  <c:v>515.29641808599001</c:v>
                </c:pt>
                <c:pt idx="11291">
                  <c:v>515.26969548793591</c:v>
                </c:pt>
                <c:pt idx="11292">
                  <c:v>515.25203948565013</c:v>
                </c:pt>
                <c:pt idx="11293">
                  <c:v>515.23618619831245</c:v>
                </c:pt>
                <c:pt idx="11294">
                  <c:v>515.2197496796681</c:v>
                </c:pt>
                <c:pt idx="11295">
                  <c:v>515.22065103714215</c:v>
                </c:pt>
                <c:pt idx="11296">
                  <c:v>515.21916644836131</c:v>
                </c:pt>
                <c:pt idx="11297">
                  <c:v>515.19133040872168</c:v>
                </c:pt>
                <c:pt idx="11298">
                  <c:v>515.1446719041827</c:v>
                </c:pt>
                <c:pt idx="11299">
                  <c:v>515.11296532950735</c:v>
                </c:pt>
                <c:pt idx="11300">
                  <c:v>515.0745250842906</c:v>
                </c:pt>
                <c:pt idx="11301">
                  <c:v>515.054058967527</c:v>
                </c:pt>
                <c:pt idx="11302">
                  <c:v>515.03348680870749</c:v>
                </c:pt>
                <c:pt idx="11303">
                  <c:v>515.0316840937594</c:v>
                </c:pt>
                <c:pt idx="11304">
                  <c:v>515.01482340689199</c:v>
                </c:pt>
                <c:pt idx="11305">
                  <c:v>514.9848665261369</c:v>
                </c:pt>
                <c:pt idx="11306">
                  <c:v>514.93502675992477</c:v>
                </c:pt>
                <c:pt idx="11307">
                  <c:v>514.91169750765528</c:v>
                </c:pt>
                <c:pt idx="11308">
                  <c:v>514.88630043529838</c:v>
                </c:pt>
                <c:pt idx="11309">
                  <c:v>514.87564320869342</c:v>
                </c:pt>
                <c:pt idx="11310">
                  <c:v>514.86344837227978</c:v>
                </c:pt>
                <c:pt idx="11311">
                  <c:v>514.87437070402416</c:v>
                </c:pt>
                <c:pt idx="11312">
                  <c:v>514.85342739800956</c:v>
                </c:pt>
                <c:pt idx="11313">
                  <c:v>514.81456298456976</c:v>
                </c:pt>
                <c:pt idx="11314">
                  <c:v>514.77336564590291</c:v>
                </c:pt>
                <c:pt idx="11315">
                  <c:v>514.75189212960947</c:v>
                </c:pt>
                <c:pt idx="11316">
                  <c:v>514.72060972315717</c:v>
                </c:pt>
                <c:pt idx="11317">
                  <c:v>514.70104496386762</c:v>
                </c:pt>
                <c:pt idx="11318">
                  <c:v>514.6998254802262</c:v>
                </c:pt>
                <c:pt idx="11319">
                  <c:v>514.70242351059255</c:v>
                </c:pt>
                <c:pt idx="11320">
                  <c:v>514.67469351300872</c:v>
                </c:pt>
                <c:pt idx="11321">
                  <c:v>514.63885129815833</c:v>
                </c:pt>
                <c:pt idx="11322">
                  <c:v>514.62623229352164</c:v>
                </c:pt>
                <c:pt idx="11323">
                  <c:v>514.61297703655032</c:v>
                </c:pt>
                <c:pt idx="11324">
                  <c:v>514.57193876096721</c:v>
                </c:pt>
                <c:pt idx="11325">
                  <c:v>514.56324331239409</c:v>
                </c:pt>
                <c:pt idx="11326">
                  <c:v>514.55979694558152</c:v>
                </c:pt>
                <c:pt idx="11327">
                  <c:v>514.53774019798129</c:v>
                </c:pt>
                <c:pt idx="11328">
                  <c:v>514.49654285931456</c:v>
                </c:pt>
                <c:pt idx="11329">
                  <c:v>514.4679645252844</c:v>
                </c:pt>
                <c:pt idx="11330">
                  <c:v>514.44585475665633</c:v>
                </c:pt>
                <c:pt idx="11331">
                  <c:v>514.42485842961378</c:v>
                </c:pt>
                <c:pt idx="11332">
                  <c:v>514.3921444554087</c:v>
                </c:pt>
                <c:pt idx="11333">
                  <c:v>514.3814342077759</c:v>
                </c:pt>
                <c:pt idx="11334">
                  <c:v>514.37666231526623</c:v>
                </c:pt>
                <c:pt idx="11335">
                  <c:v>514.34437250928409</c:v>
                </c:pt>
                <c:pt idx="11336">
                  <c:v>514.2981911939961</c:v>
                </c:pt>
                <c:pt idx="11337">
                  <c:v>514.27586934125645</c:v>
                </c:pt>
                <c:pt idx="11338">
                  <c:v>514.25147966842928</c:v>
                </c:pt>
                <c:pt idx="11339">
                  <c:v>514.22258320823187</c:v>
                </c:pt>
                <c:pt idx="11340">
                  <c:v>514.20694200500577</c:v>
                </c:pt>
                <c:pt idx="11341">
                  <c:v>514.22093955636751</c:v>
                </c:pt>
                <c:pt idx="11342">
                  <c:v>514.21155483443181</c:v>
                </c:pt>
                <c:pt idx="11343">
                  <c:v>514.17454615696795</c:v>
                </c:pt>
                <c:pt idx="11344">
                  <c:v>514.14676313835616</c:v>
                </c:pt>
                <c:pt idx="11345">
                  <c:v>514.12629702159245</c:v>
                </c:pt>
                <c:pt idx="11346">
                  <c:v>514.09639316186519</c:v>
                </c:pt>
                <c:pt idx="11347">
                  <c:v>514.07067796334093</c:v>
                </c:pt>
                <c:pt idx="11348">
                  <c:v>514.05991469468029</c:v>
                </c:pt>
                <c:pt idx="11349">
                  <c:v>514.05312800311094</c:v>
                </c:pt>
                <c:pt idx="11350">
                  <c:v>514.02147444946354</c:v>
                </c:pt>
                <c:pt idx="11351">
                  <c:v>513.97868647996017</c:v>
                </c:pt>
                <c:pt idx="11352">
                  <c:v>513.95132762957144</c:v>
                </c:pt>
                <c:pt idx="11353">
                  <c:v>513.94788126275887</c:v>
                </c:pt>
                <c:pt idx="11354">
                  <c:v>513.92571847310296</c:v>
                </c:pt>
                <c:pt idx="11355">
                  <c:v>513.90382078858636</c:v>
                </c:pt>
                <c:pt idx="11356">
                  <c:v>513.89475419281803</c:v>
                </c:pt>
                <c:pt idx="11357">
                  <c:v>513.88033247323324</c:v>
                </c:pt>
                <c:pt idx="11358">
                  <c:v>513.83812773503666</c:v>
                </c:pt>
                <c:pt idx="11359">
                  <c:v>513.79799081692761</c:v>
                </c:pt>
                <c:pt idx="11360">
                  <c:v>513.77858512072157</c:v>
                </c:pt>
                <c:pt idx="11361">
                  <c:v>513.75737670956755</c:v>
                </c:pt>
                <c:pt idx="11362">
                  <c:v>513.73065411151345</c:v>
                </c:pt>
                <c:pt idx="11363">
                  <c:v>513.70658256485353</c:v>
                </c:pt>
                <c:pt idx="11364">
                  <c:v>513.6975159690852</c:v>
                </c:pt>
                <c:pt idx="11365">
                  <c:v>513.6760954738196</c:v>
                </c:pt>
                <c:pt idx="11366">
                  <c:v>513.63113364217293</c:v>
                </c:pt>
                <c:pt idx="11367">
                  <c:v>513.59661695301975</c:v>
                </c:pt>
                <c:pt idx="11368">
                  <c:v>513.57954418204076</c:v>
                </c:pt>
                <c:pt idx="11369">
                  <c:v>513.55732837135679</c:v>
                </c:pt>
                <c:pt idx="11370">
                  <c:v>513.52297074528724</c:v>
                </c:pt>
                <c:pt idx="11371">
                  <c:v>513.51809281072178</c:v>
                </c:pt>
                <c:pt idx="11372">
                  <c:v>513.50467849066683</c:v>
                </c:pt>
                <c:pt idx="11373">
                  <c:v>513.4719114954338</c:v>
                </c:pt>
                <c:pt idx="11374">
                  <c:v>513.43877335300567</c:v>
                </c:pt>
                <c:pt idx="11375">
                  <c:v>513.42440465444872</c:v>
                </c:pt>
                <c:pt idx="11376">
                  <c:v>513.40918761944567</c:v>
                </c:pt>
                <c:pt idx="11377">
                  <c:v>513.39540215219552</c:v>
                </c:pt>
                <c:pt idx="11378">
                  <c:v>513.37005810086646</c:v>
                </c:pt>
                <c:pt idx="11379">
                  <c:v>513.35531825511441</c:v>
                </c:pt>
                <c:pt idx="11380">
                  <c:v>513.3236647014669</c:v>
                </c:pt>
                <c:pt idx="11381">
                  <c:v>513.26475833948655</c:v>
                </c:pt>
                <c:pt idx="11382">
                  <c:v>513.21931931858899</c:v>
                </c:pt>
                <c:pt idx="11383">
                  <c:v>513.20023174855032</c:v>
                </c:pt>
                <c:pt idx="11384">
                  <c:v>513.17234268788275</c:v>
                </c:pt>
                <c:pt idx="11385">
                  <c:v>513.15235376037003</c:v>
                </c:pt>
                <c:pt idx="11386">
                  <c:v>513.13936360853813</c:v>
                </c:pt>
                <c:pt idx="11387">
                  <c:v>513.12600230951102</c:v>
                </c:pt>
                <c:pt idx="11388">
                  <c:v>513.08528216009529</c:v>
                </c:pt>
                <c:pt idx="11389">
                  <c:v>513.03544239388327</c:v>
                </c:pt>
                <c:pt idx="11390">
                  <c:v>513.00495530284923</c:v>
                </c:pt>
                <c:pt idx="11391">
                  <c:v>512.98539054355967</c:v>
                </c:pt>
                <c:pt idx="11392">
                  <c:v>512.95400209505158</c:v>
                </c:pt>
                <c:pt idx="11393">
                  <c:v>512.94186027966589</c:v>
                </c:pt>
                <c:pt idx="11394">
                  <c:v>512.94005756471779</c:v>
                </c:pt>
                <c:pt idx="11395">
                  <c:v>512.9181598802013</c:v>
                </c:pt>
                <c:pt idx="11396">
                  <c:v>512.88952852514331</c:v>
                </c:pt>
                <c:pt idx="11397">
                  <c:v>512.84324116779953</c:v>
                </c:pt>
                <c:pt idx="11398">
                  <c:v>512.81556419124342</c:v>
                </c:pt>
                <c:pt idx="11399">
                  <c:v>512.79859746232023</c:v>
                </c:pt>
                <c:pt idx="11400">
                  <c:v>512.78226698573155</c:v>
                </c:pt>
                <c:pt idx="11401">
                  <c:v>512.76095253252174</c:v>
                </c:pt>
                <c:pt idx="11402">
                  <c:v>512.76519421475257</c:v>
                </c:pt>
                <c:pt idx="11403">
                  <c:v>512.73894880594946</c:v>
                </c:pt>
                <c:pt idx="11404">
                  <c:v>512.68332974769794</c:v>
                </c:pt>
                <c:pt idx="11405">
                  <c:v>512.63778468474459</c:v>
                </c:pt>
                <c:pt idx="11406">
                  <c:v>512.61991659834723</c:v>
                </c:pt>
                <c:pt idx="11407">
                  <c:v>512.59229264281907</c:v>
                </c:pt>
                <c:pt idx="11408">
                  <c:v>512.57203861016694</c:v>
                </c:pt>
                <c:pt idx="11409">
                  <c:v>512.56816807513133</c:v>
                </c:pt>
                <c:pt idx="11410">
                  <c:v>512.55957866861388</c:v>
                </c:pt>
                <c:pt idx="11411">
                  <c:v>512.52479687432128</c:v>
                </c:pt>
                <c:pt idx="11412">
                  <c:v>512.48291026229197</c:v>
                </c:pt>
                <c:pt idx="11413">
                  <c:v>512.4500902460311</c:v>
                </c:pt>
                <c:pt idx="11414">
                  <c:v>512.42257233255873</c:v>
                </c:pt>
                <c:pt idx="11415">
                  <c:v>512.39277451488726</c:v>
                </c:pt>
                <c:pt idx="11416">
                  <c:v>512.36753650561388</c:v>
                </c:pt>
                <c:pt idx="11417">
                  <c:v>512.35613698461862</c:v>
                </c:pt>
                <c:pt idx="11418">
                  <c:v>512.32358207349705</c:v>
                </c:pt>
                <c:pt idx="11419">
                  <c:v>512.27087917177926</c:v>
                </c:pt>
                <c:pt idx="11420">
                  <c:v>512.23763498729522</c:v>
                </c:pt>
                <c:pt idx="11421">
                  <c:v>512.21154864157575</c:v>
                </c:pt>
                <c:pt idx="11422">
                  <c:v>512.19219596639766</c:v>
                </c:pt>
                <c:pt idx="11423">
                  <c:v>512.18031925615139</c:v>
                </c:pt>
                <c:pt idx="11424">
                  <c:v>512.18509114866106</c:v>
                </c:pt>
                <c:pt idx="11425">
                  <c:v>512.17072245010422</c:v>
                </c:pt>
                <c:pt idx="11426">
                  <c:v>512.14442402027316</c:v>
                </c:pt>
                <c:pt idx="11427">
                  <c:v>512.0944251909774</c:v>
                </c:pt>
                <c:pt idx="11428">
                  <c:v>512.05842391304338</c:v>
                </c:pt>
                <c:pt idx="11429">
                  <c:v>512.02624014911714</c:v>
                </c:pt>
                <c:pt idx="11430">
                  <c:v>511.99145835482449</c:v>
                </c:pt>
                <c:pt idx="11431">
                  <c:v>511.96187262126455</c:v>
                </c:pt>
                <c:pt idx="11432">
                  <c:v>511.9542375932491</c:v>
                </c:pt>
                <c:pt idx="11433">
                  <c:v>511.92952979425462</c:v>
                </c:pt>
                <c:pt idx="11434">
                  <c:v>511.884090773357</c:v>
                </c:pt>
                <c:pt idx="11435">
                  <c:v>511.85715609119137</c:v>
                </c:pt>
                <c:pt idx="11436">
                  <c:v>511.83441007022861</c:v>
                </c:pt>
                <c:pt idx="11437">
                  <c:v>511.80233234835811</c:v>
                </c:pt>
                <c:pt idx="11438">
                  <c:v>511.77306474096548</c:v>
                </c:pt>
                <c:pt idx="11439">
                  <c:v>511.75859000035285</c:v>
                </c:pt>
                <c:pt idx="11440">
                  <c:v>511.72683040464966</c:v>
                </c:pt>
                <c:pt idx="11441">
                  <c:v>511.69104121082717</c:v>
                </c:pt>
                <c:pt idx="11442">
                  <c:v>511.64772303104496</c:v>
                </c:pt>
                <c:pt idx="11443">
                  <c:v>511.61156269002731</c:v>
                </c:pt>
                <c:pt idx="11444">
                  <c:v>511.58006819946354</c:v>
                </c:pt>
                <c:pt idx="11445">
                  <c:v>511.55111871823823</c:v>
                </c:pt>
                <c:pt idx="11446">
                  <c:v>511.53049353839089</c:v>
                </c:pt>
                <c:pt idx="11447">
                  <c:v>511.51071669498975</c:v>
                </c:pt>
                <c:pt idx="11448">
                  <c:v>511.48675119038563</c:v>
                </c:pt>
                <c:pt idx="11449">
                  <c:v>511.45027272320067</c:v>
                </c:pt>
                <c:pt idx="11450">
                  <c:v>511.42503471392729</c:v>
                </c:pt>
                <c:pt idx="11451">
                  <c:v>511.39969066259823</c:v>
                </c:pt>
                <c:pt idx="11452">
                  <c:v>511.3789064196672</c:v>
                </c:pt>
                <c:pt idx="11453">
                  <c:v>511.36045510196317</c:v>
                </c:pt>
                <c:pt idx="11454">
                  <c:v>511.35011600152558</c:v>
                </c:pt>
                <c:pt idx="11455">
                  <c:v>511.34306420481687</c:v>
                </c:pt>
                <c:pt idx="11456">
                  <c:v>511.30706292688285</c:v>
                </c:pt>
                <c:pt idx="11457">
                  <c:v>511.26045744337176</c:v>
                </c:pt>
                <c:pt idx="11458">
                  <c:v>511.23283348784361</c:v>
                </c:pt>
                <c:pt idx="11459">
                  <c:v>511.20711828931934</c:v>
                </c:pt>
                <c:pt idx="11460">
                  <c:v>511.16973846466027</c:v>
                </c:pt>
                <c:pt idx="11461">
                  <c:v>511.14985557920335</c:v>
                </c:pt>
                <c:pt idx="11462">
                  <c:v>511.14455347641484</c:v>
                </c:pt>
                <c:pt idx="11463">
                  <c:v>511.11433149052027</c:v>
                </c:pt>
                <c:pt idx="11464">
                  <c:v>511.0600379579659</c:v>
                </c:pt>
                <c:pt idx="11465">
                  <c:v>511.0171439464068</c:v>
                </c:pt>
                <c:pt idx="11466">
                  <c:v>510.9809305843612</c:v>
                </c:pt>
                <c:pt idx="11467">
                  <c:v>510.94286148633967</c:v>
                </c:pt>
                <c:pt idx="11468">
                  <c:v>510.90919313363258</c:v>
                </c:pt>
                <c:pt idx="11469">
                  <c:v>510.89243848882091</c:v>
                </c:pt>
                <c:pt idx="11470">
                  <c:v>510.87170726691778</c:v>
                </c:pt>
                <c:pt idx="11471">
                  <c:v>510.84609811044925</c:v>
                </c:pt>
                <c:pt idx="11472">
                  <c:v>510.80399941430846</c:v>
                </c:pt>
                <c:pt idx="11473">
                  <c:v>510.76465781161767</c:v>
                </c:pt>
                <c:pt idx="11474">
                  <c:v>510.74180574859918</c:v>
                </c:pt>
                <c:pt idx="11475">
                  <c:v>510.71778722296716</c:v>
                </c:pt>
                <c:pt idx="11476">
                  <c:v>510.690163267439</c:v>
                </c:pt>
                <c:pt idx="11477">
                  <c:v>510.67611269504943</c:v>
                </c:pt>
                <c:pt idx="11478">
                  <c:v>510.6580325245406</c:v>
                </c:pt>
                <c:pt idx="11479">
                  <c:v>510.6259017816422</c:v>
                </c:pt>
                <c:pt idx="11480">
                  <c:v>510.57961442429848</c:v>
                </c:pt>
                <c:pt idx="11481">
                  <c:v>510.54668836598177</c:v>
                </c:pt>
                <c:pt idx="11482">
                  <c:v>510.51922347353729</c:v>
                </c:pt>
                <c:pt idx="11483">
                  <c:v>510.47654154608972</c:v>
                </c:pt>
                <c:pt idx="11484">
                  <c:v>510.43894963731913</c:v>
                </c:pt>
                <c:pt idx="11485">
                  <c:v>510.41095453459576</c:v>
                </c:pt>
                <c:pt idx="11486">
                  <c:v>510.36874979639919</c:v>
                </c:pt>
                <c:pt idx="11487">
                  <c:v>510.3226215021391</c:v>
                </c:pt>
                <c:pt idx="11488">
                  <c:v>510.2886880442926</c:v>
                </c:pt>
                <c:pt idx="11489">
                  <c:v>510.27145621022993</c:v>
                </c:pt>
                <c:pt idx="11490">
                  <c:v>510.24764976870949</c:v>
                </c:pt>
                <c:pt idx="11491">
                  <c:v>510.22813803044772</c:v>
                </c:pt>
                <c:pt idx="11492">
                  <c:v>510.198022086609</c:v>
                </c:pt>
                <c:pt idx="11493">
                  <c:v>510.17140553061063</c:v>
                </c:pt>
                <c:pt idx="11494">
                  <c:v>510.1207174279524</c:v>
                </c:pt>
                <c:pt idx="11495">
                  <c:v>510.07130182996343</c:v>
                </c:pt>
                <c:pt idx="11496">
                  <c:v>510.03943619220445</c:v>
                </c:pt>
                <c:pt idx="11497">
                  <c:v>510.02077279038889</c:v>
                </c:pt>
                <c:pt idx="11498">
                  <c:v>510.00566179744163</c:v>
                </c:pt>
                <c:pt idx="11499">
                  <c:v>509.99102799374532</c:v>
                </c:pt>
                <c:pt idx="11500">
                  <c:v>509.97904524144326</c:v>
                </c:pt>
                <c:pt idx="11501">
                  <c:v>509.95476161067188</c:v>
                </c:pt>
                <c:pt idx="11502">
                  <c:v>509.90916352669063</c:v>
                </c:pt>
                <c:pt idx="11503">
                  <c:v>509.87925966696343</c:v>
                </c:pt>
                <c:pt idx="11504">
                  <c:v>509.85958886561804</c:v>
                </c:pt>
                <c:pt idx="11505">
                  <c:v>509.84479599883804</c:v>
                </c:pt>
                <c:pt idx="11506">
                  <c:v>509.82448894515807</c:v>
                </c:pt>
                <c:pt idx="11507">
                  <c:v>509.81579349658489</c:v>
                </c:pt>
                <c:pt idx="11508">
                  <c:v>509.79304747562213</c:v>
                </c:pt>
                <c:pt idx="11509">
                  <c:v>509.74633595005531</c:v>
                </c:pt>
                <c:pt idx="11510">
                  <c:v>509.69654920487113</c:v>
                </c:pt>
                <c:pt idx="11511">
                  <c:v>509.64564901810138</c:v>
                </c:pt>
                <c:pt idx="11512">
                  <c:v>509.60826919344237</c:v>
                </c:pt>
                <c:pt idx="11513">
                  <c:v>509.56298923562844</c:v>
                </c:pt>
                <c:pt idx="11514">
                  <c:v>509.54533323334266</c:v>
                </c:pt>
                <c:pt idx="11515">
                  <c:v>509.53096453478582</c:v>
                </c:pt>
                <c:pt idx="11516">
                  <c:v>509.51145279652405</c:v>
                </c:pt>
                <c:pt idx="11517">
                  <c:v>509.47073264710826</c:v>
                </c:pt>
                <c:pt idx="11518">
                  <c:v>509.43462532711845</c:v>
                </c:pt>
                <c:pt idx="11519">
                  <c:v>509.4038731309451</c:v>
                </c:pt>
                <c:pt idx="11520">
                  <c:v>509.37534781794284</c:v>
                </c:pt>
                <c:pt idx="11521">
                  <c:v>509.35074606100414</c:v>
                </c:pt>
                <c:pt idx="11522">
                  <c:v>509.3301739021847</c:v>
                </c:pt>
                <c:pt idx="11523">
                  <c:v>509.31914552838458</c:v>
                </c:pt>
                <c:pt idx="11524">
                  <c:v>509.28165966166978</c:v>
                </c:pt>
                <c:pt idx="11525">
                  <c:v>509.21649681839892</c:v>
                </c:pt>
                <c:pt idx="11526">
                  <c:v>509.16522548443396</c:v>
                </c:pt>
                <c:pt idx="11527">
                  <c:v>509.1377075709616</c:v>
                </c:pt>
                <c:pt idx="11528">
                  <c:v>509.10334994489199</c:v>
                </c:pt>
                <c:pt idx="11529">
                  <c:v>509.06734866695797</c:v>
                </c:pt>
                <c:pt idx="11530">
                  <c:v>509.05870623941269</c:v>
                </c:pt>
                <c:pt idx="11531">
                  <c:v>509.03474073480862</c:v>
                </c:pt>
                <c:pt idx="11532">
                  <c:v>508.98696878868407</c:v>
                </c:pt>
                <c:pt idx="11533">
                  <c:v>508.93352359257585</c:v>
                </c:pt>
                <c:pt idx="11534">
                  <c:v>508.89969617678508</c:v>
                </c:pt>
                <c:pt idx="11535">
                  <c:v>508.87164805303388</c:v>
                </c:pt>
                <c:pt idx="11536">
                  <c:v>508.84238044564125</c:v>
                </c:pt>
                <c:pt idx="11537">
                  <c:v>508.83050373539498</c:v>
                </c:pt>
                <c:pt idx="11538">
                  <c:v>508.82445933821606</c:v>
                </c:pt>
                <c:pt idx="11539">
                  <c:v>508.79879716071963</c:v>
                </c:pt>
                <c:pt idx="11540">
                  <c:v>508.73936058846039</c:v>
                </c:pt>
                <c:pt idx="11541">
                  <c:v>508.703995562861</c:v>
                </c:pt>
                <c:pt idx="11542">
                  <c:v>508.66555531764425</c:v>
                </c:pt>
                <c:pt idx="11543">
                  <c:v>508.62510027336788</c:v>
                </c:pt>
                <c:pt idx="11544">
                  <c:v>508.57621488565775</c:v>
                </c:pt>
                <c:pt idx="11545">
                  <c:v>508.56486838569032</c:v>
                </c:pt>
                <c:pt idx="11546">
                  <c:v>508.53411618951696</c:v>
                </c:pt>
                <c:pt idx="11547">
                  <c:v>508.48703351675493</c:v>
                </c:pt>
                <c:pt idx="11548">
                  <c:v>508.428816428137</c:v>
                </c:pt>
                <c:pt idx="11549">
                  <c:v>508.40469186044925</c:v>
                </c:pt>
                <c:pt idx="11550">
                  <c:v>508.3774920731442</c:v>
                </c:pt>
                <c:pt idx="11551">
                  <c:v>508.35151176948045</c:v>
                </c:pt>
                <c:pt idx="11552">
                  <c:v>508.32733418076481</c:v>
                </c:pt>
                <c:pt idx="11553">
                  <c:v>508.32319854058977</c:v>
                </c:pt>
                <c:pt idx="11554">
                  <c:v>508.29552156403372</c:v>
                </c:pt>
                <c:pt idx="11555">
                  <c:v>508.24244751512066</c:v>
                </c:pt>
                <c:pt idx="11556">
                  <c:v>508.19133524423938</c:v>
                </c:pt>
                <c:pt idx="11557">
                  <c:v>508.16201461581892</c:v>
                </c:pt>
                <c:pt idx="11558">
                  <c:v>508.12696771638679</c:v>
                </c:pt>
                <c:pt idx="11559">
                  <c:v>508.09860146646827</c:v>
                </c:pt>
                <c:pt idx="11560">
                  <c:v>508.07288626794394</c:v>
                </c:pt>
                <c:pt idx="11561">
                  <c:v>508.06085049461404</c:v>
                </c:pt>
                <c:pt idx="11562">
                  <c:v>508.02315254378766</c:v>
                </c:pt>
                <c:pt idx="11563">
                  <c:v>507.96239044583126</c:v>
                </c:pt>
                <c:pt idx="11564">
                  <c:v>507.91721653007312</c:v>
                </c:pt>
                <c:pt idx="11565">
                  <c:v>507.89356915163637</c:v>
                </c:pt>
                <c:pt idx="11566">
                  <c:v>507.84828919382244</c:v>
                </c:pt>
                <c:pt idx="11567">
                  <c:v>507.81170468458168</c:v>
                </c:pt>
                <c:pt idx="11568">
                  <c:v>507.79585139724401</c:v>
                </c:pt>
                <c:pt idx="11569">
                  <c:v>507.77215099777931</c:v>
                </c:pt>
                <c:pt idx="11570">
                  <c:v>507.7226293577346</c:v>
                </c:pt>
                <c:pt idx="11571">
                  <c:v>507.68053066159376</c:v>
                </c:pt>
                <c:pt idx="11572">
                  <c:v>507.65152815934061</c:v>
                </c:pt>
                <c:pt idx="11573">
                  <c:v>507.61918533233063</c:v>
                </c:pt>
                <c:pt idx="11574">
                  <c:v>507.57592017357638</c:v>
                </c:pt>
                <c:pt idx="11575">
                  <c:v>507.5547117624223</c:v>
                </c:pt>
                <c:pt idx="11576">
                  <c:v>507.53281407790575</c:v>
                </c:pt>
                <c:pt idx="11577">
                  <c:v>507.49914572519867</c:v>
                </c:pt>
                <c:pt idx="11578">
                  <c:v>507.44951804309812</c:v>
                </c:pt>
                <c:pt idx="11579">
                  <c:v>507.41054758760254</c:v>
                </c:pt>
                <c:pt idx="11580">
                  <c:v>507.38827875589078</c:v>
                </c:pt>
                <c:pt idx="11581">
                  <c:v>507.35577686579717</c:v>
                </c:pt>
                <c:pt idx="11582">
                  <c:v>507.3264562373767</c:v>
                </c:pt>
                <c:pt idx="11583">
                  <c:v>507.32656227943244</c:v>
                </c:pt>
                <c:pt idx="11584">
                  <c:v>507.31484463226985</c:v>
                </c:pt>
                <c:pt idx="11585">
                  <c:v>507.25896046887891</c:v>
                </c:pt>
                <c:pt idx="11586">
                  <c:v>507.21505905778997</c:v>
                </c:pt>
                <c:pt idx="11587">
                  <c:v>507.17232410931456</c:v>
                </c:pt>
                <c:pt idx="11588">
                  <c:v>507.12206017487938</c:v>
                </c:pt>
                <c:pt idx="11589">
                  <c:v>507.07550771239625</c:v>
                </c:pt>
                <c:pt idx="11590">
                  <c:v>507.04517968444594</c:v>
                </c:pt>
                <c:pt idx="11591">
                  <c:v>507.01957052797741</c:v>
                </c:pt>
                <c:pt idx="11592">
                  <c:v>506.98113028276066</c:v>
                </c:pt>
                <c:pt idx="11593">
                  <c:v>506.91888359602348</c:v>
                </c:pt>
                <c:pt idx="11594">
                  <c:v>506.86824851439314</c:v>
                </c:pt>
                <c:pt idx="11595">
                  <c:v>506.83489828785338</c:v>
                </c:pt>
                <c:pt idx="11596">
                  <c:v>506.80027555664441</c:v>
                </c:pt>
                <c:pt idx="11597">
                  <c:v>506.76644814085364</c:v>
                </c:pt>
                <c:pt idx="11598">
                  <c:v>506.75929030208914</c:v>
                </c:pt>
                <c:pt idx="11599">
                  <c:v>506.74725452875924</c:v>
                </c:pt>
                <c:pt idx="11600">
                  <c:v>506.70611021112035</c:v>
                </c:pt>
                <c:pt idx="11601">
                  <c:v>506.65616440285254</c:v>
                </c:pt>
                <c:pt idx="11602">
                  <c:v>506.62779815293396</c:v>
                </c:pt>
                <c:pt idx="11603">
                  <c:v>506.59428886331057</c:v>
                </c:pt>
                <c:pt idx="11604">
                  <c:v>506.55165995689089</c:v>
                </c:pt>
                <c:pt idx="11605">
                  <c:v>506.51131095467025</c:v>
                </c:pt>
                <c:pt idx="11606">
                  <c:v>506.48315678886325</c:v>
                </c:pt>
                <c:pt idx="11607">
                  <c:v>506.4425426815032</c:v>
                </c:pt>
                <c:pt idx="11608">
                  <c:v>506.38363631952279</c:v>
                </c:pt>
                <c:pt idx="11609">
                  <c:v>506.32313932670581</c:v>
                </c:pt>
                <c:pt idx="11610">
                  <c:v>506.29281129875551</c:v>
                </c:pt>
                <c:pt idx="11611">
                  <c:v>506.25951409324364</c:v>
                </c:pt>
                <c:pt idx="11612">
                  <c:v>506.20946224292004</c:v>
                </c:pt>
                <c:pt idx="11613">
                  <c:v>506.179028172914</c:v>
                </c:pt>
                <c:pt idx="11614">
                  <c:v>506.16110706548881</c:v>
                </c:pt>
                <c:pt idx="11615">
                  <c:v>506.12595412400094</c:v>
                </c:pt>
                <c:pt idx="11616">
                  <c:v>506.08040906104759</c:v>
                </c:pt>
                <c:pt idx="11617">
                  <c:v>506.0516716639338</c:v>
                </c:pt>
                <c:pt idx="11618">
                  <c:v>506.03470493501055</c:v>
                </c:pt>
                <c:pt idx="11619">
                  <c:v>505.99981709866216</c:v>
                </c:pt>
                <c:pt idx="11620">
                  <c:v>505.97054949126954</c:v>
                </c:pt>
                <c:pt idx="11621">
                  <c:v>505.9539008885136</c:v>
                </c:pt>
                <c:pt idx="11622">
                  <c:v>505.92304265028446</c:v>
                </c:pt>
                <c:pt idx="11623">
                  <c:v>505.85846303832034</c:v>
                </c:pt>
                <c:pt idx="11624">
                  <c:v>505.8056540945467</c:v>
                </c:pt>
                <c:pt idx="11625">
                  <c:v>505.7613815362626</c:v>
                </c:pt>
                <c:pt idx="11626">
                  <c:v>505.71371563219384</c:v>
                </c:pt>
                <c:pt idx="11627">
                  <c:v>505.67617674445114</c:v>
                </c:pt>
                <c:pt idx="11628">
                  <c:v>505.65608177488264</c:v>
                </c:pt>
                <c:pt idx="11629">
                  <c:v>505.64229630763253</c:v>
                </c:pt>
                <c:pt idx="11630">
                  <c:v>505.58996455310989</c:v>
                </c:pt>
                <c:pt idx="11631">
                  <c:v>505.53826905092183</c:v>
                </c:pt>
                <c:pt idx="11632">
                  <c:v>505.50179058373686</c:v>
                </c:pt>
                <c:pt idx="11633">
                  <c:v>505.47077328242403</c:v>
                </c:pt>
                <c:pt idx="11634">
                  <c:v>505.43100751151019</c:v>
                </c:pt>
                <c:pt idx="11635">
                  <c:v>505.40985212138401</c:v>
                </c:pt>
                <c:pt idx="11636">
                  <c:v>505.38832558406261</c:v>
                </c:pt>
                <c:pt idx="11637">
                  <c:v>505.34490136222468</c:v>
                </c:pt>
                <c:pt idx="11638">
                  <c:v>505.27067192318543</c:v>
                </c:pt>
                <c:pt idx="11639">
                  <c:v>505.21006888831272</c:v>
                </c:pt>
                <c:pt idx="11640">
                  <c:v>505.16309225760648</c:v>
                </c:pt>
                <c:pt idx="11641">
                  <c:v>505.11770625773676</c:v>
                </c:pt>
                <c:pt idx="11642">
                  <c:v>505.07751631859981</c:v>
                </c:pt>
                <c:pt idx="11643">
                  <c:v>505.05402800324669</c:v>
                </c:pt>
                <c:pt idx="11644">
                  <c:v>505.02704030005316</c:v>
                </c:pt>
                <c:pt idx="11645">
                  <c:v>504.98531275110753</c:v>
                </c:pt>
                <c:pt idx="11646">
                  <c:v>504.9239144008165</c:v>
                </c:pt>
                <c:pt idx="11647">
                  <c:v>504.87333234021406</c:v>
                </c:pt>
                <c:pt idx="11648">
                  <c:v>504.84830641505226</c:v>
                </c:pt>
                <c:pt idx="11649">
                  <c:v>504.8096010646961</c:v>
                </c:pt>
                <c:pt idx="11650">
                  <c:v>504.77185009284187</c:v>
                </c:pt>
                <c:pt idx="11651">
                  <c:v>504.75939015128887</c:v>
                </c:pt>
                <c:pt idx="11652">
                  <c:v>504.73208432192803</c:v>
                </c:pt>
                <c:pt idx="11653">
                  <c:v>504.6689362777168</c:v>
                </c:pt>
                <c:pt idx="11654">
                  <c:v>504.61846025917009</c:v>
                </c:pt>
                <c:pt idx="11655">
                  <c:v>504.58028511909282</c:v>
                </c:pt>
                <c:pt idx="11656">
                  <c:v>504.53808038089619</c:v>
                </c:pt>
                <c:pt idx="11657">
                  <c:v>504.49306552822173</c:v>
                </c:pt>
                <c:pt idx="11658">
                  <c:v>504.47472025257343</c:v>
                </c:pt>
                <c:pt idx="11659">
                  <c:v>504.45218631572226</c:v>
                </c:pt>
                <c:pt idx="11660">
                  <c:v>504.40080893970156</c:v>
                </c:pt>
                <c:pt idx="11661">
                  <c:v>504.3316695193393</c:v>
                </c:pt>
                <c:pt idx="11662">
                  <c:v>504.29153260123024</c:v>
                </c:pt>
                <c:pt idx="11663">
                  <c:v>504.25118359900961</c:v>
                </c:pt>
                <c:pt idx="11664">
                  <c:v>504.21762128835832</c:v>
                </c:pt>
                <c:pt idx="11665">
                  <c:v>504.19073962722052</c:v>
                </c:pt>
                <c:pt idx="11666">
                  <c:v>504.1851193982647</c:v>
                </c:pt>
                <c:pt idx="11667">
                  <c:v>504.14789863668932</c:v>
                </c:pt>
                <c:pt idx="11668">
                  <c:v>504.10595900363217</c:v>
                </c:pt>
                <c:pt idx="11669">
                  <c:v>504.04037199213826</c:v>
                </c:pt>
                <c:pt idx="11670">
                  <c:v>504.00410560906477</c:v>
                </c:pt>
                <c:pt idx="11671">
                  <c:v>503.9623250390913</c:v>
                </c:pt>
                <c:pt idx="11672">
                  <c:v>503.93565546206503</c:v>
                </c:pt>
                <c:pt idx="11673">
                  <c:v>503.89928303693586</c:v>
                </c:pt>
                <c:pt idx="11674">
                  <c:v>503.86969730337591</c:v>
                </c:pt>
                <c:pt idx="11675">
                  <c:v>503.82728048106776</c:v>
                </c:pt>
                <c:pt idx="11676">
                  <c:v>503.76476868919116</c:v>
                </c:pt>
                <c:pt idx="11677">
                  <c:v>503.7086194206608</c:v>
                </c:pt>
                <c:pt idx="11678">
                  <c:v>503.67118657497389</c:v>
                </c:pt>
                <c:pt idx="11679">
                  <c:v>503.63258726667351</c:v>
                </c:pt>
                <c:pt idx="11680">
                  <c:v>503.60035048171932</c:v>
                </c:pt>
                <c:pt idx="11681">
                  <c:v>503.58179312195949</c:v>
                </c:pt>
                <c:pt idx="11682">
                  <c:v>503.55024561036782</c:v>
                </c:pt>
                <c:pt idx="11683">
                  <c:v>503.491074143248</c:v>
                </c:pt>
                <c:pt idx="11684">
                  <c:v>503.43800009433494</c:v>
                </c:pt>
                <c:pt idx="11685">
                  <c:v>503.38010113188437</c:v>
                </c:pt>
                <c:pt idx="11686">
                  <c:v>503.33036740772809</c:v>
                </c:pt>
                <c:pt idx="11687">
                  <c:v>503.28503442888626</c:v>
                </c:pt>
                <c:pt idx="11688">
                  <c:v>503.25831183083216</c:v>
                </c:pt>
                <c:pt idx="11689">
                  <c:v>503.23386913697709</c:v>
                </c:pt>
                <c:pt idx="11690">
                  <c:v>503.20120818379985</c:v>
                </c:pt>
                <c:pt idx="11691">
                  <c:v>503.1430971372377</c:v>
                </c:pt>
                <c:pt idx="11692">
                  <c:v>503.09983197848339</c:v>
                </c:pt>
                <c:pt idx="11693">
                  <c:v>503.05502920992046</c:v>
                </c:pt>
                <c:pt idx="11694">
                  <c:v>503.00609080118244</c:v>
                </c:pt>
                <c:pt idx="11695">
                  <c:v>502.96918816577437</c:v>
                </c:pt>
                <c:pt idx="11696">
                  <c:v>502.95524363544058</c:v>
                </c:pt>
                <c:pt idx="11697">
                  <c:v>502.93090698364131</c:v>
                </c:pt>
                <c:pt idx="11698">
                  <c:v>502.88233972209849</c:v>
                </c:pt>
                <c:pt idx="11699">
                  <c:v>502.83658257503362</c:v>
                </c:pt>
                <c:pt idx="11700">
                  <c:v>502.78838646068601</c:v>
                </c:pt>
                <c:pt idx="11701">
                  <c:v>502.74729516407501</c:v>
                </c:pt>
                <c:pt idx="11702">
                  <c:v>502.70381792120918</c:v>
                </c:pt>
                <c:pt idx="11703">
                  <c:v>502.6700965474742</c:v>
                </c:pt>
                <c:pt idx="11704">
                  <c:v>502.63642819476712</c:v>
                </c:pt>
                <c:pt idx="11705">
                  <c:v>502.58600519724837</c:v>
                </c:pt>
                <c:pt idx="11706">
                  <c:v>502.5133133680178</c:v>
                </c:pt>
                <c:pt idx="11707">
                  <c:v>502.45048344997389</c:v>
                </c:pt>
                <c:pt idx="11708">
                  <c:v>502.39937117909261</c:v>
                </c:pt>
                <c:pt idx="11709">
                  <c:v>502.35292475866521</c:v>
                </c:pt>
                <c:pt idx="11710">
                  <c:v>502.31231065130515</c:v>
                </c:pt>
                <c:pt idx="11711">
                  <c:v>502.28399742241447</c:v>
                </c:pt>
                <c:pt idx="11712">
                  <c:v>502.2578050346392</c:v>
                </c:pt>
                <c:pt idx="11713">
                  <c:v>502.21342643429932</c:v>
                </c:pt>
                <c:pt idx="11714">
                  <c:v>502.15976915407953</c:v>
                </c:pt>
                <c:pt idx="11715">
                  <c:v>502.11517846962812</c:v>
                </c:pt>
                <c:pt idx="11716">
                  <c:v>502.07753353982969</c:v>
                </c:pt>
                <c:pt idx="11717">
                  <c:v>502.03299587640612</c:v>
                </c:pt>
                <c:pt idx="11718">
                  <c:v>501.99439656810574</c:v>
                </c:pt>
                <c:pt idx="11719">
                  <c:v>501.96003894203614</c:v>
                </c:pt>
                <c:pt idx="11720">
                  <c:v>501.92143963373576</c:v>
                </c:pt>
                <c:pt idx="11721">
                  <c:v>501.87207705677469</c:v>
                </c:pt>
                <c:pt idx="11722">
                  <c:v>501.81179214806929</c:v>
                </c:pt>
                <c:pt idx="11723">
                  <c:v>501.77997953133814</c:v>
                </c:pt>
                <c:pt idx="11724">
                  <c:v>501.74355408518107</c:v>
                </c:pt>
                <c:pt idx="11725">
                  <c:v>501.70182653623544</c:v>
                </c:pt>
                <c:pt idx="11726">
                  <c:v>501.66365139615812</c:v>
                </c:pt>
                <c:pt idx="11727">
                  <c:v>501.63507306212801</c:v>
                </c:pt>
                <c:pt idx="11728">
                  <c:v>501.58353662302363</c:v>
                </c:pt>
                <c:pt idx="11729">
                  <c:v>501.517366380223</c:v>
                </c:pt>
                <c:pt idx="11730">
                  <c:v>501.46429233130993</c:v>
                </c:pt>
                <c:pt idx="11731">
                  <c:v>501.42898032673844</c:v>
                </c:pt>
                <c:pt idx="11732">
                  <c:v>501.38651048340239</c:v>
                </c:pt>
                <c:pt idx="11733">
                  <c:v>501.35056222649627</c:v>
                </c:pt>
                <c:pt idx="11734">
                  <c:v>501.32622557469699</c:v>
                </c:pt>
                <c:pt idx="11735">
                  <c:v>501.29271628507354</c:v>
                </c:pt>
                <c:pt idx="11736">
                  <c:v>501.23513544879029</c:v>
                </c:pt>
                <c:pt idx="11737">
                  <c:v>501.17458543494541</c:v>
                </c:pt>
                <c:pt idx="11738">
                  <c:v>501.11631532529964</c:v>
                </c:pt>
                <c:pt idx="11739">
                  <c:v>501.0795717529752</c:v>
                </c:pt>
                <c:pt idx="11740">
                  <c:v>501.03471596338437</c:v>
                </c:pt>
                <c:pt idx="11741">
                  <c:v>501.00285032562539</c:v>
                </c:pt>
                <c:pt idx="11742">
                  <c:v>500.97745325326844</c:v>
                </c:pt>
                <c:pt idx="11743">
                  <c:v>500.93052964359003</c:v>
                </c:pt>
                <c:pt idx="11744">
                  <c:v>500.86239762275761</c:v>
                </c:pt>
                <c:pt idx="11745">
                  <c:v>500.81865527475236</c:v>
                </c:pt>
                <c:pt idx="11746">
                  <c:v>500.76992895012592</c:v>
                </c:pt>
                <c:pt idx="11747">
                  <c:v>500.72523222361872</c:v>
                </c:pt>
                <c:pt idx="11748">
                  <c:v>500.6959115951982</c:v>
                </c:pt>
                <c:pt idx="11749">
                  <c:v>500.66940108125561</c:v>
                </c:pt>
                <c:pt idx="11750">
                  <c:v>500.61929620990418</c:v>
                </c:pt>
                <c:pt idx="11751">
                  <c:v>500.55683743905547</c:v>
                </c:pt>
                <c:pt idx="11752">
                  <c:v>500.48207778973739</c:v>
                </c:pt>
                <c:pt idx="11753">
                  <c:v>500.41855859833095</c:v>
                </c:pt>
                <c:pt idx="11754">
                  <c:v>500.37174103070834</c:v>
                </c:pt>
                <c:pt idx="11755">
                  <c:v>500.32412814766747</c:v>
                </c:pt>
                <c:pt idx="11756">
                  <c:v>500.27423536042755</c:v>
                </c:pt>
                <c:pt idx="11757">
                  <c:v>500.24104419697147</c:v>
                </c:pt>
                <c:pt idx="11758">
                  <c:v>500.20106634194605</c:v>
                </c:pt>
                <c:pt idx="11759">
                  <c:v>500.11989114825388</c:v>
                </c:pt>
                <c:pt idx="11760">
                  <c:v>500.05965926057632</c:v>
                </c:pt>
                <c:pt idx="11761">
                  <c:v>500.01570482845955</c:v>
                </c:pt>
                <c:pt idx="11762">
                  <c:v>499.9732349851235</c:v>
                </c:pt>
                <c:pt idx="11763">
                  <c:v>499.92328917685569</c:v>
                </c:pt>
                <c:pt idx="11764">
                  <c:v>499.90605734279302</c:v>
                </c:pt>
                <c:pt idx="11765">
                  <c:v>499.88548518397357</c:v>
                </c:pt>
                <c:pt idx="11766">
                  <c:v>499.84206096213563</c:v>
                </c:pt>
                <c:pt idx="11767">
                  <c:v>499.78988827069662</c:v>
                </c:pt>
                <c:pt idx="11768">
                  <c:v>499.73342087599895</c:v>
                </c:pt>
                <c:pt idx="11769">
                  <c:v>499.69386718919662</c:v>
                </c:pt>
                <c:pt idx="11770">
                  <c:v>499.63819510991721</c:v>
                </c:pt>
                <c:pt idx="11771">
                  <c:v>499.60267102123413</c:v>
                </c:pt>
                <c:pt idx="11772">
                  <c:v>499.56608651199338</c:v>
                </c:pt>
                <c:pt idx="11773">
                  <c:v>499.53920485085558</c:v>
                </c:pt>
                <c:pt idx="11774">
                  <c:v>499.47451919683573</c:v>
                </c:pt>
                <c:pt idx="11775">
                  <c:v>499.41582491896685</c:v>
                </c:pt>
                <c:pt idx="11776">
                  <c:v>499.37627123216453</c:v>
                </c:pt>
                <c:pt idx="11777">
                  <c:v>499.33364232574485</c:v>
                </c:pt>
                <c:pt idx="11778">
                  <c:v>499.28958185157228</c:v>
                </c:pt>
                <c:pt idx="11779">
                  <c:v>499.26026122315182</c:v>
                </c:pt>
                <c:pt idx="11780">
                  <c:v>499.23693197088232</c:v>
                </c:pt>
                <c:pt idx="11781">
                  <c:v>499.18465323738758</c:v>
                </c:pt>
                <c:pt idx="11782">
                  <c:v>499.12108102495324</c:v>
                </c:pt>
                <c:pt idx="11783">
                  <c:v>499.06015986391321</c:v>
                </c:pt>
                <c:pt idx="11784">
                  <c:v>499.01530407432233</c:v>
                </c:pt>
                <c:pt idx="11785">
                  <c:v>498.95814740626213</c:v>
                </c:pt>
                <c:pt idx="11786">
                  <c:v>498.90777742977127</c:v>
                </c:pt>
                <c:pt idx="11787">
                  <c:v>498.87676012845844</c:v>
                </c:pt>
                <c:pt idx="11788">
                  <c:v>498.83280569634167</c:v>
                </c:pt>
                <c:pt idx="11789">
                  <c:v>498.76880931568428</c:v>
                </c:pt>
                <c:pt idx="11790">
                  <c:v>498.70905461725766</c:v>
                </c:pt>
                <c:pt idx="11791">
                  <c:v>498.66684987906109</c:v>
                </c:pt>
                <c:pt idx="11792">
                  <c:v>498.62618275067319</c:v>
                </c:pt>
                <c:pt idx="11793">
                  <c:v>498.59065866199012</c:v>
                </c:pt>
                <c:pt idx="11794">
                  <c:v>498.55253654294069</c:v>
                </c:pt>
                <c:pt idx="11795">
                  <c:v>498.52745759675099</c:v>
                </c:pt>
                <c:pt idx="11796">
                  <c:v>498.47348219036394</c:v>
                </c:pt>
                <c:pt idx="11797">
                  <c:v>498.39882858310165</c:v>
                </c:pt>
                <c:pt idx="11798">
                  <c:v>498.33122677254806</c:v>
                </c:pt>
                <c:pt idx="11799">
                  <c:v>498.28419712081393</c:v>
                </c:pt>
                <c:pt idx="11800">
                  <c:v>498.23319089198839</c:v>
                </c:pt>
                <c:pt idx="11801">
                  <c:v>498.18589613511483</c:v>
                </c:pt>
                <c:pt idx="11802">
                  <c:v>498.14613036420093</c:v>
                </c:pt>
                <c:pt idx="11803">
                  <c:v>498.11723390400357</c:v>
                </c:pt>
                <c:pt idx="11804">
                  <c:v>498.05525232240581</c:v>
                </c:pt>
                <c:pt idx="11805">
                  <c:v>497.98049267308772</c:v>
                </c:pt>
                <c:pt idx="11806">
                  <c:v>497.91946546999191</c:v>
                </c:pt>
                <c:pt idx="11807">
                  <c:v>497.8748747855405</c:v>
                </c:pt>
                <c:pt idx="11808">
                  <c:v>497.81936176934471</c:v>
                </c:pt>
                <c:pt idx="11809">
                  <c:v>497.77037033957885</c:v>
                </c:pt>
                <c:pt idx="11810">
                  <c:v>497.74036043779586</c:v>
                </c:pt>
                <c:pt idx="11811">
                  <c:v>497.70064768790985</c:v>
                </c:pt>
                <c:pt idx="11812">
                  <c:v>497.6305008680178</c:v>
                </c:pt>
                <c:pt idx="11813">
                  <c:v>497.56459573035653</c:v>
                </c:pt>
                <c:pt idx="11814">
                  <c:v>497.53214686129081</c:v>
                </c:pt>
                <c:pt idx="11815">
                  <c:v>497.4823070950788</c:v>
                </c:pt>
                <c:pt idx="11816">
                  <c:v>497.43209618167151</c:v>
                </c:pt>
                <c:pt idx="11817">
                  <c:v>497.40807765603955</c:v>
                </c:pt>
                <c:pt idx="11818">
                  <c:v>497.37918119584214</c:v>
                </c:pt>
                <c:pt idx="11819">
                  <c:v>497.31407137359918</c:v>
                </c:pt>
                <c:pt idx="11820">
                  <c:v>497.24578028968307</c:v>
                </c:pt>
                <c:pt idx="11821">
                  <c:v>497.1892598739575</c:v>
                </c:pt>
                <c:pt idx="11822">
                  <c:v>497.13719322457428</c:v>
                </c:pt>
                <c:pt idx="11823">
                  <c:v>497.09414014993155</c:v>
                </c:pt>
                <c:pt idx="11824">
                  <c:v>497.05713147246769</c:v>
                </c:pt>
                <c:pt idx="11825">
                  <c:v>497.02993168516258</c:v>
                </c:pt>
                <c:pt idx="11826">
                  <c:v>496.99212769228046</c:v>
                </c:pt>
                <c:pt idx="11827">
                  <c:v>496.92415473453173</c:v>
                </c:pt>
                <c:pt idx="11828">
                  <c:v>496.84854674876749</c:v>
                </c:pt>
                <c:pt idx="11829">
                  <c:v>496.80125199189393</c:v>
                </c:pt>
                <c:pt idx="11830">
                  <c:v>496.7524196252117</c:v>
                </c:pt>
                <c:pt idx="11831">
                  <c:v>496.70220871180442</c:v>
                </c:pt>
                <c:pt idx="11832">
                  <c:v>496.65883751099437</c:v>
                </c:pt>
                <c:pt idx="11833">
                  <c:v>496.62045028680552</c:v>
                </c:pt>
                <c:pt idx="11834">
                  <c:v>496.5612788196857</c:v>
                </c:pt>
                <c:pt idx="11835">
                  <c:v>496.48826886428782</c:v>
                </c:pt>
                <c:pt idx="11836">
                  <c:v>496.42109122195734</c:v>
                </c:pt>
                <c:pt idx="11837">
                  <c:v>496.38296910290791</c:v>
                </c:pt>
                <c:pt idx="11838">
                  <c:v>496.34717990908541</c:v>
                </c:pt>
                <c:pt idx="11839">
                  <c:v>496.29431794428393</c:v>
                </c:pt>
                <c:pt idx="11840">
                  <c:v>496.25953614999128</c:v>
                </c:pt>
                <c:pt idx="11841">
                  <c:v>496.22565571317261</c:v>
                </c:pt>
                <c:pt idx="11842">
                  <c:v>496.15619816664309</c:v>
                </c:pt>
                <c:pt idx="11843">
                  <c:v>496.08992188178661</c:v>
                </c:pt>
                <c:pt idx="11844">
                  <c:v>496.0507393421795</c:v>
                </c:pt>
                <c:pt idx="11845">
                  <c:v>496.00530032128194</c:v>
                </c:pt>
                <c:pt idx="11846">
                  <c:v>495.95015845228136</c:v>
                </c:pt>
                <c:pt idx="11847">
                  <c:v>495.91336185892908</c:v>
                </c:pt>
                <c:pt idx="11848">
                  <c:v>495.86299188243817</c:v>
                </c:pt>
                <c:pt idx="11849">
                  <c:v>495.79698070272116</c:v>
                </c:pt>
                <c:pt idx="11850">
                  <c:v>495.72508418890885</c:v>
                </c:pt>
                <c:pt idx="11851">
                  <c:v>495.66697314234671</c:v>
                </c:pt>
                <c:pt idx="11852">
                  <c:v>495.61739848127411</c:v>
                </c:pt>
                <c:pt idx="11853">
                  <c:v>495.5656499580582</c:v>
                </c:pt>
                <c:pt idx="11854">
                  <c:v>495.52217271519237</c:v>
                </c:pt>
                <c:pt idx="11855">
                  <c:v>495.47949078774479</c:v>
                </c:pt>
                <c:pt idx="11856">
                  <c:v>495.43399874581934</c:v>
                </c:pt>
                <c:pt idx="11857">
                  <c:v>495.36003441191951</c:v>
                </c:pt>
                <c:pt idx="11858">
                  <c:v>495.30096898685548</c:v>
                </c:pt>
                <c:pt idx="11859">
                  <c:v>495.23591218564036</c:v>
                </c:pt>
                <c:pt idx="11860">
                  <c:v>495.18612544045624</c:v>
                </c:pt>
                <c:pt idx="11861">
                  <c:v>495.13628567424416</c:v>
                </c:pt>
                <c:pt idx="11862">
                  <c:v>495.09466416735432</c:v>
                </c:pt>
                <c:pt idx="11863">
                  <c:v>495.03925719321433</c:v>
                </c:pt>
                <c:pt idx="11864">
                  <c:v>494.97849509525793</c:v>
                </c:pt>
                <c:pt idx="11865">
                  <c:v>494.88660965393296</c:v>
                </c:pt>
                <c:pt idx="11866">
                  <c:v>494.80182903034461</c:v>
                </c:pt>
                <c:pt idx="11867">
                  <c:v>494.75076978049117</c:v>
                </c:pt>
                <c:pt idx="11868">
                  <c:v>494.71243557733021</c:v>
                </c:pt>
                <c:pt idx="11869">
                  <c:v>494.670973133524</c:v>
                </c:pt>
                <c:pt idx="11870">
                  <c:v>494.65215066862481</c:v>
                </c:pt>
                <c:pt idx="11871">
                  <c:v>494.62399650281776</c:v>
                </c:pt>
                <c:pt idx="11872">
                  <c:v>494.55729604973823</c:v>
                </c:pt>
                <c:pt idx="11873">
                  <c:v>494.47665106632491</c:v>
                </c:pt>
                <c:pt idx="11874">
                  <c:v>494.41095801277521</c:v>
                </c:pt>
                <c:pt idx="11875">
                  <c:v>494.36260283534392</c:v>
                </c:pt>
                <c:pt idx="11876">
                  <c:v>494.31658058313963</c:v>
                </c:pt>
                <c:pt idx="11877">
                  <c:v>494.28004909492677</c:v>
                </c:pt>
                <c:pt idx="11878">
                  <c:v>494.24123770251481</c:v>
                </c:pt>
                <c:pt idx="11879">
                  <c:v>494.19436711386436</c:v>
                </c:pt>
                <c:pt idx="11880">
                  <c:v>494.11759266548665</c:v>
                </c:pt>
                <c:pt idx="11881">
                  <c:v>494.04384041569836</c:v>
                </c:pt>
                <c:pt idx="11882">
                  <c:v>493.98519915885737</c:v>
                </c:pt>
                <c:pt idx="11883">
                  <c:v>493.93880575945786</c:v>
                </c:pt>
                <c:pt idx="11884">
                  <c:v>493.90158499788248</c:v>
                </c:pt>
                <c:pt idx="11885">
                  <c:v>493.8714690540437</c:v>
                </c:pt>
                <c:pt idx="11886">
                  <c:v>493.82793879015003</c:v>
                </c:pt>
                <c:pt idx="11887">
                  <c:v>493.7607081267916</c:v>
                </c:pt>
                <c:pt idx="11888">
                  <c:v>493.68944786531398</c:v>
                </c:pt>
                <c:pt idx="11889">
                  <c:v>493.61458217394011</c:v>
                </c:pt>
                <c:pt idx="11890">
                  <c:v>493.56166718811073</c:v>
                </c:pt>
                <c:pt idx="11891">
                  <c:v>493.50896428639288</c:v>
                </c:pt>
                <c:pt idx="11892">
                  <c:v>493.46394943371837</c:v>
                </c:pt>
                <c:pt idx="11893">
                  <c:v>493.42768305064493</c:v>
                </c:pt>
                <c:pt idx="11894">
                  <c:v>493.39263615121286</c:v>
                </c:pt>
                <c:pt idx="11895">
                  <c:v>493.32604174018911</c:v>
                </c:pt>
                <c:pt idx="11896">
                  <c:v>493.25589492029701</c:v>
                </c:pt>
                <c:pt idx="11897">
                  <c:v>493.20854714239556</c:v>
                </c:pt>
                <c:pt idx="11898">
                  <c:v>493.15388246264598</c:v>
                </c:pt>
                <c:pt idx="11899">
                  <c:v>493.08325845350294</c:v>
                </c:pt>
                <c:pt idx="11900">
                  <c:v>493.02864679478125</c:v>
                </c:pt>
                <c:pt idx="11901">
                  <c:v>492.98707830891931</c:v>
                </c:pt>
                <c:pt idx="11902">
                  <c:v>492.91528783716279</c:v>
                </c:pt>
                <c:pt idx="11903">
                  <c:v>492.82483396359072</c:v>
                </c:pt>
                <c:pt idx="11904">
                  <c:v>492.76242821376985</c:v>
                </c:pt>
                <c:pt idx="11905">
                  <c:v>492.71046760644242</c:v>
                </c:pt>
                <c:pt idx="11906">
                  <c:v>492.65924929350535</c:v>
                </c:pt>
                <c:pt idx="11907">
                  <c:v>492.61858216511746</c:v>
                </c:pt>
                <c:pt idx="11908">
                  <c:v>492.58634538016327</c:v>
                </c:pt>
                <c:pt idx="11909">
                  <c:v>492.5386794760945</c:v>
                </c:pt>
                <c:pt idx="11910">
                  <c:v>492.46710108844951</c:v>
                </c:pt>
                <c:pt idx="11911">
                  <c:v>492.38937226156992</c:v>
                </c:pt>
                <c:pt idx="11912">
                  <c:v>492.32797391127889</c:v>
                </c:pt>
                <c:pt idx="11913">
                  <c:v>492.27018099088406</c:v>
                </c:pt>
                <c:pt idx="11914">
                  <c:v>492.22134862420182</c:v>
                </c:pt>
                <c:pt idx="11915">
                  <c:v>492.18046941170235</c:v>
                </c:pt>
                <c:pt idx="11916">
                  <c:v>492.13921905200772</c:v>
                </c:pt>
                <c:pt idx="11917">
                  <c:v>492.06811785361373</c:v>
                </c:pt>
                <c:pt idx="11918">
                  <c:v>491.9906011108456</c:v>
                </c:pt>
                <c:pt idx="11919">
                  <c:v>491.90884268584671</c:v>
                </c:pt>
                <c:pt idx="11920">
                  <c:v>491.85163299675861</c:v>
                </c:pt>
                <c:pt idx="11921">
                  <c:v>491.78498556470697</c:v>
                </c:pt>
                <c:pt idx="11922">
                  <c:v>491.73625924008053</c:v>
                </c:pt>
                <c:pt idx="11923">
                  <c:v>491.69760691075226</c:v>
                </c:pt>
                <c:pt idx="11924">
                  <c:v>491.66362043187786</c:v>
                </c:pt>
                <c:pt idx="11925">
                  <c:v>491.59236017040018</c:v>
                </c:pt>
                <c:pt idx="11926">
                  <c:v>491.52714430610143</c:v>
                </c:pt>
                <c:pt idx="11927">
                  <c:v>491.47030576420855</c:v>
                </c:pt>
                <c:pt idx="11928">
                  <c:v>491.4215794395821</c:v>
                </c:pt>
                <c:pt idx="11929">
                  <c:v>491.35143261969006</c:v>
                </c:pt>
                <c:pt idx="11930">
                  <c:v>491.29920690722315</c:v>
                </c:pt>
                <c:pt idx="11931">
                  <c:v>491.25975926247662</c:v>
                </c:pt>
                <c:pt idx="11932">
                  <c:v>491.20652615047987</c:v>
                </c:pt>
                <c:pt idx="11933">
                  <c:v>491.12688856659639</c:v>
                </c:pt>
                <c:pt idx="11934">
                  <c:v>491.06045321865628</c:v>
                </c:pt>
                <c:pt idx="11935">
                  <c:v>491.0057355178788</c:v>
                </c:pt>
                <c:pt idx="11936">
                  <c:v>490.94852582879071</c:v>
                </c:pt>
                <c:pt idx="11937">
                  <c:v>490.87652327292267</c:v>
                </c:pt>
                <c:pt idx="11938">
                  <c:v>490.83887834312418</c:v>
                </c:pt>
                <c:pt idx="11939">
                  <c:v>490.78516804187655</c:v>
                </c:pt>
                <c:pt idx="11940">
                  <c:v>490.71475611684502</c:v>
                </c:pt>
                <c:pt idx="11941">
                  <c:v>490.64285960303278</c:v>
                </c:pt>
                <c:pt idx="11942">
                  <c:v>490.58936138589667</c:v>
                </c:pt>
                <c:pt idx="11943">
                  <c:v>490.53268190708741</c:v>
                </c:pt>
                <c:pt idx="11944">
                  <c:v>490.47807024836573</c:v>
                </c:pt>
                <c:pt idx="11945">
                  <c:v>490.42796537701423</c:v>
                </c:pt>
                <c:pt idx="11946">
                  <c:v>490.37717123230027</c:v>
                </c:pt>
                <c:pt idx="11947">
                  <c:v>490.30935733763511</c:v>
                </c:pt>
                <c:pt idx="11948">
                  <c:v>490.21434365566495</c:v>
                </c:pt>
                <c:pt idx="11949">
                  <c:v>490.14090953204396</c:v>
                </c:pt>
                <c:pt idx="11950">
                  <c:v>490.07177011168176</c:v>
                </c:pt>
                <c:pt idx="11951">
                  <c:v>489.99865411422809</c:v>
                </c:pt>
                <c:pt idx="11952">
                  <c:v>489.9364604485188</c:v>
                </c:pt>
                <c:pt idx="11953">
                  <c:v>489.89139257481645</c:v>
                </c:pt>
                <c:pt idx="11954">
                  <c:v>489.85199795109776</c:v>
                </c:pt>
                <c:pt idx="11955">
                  <c:v>489.7957956615395</c:v>
                </c:pt>
                <c:pt idx="11956">
                  <c:v>489.7310039654638</c:v>
                </c:pt>
                <c:pt idx="11957">
                  <c:v>489.67623324365843</c:v>
                </c:pt>
                <c:pt idx="11958">
                  <c:v>489.62289408960601</c:v>
                </c:pt>
                <c:pt idx="11959">
                  <c:v>489.55979906642267</c:v>
                </c:pt>
                <c:pt idx="11960">
                  <c:v>489.49410601287292</c:v>
                </c:pt>
                <c:pt idx="11961">
                  <c:v>489.44930324430999</c:v>
                </c:pt>
                <c:pt idx="11962">
                  <c:v>489.38986667205074</c:v>
                </c:pt>
                <c:pt idx="11963">
                  <c:v>489.31441774937014</c:v>
                </c:pt>
                <c:pt idx="11964">
                  <c:v>489.23032639914425</c:v>
                </c:pt>
                <c:pt idx="11965">
                  <c:v>489.16919315399269</c:v>
                </c:pt>
                <c:pt idx="11966">
                  <c:v>489.09008578038805</c:v>
                </c:pt>
                <c:pt idx="11967">
                  <c:v>489.02529408431235</c:v>
                </c:pt>
                <c:pt idx="11968">
                  <c:v>488.97280326670608</c:v>
                </c:pt>
                <c:pt idx="11969">
                  <c:v>488.93473416868454</c:v>
                </c:pt>
                <c:pt idx="11970">
                  <c:v>488.87328279736562</c:v>
                </c:pt>
                <c:pt idx="11971">
                  <c:v>488.815861024166</c:v>
                </c:pt>
                <c:pt idx="11972">
                  <c:v>488.75334923228939</c:v>
                </c:pt>
                <c:pt idx="11973">
                  <c:v>488.69916174179076</c:v>
                </c:pt>
                <c:pt idx="11974">
                  <c:v>488.63421098263143</c:v>
                </c:pt>
                <c:pt idx="11975">
                  <c:v>488.56406416273938</c:v>
                </c:pt>
                <c:pt idx="11976">
                  <c:v>488.50653634748397</c:v>
                </c:pt>
                <c:pt idx="11977">
                  <c:v>488.44996291073051</c:v>
                </c:pt>
                <c:pt idx="11978">
                  <c:v>488.36459905583541</c:v>
                </c:pt>
                <c:pt idx="11979">
                  <c:v>488.28374198831057</c:v>
                </c:pt>
                <c:pt idx="11980">
                  <c:v>488.23167533892735</c:v>
                </c:pt>
                <c:pt idx="11981">
                  <c:v>488.16847427368822</c:v>
                </c:pt>
                <c:pt idx="11982">
                  <c:v>488.10140267341347</c:v>
                </c:pt>
                <c:pt idx="11983">
                  <c:v>488.05172197028509</c:v>
                </c:pt>
                <c:pt idx="11984">
                  <c:v>488.01078973675777</c:v>
                </c:pt>
                <c:pt idx="11985">
                  <c:v>487.94265771592529</c:v>
                </c:pt>
                <c:pt idx="11986">
                  <c:v>487.86211877456776</c:v>
                </c:pt>
                <c:pt idx="11987">
                  <c:v>487.785821515441</c:v>
                </c:pt>
                <c:pt idx="11988">
                  <c:v>487.72977828896643</c:v>
                </c:pt>
                <c:pt idx="11989">
                  <c:v>487.66350200410994</c:v>
                </c:pt>
                <c:pt idx="11990">
                  <c:v>487.60258084306992</c:v>
                </c:pt>
                <c:pt idx="11991">
                  <c:v>487.55910360020408</c:v>
                </c:pt>
                <c:pt idx="11992">
                  <c:v>487.52342044843738</c:v>
                </c:pt>
                <c:pt idx="11993">
                  <c:v>487.44293452810768</c:v>
                </c:pt>
                <c:pt idx="11994">
                  <c:v>487.3646224699213</c:v>
                </c:pt>
                <c:pt idx="11995">
                  <c:v>487.29993681590145</c:v>
                </c:pt>
                <c:pt idx="11996">
                  <c:v>487.24559026231913</c:v>
                </c:pt>
                <c:pt idx="11997">
                  <c:v>487.16870977188569</c:v>
                </c:pt>
                <c:pt idx="11998">
                  <c:v>487.11669614353031</c:v>
                </c:pt>
                <c:pt idx="11999">
                  <c:v>487.05593404557391</c:v>
                </c:pt>
                <c:pt idx="12000">
                  <c:v>486.99559611584061</c:v>
                </c:pt>
                <c:pt idx="12001">
                  <c:v>486.89278834277133</c:v>
                </c:pt>
                <c:pt idx="12002">
                  <c:v>486.8188770298994</c:v>
                </c:pt>
                <c:pt idx="12003">
                  <c:v>486.7670224646277</c:v>
                </c:pt>
                <c:pt idx="12004">
                  <c:v>486.70843422881461</c:v>
                </c:pt>
                <c:pt idx="12005">
                  <c:v>486.64464993226875</c:v>
                </c:pt>
                <c:pt idx="12006">
                  <c:v>486.6097620959203</c:v>
                </c:pt>
                <c:pt idx="12007">
                  <c:v>486.55727127831403</c:v>
                </c:pt>
                <c:pt idx="12008">
                  <c:v>486.4758309794824</c:v>
                </c:pt>
                <c:pt idx="12009">
                  <c:v>486.39380744934408</c:v>
                </c:pt>
                <c:pt idx="12010">
                  <c:v>486.30754223697494</c:v>
                </c:pt>
                <c:pt idx="12011">
                  <c:v>486.23877396380789</c:v>
                </c:pt>
                <c:pt idx="12012">
                  <c:v>486.16348410421097</c:v>
                </c:pt>
                <c:pt idx="12013">
                  <c:v>486.09402655768139</c:v>
                </c:pt>
                <c:pt idx="12014">
                  <c:v>486.03347654383651</c:v>
                </c:pt>
                <c:pt idx="12015">
                  <c:v>485.98554553462833</c:v>
                </c:pt>
                <c:pt idx="12016">
                  <c:v>485.8977957334784</c:v>
                </c:pt>
                <c:pt idx="12017">
                  <c:v>485.81407553044778</c:v>
                </c:pt>
                <c:pt idx="12018">
                  <c:v>485.74175484841237</c:v>
                </c:pt>
                <c:pt idx="12019">
                  <c:v>485.68316661259928</c:v>
                </c:pt>
                <c:pt idx="12020">
                  <c:v>485.60427132310616</c:v>
                </c:pt>
                <c:pt idx="12021">
                  <c:v>485.55761281856724</c:v>
                </c:pt>
                <c:pt idx="12022">
                  <c:v>485.51752892148608</c:v>
                </c:pt>
                <c:pt idx="12023">
                  <c:v>485.44817741701229</c:v>
                </c:pt>
                <c:pt idx="12024">
                  <c:v>485.35942021633252</c:v>
                </c:pt>
                <c:pt idx="12025">
                  <c:v>485.28269878898271</c:v>
                </c:pt>
                <c:pt idx="12026">
                  <c:v>485.20253099482034</c:v>
                </c:pt>
                <c:pt idx="12027">
                  <c:v>485.11393285722426</c:v>
                </c:pt>
                <c:pt idx="12028">
                  <c:v>485.03657517753982</c:v>
                </c:pt>
                <c:pt idx="12029">
                  <c:v>484.98487967535175</c:v>
                </c:pt>
                <c:pt idx="12030">
                  <c:v>484.9291015540166</c:v>
                </c:pt>
                <c:pt idx="12031">
                  <c:v>484.85540232525619</c:v>
                </c:pt>
                <c:pt idx="12032">
                  <c:v>484.78308164322084</c:v>
                </c:pt>
                <c:pt idx="12033">
                  <c:v>484.72597799618853</c:v>
                </c:pt>
                <c:pt idx="12034">
                  <c:v>484.65975473236</c:v>
                </c:pt>
                <c:pt idx="12035">
                  <c:v>484.60047722318438</c:v>
                </c:pt>
                <c:pt idx="12036">
                  <c:v>484.55190996164157</c:v>
                </c:pt>
                <c:pt idx="12037">
                  <c:v>484.50689510896706</c:v>
                </c:pt>
                <c:pt idx="12038">
                  <c:v>484.44586790587124</c:v>
                </c:pt>
                <c:pt idx="12039">
                  <c:v>484.35806508369342</c:v>
                </c:pt>
                <c:pt idx="12040">
                  <c:v>484.27476904888584</c:v>
                </c:pt>
                <c:pt idx="12041">
                  <c:v>484.2045692079659</c:v>
                </c:pt>
                <c:pt idx="12042">
                  <c:v>484.12943841145261</c:v>
                </c:pt>
                <c:pt idx="12043">
                  <c:v>484.0540425097999</c:v>
                </c:pt>
                <c:pt idx="12044">
                  <c:v>483.99402270623392</c:v>
                </c:pt>
                <c:pt idx="12045">
                  <c:v>483.93220018771984</c:v>
                </c:pt>
                <c:pt idx="12046">
                  <c:v>483.83930734686504</c:v>
                </c:pt>
                <c:pt idx="12047">
                  <c:v>483.74498293825735</c:v>
                </c:pt>
                <c:pt idx="12048">
                  <c:v>483.67027630996716</c:v>
                </c:pt>
                <c:pt idx="12049">
                  <c:v>483.60574971903088</c:v>
                </c:pt>
                <c:pt idx="12050">
                  <c:v>483.53517873091579</c:v>
                </c:pt>
                <c:pt idx="12051">
                  <c:v>483.48454364928546</c:v>
                </c:pt>
                <c:pt idx="12052">
                  <c:v>483.43746097652343</c:v>
                </c:pt>
                <c:pt idx="12053">
                  <c:v>483.38385671733153</c:v>
                </c:pt>
                <c:pt idx="12054">
                  <c:v>483.29488743254024</c:v>
                </c:pt>
                <c:pt idx="12055">
                  <c:v>483.21201556595571</c:v>
                </c:pt>
                <c:pt idx="12056">
                  <c:v>483.13836935822326</c:v>
                </c:pt>
                <c:pt idx="12057">
                  <c:v>483.07389578831487</c:v>
                </c:pt>
                <c:pt idx="12058">
                  <c:v>482.99245548948329</c:v>
                </c:pt>
                <c:pt idx="12059">
                  <c:v>482.93667736814808</c:v>
                </c:pt>
                <c:pt idx="12060">
                  <c:v>482.87294609263012</c:v>
                </c:pt>
                <c:pt idx="12061">
                  <c:v>482.7856204597033</c:v>
                </c:pt>
                <c:pt idx="12062">
                  <c:v>482.68095695065796</c:v>
                </c:pt>
                <c:pt idx="12063">
                  <c:v>482.59670653734844</c:v>
                </c:pt>
                <c:pt idx="12064">
                  <c:v>482.52592346512176</c:v>
                </c:pt>
                <c:pt idx="12065">
                  <c:v>482.46023041157207</c:v>
                </c:pt>
                <c:pt idx="12066">
                  <c:v>482.39771861969547</c:v>
                </c:pt>
                <c:pt idx="12067">
                  <c:v>482.34984063151518</c:v>
                </c:pt>
                <c:pt idx="12068">
                  <c:v>482.27916360134424</c:v>
                </c:pt>
                <c:pt idx="12069">
                  <c:v>482.18468012965292</c:v>
                </c:pt>
                <c:pt idx="12070">
                  <c:v>482.10127805278955</c:v>
                </c:pt>
                <c:pt idx="12071">
                  <c:v>482.0289573707542</c:v>
                </c:pt>
                <c:pt idx="12072">
                  <c:v>481.95191781723707</c:v>
                </c:pt>
                <c:pt idx="12073">
                  <c:v>481.88500528004596</c:v>
                </c:pt>
                <c:pt idx="12074">
                  <c:v>481.82657610731655</c:v>
                </c:pt>
                <c:pt idx="12075">
                  <c:v>481.75950450704181</c:v>
                </c:pt>
                <c:pt idx="12076">
                  <c:v>481.66989896991589</c:v>
                </c:pt>
                <c:pt idx="12077">
                  <c:v>481.58697408230353</c:v>
                </c:pt>
                <c:pt idx="12078">
                  <c:v>481.50394315263537</c:v>
                </c:pt>
                <c:pt idx="12079">
                  <c:v>481.43029694490286</c:v>
                </c:pt>
                <c:pt idx="12080">
                  <c:v>481.35718094744925</c:v>
                </c:pt>
                <c:pt idx="12081">
                  <c:v>481.29260133548513</c:v>
                </c:pt>
                <c:pt idx="12082">
                  <c:v>481.22611296651712</c:v>
                </c:pt>
                <c:pt idx="12083">
                  <c:v>481.15458759990003</c:v>
                </c:pt>
                <c:pt idx="12084">
                  <c:v>481.07537418423959</c:v>
                </c:pt>
                <c:pt idx="12085">
                  <c:v>480.98131488077132</c:v>
                </c:pt>
                <c:pt idx="12086">
                  <c:v>480.90846398845713</c:v>
                </c:pt>
                <c:pt idx="12087">
                  <c:v>480.83227277138616</c:v>
                </c:pt>
                <c:pt idx="12088">
                  <c:v>480.76562533933452</c:v>
                </c:pt>
                <c:pt idx="12089">
                  <c:v>480.69680404513957</c:v>
                </c:pt>
                <c:pt idx="12090">
                  <c:v>480.64166217613899</c:v>
                </c:pt>
                <c:pt idx="12091">
                  <c:v>480.56494074878918</c:v>
                </c:pt>
                <c:pt idx="12092">
                  <c:v>480.4705633191536</c:v>
                </c:pt>
                <c:pt idx="12093">
                  <c:v>480.38185913950173</c:v>
                </c:pt>
                <c:pt idx="12094">
                  <c:v>480.30593302757018</c:v>
                </c:pt>
                <c:pt idx="12095">
                  <c:v>480.22507596004533</c:v>
                </c:pt>
                <c:pt idx="12096">
                  <c:v>480.14427191354832</c:v>
                </c:pt>
                <c:pt idx="12097">
                  <c:v>480.08568367773523</c:v>
                </c:pt>
                <c:pt idx="12098">
                  <c:v>480.0154308157874</c:v>
                </c:pt>
                <c:pt idx="12099">
                  <c:v>479.93218780200772</c:v>
                </c:pt>
                <c:pt idx="12100">
                  <c:v>479.84316549618853</c:v>
                </c:pt>
                <c:pt idx="12101">
                  <c:v>479.77794963188978</c:v>
                </c:pt>
                <c:pt idx="12102">
                  <c:v>479.70806791713716</c:v>
                </c:pt>
                <c:pt idx="12103">
                  <c:v>479.63018002717388</c:v>
                </c:pt>
                <c:pt idx="12104">
                  <c:v>479.55939695494715</c:v>
                </c:pt>
                <c:pt idx="12105">
                  <c:v>479.50128590838506</c:v>
                </c:pt>
                <c:pt idx="12106">
                  <c:v>479.4088172357533</c:v>
                </c:pt>
                <c:pt idx="12107">
                  <c:v>479.30410070568013</c:v>
                </c:pt>
                <c:pt idx="12108">
                  <c:v>479.20850379240318</c:v>
                </c:pt>
                <c:pt idx="12109">
                  <c:v>479.13469852158704</c:v>
                </c:pt>
                <c:pt idx="12110">
                  <c:v>479.05267499144873</c:v>
                </c:pt>
                <c:pt idx="12111">
                  <c:v>478.98995111546054</c:v>
                </c:pt>
                <c:pt idx="12112">
                  <c:v>478.9251594193849</c:v>
                </c:pt>
                <c:pt idx="12113">
                  <c:v>478.87240349663915</c:v>
                </c:pt>
                <c:pt idx="12114">
                  <c:v>478.77855627728246</c:v>
                </c:pt>
                <c:pt idx="12115">
                  <c:v>478.68624666773439</c:v>
                </c:pt>
                <c:pt idx="12116">
                  <c:v>478.58773359792377</c:v>
                </c:pt>
                <c:pt idx="12117">
                  <c:v>478.5097396659047</c:v>
                </c:pt>
                <c:pt idx="12118">
                  <c:v>478.42856447221249</c:v>
                </c:pt>
                <c:pt idx="12119">
                  <c:v>478.35868275745986</c:v>
                </c:pt>
                <c:pt idx="12120">
                  <c:v>478.28159018291484</c:v>
                </c:pt>
                <c:pt idx="12121">
                  <c:v>478.21414743544494</c:v>
                </c:pt>
                <c:pt idx="12122">
                  <c:v>478.10757516939577</c:v>
                </c:pt>
                <c:pt idx="12123">
                  <c:v>478.00248749212739</c:v>
                </c:pt>
                <c:pt idx="12124">
                  <c:v>477.92550095963816</c:v>
                </c:pt>
                <c:pt idx="12125">
                  <c:v>477.85614945516437</c:v>
                </c:pt>
                <c:pt idx="12126">
                  <c:v>477.76633183392687</c:v>
                </c:pt>
                <c:pt idx="12127">
                  <c:v>477.70419118924548</c:v>
                </c:pt>
                <c:pt idx="12128">
                  <c:v>477.648996299217</c:v>
                </c:pt>
                <c:pt idx="12129">
                  <c:v>477.55414168033047</c:v>
                </c:pt>
                <c:pt idx="12130">
                  <c:v>477.45260641193039</c:v>
                </c:pt>
                <c:pt idx="12131">
                  <c:v>477.36840901964877</c:v>
                </c:pt>
                <c:pt idx="12132">
                  <c:v>477.30001189367692</c:v>
                </c:pt>
                <c:pt idx="12133">
                  <c:v>477.20611165329228</c:v>
                </c:pt>
                <c:pt idx="12134">
                  <c:v>477.12149009278761</c:v>
                </c:pt>
                <c:pt idx="12135">
                  <c:v>477.04858617944552</c:v>
                </c:pt>
                <c:pt idx="12136">
                  <c:v>476.97716685488416</c:v>
                </c:pt>
                <c:pt idx="12137">
                  <c:v>476.88056254207743</c:v>
                </c:pt>
                <c:pt idx="12138">
                  <c:v>476.78766970122263</c:v>
                </c:pt>
                <c:pt idx="12139">
                  <c:v>476.70872139070161</c:v>
                </c:pt>
                <c:pt idx="12140">
                  <c:v>476.62590254514504</c:v>
                </c:pt>
                <c:pt idx="12141">
                  <c:v>476.53486544026617</c:v>
                </c:pt>
                <c:pt idx="12142">
                  <c:v>476.45989370683657</c:v>
                </c:pt>
                <c:pt idx="12143">
                  <c:v>476.39918462990806</c:v>
                </c:pt>
                <c:pt idx="12144">
                  <c:v>476.31440400631971</c:v>
                </c:pt>
                <c:pt idx="12145">
                  <c:v>476.22601795283515</c:v>
                </c:pt>
                <c:pt idx="12146">
                  <c:v>476.14786495773245</c:v>
                </c:pt>
                <c:pt idx="12147">
                  <c:v>476.06499309114793</c:v>
                </c:pt>
                <c:pt idx="12148">
                  <c:v>475.98334070820476</c:v>
                </c:pt>
                <c:pt idx="12149">
                  <c:v>475.91775369671086</c:v>
                </c:pt>
                <c:pt idx="12150">
                  <c:v>475.85137136979864</c:v>
                </c:pt>
                <c:pt idx="12151">
                  <c:v>475.77592244711803</c:v>
                </c:pt>
                <c:pt idx="12152">
                  <c:v>475.67868188197667</c:v>
                </c:pt>
                <c:pt idx="12153">
                  <c:v>475.57184451078808</c:v>
                </c:pt>
                <c:pt idx="12154">
                  <c:v>475.47481602975824</c:v>
                </c:pt>
                <c:pt idx="12155">
                  <c:v>475.37534858144568</c:v>
                </c:pt>
                <c:pt idx="12156">
                  <c:v>475.29390828261404</c:v>
                </c:pt>
                <c:pt idx="12157">
                  <c:v>475.22100436927195</c:v>
                </c:pt>
                <c:pt idx="12158">
                  <c:v>475.15663684141941</c:v>
                </c:pt>
                <c:pt idx="12159">
                  <c:v>475.07137902858005</c:v>
                </c:pt>
                <c:pt idx="12160">
                  <c:v>474.96915448681744</c:v>
                </c:pt>
                <c:pt idx="12161">
                  <c:v>474.86258222076833</c:v>
                </c:pt>
                <c:pt idx="12162">
                  <c:v>474.78077077474148</c:v>
                </c:pt>
                <c:pt idx="12163">
                  <c:v>474.68872627033289</c:v>
                </c:pt>
                <c:pt idx="12164">
                  <c:v>474.59853750190024</c:v>
                </c:pt>
                <c:pt idx="12165">
                  <c:v>474.5313598595697</c:v>
                </c:pt>
                <c:pt idx="12166">
                  <c:v>474.45654718922378</c:v>
                </c:pt>
                <c:pt idx="12167">
                  <c:v>474.36429060070361</c:v>
                </c:pt>
                <c:pt idx="12168">
                  <c:v>474.26185397482948</c:v>
                </c:pt>
                <c:pt idx="12169">
                  <c:v>474.17961836057958</c:v>
                </c:pt>
                <c:pt idx="12170">
                  <c:v>474.09155043326234</c:v>
                </c:pt>
                <c:pt idx="12171">
                  <c:v>473.99028027000168</c:v>
                </c:pt>
                <c:pt idx="12172">
                  <c:v>473.90666610902679</c:v>
                </c:pt>
                <c:pt idx="12173">
                  <c:v>473.82867217700772</c:v>
                </c:pt>
                <c:pt idx="12174">
                  <c:v>473.73869549268659</c:v>
                </c:pt>
                <c:pt idx="12175">
                  <c:v>473.64346972660485</c:v>
                </c:pt>
                <c:pt idx="12176">
                  <c:v>473.55131918014047</c:v>
                </c:pt>
                <c:pt idx="12177">
                  <c:v>473.46447073646459</c:v>
                </c:pt>
                <c:pt idx="12178">
                  <c:v>473.38424992127432</c:v>
                </c:pt>
                <c:pt idx="12179">
                  <c:v>473.29756054068207</c:v>
                </c:pt>
                <c:pt idx="12180">
                  <c:v>473.219566608663</c:v>
                </c:pt>
                <c:pt idx="12181">
                  <c:v>473.1499499990498</c:v>
                </c:pt>
                <c:pt idx="12182">
                  <c:v>473.04936910915166</c:v>
                </c:pt>
                <c:pt idx="12183">
                  <c:v>472.9430619482419</c:v>
                </c:pt>
                <c:pt idx="12184">
                  <c:v>472.85483495784104</c:v>
                </c:pt>
                <c:pt idx="12185">
                  <c:v>472.76963016602957</c:v>
                </c:pt>
                <c:pt idx="12186">
                  <c:v>472.67535877844978</c:v>
                </c:pt>
                <c:pt idx="12187">
                  <c:v>472.58352635815265</c:v>
                </c:pt>
                <c:pt idx="12188">
                  <c:v>472.49848062942488</c:v>
                </c:pt>
                <c:pt idx="12189">
                  <c:v>472.39604400355074</c:v>
                </c:pt>
                <c:pt idx="12190">
                  <c:v>472.27786013239472</c:v>
                </c:pt>
                <c:pt idx="12191">
                  <c:v>472.17187109765229</c:v>
                </c:pt>
                <c:pt idx="12192">
                  <c:v>472.08470452780909</c:v>
                </c:pt>
                <c:pt idx="12193">
                  <c:v>472.00002994627647</c:v>
                </c:pt>
                <c:pt idx="12194">
                  <c:v>471.91116670354097</c:v>
                </c:pt>
                <c:pt idx="12195">
                  <c:v>471.83937623178446</c:v>
                </c:pt>
                <c:pt idx="12196">
                  <c:v>471.76461658246637</c:v>
                </c:pt>
                <c:pt idx="12197">
                  <c:v>471.6705572789981</c:v>
                </c:pt>
                <c:pt idx="12198">
                  <c:v>471.56260646622394</c:v>
                </c:pt>
                <c:pt idx="12199">
                  <c:v>471.47056196181529</c:v>
                </c:pt>
                <c:pt idx="12200">
                  <c:v>471.38180476113553</c:v>
                </c:pt>
                <c:pt idx="12201">
                  <c:v>471.29214620298177</c:v>
                </c:pt>
                <c:pt idx="12202">
                  <c:v>471.21075892517803</c:v>
                </c:pt>
                <c:pt idx="12203">
                  <c:v>471.13472677119069</c:v>
                </c:pt>
                <c:pt idx="12204">
                  <c:v>471.06070941626302</c:v>
                </c:pt>
                <c:pt idx="12205">
                  <c:v>470.96362791420529</c:v>
                </c:pt>
                <c:pt idx="12206">
                  <c:v>470.85912346824364</c:v>
                </c:pt>
                <c:pt idx="12207">
                  <c:v>470.76527624888695</c:v>
                </c:pt>
                <c:pt idx="12208">
                  <c:v>470.68325271874858</c:v>
                </c:pt>
                <c:pt idx="12209">
                  <c:v>470.57811202045229</c:v>
                </c:pt>
                <c:pt idx="12210">
                  <c:v>470.49683078470434</c:v>
                </c:pt>
                <c:pt idx="12211">
                  <c:v>470.43108471012675</c:v>
                </c:pt>
                <c:pt idx="12212">
                  <c:v>470.34587991831535</c:v>
                </c:pt>
                <c:pt idx="12213">
                  <c:v>470.2359673275094</c:v>
                </c:pt>
                <c:pt idx="12214">
                  <c:v>470.1412187506786</c:v>
                </c:pt>
                <c:pt idx="12215">
                  <c:v>470.05140112944116</c:v>
                </c:pt>
                <c:pt idx="12216">
                  <c:v>469.93390653164766</c:v>
                </c:pt>
                <c:pt idx="12217">
                  <c:v>469.832636368387</c:v>
                </c:pt>
                <c:pt idx="12218">
                  <c:v>469.74997658591406</c:v>
                </c:pt>
                <c:pt idx="12219">
                  <c:v>469.65485686188805</c:v>
                </c:pt>
                <c:pt idx="12220">
                  <c:v>469.5347642337282</c:v>
                </c:pt>
                <c:pt idx="12221">
                  <c:v>469.42904030412518</c:v>
                </c:pt>
                <c:pt idx="12222">
                  <c:v>469.34044216652904</c:v>
                </c:pt>
                <c:pt idx="12223">
                  <c:v>469.25576758499648</c:v>
                </c:pt>
                <c:pt idx="12224">
                  <c:v>469.16701038431671</c:v>
                </c:pt>
                <c:pt idx="12225">
                  <c:v>469.08816811585149</c:v>
                </c:pt>
                <c:pt idx="12226">
                  <c:v>469.01913473754502</c:v>
                </c:pt>
                <c:pt idx="12227">
                  <c:v>468.91123694579869</c:v>
                </c:pt>
                <c:pt idx="12228">
                  <c:v>468.79390141108888</c:v>
                </c:pt>
                <c:pt idx="12229">
                  <c:v>468.69035134362912</c:v>
                </c:pt>
                <c:pt idx="12230">
                  <c:v>468.60101091164267</c:v>
                </c:pt>
                <c:pt idx="12231">
                  <c:v>468.51262485815806</c:v>
                </c:pt>
                <c:pt idx="12232">
                  <c:v>468.42858652896012</c:v>
                </c:pt>
                <c:pt idx="12233">
                  <c:v>468.34348777920445</c:v>
                </c:pt>
                <c:pt idx="12234">
                  <c:v>468.26300185887476</c:v>
                </c:pt>
                <c:pt idx="12235">
                  <c:v>468.14900664892167</c:v>
                </c:pt>
                <c:pt idx="12236">
                  <c:v>468.01597688995781</c:v>
                </c:pt>
                <c:pt idx="12237">
                  <c:v>467.90261793233935</c:v>
                </c:pt>
                <c:pt idx="12238">
                  <c:v>467.80691497700661</c:v>
                </c:pt>
                <c:pt idx="12239">
                  <c:v>467.7029937623517</c:v>
                </c:pt>
                <c:pt idx="12240">
                  <c:v>467.61089623691521</c:v>
                </c:pt>
                <c:pt idx="12241">
                  <c:v>467.52516123482491</c:v>
                </c:pt>
                <c:pt idx="12242">
                  <c:v>467.42590587062386</c:v>
                </c:pt>
                <c:pt idx="12243">
                  <c:v>467.29998092939661</c:v>
                </c:pt>
                <c:pt idx="12244">
                  <c:v>467.1826453946868</c:v>
                </c:pt>
                <c:pt idx="12245">
                  <c:v>467.08540482954538</c:v>
                </c:pt>
                <c:pt idx="12246">
                  <c:v>466.99187573635595</c:v>
                </c:pt>
                <c:pt idx="12247">
                  <c:v>466.9056635450147</c:v>
                </c:pt>
                <c:pt idx="12248">
                  <c:v>466.82061781628693</c:v>
                </c:pt>
                <c:pt idx="12249">
                  <c:v>466.73387541466678</c:v>
                </c:pt>
                <c:pt idx="12250">
                  <c:v>466.6340898401869</c:v>
                </c:pt>
                <c:pt idx="12251">
                  <c:v>466.52539673302238</c:v>
                </c:pt>
                <c:pt idx="12252">
                  <c:v>466.41198475437602</c:v>
                </c:pt>
                <c:pt idx="12253">
                  <c:v>466.3237577639751</c:v>
                </c:pt>
                <c:pt idx="12254">
                  <c:v>466.2295393974232</c:v>
                </c:pt>
                <c:pt idx="12255">
                  <c:v>466.12901152855289</c:v>
                </c:pt>
                <c:pt idx="12256">
                  <c:v>466.03553545639136</c:v>
                </c:pt>
                <c:pt idx="12257">
                  <c:v>465.93951437489136</c:v>
                </c:pt>
                <c:pt idx="12258">
                  <c:v>465.81555121169583</c:v>
                </c:pt>
                <c:pt idx="12259">
                  <c:v>465.70033651810138</c:v>
                </c:pt>
                <c:pt idx="12260">
                  <c:v>465.60330803707154</c:v>
                </c:pt>
                <c:pt idx="12261">
                  <c:v>465.50468892520519</c:v>
                </c:pt>
                <c:pt idx="12262">
                  <c:v>465.40866784370513</c:v>
                </c:pt>
                <c:pt idx="12263">
                  <c:v>465.32256169441968</c:v>
                </c:pt>
                <c:pt idx="12264">
                  <c:v>465.23459980915817</c:v>
                </c:pt>
                <c:pt idx="12265">
                  <c:v>465.11986230481472</c:v>
                </c:pt>
                <c:pt idx="12266">
                  <c:v>464.99552799442398</c:v>
                </c:pt>
                <c:pt idx="12267">
                  <c:v>464.88349456250268</c:v>
                </c:pt>
                <c:pt idx="12268">
                  <c:v>464.77692229645351</c:v>
                </c:pt>
                <c:pt idx="12269">
                  <c:v>464.6698198201255</c:v>
                </c:pt>
                <c:pt idx="12270">
                  <c:v>464.56817850966962</c:v>
                </c:pt>
                <c:pt idx="12271">
                  <c:v>464.48482945383415</c:v>
                </c:pt>
                <c:pt idx="12272">
                  <c:v>464.3963903793217</c:v>
                </c:pt>
                <c:pt idx="12273">
                  <c:v>464.28287235861956</c:v>
                </c:pt>
                <c:pt idx="12274">
                  <c:v>464.16087097345581</c:v>
                </c:pt>
                <c:pt idx="12275">
                  <c:v>464.06331228214714</c:v>
                </c:pt>
                <c:pt idx="12276">
                  <c:v>463.9644810861692</c:v>
                </c:pt>
                <c:pt idx="12277">
                  <c:v>463.86241560749028</c:v>
                </c:pt>
                <c:pt idx="12278">
                  <c:v>463.76957578766337</c:v>
                </c:pt>
                <c:pt idx="12279">
                  <c:v>463.68378776454517</c:v>
                </c:pt>
                <c:pt idx="12280">
                  <c:v>463.56602806161226</c:v>
                </c:pt>
                <c:pt idx="12281">
                  <c:v>463.43289226059261</c:v>
                </c:pt>
                <c:pt idx="12282">
                  <c:v>463.29689332406718</c:v>
                </c:pt>
                <c:pt idx="12283">
                  <c:v>463.19069220521322</c:v>
                </c:pt>
                <c:pt idx="12284">
                  <c:v>463.07765137376202</c:v>
                </c:pt>
                <c:pt idx="12285">
                  <c:v>462.97510870583216</c:v>
                </c:pt>
                <c:pt idx="12286">
                  <c:v>462.87675469910516</c:v>
                </c:pt>
                <c:pt idx="12287">
                  <c:v>462.78465717366868</c:v>
                </c:pt>
                <c:pt idx="12288">
                  <c:v>462.66244370439335</c:v>
                </c:pt>
                <c:pt idx="12289">
                  <c:v>462.52458903189199</c:v>
                </c:pt>
                <c:pt idx="12290">
                  <c:v>462.41059382193885</c:v>
                </c:pt>
                <c:pt idx="12291">
                  <c:v>462.30964178484555</c:v>
                </c:pt>
                <c:pt idx="12292">
                  <c:v>462.18700414734718</c:v>
                </c:pt>
                <c:pt idx="12293">
                  <c:v>462.08986962426155</c:v>
                </c:pt>
                <c:pt idx="12294">
                  <c:v>462.00805817823476</c:v>
                </c:pt>
                <c:pt idx="12295">
                  <c:v>461.89841069256823</c:v>
                </c:pt>
                <c:pt idx="12296">
                  <c:v>461.76835011116594</c:v>
                </c:pt>
                <c:pt idx="12297">
                  <c:v>461.65568042691001</c:v>
                </c:pt>
                <c:pt idx="12298">
                  <c:v>461.55276661178488</c:v>
                </c:pt>
                <c:pt idx="12299">
                  <c:v>461.44995883871559</c:v>
                </c:pt>
                <c:pt idx="12300">
                  <c:v>461.33766030165481</c:v>
                </c:pt>
                <c:pt idx="12301">
                  <c:v>461.25287967806645</c:v>
                </c:pt>
                <c:pt idx="12302">
                  <c:v>461.15897943768181</c:v>
                </c:pt>
                <c:pt idx="12303">
                  <c:v>461.03549346373728</c:v>
                </c:pt>
                <c:pt idx="12304">
                  <c:v>460.91423437296396</c:v>
                </c:pt>
                <c:pt idx="12305">
                  <c:v>460.80882856952826</c:v>
                </c:pt>
                <c:pt idx="12306">
                  <c:v>460.69849181049921</c:v>
                </c:pt>
                <c:pt idx="12307">
                  <c:v>460.58741275707985</c:v>
                </c:pt>
                <c:pt idx="12308">
                  <c:v>460.47956798636142</c:v>
                </c:pt>
                <c:pt idx="12309">
                  <c:v>460.36960237452757</c:v>
                </c:pt>
                <c:pt idx="12310">
                  <c:v>460.25857634213605</c:v>
                </c:pt>
                <c:pt idx="12311">
                  <c:v>460.13159098035112</c:v>
                </c:pt>
                <c:pt idx="12312">
                  <c:v>460.01955754842976</c:v>
                </c:pt>
                <c:pt idx="12313">
                  <c:v>459.91500008144027</c:v>
                </c:pt>
                <c:pt idx="12314">
                  <c:v>459.81251043453824</c:v>
                </c:pt>
                <c:pt idx="12315">
                  <c:v>459.7060972315727</c:v>
                </c:pt>
                <c:pt idx="12316">
                  <c:v>459.6047210262563</c:v>
                </c:pt>
                <c:pt idx="12317">
                  <c:v>459.49958032796002</c:v>
                </c:pt>
                <c:pt idx="12318">
                  <c:v>459.37254194514719</c:v>
                </c:pt>
                <c:pt idx="12319">
                  <c:v>459.23479331470156</c:v>
                </c:pt>
                <c:pt idx="12320">
                  <c:v>459.10971670992046</c:v>
                </c:pt>
                <c:pt idx="12321">
                  <c:v>458.99381274296348</c:v>
                </c:pt>
                <c:pt idx="12322">
                  <c:v>458.87096302135359</c:v>
                </c:pt>
                <c:pt idx="12323">
                  <c:v>458.76847337445156</c:v>
                </c:pt>
                <c:pt idx="12324">
                  <c:v>458.67181604061693</c:v>
                </c:pt>
                <c:pt idx="12325">
                  <c:v>458.56360012270335</c:v>
                </c:pt>
                <c:pt idx="12326">
                  <c:v>458.43730403428088</c:v>
                </c:pt>
                <c:pt idx="12327">
                  <c:v>458.30830387343627</c:v>
                </c:pt>
                <c:pt idx="12328">
                  <c:v>458.19293011675819</c:v>
                </c:pt>
                <c:pt idx="12329">
                  <c:v>458.08471419884455</c:v>
                </c:pt>
                <c:pt idx="12330">
                  <c:v>457.96843908469242</c:v>
                </c:pt>
                <c:pt idx="12331">
                  <c:v>457.86223796583846</c:v>
                </c:pt>
                <c:pt idx="12332">
                  <c:v>457.77316263899138</c:v>
                </c:pt>
                <c:pt idx="12333">
                  <c:v>457.65704658792288</c:v>
                </c:pt>
                <c:pt idx="12334">
                  <c:v>457.51654086402721</c:v>
                </c:pt>
                <c:pt idx="12335">
                  <c:v>457.39475156297499</c:v>
                </c:pt>
                <c:pt idx="12336">
                  <c:v>457.28266511002579</c:v>
                </c:pt>
                <c:pt idx="12337">
                  <c:v>457.15944424122068</c:v>
                </c:pt>
                <c:pt idx="12338">
                  <c:v>457.03770796119636</c:v>
                </c:pt>
                <c:pt idx="12339">
                  <c:v>456.93516529326644</c:v>
                </c:pt>
                <c:pt idx="12340">
                  <c:v>456.81820090575178</c:v>
                </c:pt>
                <c:pt idx="12341">
                  <c:v>456.68533020987161</c:v>
                </c:pt>
                <c:pt idx="12342">
                  <c:v>456.54418823364131</c:v>
                </c:pt>
                <c:pt idx="12343">
                  <c:v>456.41783912419095</c:v>
                </c:pt>
                <c:pt idx="12344">
                  <c:v>456.30691913385522</c:v>
                </c:pt>
                <c:pt idx="12345">
                  <c:v>456.19499174398965</c:v>
                </c:pt>
                <c:pt idx="12346">
                  <c:v>456.0868288471039</c:v>
                </c:pt>
                <c:pt idx="12347">
                  <c:v>455.98539962075961</c:v>
                </c:pt>
                <c:pt idx="12348">
                  <c:v>455.85814915383526</c:v>
                </c:pt>
                <c:pt idx="12349">
                  <c:v>455.70937214958951</c:v>
                </c:pt>
                <c:pt idx="12350">
                  <c:v>455.58699961723056</c:v>
                </c:pt>
                <c:pt idx="12351">
                  <c:v>455.46934595635338</c:v>
                </c:pt>
                <c:pt idx="12352">
                  <c:v>455.34999562258389</c:v>
                </c:pt>
                <c:pt idx="12353">
                  <c:v>455.23976490561063</c:v>
                </c:pt>
                <c:pt idx="12354">
                  <c:v>455.13218524003167</c:v>
                </c:pt>
                <c:pt idx="12355">
                  <c:v>455.00960062356114</c:v>
                </c:pt>
                <c:pt idx="12356">
                  <c:v>454.87142782489246</c:v>
                </c:pt>
                <c:pt idx="12357">
                  <c:v>454.73362617341894</c:v>
                </c:pt>
                <c:pt idx="12358">
                  <c:v>454.60992811536283</c:v>
                </c:pt>
                <c:pt idx="12359">
                  <c:v>454.50600690070792</c:v>
                </c:pt>
                <c:pt idx="12360">
                  <c:v>454.39381440570293</c:v>
                </c:pt>
                <c:pt idx="12361">
                  <c:v>454.28565150881724</c:v>
                </c:pt>
                <c:pt idx="12362">
                  <c:v>454.18390415630557</c:v>
                </c:pt>
                <c:pt idx="12363">
                  <c:v>454.0630692337553</c:v>
                </c:pt>
                <c:pt idx="12364">
                  <c:v>453.91773859632212</c:v>
                </c:pt>
                <c:pt idx="12365">
                  <c:v>453.77039315982927</c:v>
                </c:pt>
                <c:pt idx="12366">
                  <c:v>453.64987636344625</c:v>
                </c:pt>
                <c:pt idx="12367">
                  <c:v>453.51499086850646</c:v>
                </c:pt>
                <c:pt idx="12368">
                  <c:v>453.3868920651359</c:v>
                </c:pt>
                <c:pt idx="12369">
                  <c:v>453.26780683650583</c:v>
                </c:pt>
                <c:pt idx="12370">
                  <c:v>453.15365256346911</c:v>
                </c:pt>
                <c:pt idx="12371">
                  <c:v>453.00948838864934</c:v>
                </c:pt>
                <c:pt idx="12372">
                  <c:v>452.87476195679318</c:v>
                </c:pt>
                <c:pt idx="12373">
                  <c:v>452.74517856464183</c:v>
                </c:pt>
                <c:pt idx="12374">
                  <c:v>452.62148050658573</c:v>
                </c:pt>
                <c:pt idx="12375">
                  <c:v>452.49947912142198</c:v>
                </c:pt>
                <c:pt idx="12376">
                  <c:v>452.37848513578808</c:v>
                </c:pt>
                <c:pt idx="12377">
                  <c:v>452.26555034639267</c:v>
                </c:pt>
                <c:pt idx="12378">
                  <c:v>452.13554278601828</c:v>
                </c:pt>
                <c:pt idx="12379">
                  <c:v>451.9807744056215</c:v>
                </c:pt>
                <c:pt idx="12380">
                  <c:v>451.83242156959881</c:v>
                </c:pt>
                <c:pt idx="12381">
                  <c:v>451.70543620781388</c:v>
                </c:pt>
                <c:pt idx="12382">
                  <c:v>451.56736945120093</c:v>
                </c:pt>
                <c:pt idx="12383">
                  <c:v>451.44425462445156</c:v>
                </c:pt>
                <c:pt idx="12384">
                  <c:v>451.33200910841867</c:v>
                </c:pt>
                <c:pt idx="12385">
                  <c:v>451.22405829564451</c:v>
                </c:pt>
                <c:pt idx="12386">
                  <c:v>451.08524924464115</c:v>
                </c:pt>
                <c:pt idx="12387">
                  <c:v>450.93286681049921</c:v>
                </c:pt>
                <c:pt idx="12388">
                  <c:v>450.79464099080263</c:v>
                </c:pt>
                <c:pt idx="12389">
                  <c:v>450.66754958696191</c:v>
                </c:pt>
                <c:pt idx="12390">
                  <c:v>450.53102044015759</c:v>
                </c:pt>
                <c:pt idx="12391">
                  <c:v>450.40790561340827</c:v>
                </c:pt>
                <c:pt idx="12392">
                  <c:v>450.30085615810816</c:v>
                </c:pt>
                <c:pt idx="12393">
                  <c:v>450.17222714445876</c:v>
                </c:pt>
                <c:pt idx="12394">
                  <c:v>450.02302597198991</c:v>
                </c:pt>
                <c:pt idx="12395">
                  <c:v>449.87440803082779</c:v>
                </c:pt>
                <c:pt idx="12396">
                  <c:v>449.74015878822257</c:v>
                </c:pt>
                <c:pt idx="12397">
                  <c:v>449.6086136180395</c:v>
                </c:pt>
                <c:pt idx="12398">
                  <c:v>449.47653823757759</c:v>
                </c:pt>
                <c:pt idx="12399">
                  <c:v>449.36164167015045</c:v>
                </c:pt>
                <c:pt idx="12400">
                  <c:v>449.24298060974348</c:v>
                </c:pt>
                <c:pt idx="12401">
                  <c:v>449.09802111950546</c:v>
                </c:pt>
                <c:pt idx="12402">
                  <c:v>448.94160908724422</c:v>
                </c:pt>
                <c:pt idx="12403">
                  <c:v>448.80115638437644</c:v>
                </c:pt>
                <c:pt idx="12404">
                  <c:v>448.67236830764341</c:v>
                </c:pt>
                <c:pt idx="12405">
                  <c:v>448.53196862580347</c:v>
                </c:pt>
                <c:pt idx="12406">
                  <c:v>448.41214110278304</c:v>
                </c:pt>
                <c:pt idx="12407">
                  <c:v>448.30042579702899</c:v>
                </c:pt>
                <c:pt idx="12408">
                  <c:v>448.17063032076612</c:v>
                </c:pt>
                <c:pt idx="12409">
                  <c:v>448.01920226512613</c:v>
                </c:pt>
                <c:pt idx="12410">
                  <c:v>447.86226002258604</c:v>
                </c:pt>
                <c:pt idx="12411">
                  <c:v>447.71915626832401</c:v>
                </c:pt>
                <c:pt idx="12412">
                  <c:v>447.57674178742445</c:v>
                </c:pt>
                <c:pt idx="12413">
                  <c:v>447.4365541896961</c:v>
                </c:pt>
                <c:pt idx="12414">
                  <c:v>447.31672666667566</c:v>
                </c:pt>
                <c:pt idx="12415">
                  <c:v>447.2029435408341</c:v>
                </c:pt>
                <c:pt idx="12416">
                  <c:v>447.05930957629323</c:v>
                </c:pt>
                <c:pt idx="12417">
                  <c:v>446.90003440852621</c:v>
                </c:pt>
                <c:pt idx="12418">
                  <c:v>446.75666554912476</c:v>
                </c:pt>
                <c:pt idx="12419">
                  <c:v>446.61122886963574</c:v>
                </c:pt>
                <c:pt idx="12420">
                  <c:v>446.4784642158113</c:v>
                </c:pt>
                <c:pt idx="12421">
                  <c:v>446.33981422789162</c:v>
                </c:pt>
                <c:pt idx="12422">
                  <c:v>446.21850211609035</c:v>
                </c:pt>
                <c:pt idx="12423">
                  <c:v>446.08939591319</c:v>
                </c:pt>
                <c:pt idx="12424">
                  <c:v>445.93335502812397</c:v>
                </c:pt>
                <c:pt idx="12425">
                  <c:v>445.77381475521753</c:v>
                </c:pt>
                <c:pt idx="12426">
                  <c:v>445.63956551261231</c:v>
                </c:pt>
                <c:pt idx="12427">
                  <c:v>445.50775523728981</c:v>
                </c:pt>
                <c:pt idx="12428">
                  <c:v>445.3649165881672</c:v>
                </c:pt>
                <c:pt idx="12429">
                  <c:v>445.22796327313984</c:v>
                </c:pt>
                <c:pt idx="12430">
                  <c:v>445.09482747212024</c:v>
                </c:pt>
                <c:pt idx="12431">
                  <c:v>444.94430077395424</c:v>
                </c:pt>
                <c:pt idx="12432">
                  <c:v>444.77564088425157</c:v>
                </c:pt>
                <c:pt idx="12433">
                  <c:v>444.62251615571921</c:v>
                </c:pt>
                <c:pt idx="12434">
                  <c:v>444.48413127293895</c:v>
                </c:pt>
                <c:pt idx="12435">
                  <c:v>444.3474960840789</c:v>
                </c:pt>
                <c:pt idx="12436">
                  <c:v>444.20767963354575</c:v>
                </c:pt>
                <c:pt idx="12437">
                  <c:v>444.07732743649007</c:v>
                </c:pt>
                <c:pt idx="12438">
                  <c:v>443.95635996137008</c:v>
                </c:pt>
                <c:pt idx="12439">
                  <c:v>443.7997093344834</c:v>
                </c:pt>
                <c:pt idx="12440">
                  <c:v>443.62444832680899</c:v>
                </c:pt>
                <c:pt idx="12441">
                  <c:v>443.47463741251948</c:v>
                </c:pt>
                <c:pt idx="12442">
                  <c:v>443.33619950871133</c:v>
                </c:pt>
                <c:pt idx="12443">
                  <c:v>443.17655319374916</c:v>
                </c:pt>
                <c:pt idx="12444">
                  <c:v>443.053809514195</c:v>
                </c:pt>
                <c:pt idx="12445">
                  <c:v>442.93907200985149</c:v>
                </c:pt>
                <c:pt idx="12446">
                  <c:v>442.79530549274091</c:v>
                </c:pt>
                <c:pt idx="12447">
                  <c:v>442.6254526299108</c:v>
                </c:pt>
                <c:pt idx="12448">
                  <c:v>442.45875451823986</c:v>
                </c:pt>
                <c:pt idx="12449">
                  <c:v>442.2973850198714</c:v>
                </c:pt>
                <c:pt idx="12450">
                  <c:v>442.14298778666978</c:v>
                </c:pt>
                <c:pt idx="12451">
                  <c:v>441.99442286653556</c:v>
                </c:pt>
                <c:pt idx="12452">
                  <c:v>441.85792023024527</c:v>
                </c:pt>
                <c:pt idx="12453">
                  <c:v>441.72621599697851</c:v>
                </c:pt>
                <c:pt idx="12454">
                  <c:v>441.57224293199999</c:v>
                </c:pt>
                <c:pt idx="12455">
                  <c:v>441.39674332970014</c:v>
                </c:pt>
                <c:pt idx="12456">
                  <c:v>441.23961551356246</c:v>
                </c:pt>
                <c:pt idx="12457">
                  <c:v>441.09842051630432</c:v>
                </c:pt>
                <c:pt idx="12458">
                  <c:v>440.95372613120571</c:v>
                </c:pt>
                <c:pt idx="12459">
                  <c:v>440.81542077996727</c:v>
                </c:pt>
                <c:pt idx="12460">
                  <c:v>440.68013762731829</c:v>
                </c:pt>
                <c:pt idx="12461">
                  <c:v>440.52839144551098</c:v>
                </c:pt>
                <c:pt idx="12462">
                  <c:v>440.34994917616348</c:v>
                </c:pt>
                <c:pt idx="12463">
                  <c:v>440.16644339865292</c:v>
                </c:pt>
                <c:pt idx="12464">
                  <c:v>439.99767746689446</c:v>
                </c:pt>
                <c:pt idx="12465">
                  <c:v>439.85226729791941</c:v>
                </c:pt>
                <c:pt idx="12466">
                  <c:v>439.70025601097268</c:v>
                </c:pt>
                <c:pt idx="12467">
                  <c:v>439.56783599382948</c:v>
                </c:pt>
                <c:pt idx="12468">
                  <c:v>439.43920698018007</c:v>
                </c:pt>
                <c:pt idx="12469">
                  <c:v>439.28735475631697</c:v>
                </c:pt>
                <c:pt idx="12470">
                  <c:v>439.10734836664687</c:v>
                </c:pt>
                <c:pt idx="12471">
                  <c:v>438.95212930751308</c:v>
                </c:pt>
                <c:pt idx="12472">
                  <c:v>438.79977338388511</c:v>
                </c:pt>
                <c:pt idx="12473">
                  <c:v>438.64102842639693</c:v>
                </c:pt>
                <c:pt idx="12474">
                  <c:v>438.49378903195981</c:v>
                </c:pt>
                <c:pt idx="12475">
                  <c:v>438.34991647279344</c:v>
                </c:pt>
                <c:pt idx="12476">
                  <c:v>438.20707782367083</c:v>
                </c:pt>
                <c:pt idx="12477">
                  <c:v>438.02956342231136</c:v>
                </c:pt>
                <c:pt idx="12478">
                  <c:v>437.85629070318265</c:v>
                </c:pt>
                <c:pt idx="12479">
                  <c:v>437.68818753427274</c:v>
                </c:pt>
                <c:pt idx="12480">
                  <c:v>437.53198758612308</c:v>
                </c:pt>
                <c:pt idx="12481">
                  <c:v>437.36181659712565</c:v>
                </c:pt>
                <c:pt idx="12482">
                  <c:v>437.21521345502316</c:v>
                </c:pt>
                <c:pt idx="12483">
                  <c:v>437.07916149746984</c:v>
                </c:pt>
                <c:pt idx="12484">
                  <c:v>436.91506141616532</c:v>
                </c:pt>
                <c:pt idx="12485">
                  <c:v>436.73995947157459</c:v>
                </c:pt>
                <c:pt idx="12486">
                  <c:v>436.57697283185558</c:v>
                </c:pt>
                <c:pt idx="12487">
                  <c:v>436.42573034981319</c:v>
                </c:pt>
                <c:pt idx="12488">
                  <c:v>436.26144469491101</c:v>
                </c:pt>
                <c:pt idx="12489">
                  <c:v>436.10026077014015</c:v>
                </c:pt>
                <c:pt idx="12490">
                  <c:v>435.95328648084245</c:v>
                </c:pt>
                <c:pt idx="12491">
                  <c:v>435.79645028035816</c:v>
                </c:pt>
                <c:pt idx="12492">
                  <c:v>435.60104128208741</c:v>
                </c:pt>
                <c:pt idx="12493">
                  <c:v>435.4119948071629</c:v>
                </c:pt>
                <c:pt idx="12494">
                  <c:v>435.24580039525688</c:v>
                </c:pt>
                <c:pt idx="12495">
                  <c:v>435.08596850669704</c:v>
                </c:pt>
                <c:pt idx="12496">
                  <c:v>434.9121125562616</c:v>
                </c:pt>
                <c:pt idx="12497">
                  <c:v>434.75511729269368</c:v>
                </c:pt>
                <c:pt idx="12498">
                  <c:v>434.59867874991852</c:v>
                </c:pt>
                <c:pt idx="12499">
                  <c:v>434.4306816230644</c:v>
                </c:pt>
                <c:pt idx="12500">
                  <c:v>434.23810924978551</c:v>
                </c:pt>
                <c:pt idx="12501">
                  <c:v>434.05330445709177</c:v>
                </c:pt>
                <c:pt idx="12502">
                  <c:v>433.88512175664005</c:v>
                </c:pt>
                <c:pt idx="12503">
                  <c:v>433.72324855850667</c:v>
                </c:pt>
                <c:pt idx="12504">
                  <c:v>433.54780197723466</c:v>
                </c:pt>
                <c:pt idx="12505">
                  <c:v>433.38712175222872</c:v>
                </c:pt>
                <c:pt idx="12506">
                  <c:v>433.23778802719016</c:v>
                </c:pt>
                <c:pt idx="12507">
                  <c:v>433.05658866439262</c:v>
                </c:pt>
                <c:pt idx="12508">
                  <c:v>432.85449901660832</c:v>
                </c:pt>
                <c:pt idx="12509">
                  <c:v>432.67947660355941</c:v>
                </c:pt>
                <c:pt idx="12510">
                  <c:v>432.49989438211242</c:v>
                </c:pt>
                <c:pt idx="12511">
                  <c:v>432.32818578330631</c:v>
                </c:pt>
                <c:pt idx="12512">
                  <c:v>432.16588841694983</c:v>
                </c:pt>
                <c:pt idx="12513">
                  <c:v>432.00740856460112</c:v>
                </c:pt>
                <c:pt idx="12514">
                  <c:v>431.83599158144841</c:v>
                </c:pt>
                <c:pt idx="12515">
                  <c:v>431.65402341374653</c:v>
                </c:pt>
                <c:pt idx="12516">
                  <c:v>431.45145657671128</c:v>
                </c:pt>
                <c:pt idx="12517">
                  <c:v>431.27439285408877</c:v>
                </c:pt>
                <c:pt idx="12518">
                  <c:v>431.10623666415103</c:v>
                </c:pt>
                <c:pt idx="12519">
                  <c:v>430.94073152560748</c:v>
                </c:pt>
                <c:pt idx="12520">
                  <c:v>430.7846906405415</c:v>
                </c:pt>
                <c:pt idx="12521">
                  <c:v>430.63297096924811</c:v>
                </c:pt>
                <c:pt idx="12522">
                  <c:v>430.44782153987313</c:v>
                </c:pt>
                <c:pt idx="12523">
                  <c:v>430.24631512339556</c:v>
                </c:pt>
                <c:pt idx="12524">
                  <c:v>430.04321807608147</c:v>
                </c:pt>
                <c:pt idx="12525">
                  <c:v>429.85030106612135</c:v>
                </c:pt>
                <c:pt idx="12526">
                  <c:v>429.64837048142073</c:v>
                </c:pt>
                <c:pt idx="12527">
                  <c:v>429.45943004855195</c:v>
                </c:pt>
                <c:pt idx="12528">
                  <c:v>429.27738234930825</c:v>
                </c:pt>
                <c:pt idx="12529">
                  <c:v>429.10416265120745</c:v>
                </c:pt>
                <c:pt idx="12530">
                  <c:v>428.90575796486115</c:v>
                </c:pt>
                <c:pt idx="12531">
                  <c:v>428.70003637666679</c:v>
                </c:pt>
                <c:pt idx="12532">
                  <c:v>428.51570877322399</c:v>
                </c:pt>
                <c:pt idx="12533">
                  <c:v>428.33427081580101</c:v>
                </c:pt>
                <c:pt idx="12534">
                  <c:v>428.14323605233079</c:v>
                </c:pt>
                <c:pt idx="12535">
                  <c:v>427.97298553179155</c:v>
                </c:pt>
                <c:pt idx="12536">
                  <c:v>427.81052910235138</c:v>
                </c:pt>
                <c:pt idx="12537">
                  <c:v>427.62628103045046</c:v>
                </c:pt>
                <c:pt idx="12538">
                  <c:v>427.421964499495</c:v>
                </c:pt>
                <c:pt idx="12539">
                  <c:v>427.2311153096224</c:v>
                </c:pt>
                <c:pt idx="12540">
                  <c:v>427.05296465592824</c:v>
                </c:pt>
                <c:pt idx="12541">
                  <c:v>426.86455443333836</c:v>
                </c:pt>
                <c:pt idx="12542">
                  <c:v>426.67328107524264</c:v>
                </c:pt>
                <c:pt idx="12543">
                  <c:v>426.50918099393806</c:v>
                </c:pt>
                <c:pt idx="12544">
                  <c:v>426.32336880171454</c:v>
                </c:pt>
                <c:pt idx="12545">
                  <c:v>426.10166137361273</c:v>
                </c:pt>
                <c:pt idx="12546">
                  <c:v>425.89538306462555</c:v>
                </c:pt>
                <c:pt idx="12547">
                  <c:v>425.71866397868433</c:v>
                </c:pt>
                <c:pt idx="12548">
                  <c:v>425.52871614628572</c:v>
                </c:pt>
                <c:pt idx="12549">
                  <c:v>425.33813206155253</c:v>
                </c:pt>
                <c:pt idx="12550">
                  <c:v>425.15518300483478</c:v>
                </c:pt>
                <c:pt idx="12551">
                  <c:v>424.97249905325646</c:v>
                </c:pt>
                <c:pt idx="12552">
                  <c:v>424.75622628051292</c:v>
                </c:pt>
                <c:pt idx="12553">
                  <c:v>424.53300775311641</c:v>
                </c:pt>
                <c:pt idx="12554">
                  <c:v>424.31615174906608</c:v>
                </c:pt>
                <c:pt idx="12555">
                  <c:v>424.12206827649248</c:v>
                </c:pt>
                <c:pt idx="12556">
                  <c:v>423.91918331328992</c:v>
                </c:pt>
                <c:pt idx="12557">
                  <c:v>423.71757085475662</c:v>
                </c:pt>
                <c:pt idx="12558">
                  <c:v>423.5240706134897</c:v>
                </c:pt>
                <c:pt idx="12559">
                  <c:v>423.33462648085606</c:v>
                </c:pt>
                <c:pt idx="12560">
                  <c:v>423.12625384126738</c:v>
                </c:pt>
                <c:pt idx="12561">
                  <c:v>422.89924431037707</c:v>
                </c:pt>
                <c:pt idx="12562">
                  <c:v>422.69794997801108</c:v>
                </c:pt>
                <c:pt idx="12563">
                  <c:v>422.50961928696296</c:v>
                </c:pt>
                <c:pt idx="12564">
                  <c:v>422.30962396978015</c:v>
                </c:pt>
                <c:pt idx="12565">
                  <c:v>422.10697760120308</c:v>
                </c:pt>
                <c:pt idx="12566">
                  <c:v>421.93304211922583</c:v>
                </c:pt>
                <c:pt idx="12567">
                  <c:v>421.7233969749679</c:v>
                </c:pt>
                <c:pt idx="12568">
                  <c:v>421.50449966134403</c:v>
                </c:pt>
                <c:pt idx="12569">
                  <c:v>421.29458941194667</c:v>
                </c:pt>
                <c:pt idx="12570">
                  <c:v>421.09496524195907</c:v>
                </c:pt>
                <c:pt idx="12571">
                  <c:v>420.89168262104738</c:v>
                </c:pt>
                <c:pt idx="12572">
                  <c:v>420.69706893819489</c:v>
                </c:pt>
                <c:pt idx="12573">
                  <c:v>420.4993270146972</c:v>
                </c:pt>
                <c:pt idx="12574">
                  <c:v>420.29487793117204</c:v>
                </c:pt>
                <c:pt idx="12575">
                  <c:v>420.07799541660779</c:v>
                </c:pt>
                <c:pt idx="12576">
                  <c:v>419.84700930862613</c:v>
                </c:pt>
                <c:pt idx="12577">
                  <c:v>419.62829756859981</c:v>
                </c:pt>
                <c:pt idx="12578">
                  <c:v>419.42342431685159</c:v>
                </c:pt>
                <c:pt idx="12579">
                  <c:v>419.20431491911614</c:v>
                </c:pt>
                <c:pt idx="12580">
                  <c:v>418.98963277720918</c:v>
                </c:pt>
                <c:pt idx="12581">
                  <c:v>418.79069788058405</c:v>
                </c:pt>
                <c:pt idx="12582">
                  <c:v>418.57111129359765</c:v>
                </c:pt>
                <c:pt idx="12583">
                  <c:v>418.33596303492698</c:v>
                </c:pt>
                <c:pt idx="12584">
                  <c:v>418.10794610450688</c:v>
                </c:pt>
                <c:pt idx="12585">
                  <c:v>417.90307285275861</c:v>
                </c:pt>
                <c:pt idx="12586">
                  <c:v>417.68780747954486</c:v>
                </c:pt>
                <c:pt idx="12587">
                  <c:v>417.47211793810806</c:v>
                </c:pt>
                <c:pt idx="12588">
                  <c:v>417.25563308125294</c:v>
                </c:pt>
                <c:pt idx="12589">
                  <c:v>417.04450334821422</c:v>
                </c:pt>
                <c:pt idx="12590">
                  <c:v>416.79490685944484</c:v>
                </c:pt>
                <c:pt idx="12591">
                  <c:v>416.53780789522972</c:v>
                </c:pt>
                <c:pt idx="12592">
                  <c:v>416.30926075453073</c:v>
                </c:pt>
                <c:pt idx="12593">
                  <c:v>416.0881895787636</c:v>
                </c:pt>
                <c:pt idx="12594">
                  <c:v>415.86520964599254</c:v>
                </c:pt>
                <c:pt idx="12595">
                  <c:v>415.64787645269126</c:v>
                </c:pt>
                <c:pt idx="12596">
                  <c:v>415.44888853503829</c:v>
                </c:pt>
                <c:pt idx="12597">
                  <c:v>415.22328406138695</c:v>
                </c:pt>
                <c:pt idx="12598">
                  <c:v>414.9880562711744</c:v>
                </c:pt>
                <c:pt idx="12599">
                  <c:v>414.7365775359151</c:v>
                </c:pt>
                <c:pt idx="12600">
                  <c:v>414.51375666622772</c:v>
                </c:pt>
                <c:pt idx="12601">
                  <c:v>414.27566574050945</c:v>
                </c:pt>
                <c:pt idx="12602">
                  <c:v>414.03237875405841</c:v>
                </c:pt>
                <c:pt idx="12603">
                  <c:v>413.79765466361079</c:v>
                </c:pt>
                <c:pt idx="12604">
                  <c:v>413.58273392707832</c:v>
                </c:pt>
                <c:pt idx="12605">
                  <c:v>413.33356160653199</c:v>
                </c:pt>
                <c:pt idx="12606">
                  <c:v>413.07251257573944</c:v>
                </c:pt>
                <c:pt idx="12607">
                  <c:v>412.83349378203314</c:v>
                </c:pt>
                <c:pt idx="12608">
                  <c:v>412.60065193807549</c:v>
                </c:pt>
                <c:pt idx="12609">
                  <c:v>412.35471390023014</c:v>
                </c:pt>
                <c:pt idx="12610">
                  <c:v>412.11291150255988</c:v>
                </c:pt>
                <c:pt idx="12611">
                  <c:v>411.89255611066915</c:v>
                </c:pt>
                <c:pt idx="12612">
                  <c:v>411.6705040458861</c:v>
                </c:pt>
                <c:pt idx="12613">
                  <c:v>411.40537239594642</c:v>
                </c:pt>
                <c:pt idx="12614">
                  <c:v>411.15047380438847</c:v>
                </c:pt>
                <c:pt idx="12615">
                  <c:v>410.90567571864273</c:v>
                </c:pt>
                <c:pt idx="12616">
                  <c:v>410.66999724969321</c:v>
                </c:pt>
                <c:pt idx="12617">
                  <c:v>410.41292479599201</c:v>
                </c:pt>
                <c:pt idx="12618">
                  <c:v>410.17926112610212</c:v>
                </c:pt>
                <c:pt idx="12619">
                  <c:v>409.95015726461031</c:v>
                </c:pt>
                <c:pt idx="12620">
                  <c:v>409.70944179801171</c:v>
                </c:pt>
                <c:pt idx="12621">
                  <c:v>409.43707277776565</c:v>
                </c:pt>
                <c:pt idx="12622">
                  <c:v>409.17660697827984</c:v>
                </c:pt>
                <c:pt idx="12623">
                  <c:v>408.9333199918288</c:v>
                </c:pt>
                <c:pt idx="12624">
                  <c:v>408.67746702176896</c:v>
                </c:pt>
                <c:pt idx="12625">
                  <c:v>408.42678360192792</c:v>
                </c:pt>
                <c:pt idx="12626">
                  <c:v>408.18710204537308</c:v>
                </c:pt>
                <c:pt idx="12627">
                  <c:v>407.94246302271091</c:v>
                </c:pt>
                <c:pt idx="12628">
                  <c:v>407.66754899312639</c:v>
                </c:pt>
                <c:pt idx="12629">
                  <c:v>407.37993642736336</c:v>
                </c:pt>
                <c:pt idx="12630">
                  <c:v>407.10881340127258</c:v>
                </c:pt>
                <c:pt idx="12631">
                  <c:v>406.84683650249201</c:v>
                </c:pt>
                <c:pt idx="12632">
                  <c:v>406.58189042614987</c:v>
                </c:pt>
                <c:pt idx="12633">
                  <c:v>406.33123351682281</c:v>
                </c:pt>
                <c:pt idx="12634">
                  <c:v>406.10159944505216</c:v>
                </c:pt>
                <c:pt idx="12635">
                  <c:v>405.83827051006057</c:v>
                </c:pt>
                <c:pt idx="12636">
                  <c:v>405.55341503774753</c:v>
                </c:pt>
                <c:pt idx="12637">
                  <c:v>405.27083946963359</c:v>
                </c:pt>
                <c:pt idx="12638">
                  <c:v>404.99406970407307</c:v>
                </c:pt>
                <c:pt idx="12639">
                  <c:v>404.70741151681193</c:v>
                </c:pt>
                <c:pt idx="12640">
                  <c:v>404.45312266707475</c:v>
                </c:pt>
                <c:pt idx="12641">
                  <c:v>404.19029743184797</c:v>
                </c:pt>
                <c:pt idx="12642">
                  <c:v>403.94043583793916</c:v>
                </c:pt>
                <c:pt idx="12643">
                  <c:v>403.66210195205605</c:v>
                </c:pt>
                <c:pt idx="12644">
                  <c:v>403.37883711057958</c:v>
                </c:pt>
                <c:pt idx="12645">
                  <c:v>403.08719494669725</c:v>
                </c:pt>
                <c:pt idx="12646">
                  <c:v>402.82254048600851</c:v>
                </c:pt>
                <c:pt idx="12647">
                  <c:v>402.53325775786709</c:v>
                </c:pt>
                <c:pt idx="12648">
                  <c:v>402.26674756120235</c:v>
                </c:pt>
                <c:pt idx="12649">
                  <c:v>401.9962607874462</c:v>
                </c:pt>
                <c:pt idx="12650">
                  <c:v>401.71143182564714</c:v>
                </c:pt>
                <c:pt idx="12651">
                  <c:v>401.4053414316661</c:v>
                </c:pt>
                <c:pt idx="12652">
                  <c:v>401.08949516855421</c:v>
                </c:pt>
                <c:pt idx="12653">
                  <c:v>400.79273647548098</c:v>
                </c:pt>
                <c:pt idx="12654">
                  <c:v>400.5044611468694</c:v>
                </c:pt>
                <c:pt idx="12655">
                  <c:v>400.21289851452889</c:v>
                </c:pt>
                <c:pt idx="12656">
                  <c:v>399.93231123496065</c:v>
                </c:pt>
                <c:pt idx="12657">
                  <c:v>399.66155935606508</c:v>
                </c:pt>
                <c:pt idx="12658">
                  <c:v>399.36461508939425</c:v>
                </c:pt>
                <c:pt idx="12659">
                  <c:v>399.06122876783536</c:v>
                </c:pt>
                <c:pt idx="12660">
                  <c:v>398.76934800932759</c:v>
                </c:pt>
                <c:pt idx="12661">
                  <c:v>398.4728809319077</c:v>
                </c:pt>
                <c:pt idx="12662">
                  <c:v>398.17887933228451</c:v>
                </c:pt>
                <c:pt idx="12663">
                  <c:v>397.88416194878488</c:v>
                </c:pt>
                <c:pt idx="12664">
                  <c:v>397.58772138187896</c:v>
                </c:pt>
                <c:pt idx="12665">
                  <c:v>397.27746883720891</c:v>
                </c:pt>
                <c:pt idx="12666">
                  <c:v>396.96270950516868</c:v>
                </c:pt>
                <c:pt idx="12667">
                  <c:v>396.64694277359865</c:v>
                </c:pt>
                <c:pt idx="12668">
                  <c:v>396.33504657706419</c:v>
                </c:pt>
                <c:pt idx="12669">
                  <c:v>396.03714793189141</c:v>
                </c:pt>
                <c:pt idx="12670">
                  <c:v>395.73442437318113</c:v>
                </c:pt>
                <c:pt idx="12671">
                  <c:v>395.42637220116836</c:v>
                </c:pt>
                <c:pt idx="12672">
                  <c:v>395.13703645199905</c:v>
                </c:pt>
                <c:pt idx="12673">
                  <c:v>394.82389426130931</c:v>
                </c:pt>
                <c:pt idx="12674">
                  <c:v>394.49198262674821</c:v>
                </c:pt>
                <c:pt idx="12675">
                  <c:v>394.17910554119788</c:v>
                </c:pt>
                <c:pt idx="12676">
                  <c:v>393.87850282360296</c:v>
                </c:pt>
                <c:pt idx="12677">
                  <c:v>393.55902462008095</c:v>
                </c:pt>
                <c:pt idx="12678">
                  <c:v>393.24073938968633</c:v>
                </c:pt>
                <c:pt idx="12679">
                  <c:v>392.92696094666201</c:v>
                </c:pt>
                <c:pt idx="12680">
                  <c:v>392.61450802933473</c:v>
                </c:pt>
                <c:pt idx="12681">
                  <c:v>392.27064015298555</c:v>
                </c:pt>
                <c:pt idx="12682">
                  <c:v>391.91921678016274</c:v>
                </c:pt>
                <c:pt idx="12683">
                  <c:v>391.59297839558536</c:v>
                </c:pt>
                <c:pt idx="12684">
                  <c:v>391.27482571776045</c:v>
                </c:pt>
                <c:pt idx="12685">
                  <c:v>390.93689619653441</c:v>
                </c:pt>
                <c:pt idx="12686">
                  <c:v>390.6156152780643</c:v>
                </c:pt>
                <c:pt idx="12687">
                  <c:v>390.30199589812355</c:v>
                </c:pt>
                <c:pt idx="12688">
                  <c:v>389.97239067827547</c:v>
                </c:pt>
                <c:pt idx="12689">
                  <c:v>389.61428665593911</c:v>
                </c:pt>
                <c:pt idx="12690">
                  <c:v>389.26562037656635</c:v>
                </c:pt>
                <c:pt idx="12691">
                  <c:v>388.9323832163081</c:v>
                </c:pt>
                <c:pt idx="12692">
                  <c:v>388.59638896259986</c:v>
                </c:pt>
                <c:pt idx="12693">
                  <c:v>388.25493354301943</c:v>
                </c:pt>
                <c:pt idx="12694">
                  <c:v>387.93537580795561</c:v>
                </c:pt>
                <c:pt idx="12695">
                  <c:v>387.5957496138372</c:v>
                </c:pt>
                <c:pt idx="12696">
                  <c:v>387.24337186251245</c:v>
                </c:pt>
                <c:pt idx="12697">
                  <c:v>386.87437201894568</c:v>
                </c:pt>
                <c:pt idx="12698">
                  <c:v>386.52141103631419</c:v>
                </c:pt>
                <c:pt idx="12699">
                  <c:v>386.16731010158315</c:v>
                </c:pt>
                <c:pt idx="12700">
                  <c:v>385.81816663295939</c:v>
                </c:pt>
                <c:pt idx="12701">
                  <c:v>385.45468097629271</c:v>
                </c:pt>
                <c:pt idx="12702">
                  <c:v>385.1063858441151</c:v>
                </c:pt>
                <c:pt idx="12703">
                  <c:v>384.73006909870014</c:v>
                </c:pt>
                <c:pt idx="12704">
                  <c:v>384.35009390236115</c:v>
                </c:pt>
                <c:pt idx="12705">
                  <c:v>383.96579749224958</c:v>
                </c:pt>
                <c:pt idx="12706">
                  <c:v>383.60316017202899</c:v>
                </c:pt>
                <c:pt idx="12707">
                  <c:v>383.23349756561367</c:v>
                </c:pt>
                <c:pt idx="12708">
                  <c:v>382.87337874421769</c:v>
                </c:pt>
                <c:pt idx="12709">
                  <c:v>382.50737458872646</c:v>
                </c:pt>
                <c:pt idx="12710">
                  <c:v>382.14606279420303</c:v>
                </c:pt>
                <c:pt idx="12711">
                  <c:v>381.75458203481298</c:v>
                </c:pt>
                <c:pt idx="12712">
                  <c:v>381.35482999507281</c:v>
                </c:pt>
                <c:pt idx="12713">
                  <c:v>380.96740534431598</c:v>
                </c:pt>
                <c:pt idx="12714">
                  <c:v>380.58761572157459</c:v>
                </c:pt>
                <c:pt idx="12715">
                  <c:v>380.19822929278598</c:v>
                </c:pt>
                <c:pt idx="12716">
                  <c:v>379.816398360471</c:v>
                </c:pt>
                <c:pt idx="12717">
                  <c:v>379.44633809634655</c:v>
                </c:pt>
                <c:pt idx="12718">
                  <c:v>379.04398802624002</c:v>
                </c:pt>
                <c:pt idx="12719">
                  <c:v>378.61446467934235</c:v>
                </c:pt>
                <c:pt idx="12720">
                  <c:v>378.18968671444043</c:v>
                </c:pt>
                <c:pt idx="12721">
                  <c:v>377.7749562343227</c:v>
                </c:pt>
                <c:pt idx="12722">
                  <c:v>377.36104758013721</c:v>
                </c:pt>
                <c:pt idx="12723">
                  <c:v>376.94475297969689</c:v>
                </c:pt>
                <c:pt idx="12724">
                  <c:v>376.54749292826733</c:v>
                </c:pt>
                <c:pt idx="12725">
                  <c:v>376.14864224600126</c:v>
                </c:pt>
                <c:pt idx="12726">
                  <c:v>375.72818549487192</c:v>
                </c:pt>
                <c:pt idx="12727">
                  <c:v>375.27777186298749</c:v>
                </c:pt>
                <c:pt idx="12728">
                  <c:v>374.84899081048025</c:v>
                </c:pt>
                <c:pt idx="12729">
                  <c:v>374.4268904074865</c:v>
                </c:pt>
                <c:pt idx="12730">
                  <c:v>373.98389971950598</c:v>
                </c:pt>
                <c:pt idx="12731">
                  <c:v>373.54016673713511</c:v>
                </c:pt>
                <c:pt idx="12732">
                  <c:v>373.09913782718638</c:v>
                </c:pt>
                <c:pt idx="12733">
                  <c:v>372.63348064978493</c:v>
                </c:pt>
                <c:pt idx="12734">
                  <c:v>372.13195474701922</c:v>
                </c:pt>
                <c:pt idx="12735">
                  <c:v>371.62305892137749</c:v>
                </c:pt>
                <c:pt idx="12736">
                  <c:v>371.12193067632091</c:v>
                </c:pt>
                <c:pt idx="12737">
                  <c:v>370.62631661816442</c:v>
                </c:pt>
                <c:pt idx="12738">
                  <c:v>370.10904347011677</c:v>
                </c:pt>
                <c:pt idx="12739">
                  <c:v>369.58962297043985</c:v>
                </c:pt>
                <c:pt idx="12740">
                  <c:v>369.06495338900226</c:v>
                </c:pt>
                <c:pt idx="12741">
                  <c:v>368.50770238592924</c:v>
                </c:pt>
                <c:pt idx="12742">
                  <c:v>367.9090949811058</c:v>
                </c:pt>
                <c:pt idx="12743">
                  <c:v>367.32928353066768</c:v>
                </c:pt>
                <c:pt idx="12744">
                  <c:v>366.74533644005447</c:v>
                </c:pt>
                <c:pt idx="12745">
                  <c:v>366.14190412169347</c:v>
                </c:pt>
                <c:pt idx="12746">
                  <c:v>365.50363698801192</c:v>
                </c:pt>
                <c:pt idx="12747">
                  <c:v>364.85532236954617</c:v>
                </c:pt>
                <c:pt idx="12748">
                  <c:v>364.14499965896869</c:v>
                </c:pt>
                <c:pt idx="12749">
                  <c:v>363.34210223370377</c:v>
                </c:pt>
                <c:pt idx="12750">
                  <c:v>362.48080214622331</c:v>
                </c:pt>
                <c:pt idx="12751">
                  <c:v>361.56995390818417</c:v>
                </c:pt>
                <c:pt idx="12752">
                  <c:v>360.59502975794584</c:v>
                </c:pt>
                <c:pt idx="12753">
                  <c:v>359.53622634159314</c:v>
                </c:pt>
                <c:pt idx="12754">
                  <c:v>358.40663985301381</c:v>
                </c:pt>
                <c:pt idx="12755">
                  <c:v>357.15587380520293</c:v>
                </c:pt>
                <c:pt idx="12756">
                  <c:v>355.78581044465039</c:v>
                </c:pt>
                <c:pt idx="12757">
                  <c:v>354.32691035187634</c:v>
                </c:pt>
                <c:pt idx="12758">
                  <c:v>352.81209958519736</c:v>
                </c:pt>
                <c:pt idx="12759">
                  <c:v>351.24333992264525</c:v>
                </c:pt>
                <c:pt idx="12760">
                  <c:v>349.60334650912944</c:v>
                </c:pt>
                <c:pt idx="12761">
                  <c:v>347.83909831676471</c:v>
                </c:pt>
                <c:pt idx="12762">
                  <c:v>345.90181599989683</c:v>
                </c:pt>
                <c:pt idx="12763">
                  <c:v>343.86710754428992</c:v>
                </c:pt>
                <c:pt idx="12764">
                  <c:v>341.76121835874721</c:v>
                </c:pt>
                <c:pt idx="12765">
                  <c:v>339.64284272113753</c:v>
                </c:pt>
                <c:pt idx="12766">
                  <c:v>337.51836966532107</c:v>
                </c:pt>
                <c:pt idx="12767">
                  <c:v>335.31807653962881</c:v>
                </c:pt>
                <c:pt idx="12768">
                  <c:v>332.89596994377899</c:v>
                </c:pt>
                <c:pt idx="12769">
                  <c:v>330.13654356852385</c:v>
                </c:pt>
                <c:pt idx="12770">
                  <c:v>326.95803898886436</c:v>
                </c:pt>
                <c:pt idx="12771">
                  <c:v>323.38818620238453</c:v>
                </c:pt>
                <c:pt idx="12772">
                  <c:v>319.59805755555584</c:v>
                </c:pt>
                <c:pt idx="12773">
                  <c:v>315.68985107962686</c:v>
                </c:pt>
                <c:pt idx="12774">
                  <c:v>311.83042394935222</c:v>
                </c:pt>
                <c:pt idx="12775">
                  <c:v>308.13300256978073</c:v>
                </c:pt>
                <c:pt idx="12776">
                  <c:v>304.6613977479721</c:v>
                </c:pt>
                <c:pt idx="12777">
                  <c:v>301.3878794863424</c:v>
                </c:pt>
                <c:pt idx="12778">
                  <c:v>298.30155196366132</c:v>
                </c:pt>
                <c:pt idx="12779">
                  <c:v>295.37677951294626</c:v>
                </c:pt>
                <c:pt idx="12780">
                  <c:v>292.62353008743969</c:v>
                </c:pt>
                <c:pt idx="12781">
                  <c:v>290.10370573719757</c:v>
                </c:pt>
                <c:pt idx="12782">
                  <c:v>287.82377502762182</c:v>
                </c:pt>
                <c:pt idx="12783">
                  <c:v>285.73373912941673</c:v>
                </c:pt>
                <c:pt idx="12784">
                  <c:v>283.76925702524375</c:v>
                </c:pt>
                <c:pt idx="12785">
                  <c:v>281.86749879705889</c:v>
                </c:pt>
                <c:pt idx="12786">
                  <c:v>279.88764059479917</c:v>
                </c:pt>
                <c:pt idx="12787">
                  <c:v>277.78700049101712</c:v>
                </c:pt>
                <c:pt idx="12788">
                  <c:v>275.62395463741416</c:v>
                </c:pt>
                <c:pt idx="12789">
                  <c:v>273.45499693920209</c:v>
                </c:pt>
                <c:pt idx="12790">
                  <c:v>271.34446841371943</c:v>
                </c:pt>
                <c:pt idx="12791">
                  <c:v>269.33070326412712</c:v>
                </c:pt>
                <c:pt idx="12792">
                  <c:v>267.39975696009151</c:v>
                </c:pt>
                <c:pt idx="12793">
                  <c:v>265.43100666317378</c:v>
                </c:pt>
                <c:pt idx="12794">
                  <c:v>263.13959690106088</c:v>
                </c:pt>
                <c:pt idx="12795">
                  <c:v>260.44756025224774</c:v>
                </c:pt>
                <c:pt idx="12796">
                  <c:v>257.47270944069516</c:v>
                </c:pt>
                <c:pt idx="12797">
                  <c:v>254.22975780164126</c:v>
                </c:pt>
                <c:pt idx="12798">
                  <c:v>250.84574371789893</c:v>
                </c:pt>
                <c:pt idx="12799">
                  <c:v>247.64558004834836</c:v>
                </c:pt>
                <c:pt idx="12800">
                  <c:v>244.73851662094697</c:v>
                </c:pt>
                <c:pt idx="12801">
                  <c:v>242.03319820464858</c:v>
                </c:pt>
                <c:pt idx="12802">
                  <c:v>239.53288559266818</c:v>
                </c:pt>
                <c:pt idx="12803">
                  <c:v>237.22222919743297</c:v>
                </c:pt>
                <c:pt idx="12804">
                  <c:v>235.03444903432163</c:v>
                </c:pt>
                <c:pt idx="12805">
                  <c:v>232.90994946799123</c:v>
                </c:pt>
                <c:pt idx="12806">
                  <c:v>230.80976004294615</c:v>
                </c:pt>
                <c:pt idx="12807">
                  <c:v>228.72529135266905</c:v>
                </c:pt>
                <c:pt idx="12808">
                  <c:v>226.66537139830277</c:v>
                </c:pt>
                <c:pt idx="12809">
                  <c:v>224.62308093570829</c:v>
                </c:pt>
                <c:pt idx="12810">
                  <c:v>222.57119366706661</c:v>
                </c:pt>
                <c:pt idx="12811">
                  <c:v>220.54752684051678</c:v>
                </c:pt>
                <c:pt idx="12812">
                  <c:v>218.52208380953283</c:v>
                </c:pt>
                <c:pt idx="12813">
                  <c:v>216.46466909873411</c:v>
                </c:pt>
                <c:pt idx="12814">
                  <c:v>214.29471725624916</c:v>
                </c:pt>
                <c:pt idx="12815">
                  <c:v>211.98689748600583</c:v>
                </c:pt>
                <c:pt idx="12816">
                  <c:v>209.52046531084403</c:v>
                </c:pt>
                <c:pt idx="12817">
                  <c:v>206.95040353668068</c:v>
                </c:pt>
                <c:pt idx="12818">
                  <c:v>204.32863300507236</c:v>
                </c:pt>
                <c:pt idx="12819">
                  <c:v>201.73646146228091</c:v>
                </c:pt>
                <c:pt idx="12820">
                  <c:v>199.15970578334705</c:v>
                </c:pt>
                <c:pt idx="12821">
                  <c:v>196.63684597925848</c:v>
                </c:pt>
                <c:pt idx="12822">
                  <c:v>194.16605282455313</c:v>
                </c:pt>
                <c:pt idx="12823">
                  <c:v>191.74394622870335</c:v>
                </c:pt>
                <c:pt idx="12824">
                  <c:v>189.36502526006601</c:v>
                </c:pt>
                <c:pt idx="12825">
                  <c:v>186.97013170677826</c:v>
                </c:pt>
                <c:pt idx="12826">
                  <c:v>184.37610442801082</c:v>
                </c:pt>
                <c:pt idx="12827">
                  <c:v>181.49305952624141</c:v>
                </c:pt>
                <c:pt idx="12828">
                  <c:v>178.27229718735745</c:v>
                </c:pt>
                <c:pt idx="12829">
                  <c:v>174.65660772227091</c:v>
                </c:pt>
                <c:pt idx="12830">
                  <c:v>170.51510872364724</c:v>
                </c:pt>
                <c:pt idx="12831">
                  <c:v>165.72294892607391</c:v>
                </c:pt>
                <c:pt idx="12832">
                  <c:v>160.69589271971233</c:v>
                </c:pt>
                <c:pt idx="12833">
                  <c:v>155.7828052127899</c:v>
                </c:pt>
                <c:pt idx="12834">
                  <c:v>151.20280905829901</c:v>
                </c:pt>
                <c:pt idx="12835">
                  <c:v>147.23342957144754</c:v>
                </c:pt>
                <c:pt idx="12836">
                  <c:v>144.09023699635961</c:v>
                </c:pt>
                <c:pt idx="12837">
                  <c:v>141.51243415212502</c:v>
                </c:pt>
                <c:pt idx="12838">
                  <c:v>139.22447075682467</c:v>
                </c:pt>
                <c:pt idx="12839">
                  <c:v>137.11436639956509</c:v>
                </c:pt>
                <c:pt idx="12840">
                  <c:v>135.08900290012295</c:v>
                </c:pt>
                <c:pt idx="12841">
                  <c:v>133.16011116091786</c:v>
                </c:pt>
                <c:pt idx="12842">
                  <c:v>131.27441830418221</c:v>
                </c:pt>
                <c:pt idx="12843">
                  <c:v>129.44385406119017</c:v>
                </c:pt>
                <c:pt idx="12844">
                  <c:v>127.68423195350843</c:v>
                </c:pt>
                <c:pt idx="12845">
                  <c:v>126.06821729985366</c:v>
                </c:pt>
                <c:pt idx="12846">
                  <c:v>124.62481260247903</c:v>
                </c:pt>
                <c:pt idx="12847">
                  <c:v>123.33253108983406</c:v>
                </c:pt>
                <c:pt idx="12848">
                  <c:v>122.14102929594182</c:v>
                </c:pt>
                <c:pt idx="12849">
                  <c:v>121.05253410397346</c:v>
                </c:pt>
                <c:pt idx="12850">
                  <c:v>120.02716044570238</c:v>
                </c:pt>
                <c:pt idx="12851">
                  <c:v>119.092876913338</c:v>
                </c:pt>
                <c:pt idx="12852">
                  <c:v>118.23576548706048</c:v>
                </c:pt>
                <c:pt idx="12853">
                  <c:v>117.39978294039518</c:v>
                </c:pt>
                <c:pt idx="12854">
                  <c:v>116.51642610531451</c:v>
                </c:pt>
                <c:pt idx="12855">
                  <c:v>115.60427885209219</c:v>
                </c:pt>
                <c:pt idx="12856">
                  <c:v>114.63722832449479</c:v>
                </c:pt>
                <c:pt idx="12857">
                  <c:v>113.60477635900104</c:v>
                </c:pt>
                <c:pt idx="12858">
                  <c:v>112.53581941580836</c:v>
                </c:pt>
                <c:pt idx="12859">
                  <c:v>111.44273790492794</c:v>
                </c:pt>
                <c:pt idx="12860">
                  <c:v>110.333272896431</c:v>
                </c:pt>
                <c:pt idx="12861">
                  <c:v>109.2080937807946</c:v>
                </c:pt>
                <c:pt idx="12862">
                  <c:v>108.06663720959746</c:v>
                </c:pt>
                <c:pt idx="12863">
                  <c:v>106.91789687469459</c:v>
                </c:pt>
                <c:pt idx="12864">
                  <c:v>105.79222731455025</c:v>
                </c:pt>
                <c:pt idx="12865">
                  <c:v>105.22595610910827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658-4F74-B3F1-14D12CC00722}"/>
            </c:ext>
          </c:extLst>
        </c:ser>
        <c:ser>
          <c:idx val="2"/>
          <c:order val="2"/>
          <c:tx>
            <c:v>Laser welded</c:v>
          </c:tx>
          <c:marker>
            <c:symbol val="none"/>
          </c:marker>
          <c:xVal>
            <c:numRef>
              <c:f>Sheet2!$Y$5:$Y$12185</c:f>
              <c:numCache>
                <c:formatCode>General</c:formatCode>
                <c:ptCount val="12181"/>
                <c:pt idx="0">
                  <c:v>0</c:v>
                </c:pt>
                <c:pt idx="1">
                  <c:v>9.9679839747425699E-6</c:v>
                </c:pt>
                <c:pt idx="2">
                  <c:v>2.1886166255821339E-5</c:v>
                </c:pt>
                <c:pt idx="3">
                  <c:v>2.3655078881087578E-5</c:v>
                </c:pt>
                <c:pt idx="4">
                  <c:v>1.5409311475065935E-5</c:v>
                </c:pt>
                <c:pt idx="5">
                  <c:v>4.9771253023728993E-6</c:v>
                </c:pt>
                <c:pt idx="6">
                  <c:v>-5.9714511735364795E-6</c:v>
                </c:pt>
                <c:pt idx="7">
                  <c:v>-2.0622657237774028E-5</c:v>
                </c:pt>
                <c:pt idx="8">
                  <c:v>-2.6426556100237315E-5</c:v>
                </c:pt>
                <c:pt idx="9">
                  <c:v>-2.6426556100237315E-5</c:v>
                </c:pt>
                <c:pt idx="10">
                  <c:v>-3.4111986419052952E-5</c:v>
                </c:pt>
                <c:pt idx="11">
                  <c:v>-4.8488514689129905E-5</c:v>
                </c:pt>
                <c:pt idx="12">
                  <c:v>-5.7775302723582301E-5</c:v>
                </c:pt>
                <c:pt idx="13">
                  <c:v>-7.3047277900124239E-5</c:v>
                </c:pt>
                <c:pt idx="14">
                  <c:v>-8.4344693667454915E-5</c:v>
                </c:pt>
                <c:pt idx="15">
                  <c:v>-8.8555472237723218E-5</c:v>
                </c:pt>
                <c:pt idx="16">
                  <c:v>-9.6479863194482657E-5</c:v>
                </c:pt>
                <c:pt idx="17">
                  <c:v>-9.8268002537744376E-5</c:v>
                </c:pt>
                <c:pt idx="18">
                  <c:v>-8.967890088180346E-5</c:v>
                </c:pt>
                <c:pt idx="19">
                  <c:v>-7.2267196498744716E-5</c:v>
                </c:pt>
                <c:pt idx="20">
                  <c:v>-2.541849555979882E-5</c:v>
                </c:pt>
                <c:pt idx="21">
                  <c:v>7.0679572153104739E-5</c:v>
                </c:pt>
                <c:pt idx="22">
                  <c:v>2.4313477167327489E-4</c:v>
                </c:pt>
                <c:pt idx="23">
                  <c:v>4.8944202717393637E-4</c:v>
                </c:pt>
                <c:pt idx="24">
                  <c:v>8.1427910897348605E-4</c:v>
                </c:pt>
                <c:pt idx="25">
                  <c:v>1.2059612864894526E-3</c:v>
                </c:pt>
                <c:pt idx="26">
                  <c:v>1.6818865801074675E-3</c:v>
                </c:pt>
                <c:pt idx="27">
                  <c:v>2.2089564507561071E-3</c:v>
                </c:pt>
                <c:pt idx="28">
                  <c:v>2.8123367311699049E-3</c:v>
                </c:pt>
                <c:pt idx="29">
                  <c:v>3.4817903568702085E-3</c:v>
                </c:pt>
                <c:pt idx="30">
                  <c:v>4.2230798862874508E-3</c:v>
                </c:pt>
                <c:pt idx="31">
                  <c:v>5.047939318631376E-3</c:v>
                </c:pt>
                <c:pt idx="32">
                  <c:v>5.9385258438331735E-3</c:v>
                </c:pt>
                <c:pt idx="33">
                  <c:v>6.8943787898336139E-3</c:v>
                </c:pt>
                <c:pt idx="34">
                  <c:v>7.928835361131599E-3</c:v>
                </c:pt>
                <c:pt idx="35">
                  <c:v>9.0311281383037567E-3</c:v>
                </c:pt>
                <c:pt idx="36">
                  <c:v>1.0204691705959184E-2</c:v>
                </c:pt>
                <c:pt idx="37">
                  <c:v>1.1458613776734896E-2</c:v>
                </c:pt>
                <c:pt idx="38">
                  <c:v>1.2762131435530526E-2</c:v>
                </c:pt>
                <c:pt idx="39">
                  <c:v>1.4158979590450014E-2</c:v>
                </c:pt>
                <c:pt idx="40">
                  <c:v>1.5621110796928406E-2</c:v>
                </c:pt>
                <c:pt idx="41">
                  <c:v>1.7150072380900383E-2</c:v>
                </c:pt>
                <c:pt idx="42">
                  <c:v>1.8747995740600994E-2</c:v>
                </c:pt>
                <c:pt idx="43">
                  <c:v>2.0421043570552553E-2</c:v>
                </c:pt>
                <c:pt idx="44">
                  <c:v>2.2174276943717684E-2</c:v>
                </c:pt>
                <c:pt idx="45">
                  <c:v>2.3988974945885793E-2</c:v>
                </c:pt>
                <c:pt idx="46">
                  <c:v>2.5871278984206061E-2</c:v>
                </c:pt>
                <c:pt idx="47">
                  <c:v>2.7833482516663413E-2</c:v>
                </c:pt>
                <c:pt idx="48">
                  <c:v>2.9854974044220786E-2</c:v>
                </c:pt>
                <c:pt idx="49">
                  <c:v>3.1963719853333065E-2</c:v>
                </c:pt>
                <c:pt idx="50">
                  <c:v>3.4130779760224481E-2</c:v>
                </c:pt>
                <c:pt idx="51">
                  <c:v>3.6380777933767865E-2</c:v>
                </c:pt>
                <c:pt idx="52">
                  <c:v>3.8689526596239636E-2</c:v>
                </c:pt>
                <c:pt idx="53">
                  <c:v>4.1062134717191966E-2</c:v>
                </c:pt>
                <c:pt idx="54">
                  <c:v>4.3427419981786182E-2</c:v>
                </c:pt>
                <c:pt idx="55">
                  <c:v>4.5803396829536984E-2</c:v>
                </c:pt>
                <c:pt idx="56">
                  <c:v>4.8182250133582523E-2</c:v>
                </c:pt>
                <c:pt idx="57">
                  <c:v>5.0573748137269697E-2</c:v>
                </c:pt>
                <c:pt idx="58">
                  <c:v>5.2952053291457038E-2</c:v>
                </c:pt>
                <c:pt idx="59">
                  <c:v>5.5321444358144484E-2</c:v>
                </c:pt>
                <c:pt idx="60">
                  <c:v>5.7709919554846625E-2</c:v>
                </c:pt>
                <c:pt idx="61">
                  <c:v>6.009524954216821E-2</c:v>
                </c:pt>
                <c:pt idx="62">
                  <c:v>6.2465465494564602E-2</c:v>
                </c:pt>
                <c:pt idx="63">
                  <c:v>6.4858953867639818E-2</c:v>
                </c:pt>
                <c:pt idx="64">
                  <c:v>6.7241330231939039E-2</c:v>
                </c:pt>
                <c:pt idx="65">
                  <c:v>6.9626223828111372E-2</c:v>
                </c:pt>
                <c:pt idx="66">
                  <c:v>7.199318281241826E-2</c:v>
                </c:pt>
                <c:pt idx="67">
                  <c:v>7.4379023696695051E-2</c:v>
                </c:pt>
                <c:pt idx="68">
                  <c:v>7.6760234577315192E-2</c:v>
                </c:pt>
                <c:pt idx="69">
                  <c:v>7.9148161624159136E-2</c:v>
                </c:pt>
                <c:pt idx="70">
                  <c:v>8.1515679402010779E-2</c:v>
                </c:pt>
                <c:pt idx="71">
                  <c:v>8.3906166255474091E-2</c:v>
                </c:pt>
                <c:pt idx="72">
                  <c:v>8.627844708306448E-2</c:v>
                </c:pt>
                <c:pt idx="73">
                  <c:v>8.865461817809514E-2</c:v>
                </c:pt>
                <c:pt idx="74">
                  <c:v>9.1034684862409315E-2</c:v>
                </c:pt>
                <c:pt idx="75">
                  <c:v>9.3425203646932325E-2</c:v>
                </c:pt>
                <c:pt idx="76">
                  <c:v>9.5808090908186774E-2</c:v>
                </c:pt>
                <c:pt idx="77">
                  <c:v>9.8183421151978631E-2</c:v>
                </c:pt>
                <c:pt idx="78">
                  <c:v>0.10056412645748683</c:v>
                </c:pt>
                <c:pt idx="79">
                  <c:v>0.10295387889657702</c:v>
                </c:pt>
                <c:pt idx="80">
                  <c:v>0.10532772966793605</c:v>
                </c:pt>
                <c:pt idx="81">
                  <c:v>0.10771437415054866</c:v>
                </c:pt>
                <c:pt idx="82">
                  <c:v>0.11008493602275848</c:v>
                </c:pt>
                <c:pt idx="83">
                  <c:v>0.11247862662587847</c:v>
                </c:pt>
                <c:pt idx="84">
                  <c:v>0.11485442519187927</c:v>
                </c:pt>
                <c:pt idx="85">
                  <c:v>0.11723268244947706</c:v>
                </c:pt>
                <c:pt idx="86">
                  <c:v>0.1196108545575823</c:v>
                </c:pt>
                <c:pt idx="87">
                  <c:v>0.12199972357068743</c:v>
                </c:pt>
                <c:pt idx="88">
                  <c:v>0.12437789567879268</c:v>
                </c:pt>
                <c:pt idx="89">
                  <c:v>0.12675788785730088</c:v>
                </c:pt>
                <c:pt idx="90">
                  <c:v>0.12913863573755535</c:v>
                </c:pt>
                <c:pt idx="91">
                  <c:v>0.13153667960848126</c:v>
                </c:pt>
                <c:pt idx="92">
                  <c:v>0.13390451669692993</c:v>
                </c:pt>
                <c:pt idx="93">
                  <c:v>0.13628209275858744</c:v>
                </c:pt>
                <c:pt idx="94">
                  <c:v>0.13867099370275224</c:v>
                </c:pt>
                <c:pt idx="95">
                  <c:v>0.14104829302855901</c:v>
                </c:pt>
                <c:pt idx="96">
                  <c:v>0.14224095003945486</c:v>
                </c:pt>
                <c:pt idx="97">
                  <c:v>0.14460320983614239</c:v>
                </c:pt>
                <c:pt idx="98">
                  <c:v>0.14699333480426244</c:v>
                </c:pt>
                <c:pt idx="99">
                  <c:v>0.14937564730644226</c:v>
                </c:pt>
                <c:pt idx="100">
                  <c:v>0.15175797045230865</c:v>
                </c:pt>
                <c:pt idx="101">
                  <c:v>0.15413504626069749</c:v>
                </c:pt>
                <c:pt idx="102">
                  <c:v>0.15652826854160853</c:v>
                </c:pt>
                <c:pt idx="103">
                  <c:v>0.1589008527142661</c:v>
                </c:pt>
                <c:pt idx="104">
                  <c:v>0.16127817332744598</c:v>
                </c:pt>
                <c:pt idx="105">
                  <c:v>0.16365172607558115</c:v>
                </c:pt>
                <c:pt idx="106">
                  <c:v>0.16604822661195481</c:v>
                </c:pt>
                <c:pt idx="107">
                  <c:v>0.16842665416853769</c:v>
                </c:pt>
                <c:pt idx="108">
                  <c:v>0.17080468790871756</c:v>
                </c:pt>
                <c:pt idx="109">
                  <c:v>0.17317777233464376</c:v>
                </c:pt>
                <c:pt idx="110">
                  <c:v>0.17557286790439061</c:v>
                </c:pt>
                <c:pt idx="111">
                  <c:v>0.17794899642467499</c:v>
                </c:pt>
                <c:pt idx="112">
                  <c:v>0.18032635961260113</c:v>
                </c:pt>
                <c:pt idx="113">
                  <c:v>0.18270513841084071</c:v>
                </c:pt>
                <c:pt idx="114">
                  <c:v>0.18509913768087113</c:v>
                </c:pt>
                <c:pt idx="115">
                  <c:v>0.18747678824833461</c:v>
                </c:pt>
                <c:pt idx="116">
                  <c:v>0.18985409821782792</c:v>
                </c:pt>
                <c:pt idx="117">
                  <c:v>0.19223770924976893</c:v>
                </c:pt>
                <c:pt idx="118">
                  <c:v>0.19462251237460546</c:v>
                </c:pt>
                <c:pt idx="119">
                  <c:v>0.19699462822505406</c:v>
                </c:pt>
                <c:pt idx="120">
                  <c:v>0.19937215106827871</c:v>
                </c:pt>
                <c:pt idx="121">
                  <c:v>0.20175672003201076</c:v>
                </c:pt>
                <c:pt idx="122">
                  <c:v>0.20414484398705618</c:v>
                </c:pt>
                <c:pt idx="123">
                  <c:v>0.20650946668216161</c:v>
                </c:pt>
                <c:pt idx="124">
                  <c:v>0.20889895302908759</c:v>
                </c:pt>
                <c:pt idx="125">
                  <c:v>0.21128426705087933</c:v>
                </c:pt>
                <c:pt idx="126">
                  <c:v>0.2136682825429099</c:v>
                </c:pt>
                <c:pt idx="127">
                  <c:v>0.21603599190711975</c:v>
                </c:pt>
                <c:pt idx="128">
                  <c:v>0.21842241287231445</c:v>
                </c:pt>
                <c:pt idx="129">
                  <c:v>0.22080095750944953</c:v>
                </c:pt>
                <c:pt idx="130">
                  <c:v>0.22319367953709193</c:v>
                </c:pt>
                <c:pt idx="131">
                  <c:v>0.22556309189115251</c:v>
                </c:pt>
                <c:pt idx="132">
                  <c:v>0.22795575005667548</c:v>
                </c:pt>
                <c:pt idx="133">
                  <c:v>0.23032618420464651</c:v>
                </c:pt>
                <c:pt idx="134">
                  <c:v>0.23271137050219945</c:v>
                </c:pt>
                <c:pt idx="135">
                  <c:v>0.23508693490709576</c:v>
                </c:pt>
                <c:pt idx="136">
                  <c:v>0.23747190833091736</c:v>
                </c:pt>
                <c:pt idx="137">
                  <c:v>0.23985918079103741</c:v>
                </c:pt>
                <c:pt idx="138">
                  <c:v>0.24224234478814261</c:v>
                </c:pt>
                <c:pt idx="139">
                  <c:v>0.24460943681853156</c:v>
                </c:pt>
                <c:pt idx="140">
                  <c:v>0.24700918367930821</c:v>
                </c:pt>
                <c:pt idx="141">
                  <c:v>0.24937580738748821</c:v>
                </c:pt>
                <c:pt idx="142">
                  <c:v>0.25175958871841431</c:v>
                </c:pt>
                <c:pt idx="143">
                  <c:v>0.25413591946874348</c:v>
                </c:pt>
                <c:pt idx="144">
                  <c:v>0.25652412857328144</c:v>
                </c:pt>
                <c:pt idx="145">
                  <c:v>0.2589060366153717</c:v>
                </c:pt>
                <c:pt idx="146">
                  <c:v>0.26128066437585012</c:v>
                </c:pt>
                <c:pt idx="147">
                  <c:v>0.26365418519292561</c:v>
                </c:pt>
                <c:pt idx="148">
                  <c:v>0.26605193104062763</c:v>
                </c:pt>
                <c:pt idx="149">
                  <c:v>0.26842332312038963</c:v>
                </c:pt>
                <c:pt idx="150">
                  <c:v>0.27080125042370384</c:v>
                </c:pt>
                <c:pt idx="151">
                  <c:v>0.27318234954561504</c:v>
                </c:pt>
                <c:pt idx="152">
                  <c:v>0.27557443295206341</c:v>
                </c:pt>
                <c:pt idx="153">
                  <c:v>0.27794290866170612</c:v>
                </c:pt>
                <c:pt idx="154">
                  <c:v>0.28032724346433369</c:v>
                </c:pt>
                <c:pt idx="155">
                  <c:v>0.28271253619875225</c:v>
                </c:pt>
                <c:pt idx="156">
                  <c:v>0.28509833983012606</c:v>
                </c:pt>
                <c:pt idx="157">
                  <c:v>0.28746687940188814</c:v>
                </c:pt>
                <c:pt idx="158">
                  <c:v>0.28984527502741131</c:v>
                </c:pt>
                <c:pt idx="159">
                  <c:v>0.29223557029451641</c:v>
                </c:pt>
                <c:pt idx="160">
                  <c:v>0.29462028826986042</c:v>
                </c:pt>
                <c:pt idx="161">
                  <c:v>0.29699604426111492</c:v>
                </c:pt>
                <c:pt idx="162">
                  <c:v>0.29938159244401114</c:v>
                </c:pt>
                <c:pt idx="163">
                  <c:v>0.3017625425543104</c:v>
                </c:pt>
                <c:pt idx="164">
                  <c:v>0.30414181096213205</c:v>
                </c:pt>
                <c:pt idx="165">
                  <c:v>0.30651720506804331</c:v>
                </c:pt>
                <c:pt idx="166">
                  <c:v>0.30889807002885</c:v>
                </c:pt>
                <c:pt idx="167">
                  <c:v>0.31128906777926851</c:v>
                </c:pt>
                <c:pt idx="168">
                  <c:v>0.31366154551506042</c:v>
                </c:pt>
                <c:pt idx="169">
                  <c:v>0.31604324068341938</c:v>
                </c:pt>
                <c:pt idx="170">
                  <c:v>0.31842440366744995</c:v>
                </c:pt>
                <c:pt idx="171">
                  <c:v>0.32080160720007761</c:v>
                </c:pt>
                <c:pt idx="172">
                  <c:v>0.32317930034228731</c:v>
                </c:pt>
                <c:pt idx="173">
                  <c:v>0.32556157026972088</c:v>
                </c:pt>
                <c:pt idx="174">
                  <c:v>0.32795007739748272</c:v>
                </c:pt>
                <c:pt idx="175">
                  <c:v>0.33033339040619986</c:v>
                </c:pt>
                <c:pt idx="176">
                  <c:v>0.33270603844097679</c:v>
                </c:pt>
                <c:pt idx="177">
                  <c:v>0.3350826459271567</c:v>
                </c:pt>
                <c:pt idx="178">
                  <c:v>0.33747660262244089</c:v>
                </c:pt>
                <c:pt idx="179">
                  <c:v>0.33985968147005352</c:v>
                </c:pt>
                <c:pt idx="180">
                  <c:v>0.34222986016954693</c:v>
                </c:pt>
                <c:pt idx="181">
                  <c:v>0.34461221524647301</c:v>
                </c:pt>
                <c:pt idx="182">
                  <c:v>0.34700106297220501</c:v>
                </c:pt>
                <c:pt idx="183">
                  <c:v>0.34937222089086262</c:v>
                </c:pt>
                <c:pt idx="184">
                  <c:v>0.3517617072377886</c:v>
                </c:pt>
                <c:pt idx="185">
                  <c:v>0.35414695739746094</c:v>
                </c:pt>
                <c:pt idx="186">
                  <c:v>0.35652782235826763</c:v>
                </c:pt>
                <c:pt idx="187">
                  <c:v>0.35890345062528339</c:v>
                </c:pt>
                <c:pt idx="188">
                  <c:v>0.36127835512161255</c:v>
                </c:pt>
                <c:pt idx="189">
                  <c:v>0.36366326468331472</c:v>
                </c:pt>
                <c:pt idx="190">
                  <c:v>0.36605238914489746</c:v>
                </c:pt>
                <c:pt idx="191">
                  <c:v>0.36842912435531616</c:v>
                </c:pt>
                <c:pt idx="192">
                  <c:v>0.37080773285457064</c:v>
                </c:pt>
                <c:pt idx="193">
                  <c:v>0.37319055625370567</c:v>
                </c:pt>
                <c:pt idx="194">
                  <c:v>0.37556669541767662</c:v>
                </c:pt>
                <c:pt idx="195">
                  <c:v>0.37793870483125958</c:v>
                </c:pt>
                <c:pt idx="196">
                  <c:v>0.38032829761505127</c:v>
                </c:pt>
                <c:pt idx="197">
                  <c:v>0.38271682603018625</c:v>
                </c:pt>
                <c:pt idx="198">
                  <c:v>0.38508700472967966</c:v>
                </c:pt>
                <c:pt idx="199">
                  <c:v>0.38747136081968031</c:v>
                </c:pt>
                <c:pt idx="200">
                  <c:v>0.38985558918544222</c:v>
                </c:pt>
                <c:pt idx="201">
                  <c:v>0.3922413502420698</c:v>
                </c:pt>
                <c:pt idx="202">
                  <c:v>0.39461148636681692</c:v>
                </c:pt>
                <c:pt idx="203">
                  <c:v>0.39699341569628033</c:v>
                </c:pt>
                <c:pt idx="204">
                  <c:v>0.39937751633780344</c:v>
                </c:pt>
                <c:pt idx="205">
                  <c:v>0.40176463978631155</c:v>
                </c:pt>
                <c:pt idx="206">
                  <c:v>0.40414214134216309</c:v>
                </c:pt>
                <c:pt idx="207">
                  <c:v>0.40651249034064157</c:v>
                </c:pt>
                <c:pt idx="208">
                  <c:v>0.40890412671225412</c:v>
                </c:pt>
                <c:pt idx="209">
                  <c:v>0.41129129273550852</c:v>
                </c:pt>
                <c:pt idx="210">
                  <c:v>0.41366381304604666</c:v>
                </c:pt>
                <c:pt idx="211">
                  <c:v>0.41604374136243544</c:v>
                </c:pt>
                <c:pt idx="212">
                  <c:v>0.41842737368174959</c:v>
                </c:pt>
                <c:pt idx="213">
                  <c:v>0.42082318237849642</c:v>
                </c:pt>
                <c:pt idx="214">
                  <c:v>0.42318646396909437</c:v>
                </c:pt>
                <c:pt idx="215">
                  <c:v>0.42557499238422936</c:v>
                </c:pt>
                <c:pt idx="216">
                  <c:v>0.42795189789363314</c:v>
                </c:pt>
                <c:pt idx="217">
                  <c:v>0.43033331632614136</c:v>
                </c:pt>
                <c:pt idx="218">
                  <c:v>0.43269715138844078</c:v>
                </c:pt>
                <c:pt idx="219">
                  <c:v>0.43508661644799368</c:v>
                </c:pt>
                <c:pt idx="220">
                  <c:v>0.43746846062796457</c:v>
                </c:pt>
                <c:pt idx="221">
                  <c:v>0.43985090085438316</c:v>
                </c:pt>
                <c:pt idx="222">
                  <c:v>0.44222823211124962</c:v>
                </c:pt>
                <c:pt idx="223">
                  <c:v>0.44462191207068308</c:v>
                </c:pt>
                <c:pt idx="224">
                  <c:v>0.44699664626802715</c:v>
                </c:pt>
                <c:pt idx="225">
                  <c:v>0.44937683003289358</c:v>
                </c:pt>
                <c:pt idx="226">
                  <c:v>0.45175067016056603</c:v>
                </c:pt>
                <c:pt idx="227">
                  <c:v>0.45414601053510389</c:v>
                </c:pt>
                <c:pt idx="228">
                  <c:v>0.45652474675859722</c:v>
                </c:pt>
                <c:pt idx="229">
                  <c:v>0.45890258891241892</c:v>
                </c:pt>
                <c:pt idx="230">
                  <c:v>0.46127634389059885</c:v>
                </c:pt>
                <c:pt idx="231">
                  <c:v>0.46366853373391287</c:v>
                </c:pt>
                <c:pt idx="232">
                  <c:v>0.46604454517364502</c:v>
                </c:pt>
                <c:pt idx="233">
                  <c:v>0.4684205991881234</c:v>
                </c:pt>
                <c:pt idx="234">
                  <c:v>0.47079925026212416</c:v>
                </c:pt>
                <c:pt idx="235">
                  <c:v>0.4731945480619158</c:v>
                </c:pt>
                <c:pt idx="236">
                  <c:v>0.4755727308137076</c:v>
                </c:pt>
                <c:pt idx="237">
                  <c:v>0.47794857195445467</c:v>
                </c:pt>
                <c:pt idx="238">
                  <c:v>0.48033552510397776</c:v>
                </c:pt>
                <c:pt idx="239">
                  <c:v>0.48272051981517244</c:v>
                </c:pt>
                <c:pt idx="240">
                  <c:v>0.48509363617215834</c:v>
                </c:pt>
                <c:pt idx="241">
                  <c:v>0.48747037138257704</c:v>
                </c:pt>
                <c:pt idx="242">
                  <c:v>0.48985400370189119</c:v>
                </c:pt>
                <c:pt idx="243">
                  <c:v>0.49224129744938439</c:v>
                </c:pt>
                <c:pt idx="244">
                  <c:v>0.49460768699645996</c:v>
                </c:pt>
                <c:pt idx="245">
                  <c:v>0.49699472529547556</c:v>
                </c:pt>
                <c:pt idx="246">
                  <c:v>0.499380316053118</c:v>
                </c:pt>
                <c:pt idx="247">
                  <c:v>0.50176454441887985</c:v>
                </c:pt>
                <c:pt idx="248">
                  <c:v>0.50413144486291062</c:v>
                </c:pt>
                <c:pt idx="249">
                  <c:v>0.5065174187932695</c:v>
                </c:pt>
                <c:pt idx="250">
                  <c:v>0.50889585699353901</c:v>
                </c:pt>
                <c:pt idx="251">
                  <c:v>0.51128838743482319</c:v>
                </c:pt>
                <c:pt idx="252">
                  <c:v>0.51365609679903301</c:v>
                </c:pt>
                <c:pt idx="253">
                  <c:v>0.51605262926646644</c:v>
                </c:pt>
                <c:pt idx="254">
                  <c:v>0.51842187132154194</c:v>
                </c:pt>
                <c:pt idx="255">
                  <c:v>0.52080831357410973</c:v>
                </c:pt>
                <c:pt idx="256">
                  <c:v>0.52318326064518517</c:v>
                </c:pt>
                <c:pt idx="257">
                  <c:v>0.52556842565536499</c:v>
                </c:pt>
                <c:pt idx="258">
                  <c:v>0.52795678377151489</c:v>
                </c:pt>
                <c:pt idx="259">
                  <c:v>0.53034084183829167</c:v>
                </c:pt>
                <c:pt idx="260">
                  <c:v>0.53270714623587467</c:v>
                </c:pt>
                <c:pt idx="261">
                  <c:v>0.53510729755674091</c:v>
                </c:pt>
                <c:pt idx="262">
                  <c:v>0.53747240986142841</c:v>
                </c:pt>
                <c:pt idx="263">
                  <c:v>0.53985638277871262</c:v>
                </c:pt>
                <c:pt idx="264">
                  <c:v>0.54223098925181801</c:v>
                </c:pt>
                <c:pt idx="265">
                  <c:v>0.54461798497608727</c:v>
                </c:pt>
                <c:pt idx="266">
                  <c:v>0.54699753011975971</c:v>
                </c:pt>
                <c:pt idx="267">
                  <c:v>0.54937358413423809</c:v>
                </c:pt>
                <c:pt idx="268">
                  <c:v>0.55174742426191059</c:v>
                </c:pt>
                <c:pt idx="269">
                  <c:v>0.5541466389383588</c:v>
                </c:pt>
                <c:pt idx="270">
                  <c:v>0.55651583841868812</c:v>
                </c:pt>
                <c:pt idx="271">
                  <c:v>0.55889657565525597</c:v>
                </c:pt>
                <c:pt idx="272">
                  <c:v>0.5612776109150478</c:v>
                </c:pt>
                <c:pt idx="273">
                  <c:v>0.56367184434618267</c:v>
                </c:pt>
                <c:pt idx="274">
                  <c:v>0.56603797844478065</c:v>
                </c:pt>
                <c:pt idx="275">
                  <c:v>0.56842433554785587</c:v>
                </c:pt>
                <c:pt idx="276">
                  <c:v>0.5708099688802446</c:v>
                </c:pt>
                <c:pt idx="277">
                  <c:v>0.57319283485412598</c:v>
                </c:pt>
                <c:pt idx="278">
                  <c:v>0.57556216205869404</c:v>
                </c:pt>
                <c:pt idx="279">
                  <c:v>0.57794247354779926</c:v>
                </c:pt>
                <c:pt idx="280">
                  <c:v>0.58033010789326256</c:v>
                </c:pt>
                <c:pt idx="281">
                  <c:v>0.58271369763783043</c:v>
                </c:pt>
                <c:pt idx="282">
                  <c:v>0.5850890704563686</c:v>
                </c:pt>
                <c:pt idx="283">
                  <c:v>0.58747819491795128</c:v>
                </c:pt>
                <c:pt idx="284">
                  <c:v>0.58985616479601177</c:v>
                </c:pt>
                <c:pt idx="285">
                  <c:v>0.59223451784678871</c:v>
                </c:pt>
                <c:pt idx="286">
                  <c:v>0.59461172137941631</c:v>
                </c:pt>
                <c:pt idx="287">
                  <c:v>0.59699509825025288</c:v>
                </c:pt>
                <c:pt idx="288">
                  <c:v>0.59938673462186542</c:v>
                </c:pt>
                <c:pt idx="289">
                  <c:v>0.60176151139395573</c:v>
                </c:pt>
                <c:pt idx="290">
                  <c:v>0.60414152485983708</c:v>
                </c:pt>
                <c:pt idx="291">
                  <c:v>0.60652362448828556</c:v>
                </c:pt>
                <c:pt idx="292">
                  <c:v>0.60889989137649536</c:v>
                </c:pt>
                <c:pt idx="293">
                  <c:v>0.61127935137067524</c:v>
                </c:pt>
                <c:pt idx="294">
                  <c:v>0.61366025890622822</c:v>
                </c:pt>
                <c:pt idx="295">
                  <c:v>0.6160464882850647</c:v>
                </c:pt>
                <c:pt idx="296">
                  <c:v>0.6184290136609758</c:v>
                </c:pt>
                <c:pt idx="297">
                  <c:v>0.62080379043306622</c:v>
                </c:pt>
                <c:pt idx="298">
                  <c:v>0.62317805630820133</c:v>
                </c:pt>
                <c:pt idx="299">
                  <c:v>0.62557169369288856</c:v>
                </c:pt>
                <c:pt idx="300">
                  <c:v>0.62795460224151611</c:v>
                </c:pt>
                <c:pt idx="301">
                  <c:v>0.63032495123999455</c:v>
                </c:pt>
                <c:pt idx="302">
                  <c:v>0.63270943505423405</c:v>
                </c:pt>
                <c:pt idx="303">
                  <c:v>0.63509843179157799</c:v>
                </c:pt>
                <c:pt idx="304">
                  <c:v>0.63746916396277287</c:v>
                </c:pt>
                <c:pt idx="305">
                  <c:v>0.63985820327486309</c:v>
                </c:pt>
                <c:pt idx="306">
                  <c:v>0.64224451780319214</c:v>
                </c:pt>
                <c:pt idx="307">
                  <c:v>0.64462657485689434</c:v>
                </c:pt>
                <c:pt idx="308">
                  <c:v>0.64700015953608925</c:v>
                </c:pt>
                <c:pt idx="309">
                  <c:v>0.64937663929803024</c:v>
                </c:pt>
                <c:pt idx="310">
                  <c:v>0.65175873892647873</c:v>
                </c:pt>
                <c:pt idx="311">
                  <c:v>0.65415050302233013</c:v>
                </c:pt>
                <c:pt idx="312">
                  <c:v>0.65652400255203247</c:v>
                </c:pt>
                <c:pt idx="313">
                  <c:v>0.65890320709773476</c:v>
                </c:pt>
                <c:pt idx="314">
                  <c:v>0.66128360373633244</c:v>
                </c:pt>
                <c:pt idx="315">
                  <c:v>0.66365974290030338</c:v>
                </c:pt>
                <c:pt idx="316">
                  <c:v>0.66603081566946842</c:v>
                </c:pt>
                <c:pt idx="317">
                  <c:v>0.66842062132699143</c:v>
                </c:pt>
                <c:pt idx="318">
                  <c:v>0.67080910716738018</c:v>
                </c:pt>
                <c:pt idx="319">
                  <c:v>0.67318052053451538</c:v>
                </c:pt>
                <c:pt idx="320">
                  <c:v>0.67556547267096378</c:v>
                </c:pt>
                <c:pt idx="321">
                  <c:v>0.67794982876096455</c:v>
                </c:pt>
                <c:pt idx="322">
                  <c:v>0.68033852747508461</c:v>
                </c:pt>
                <c:pt idx="323">
                  <c:v>0.6827077695301601</c:v>
                </c:pt>
                <c:pt idx="324">
                  <c:v>0.68508974143436974</c:v>
                </c:pt>
                <c:pt idx="325">
                  <c:v>0.68747392722538536</c:v>
                </c:pt>
                <c:pt idx="326">
                  <c:v>0.68985900708607262</c:v>
                </c:pt>
                <c:pt idx="327">
                  <c:v>0.6922357848712376</c:v>
                </c:pt>
                <c:pt idx="328">
                  <c:v>0.69460694278989521</c:v>
                </c:pt>
                <c:pt idx="329">
                  <c:v>0.69699883460998535</c:v>
                </c:pt>
                <c:pt idx="330">
                  <c:v>0.69938340357371742</c:v>
                </c:pt>
                <c:pt idx="331">
                  <c:v>0.70175596645900185</c:v>
                </c:pt>
                <c:pt idx="332">
                  <c:v>0.70413632052285324</c:v>
                </c:pt>
                <c:pt idx="333">
                  <c:v>0.70651944194521221</c:v>
                </c:pt>
                <c:pt idx="334">
                  <c:v>0.70891763482775005</c:v>
                </c:pt>
                <c:pt idx="335">
                  <c:v>0.71128164018903461</c:v>
                </c:pt>
                <c:pt idx="336">
                  <c:v>0.7136709775243486</c:v>
                </c:pt>
                <c:pt idx="337">
                  <c:v>0.71604898997715538</c:v>
                </c:pt>
                <c:pt idx="338">
                  <c:v>0.71843164307730534</c:v>
                </c:pt>
                <c:pt idx="339">
                  <c:v>0.72079496724264958</c:v>
                </c:pt>
                <c:pt idx="340">
                  <c:v>0.72318460260118755</c:v>
                </c:pt>
                <c:pt idx="341">
                  <c:v>0.72556555271148682</c:v>
                </c:pt>
                <c:pt idx="342">
                  <c:v>0.72794556617736816</c:v>
                </c:pt>
                <c:pt idx="343">
                  <c:v>0.73032430240086144</c:v>
                </c:pt>
                <c:pt idx="344">
                  <c:v>0.73271547045026508</c:v>
                </c:pt>
                <c:pt idx="345">
                  <c:v>0.7350907155445644</c:v>
                </c:pt>
                <c:pt idx="346">
                  <c:v>0.73747021811349045</c:v>
                </c:pt>
                <c:pt idx="347">
                  <c:v>0.73984554835728233</c:v>
                </c:pt>
                <c:pt idx="348">
                  <c:v>0.74224174022674561</c:v>
                </c:pt>
                <c:pt idx="349">
                  <c:v>0.74461766651698524</c:v>
                </c:pt>
                <c:pt idx="350">
                  <c:v>0.74699767998286659</c:v>
                </c:pt>
                <c:pt idx="351">
                  <c:v>0.74937198843274799</c:v>
                </c:pt>
                <c:pt idx="352">
                  <c:v>0.75176502977098736</c:v>
                </c:pt>
                <c:pt idx="353">
                  <c:v>0.75414104121071945</c:v>
                </c:pt>
                <c:pt idx="354">
                  <c:v>0.75651841504233219</c:v>
                </c:pt>
                <c:pt idx="355">
                  <c:v>0.75889698096684044</c:v>
                </c:pt>
                <c:pt idx="356">
                  <c:v>0.76129232134137836</c:v>
                </c:pt>
                <c:pt idx="357">
                  <c:v>0.76366952487400597</c:v>
                </c:pt>
                <c:pt idx="358">
                  <c:v>0.76604485511779785</c:v>
                </c:pt>
                <c:pt idx="359">
                  <c:v>0.76843057359967915</c:v>
                </c:pt>
                <c:pt idx="360">
                  <c:v>0.77081484454018723</c:v>
                </c:pt>
                <c:pt idx="361">
                  <c:v>0.77318710940224777</c:v>
                </c:pt>
                <c:pt idx="362">
                  <c:v>0.77556541987827843</c:v>
                </c:pt>
                <c:pt idx="363">
                  <c:v>0.77795003141675678</c:v>
                </c:pt>
                <c:pt idx="364">
                  <c:v>0.78033447265625</c:v>
                </c:pt>
                <c:pt idx="365">
                  <c:v>0.78270052160535541</c:v>
                </c:pt>
                <c:pt idx="366">
                  <c:v>0.78509075301034104</c:v>
                </c:pt>
                <c:pt idx="367">
                  <c:v>0.78747664179120747</c:v>
                </c:pt>
                <c:pt idx="368">
                  <c:v>0.78985997608729763</c:v>
                </c:pt>
                <c:pt idx="369">
                  <c:v>0.79222619533538818</c:v>
                </c:pt>
                <c:pt idx="370">
                  <c:v>0.79461480890001568</c:v>
                </c:pt>
                <c:pt idx="371">
                  <c:v>0.79699405602046414</c:v>
                </c:pt>
                <c:pt idx="372">
                  <c:v>0.7993861607142857</c:v>
                </c:pt>
                <c:pt idx="373">
                  <c:v>0.80175442355019699</c:v>
                </c:pt>
                <c:pt idx="374">
                  <c:v>0.80414840153285427</c:v>
                </c:pt>
                <c:pt idx="375">
                  <c:v>0.80651530197688504</c:v>
                </c:pt>
                <c:pt idx="376">
                  <c:v>0.80890204225267681</c:v>
                </c:pt>
                <c:pt idx="377">
                  <c:v>0.81127694674900597</c:v>
                </c:pt>
                <c:pt idx="378">
                  <c:v>0.81366300582885742</c:v>
                </c:pt>
                <c:pt idx="379">
                  <c:v>0.8160472767693655</c:v>
                </c:pt>
                <c:pt idx="380">
                  <c:v>0.8184312922613961</c:v>
                </c:pt>
                <c:pt idx="381">
                  <c:v>0.82079861845288959</c:v>
                </c:pt>
                <c:pt idx="382">
                  <c:v>0.82319983414241238</c:v>
                </c:pt>
                <c:pt idx="383">
                  <c:v>0.82556741578238346</c:v>
                </c:pt>
                <c:pt idx="384">
                  <c:v>0.82794947283608566</c:v>
                </c:pt>
                <c:pt idx="385">
                  <c:v>0.83032659121922081</c:v>
                </c:pt>
                <c:pt idx="386">
                  <c:v>0.83271443843841553</c:v>
                </c:pt>
                <c:pt idx="387">
                  <c:v>0.83509819848196842</c:v>
                </c:pt>
                <c:pt idx="388">
                  <c:v>0.8374708890914917</c:v>
                </c:pt>
                <c:pt idx="389">
                  <c:v>0.83984417574746262</c:v>
                </c:pt>
                <c:pt idx="390">
                  <c:v>0.84224351814814968</c:v>
                </c:pt>
                <c:pt idx="391">
                  <c:v>0.84461246218000141</c:v>
                </c:pt>
                <c:pt idx="392">
                  <c:v>0.84699307169233051</c:v>
                </c:pt>
                <c:pt idx="393">
                  <c:v>0.84937351090567448</c:v>
                </c:pt>
                <c:pt idx="394">
                  <c:v>0.85176536015101834</c:v>
                </c:pt>
                <c:pt idx="395">
                  <c:v>0.85413098335266113</c:v>
                </c:pt>
                <c:pt idx="396">
                  <c:v>0.85532069206237793</c:v>
                </c:pt>
                <c:pt idx="397">
                  <c:v>0.85771475519452778</c:v>
                </c:pt>
                <c:pt idx="398">
                  <c:v>0.86009749344417019</c:v>
                </c:pt>
                <c:pt idx="399">
                  <c:v>0.86247546332223068</c:v>
                </c:pt>
                <c:pt idx="400">
                  <c:v>0.86484074592590332</c:v>
                </c:pt>
                <c:pt idx="401">
                  <c:v>0.86723804473876953</c:v>
                </c:pt>
                <c:pt idx="402">
                  <c:v>0.86962044239044189</c:v>
                </c:pt>
                <c:pt idx="403">
                  <c:v>0.87200011525835308</c:v>
                </c:pt>
                <c:pt idx="404">
                  <c:v>0.87437519005366726</c:v>
                </c:pt>
                <c:pt idx="405">
                  <c:v>0.87677070072719021</c:v>
                </c:pt>
                <c:pt idx="406">
                  <c:v>0.87914560522351948</c:v>
                </c:pt>
                <c:pt idx="407">
                  <c:v>0.88152417114802761</c:v>
                </c:pt>
                <c:pt idx="408">
                  <c:v>0.88389481816973003</c:v>
                </c:pt>
                <c:pt idx="409">
                  <c:v>0.88629373482295437</c:v>
                </c:pt>
                <c:pt idx="410">
                  <c:v>0.88867034230913433</c:v>
                </c:pt>
                <c:pt idx="411">
                  <c:v>0.89104533195495605</c:v>
                </c:pt>
                <c:pt idx="412">
                  <c:v>0.89341657502310612</c:v>
                </c:pt>
                <c:pt idx="413">
                  <c:v>0.89581140450068875</c:v>
                </c:pt>
                <c:pt idx="414">
                  <c:v>0.89817958218710758</c:v>
                </c:pt>
                <c:pt idx="415">
                  <c:v>0.90056768485477989</c:v>
                </c:pt>
                <c:pt idx="416">
                  <c:v>0.90294480323791504</c:v>
                </c:pt>
                <c:pt idx="417">
                  <c:v>0.90533827032361713</c:v>
                </c:pt>
                <c:pt idx="418">
                  <c:v>0.90771138668060303</c:v>
                </c:pt>
                <c:pt idx="419">
                  <c:v>0.91009105954851421</c:v>
                </c:pt>
                <c:pt idx="420">
                  <c:v>0.91247132846287315</c:v>
                </c:pt>
                <c:pt idx="421">
                  <c:v>0.914860793522426</c:v>
                </c:pt>
                <c:pt idx="422">
                  <c:v>0.91723842280251633</c:v>
                </c:pt>
                <c:pt idx="423">
                  <c:v>0.91961077281406944</c:v>
                </c:pt>
                <c:pt idx="424">
                  <c:v>0.92199887548174175</c:v>
                </c:pt>
                <c:pt idx="425">
                  <c:v>0.92438348702022</c:v>
                </c:pt>
                <c:pt idx="426">
                  <c:v>0.92675183500562397</c:v>
                </c:pt>
                <c:pt idx="427">
                  <c:v>0.92914436544690815</c:v>
                </c:pt>
                <c:pt idx="428">
                  <c:v>0.93152591160365505</c:v>
                </c:pt>
                <c:pt idx="429">
                  <c:v>0.93390958649771549</c:v>
                </c:pt>
                <c:pt idx="430">
                  <c:v>0.93627682753971642</c:v>
                </c:pt>
                <c:pt idx="431">
                  <c:v>0.93866467475891113</c:v>
                </c:pt>
                <c:pt idx="432">
                  <c:v>0.94104758330753868</c:v>
                </c:pt>
                <c:pt idx="433">
                  <c:v>0.94343602657318115</c:v>
                </c:pt>
                <c:pt idx="434">
                  <c:v>0.94580326761518208</c:v>
                </c:pt>
                <c:pt idx="435">
                  <c:v>0.9481952020100185</c:v>
                </c:pt>
                <c:pt idx="436">
                  <c:v>0.95056746687207905</c:v>
                </c:pt>
                <c:pt idx="437">
                  <c:v>0.95294228621891564</c:v>
                </c:pt>
                <c:pt idx="438">
                  <c:v>0.95532204423631939</c:v>
                </c:pt>
                <c:pt idx="439">
                  <c:v>0.95771321228572293</c:v>
                </c:pt>
                <c:pt idx="440">
                  <c:v>0.96009143761226101</c:v>
                </c:pt>
                <c:pt idx="441">
                  <c:v>0.96246736390250065</c:v>
                </c:pt>
                <c:pt idx="442">
                  <c:v>0.96484729221888943</c:v>
                </c:pt>
                <c:pt idx="443">
                  <c:v>0.96724033355712891</c:v>
                </c:pt>
                <c:pt idx="444">
                  <c:v>0.96960944788796555</c:v>
                </c:pt>
                <c:pt idx="445">
                  <c:v>0.9719957624162946</c:v>
                </c:pt>
                <c:pt idx="446">
                  <c:v>0.97436930452074322</c:v>
                </c:pt>
                <c:pt idx="447">
                  <c:v>0.97676285675593777</c:v>
                </c:pt>
                <c:pt idx="448">
                  <c:v>0.97914116723196842</c:v>
                </c:pt>
                <c:pt idx="449">
                  <c:v>0.98151760441916325</c:v>
                </c:pt>
                <c:pt idx="450">
                  <c:v>0.98389778818402973</c:v>
                </c:pt>
                <c:pt idx="451">
                  <c:v>0.98628665719713482</c:v>
                </c:pt>
                <c:pt idx="452">
                  <c:v>0.98866309438432964</c:v>
                </c:pt>
                <c:pt idx="453">
                  <c:v>0.99104762077331543</c:v>
                </c:pt>
                <c:pt idx="454">
                  <c:v>0.99342695304325646</c:v>
                </c:pt>
                <c:pt idx="455">
                  <c:v>0.99582884992871967</c:v>
                </c:pt>
                <c:pt idx="456">
                  <c:v>0.99819064140319824</c:v>
                </c:pt>
                <c:pt idx="457">
                  <c:v>1.0005673340388705</c:v>
                </c:pt>
                <c:pt idx="458">
                  <c:v>1.0029573951448714</c:v>
                </c:pt>
                <c:pt idx="459">
                  <c:v>1.0053343432290214</c:v>
                </c:pt>
                <c:pt idx="460">
                  <c:v>1.0077029466629028</c:v>
                </c:pt>
                <c:pt idx="461">
                  <c:v>1.0100783620561873</c:v>
                </c:pt>
                <c:pt idx="462">
                  <c:v>1.0124707221984863</c:v>
                </c:pt>
                <c:pt idx="463">
                  <c:v>1.0148577179227556</c:v>
                </c:pt>
                <c:pt idx="464">
                  <c:v>1.0172292164393832</c:v>
                </c:pt>
                <c:pt idx="465">
                  <c:v>1.0196208102362496</c:v>
                </c:pt>
                <c:pt idx="466">
                  <c:v>1.02199878011431</c:v>
                </c:pt>
                <c:pt idx="467">
                  <c:v>1.0243789638791765</c:v>
                </c:pt>
                <c:pt idx="468">
                  <c:v>1.0267505475452967</c:v>
                </c:pt>
                <c:pt idx="469">
                  <c:v>1.0291428225381034</c:v>
                </c:pt>
                <c:pt idx="470">
                  <c:v>1.0315258162362235</c:v>
                </c:pt>
                <c:pt idx="471">
                  <c:v>1.0339071920939853</c:v>
                </c:pt>
                <c:pt idx="472">
                  <c:v>1.036278520311628</c:v>
                </c:pt>
                <c:pt idx="473">
                  <c:v>1.0386690071650913</c:v>
                </c:pt>
                <c:pt idx="474">
                  <c:v>1.0410449334553309</c:v>
                </c:pt>
                <c:pt idx="475">
                  <c:v>1.0434214557920183</c:v>
                </c:pt>
                <c:pt idx="476">
                  <c:v>1.0458047900881087</c:v>
                </c:pt>
                <c:pt idx="477">
                  <c:v>1.0481901679720198</c:v>
                </c:pt>
                <c:pt idx="478">
                  <c:v>1.05057350226811</c:v>
                </c:pt>
                <c:pt idx="479">
                  <c:v>1.0529527493885584</c:v>
                </c:pt>
                <c:pt idx="480">
                  <c:v>1.0553351470402308</c:v>
                </c:pt>
                <c:pt idx="481">
                  <c:v>1.057715586253575</c:v>
                </c:pt>
                <c:pt idx="482">
                  <c:v>1.0600985799516951</c:v>
                </c:pt>
                <c:pt idx="483">
                  <c:v>1.062470929963248</c:v>
                </c:pt>
                <c:pt idx="484">
                  <c:v>1.064850858279637</c:v>
                </c:pt>
                <c:pt idx="485">
                  <c:v>1.0672430481229509</c:v>
                </c:pt>
                <c:pt idx="486">
                  <c:v>1.0696063722882951</c:v>
                </c:pt>
                <c:pt idx="487">
                  <c:v>1.071994389806475</c:v>
                </c:pt>
                <c:pt idx="488">
                  <c:v>1.0743790864944458</c:v>
                </c:pt>
                <c:pt idx="489">
                  <c:v>1.076762420790536</c:v>
                </c:pt>
                <c:pt idx="490">
                  <c:v>1.0791338341576713</c:v>
                </c:pt>
                <c:pt idx="491">
                  <c:v>1.0815161466598511</c:v>
                </c:pt>
                <c:pt idx="492">
                  <c:v>1.0838949680328369</c:v>
                </c:pt>
                <c:pt idx="493">
                  <c:v>1.0862903935568673</c:v>
                </c:pt>
                <c:pt idx="494">
                  <c:v>1.0886592524392265</c:v>
                </c:pt>
                <c:pt idx="495">
                  <c:v>1.0910402876990182</c:v>
                </c:pt>
                <c:pt idx="496">
                  <c:v>1.0934314557484217</c:v>
                </c:pt>
                <c:pt idx="497">
                  <c:v>1.0958038057599748</c:v>
                </c:pt>
                <c:pt idx="498">
                  <c:v>1.098183308328901</c:v>
                </c:pt>
                <c:pt idx="499">
                  <c:v>1.1005628108978271</c:v>
                </c:pt>
                <c:pt idx="500">
                  <c:v>1.1029568740299769</c:v>
                </c:pt>
                <c:pt idx="501">
                  <c:v>1.1053382498877389</c:v>
                </c:pt>
                <c:pt idx="502">
                  <c:v>1.1077138355800082</c:v>
                </c:pt>
                <c:pt idx="503">
                  <c:v>1.1100987025669642</c:v>
                </c:pt>
                <c:pt idx="504">
                  <c:v>1.1124772684914725</c:v>
                </c:pt>
                <c:pt idx="505">
                  <c:v>1.1148574522563388</c:v>
                </c:pt>
                <c:pt idx="506">
                  <c:v>1.1172329527991158</c:v>
                </c:pt>
                <c:pt idx="507">
                  <c:v>1.1196160316467285</c:v>
                </c:pt>
                <c:pt idx="508">
                  <c:v>1.12200209072658</c:v>
                </c:pt>
                <c:pt idx="509">
                  <c:v>1.1243708644594466</c:v>
                </c:pt>
                <c:pt idx="510">
                  <c:v>1.1267495155334473</c:v>
                </c:pt>
                <c:pt idx="511">
                  <c:v>1.1291394914899553</c:v>
                </c:pt>
                <c:pt idx="512">
                  <c:v>1.1315241030284335</c:v>
                </c:pt>
                <c:pt idx="513">
                  <c:v>1.1338939837047031</c:v>
                </c:pt>
                <c:pt idx="514">
                  <c:v>1.1362786803926741</c:v>
                </c:pt>
                <c:pt idx="515">
                  <c:v>1.1386643988745553</c:v>
                </c:pt>
                <c:pt idx="516">
                  <c:v>1.141047818320138</c:v>
                </c:pt>
                <c:pt idx="517">
                  <c:v>1.1434188910893031</c:v>
                </c:pt>
                <c:pt idx="518">
                  <c:v>1.1458130393709456</c:v>
                </c:pt>
                <c:pt idx="519">
                  <c:v>1.1481931379863193</c:v>
                </c:pt>
                <c:pt idx="520">
                  <c:v>1.1505721296582903</c:v>
                </c:pt>
                <c:pt idx="521">
                  <c:v>1.1529370716639926</c:v>
                </c:pt>
                <c:pt idx="522">
                  <c:v>1.1553329229354858</c:v>
                </c:pt>
                <c:pt idx="523">
                  <c:v>1.1577157463346208</c:v>
                </c:pt>
                <c:pt idx="524">
                  <c:v>1.1600926944187708</c:v>
                </c:pt>
                <c:pt idx="525">
                  <c:v>1.1624696425029208</c:v>
                </c:pt>
                <c:pt idx="526">
                  <c:v>1.1648625986916679</c:v>
                </c:pt>
                <c:pt idx="527">
                  <c:v>1.1672379289354597</c:v>
                </c:pt>
                <c:pt idx="528">
                  <c:v>1.1696162394114902</c:v>
                </c:pt>
                <c:pt idx="529">
                  <c:v>1.1719903775623866</c:v>
                </c:pt>
                <c:pt idx="530">
                  <c:v>1.1743889536176408</c:v>
                </c:pt>
                <c:pt idx="531">
                  <c:v>1.1767661571502686</c:v>
                </c:pt>
                <c:pt idx="532">
                  <c:v>1.1791422537394931</c:v>
                </c:pt>
                <c:pt idx="533">
                  <c:v>1.1815136671066284</c:v>
                </c:pt>
                <c:pt idx="534">
                  <c:v>1.1839075599397932</c:v>
                </c:pt>
                <c:pt idx="535">
                  <c:v>1.1862771851675851</c:v>
                </c:pt>
                <c:pt idx="536">
                  <c:v>1.188662052154541</c:v>
                </c:pt>
                <c:pt idx="537">
                  <c:v>1.1910398517336165</c:v>
                </c:pt>
                <c:pt idx="538">
                  <c:v>1.1934301682880946</c:v>
                </c:pt>
                <c:pt idx="539">
                  <c:v>1.1958019222531999</c:v>
                </c:pt>
                <c:pt idx="540">
                  <c:v>1.1981832981109619</c:v>
                </c:pt>
                <c:pt idx="541">
                  <c:v>1.2005643333707536</c:v>
                </c:pt>
                <c:pt idx="542">
                  <c:v>1.2029527766363961</c:v>
                </c:pt>
                <c:pt idx="543">
                  <c:v>1.2053309168134416</c:v>
                </c:pt>
                <c:pt idx="544">
                  <c:v>1.207705054964338</c:v>
                </c:pt>
                <c:pt idx="545">
                  <c:v>1.2100924764360701</c:v>
                </c:pt>
                <c:pt idx="546">
                  <c:v>1.2124771731240409</c:v>
                </c:pt>
                <c:pt idx="547">
                  <c:v>1.2148502894810267</c:v>
                </c:pt>
                <c:pt idx="548">
                  <c:v>1.2172416278294154</c:v>
                </c:pt>
                <c:pt idx="549">
                  <c:v>1.2196228333881922</c:v>
                </c:pt>
                <c:pt idx="550">
                  <c:v>1.2220064231327601</c:v>
                </c:pt>
                <c:pt idx="551">
                  <c:v>1.224375537463597</c:v>
                </c:pt>
                <c:pt idx="552">
                  <c:v>1.22675963810512</c:v>
                </c:pt>
                <c:pt idx="553">
                  <c:v>1.2291438238961356</c:v>
                </c:pt>
                <c:pt idx="554">
                  <c:v>1.2315309047698975</c:v>
                </c:pt>
                <c:pt idx="555">
                  <c:v>1.2338978903634208</c:v>
                </c:pt>
                <c:pt idx="556">
                  <c:v>1.2362895693097795</c:v>
                </c:pt>
                <c:pt idx="557">
                  <c:v>1.2386615787233626</c:v>
                </c:pt>
                <c:pt idx="558">
                  <c:v>1.241036057472229</c:v>
                </c:pt>
                <c:pt idx="559">
                  <c:v>1.2434154748916626</c:v>
                </c:pt>
                <c:pt idx="560">
                  <c:v>1.2458071538380213</c:v>
                </c:pt>
                <c:pt idx="561">
                  <c:v>1.2481869970049178</c:v>
                </c:pt>
                <c:pt idx="562">
                  <c:v>1.2505650520324707</c:v>
                </c:pt>
                <c:pt idx="563">
                  <c:v>1.2529463427407401</c:v>
                </c:pt>
                <c:pt idx="564">
                  <c:v>1.2553373404911585</c:v>
                </c:pt>
                <c:pt idx="565">
                  <c:v>1.2577064548219954</c:v>
                </c:pt>
                <c:pt idx="566">
                  <c:v>1.2600945574896676</c:v>
                </c:pt>
                <c:pt idx="567">
                  <c:v>1.2624669926507133</c:v>
                </c:pt>
                <c:pt idx="568">
                  <c:v>1.2648599488394601</c:v>
                </c:pt>
                <c:pt idx="569">
                  <c:v>1.2672360454286848</c:v>
                </c:pt>
                <c:pt idx="570">
                  <c:v>1.269612227167402</c:v>
                </c:pt>
                <c:pt idx="571">
                  <c:v>1.2719947099685669</c:v>
                </c:pt>
                <c:pt idx="572">
                  <c:v>1.2743823868887765</c:v>
                </c:pt>
                <c:pt idx="573">
                  <c:v>1.2767573765345981</c:v>
                </c:pt>
                <c:pt idx="574">
                  <c:v>1.2791404553822108</c:v>
                </c:pt>
                <c:pt idx="575">
                  <c:v>1.2815194470541817</c:v>
                </c:pt>
                <c:pt idx="576">
                  <c:v>1.2839232172284807</c:v>
                </c:pt>
                <c:pt idx="577">
                  <c:v>1.2862827096666609</c:v>
                </c:pt>
                <c:pt idx="578">
                  <c:v>1.2886639152254378</c:v>
                </c:pt>
                <c:pt idx="579">
                  <c:v>1.2910539763314384</c:v>
                </c:pt>
                <c:pt idx="580">
                  <c:v>1.2934316056115287</c:v>
                </c:pt>
                <c:pt idx="581">
                  <c:v>1.2958002090454102</c:v>
                </c:pt>
                <c:pt idx="582">
                  <c:v>1.2981769016810825</c:v>
                </c:pt>
                <c:pt idx="583">
                  <c:v>1.3005667073386056</c:v>
                </c:pt>
                <c:pt idx="584">
                  <c:v>1.3029526812689645</c:v>
                </c:pt>
                <c:pt idx="585">
                  <c:v>1.3053253718784876</c:v>
                </c:pt>
                <c:pt idx="586">
                  <c:v>1.3077161993299211</c:v>
                </c:pt>
                <c:pt idx="587">
                  <c:v>1.3100934028625488</c:v>
                </c:pt>
                <c:pt idx="588">
                  <c:v>1.3124736717769077</c:v>
                </c:pt>
                <c:pt idx="589">
                  <c:v>1.3148423603602817</c:v>
                </c:pt>
                <c:pt idx="590">
                  <c:v>1.3172333581107003</c:v>
                </c:pt>
                <c:pt idx="591">
                  <c:v>1.3196183102471488</c:v>
                </c:pt>
                <c:pt idx="592">
                  <c:v>1.3220018999917167</c:v>
                </c:pt>
                <c:pt idx="593">
                  <c:v>1.3243711846215385</c:v>
                </c:pt>
                <c:pt idx="594">
                  <c:v>1.3267633744648524</c:v>
                </c:pt>
                <c:pt idx="595">
                  <c:v>1.3291383641106742</c:v>
                </c:pt>
                <c:pt idx="596">
                  <c:v>1.3315151418958391</c:v>
                </c:pt>
                <c:pt idx="597">
                  <c:v>1.333901115826198</c:v>
                </c:pt>
                <c:pt idx="598">
                  <c:v>1.3362883669989449</c:v>
                </c:pt>
                <c:pt idx="599">
                  <c:v>1.3386682953153337</c:v>
                </c:pt>
                <c:pt idx="600">
                  <c:v>1.3410487345286777</c:v>
                </c:pt>
                <c:pt idx="601">
                  <c:v>1.3434283222470964</c:v>
                </c:pt>
                <c:pt idx="602">
                  <c:v>1.3458108050482613</c:v>
                </c:pt>
                <c:pt idx="603">
                  <c:v>1.3481932026999337</c:v>
                </c:pt>
                <c:pt idx="604">
                  <c:v>1.3505647012165614</c:v>
                </c:pt>
                <c:pt idx="605">
                  <c:v>1.3529458216258456</c:v>
                </c:pt>
                <c:pt idx="606">
                  <c:v>1.3553367342267717</c:v>
                </c:pt>
                <c:pt idx="607">
                  <c:v>1.3577015910829817</c:v>
                </c:pt>
                <c:pt idx="608">
                  <c:v>1.3600875650133406</c:v>
                </c:pt>
                <c:pt idx="609">
                  <c:v>1.3624754122325351</c:v>
                </c:pt>
                <c:pt idx="610">
                  <c:v>1.3648576395852225</c:v>
                </c:pt>
                <c:pt idx="611">
                  <c:v>1.3672310965401786</c:v>
                </c:pt>
                <c:pt idx="612">
                  <c:v>1.369612387248448</c:v>
                </c:pt>
                <c:pt idx="613">
                  <c:v>1.3719924007143294</c:v>
                </c:pt>
                <c:pt idx="614">
                  <c:v>1.3743882519858224</c:v>
                </c:pt>
                <c:pt idx="615">
                  <c:v>1.3767577920641219</c:v>
                </c:pt>
                <c:pt idx="616">
                  <c:v>1.3791379758289881</c:v>
                </c:pt>
                <c:pt idx="617">
                  <c:v>1.381525993347168</c:v>
                </c:pt>
                <c:pt idx="618">
                  <c:v>1.3838998760495866</c:v>
                </c:pt>
                <c:pt idx="619">
                  <c:v>1.3862790380205428</c:v>
                </c:pt>
                <c:pt idx="620">
                  <c:v>1.3886583702904838</c:v>
                </c:pt>
                <c:pt idx="621">
                  <c:v>1.3910520928246635</c:v>
                </c:pt>
                <c:pt idx="622">
                  <c:v>1.393431680543082</c:v>
                </c:pt>
                <c:pt idx="623">
                  <c:v>1.395807181085859</c:v>
                </c:pt>
                <c:pt idx="624">
                  <c:v>1.3981936659131731</c:v>
                </c:pt>
                <c:pt idx="625">
                  <c:v>1.4005718060902186</c:v>
                </c:pt>
                <c:pt idx="626">
                  <c:v>1.4029523304530551</c:v>
                </c:pt>
                <c:pt idx="627">
                  <c:v>1.4053287676402499</c:v>
                </c:pt>
                <c:pt idx="628">
                  <c:v>1.4077119316373552</c:v>
                </c:pt>
                <c:pt idx="629">
                  <c:v>1.4101003749029977</c:v>
                </c:pt>
                <c:pt idx="630">
                  <c:v>1.4124681268419539</c:v>
                </c:pt>
                <c:pt idx="631">
                  <c:v>1.4148474591118949</c:v>
                </c:pt>
                <c:pt idx="632">
                  <c:v>1.4172359875270297</c:v>
                </c:pt>
                <c:pt idx="633">
                  <c:v>1.4196205990655082</c:v>
                </c:pt>
                <c:pt idx="634">
                  <c:v>1.4219885213034493</c:v>
                </c:pt>
                <c:pt idx="635">
                  <c:v>1.4243746655327933</c:v>
                </c:pt>
                <c:pt idx="636">
                  <c:v>1.4267607246126448</c:v>
                </c:pt>
                <c:pt idx="637">
                  <c:v>1.4291409083775111</c:v>
                </c:pt>
                <c:pt idx="638">
                  <c:v>1.4315121514456612</c:v>
                </c:pt>
                <c:pt idx="639">
                  <c:v>1.4339068957737513</c:v>
                </c:pt>
                <c:pt idx="640">
                  <c:v>1.436288867677961</c:v>
                </c:pt>
                <c:pt idx="641">
                  <c:v>1.4386659009116036</c:v>
                </c:pt>
                <c:pt idx="642">
                  <c:v>1.4410327162061418</c:v>
                </c:pt>
                <c:pt idx="643">
                  <c:v>1.4434278011322021</c:v>
                </c:pt>
                <c:pt idx="644">
                  <c:v>1.4458113057272775</c:v>
                </c:pt>
                <c:pt idx="645">
                  <c:v>1.4481881686619349</c:v>
                </c:pt>
                <c:pt idx="646">
                  <c:v>1.4505655424935477</c:v>
                </c:pt>
                <c:pt idx="647">
                  <c:v>1.4529582432338168</c:v>
                </c:pt>
                <c:pt idx="648">
                  <c:v>1.4553328922816684</c:v>
                </c:pt>
                <c:pt idx="649">
                  <c:v>1.4577102661132812</c:v>
                </c:pt>
                <c:pt idx="650">
                  <c:v>1.4600844042641776</c:v>
                </c:pt>
                <c:pt idx="651">
                  <c:v>1.4624842575618198</c:v>
                </c:pt>
                <c:pt idx="652">
                  <c:v>1.4648589066096713</c:v>
                </c:pt>
                <c:pt idx="653">
                  <c:v>1.4672369616372245</c:v>
                </c:pt>
                <c:pt idx="654">
                  <c:v>1.4696046284266879</c:v>
                </c:pt>
                <c:pt idx="655">
                  <c:v>1.4720000539507185</c:v>
                </c:pt>
                <c:pt idx="656">
                  <c:v>1.4743689128330775</c:v>
                </c:pt>
                <c:pt idx="657">
                  <c:v>1.4767558234078544</c:v>
                </c:pt>
                <c:pt idx="658">
                  <c:v>1.4791357517242432</c:v>
                </c:pt>
                <c:pt idx="659">
                  <c:v>1.4815270900726318</c:v>
                </c:pt>
                <c:pt idx="660">
                  <c:v>1.4838991846357072</c:v>
                </c:pt>
                <c:pt idx="661">
                  <c:v>1.486278772354126</c:v>
                </c:pt>
                <c:pt idx="662">
                  <c:v>1.4886626175471713</c:v>
                </c:pt>
                <c:pt idx="663">
                  <c:v>1.4910503796168735</c:v>
                </c:pt>
                <c:pt idx="664">
                  <c:v>1.4934282643454415</c:v>
                </c:pt>
                <c:pt idx="665">
                  <c:v>1.4958003589085169</c:v>
                </c:pt>
                <c:pt idx="666">
                  <c:v>1.4981886318751743</c:v>
                </c:pt>
                <c:pt idx="667">
                  <c:v>1.500572987965175</c:v>
                </c:pt>
                <c:pt idx="668">
                  <c:v>1.5029464449201311</c:v>
                </c:pt>
                <c:pt idx="669">
                  <c:v>1.5053365911756242</c:v>
                </c:pt>
                <c:pt idx="670">
                  <c:v>1.5077166897909982</c:v>
                </c:pt>
                <c:pt idx="671">
                  <c:v>1.5101007052830286</c:v>
                </c:pt>
                <c:pt idx="672">
                  <c:v>1.5124688829694475</c:v>
                </c:pt>
                <c:pt idx="673">
                  <c:v>1.5148540905543735</c:v>
                </c:pt>
                <c:pt idx="674">
                  <c:v>1.5172411714281355</c:v>
                </c:pt>
                <c:pt idx="675">
                  <c:v>1.5196262087140764</c:v>
                </c:pt>
                <c:pt idx="676">
                  <c:v>1.5219947269984653</c:v>
                </c:pt>
                <c:pt idx="677">
                  <c:v>1.5243857247488839</c:v>
                </c:pt>
                <c:pt idx="678">
                  <c:v>1.5267562866210938</c:v>
                </c:pt>
                <c:pt idx="679">
                  <c:v>1.5291333198547363</c:v>
                </c:pt>
                <c:pt idx="680">
                  <c:v>1.5315139293670654</c:v>
                </c:pt>
                <c:pt idx="681">
                  <c:v>1.5339047568184989</c:v>
                </c:pt>
                <c:pt idx="682">
                  <c:v>1.5362831524440219</c:v>
                </c:pt>
                <c:pt idx="683">
                  <c:v>1.5386606965746197</c:v>
                </c:pt>
                <c:pt idx="684">
                  <c:v>1.5410430090767997</c:v>
                </c:pt>
                <c:pt idx="685">
                  <c:v>1.5434321335383823</c:v>
                </c:pt>
                <c:pt idx="686">
                  <c:v>1.5457994597298759</c:v>
                </c:pt>
                <c:pt idx="687">
                  <c:v>1.5481884138924735</c:v>
                </c:pt>
                <c:pt idx="688">
                  <c:v>1.5505634035382951</c:v>
                </c:pt>
                <c:pt idx="689">
                  <c:v>1.5529566151755196</c:v>
                </c:pt>
                <c:pt idx="690">
                  <c:v>1.555330753326416</c:v>
                </c:pt>
                <c:pt idx="691">
                  <c:v>1.5577079568590435</c:v>
                </c:pt>
                <c:pt idx="692">
                  <c:v>1.5600902693612235</c:v>
                </c:pt>
                <c:pt idx="693">
                  <c:v>1.5624809265136719</c:v>
                </c:pt>
                <c:pt idx="694">
                  <c:v>1.5648550646645683</c:v>
                </c:pt>
                <c:pt idx="695">
                  <c:v>1.5672351632799419</c:v>
                </c:pt>
                <c:pt idx="696">
                  <c:v>1.5696149212973458</c:v>
                </c:pt>
                <c:pt idx="697">
                  <c:v>1.5720198835645403</c:v>
                </c:pt>
                <c:pt idx="698">
                  <c:v>1.5743786948067802</c:v>
                </c:pt>
                <c:pt idx="699">
                  <c:v>1.5767606667109897</c:v>
                </c:pt>
                <c:pt idx="700">
                  <c:v>1.5791484287806918</c:v>
                </c:pt>
                <c:pt idx="701">
                  <c:v>1.5815252917153495</c:v>
                </c:pt>
                <c:pt idx="702">
                  <c:v>1.5838921070098877</c:v>
                </c:pt>
                <c:pt idx="703">
                  <c:v>1.5862701620374406</c:v>
                </c:pt>
                <c:pt idx="704">
                  <c:v>1.588660819189889</c:v>
                </c:pt>
                <c:pt idx="705">
                  <c:v>1.5910463673727853</c:v>
                </c:pt>
                <c:pt idx="706">
                  <c:v>1.5934193134307861</c:v>
                </c:pt>
                <c:pt idx="707">
                  <c:v>1.59581116267613</c:v>
                </c:pt>
                <c:pt idx="708">
                  <c:v>1.5981876850128174</c:v>
                </c:pt>
                <c:pt idx="709">
                  <c:v>1.600569827216012</c:v>
                </c:pt>
                <c:pt idx="710">
                  <c:v>1.6029378346034457</c:v>
                </c:pt>
                <c:pt idx="711">
                  <c:v>1.6053320680345806</c:v>
                </c:pt>
                <c:pt idx="712">
                  <c:v>1.6077138696398052</c:v>
                </c:pt>
                <c:pt idx="713">
                  <c:v>1.6100966930389404</c:v>
                </c:pt>
                <c:pt idx="714">
                  <c:v>1.6124675955091203</c:v>
                </c:pt>
                <c:pt idx="715">
                  <c:v>1.6148594447544642</c:v>
                </c:pt>
                <c:pt idx="716">
                  <c:v>1.6172356264931815</c:v>
                </c:pt>
                <c:pt idx="717">
                  <c:v>1.6196099349430628</c:v>
                </c:pt>
                <c:pt idx="718">
                  <c:v>1.6219944613320487</c:v>
                </c:pt>
                <c:pt idx="719">
                  <c:v>1.6243834154946464</c:v>
                </c:pt>
                <c:pt idx="720">
                  <c:v>1.6267638547079903</c:v>
                </c:pt>
                <c:pt idx="721">
                  <c:v>1.6291437830243791</c:v>
                </c:pt>
                <c:pt idx="722">
                  <c:v>1.6315252440316337</c:v>
                </c:pt>
                <c:pt idx="723">
                  <c:v>1.633904320853097</c:v>
                </c:pt>
                <c:pt idx="724">
                  <c:v>1.6362908908299036</c:v>
                </c:pt>
                <c:pt idx="725">
                  <c:v>1.6386624744960239</c:v>
                </c:pt>
                <c:pt idx="726">
                  <c:v>1.6410444464002336</c:v>
                </c:pt>
                <c:pt idx="727">
                  <c:v>1.6434334005628313</c:v>
                </c:pt>
                <c:pt idx="728">
                  <c:v>1.6457956177847726</c:v>
                </c:pt>
                <c:pt idx="729">
                  <c:v>1.6481845719473702</c:v>
                </c:pt>
                <c:pt idx="730">
                  <c:v>1.6505725043160575</c:v>
                </c:pt>
                <c:pt idx="731">
                  <c:v>1.6529543059212821</c:v>
                </c:pt>
                <c:pt idx="732">
                  <c:v>1.6553243568965366</c:v>
                </c:pt>
                <c:pt idx="733">
                  <c:v>1.657708031790597</c:v>
                </c:pt>
                <c:pt idx="734">
                  <c:v>1.6600871086120605</c:v>
                </c:pt>
                <c:pt idx="735">
                  <c:v>1.6624835559300013</c:v>
                </c:pt>
                <c:pt idx="736">
                  <c:v>1.6648517336164201</c:v>
                </c:pt>
                <c:pt idx="737">
                  <c:v>1.6672337055206299</c:v>
                </c:pt>
                <c:pt idx="738">
                  <c:v>1.6696180616106304</c:v>
                </c:pt>
                <c:pt idx="739">
                  <c:v>1.671995094844273</c:v>
                </c:pt>
                <c:pt idx="740">
                  <c:v>1.6743736607687814</c:v>
                </c:pt>
                <c:pt idx="741">
                  <c:v>1.676753418786185</c:v>
                </c:pt>
                <c:pt idx="742">
                  <c:v>1.6791456086294991</c:v>
                </c:pt>
                <c:pt idx="743">
                  <c:v>1.6815272399357386</c:v>
                </c:pt>
                <c:pt idx="744">
                  <c:v>1.6839006968906947</c:v>
                </c:pt>
                <c:pt idx="745">
                  <c:v>1.6862899916512626</c:v>
                </c:pt>
                <c:pt idx="746">
                  <c:v>1.6886654921940394</c:v>
                </c:pt>
                <c:pt idx="747">
                  <c:v>1.6910457611083984</c:v>
                </c:pt>
                <c:pt idx="748">
                  <c:v>1.6934209210532052</c:v>
                </c:pt>
                <c:pt idx="749">
                  <c:v>1.6958054474421909</c:v>
                </c:pt>
                <c:pt idx="750">
                  <c:v>1.6981925283159527</c:v>
                </c:pt>
                <c:pt idx="751">
                  <c:v>1.7005605357033866</c:v>
                </c:pt>
                <c:pt idx="752">
                  <c:v>1.7029391016278947</c:v>
                </c:pt>
                <c:pt idx="753">
                  <c:v>1.7053297587803431</c:v>
                </c:pt>
                <c:pt idx="754">
                  <c:v>1.7077137742723736</c:v>
                </c:pt>
                <c:pt idx="755">
                  <c:v>1.7100834846496582</c:v>
                </c:pt>
                <c:pt idx="756">
                  <c:v>1.7124675001416887</c:v>
                </c:pt>
                <c:pt idx="757">
                  <c:v>1.7148550919124057</c:v>
                </c:pt>
                <c:pt idx="758">
                  <c:v>1.7172355311257499</c:v>
                </c:pt>
                <c:pt idx="759">
                  <c:v>1.7196081365857805</c:v>
                </c:pt>
                <c:pt idx="760">
                  <c:v>1.7220015185219901</c:v>
                </c:pt>
                <c:pt idx="761">
                  <c:v>1.7243826389312744</c:v>
                </c:pt>
                <c:pt idx="762">
                  <c:v>1.7267601830618722</c:v>
                </c:pt>
                <c:pt idx="763">
                  <c:v>1.7291269983564104</c:v>
                </c:pt>
                <c:pt idx="764">
                  <c:v>1.7315232753753662</c:v>
                </c:pt>
                <c:pt idx="765">
                  <c:v>1.7339054175785609</c:v>
                </c:pt>
                <c:pt idx="766">
                  <c:v>1.7362831320081438</c:v>
                </c:pt>
                <c:pt idx="767">
                  <c:v>1.7386616979326519</c:v>
                </c:pt>
                <c:pt idx="768">
                  <c:v>1.7410525253840854</c:v>
                </c:pt>
                <c:pt idx="769">
                  <c:v>1.7434285368238176</c:v>
                </c:pt>
                <c:pt idx="770">
                  <c:v>1.7458055700574602</c:v>
                </c:pt>
                <c:pt idx="771">
                  <c:v>1.7481798785073417</c:v>
                </c:pt>
                <c:pt idx="772">
                  <c:v>1.7505795615059989</c:v>
                </c:pt>
                <c:pt idx="773">
                  <c:v>1.7529562541416712</c:v>
                </c:pt>
                <c:pt idx="774">
                  <c:v>1.7553329467773438</c:v>
                </c:pt>
                <c:pt idx="775">
                  <c:v>1.7577043601444788</c:v>
                </c:pt>
                <c:pt idx="776">
                  <c:v>1.7600950172969272</c:v>
                </c:pt>
                <c:pt idx="777">
                  <c:v>1.7624645573752267</c:v>
                </c:pt>
                <c:pt idx="778">
                  <c:v>1.7648533412388392</c:v>
                </c:pt>
                <c:pt idx="779">
                  <c:v>1.7672313962663921</c:v>
                </c:pt>
                <c:pt idx="780">
                  <c:v>1.7696235861097063</c:v>
                </c:pt>
                <c:pt idx="781">
                  <c:v>1.7719932964869907</c:v>
                </c:pt>
                <c:pt idx="782">
                  <c:v>1.7743711812155587</c:v>
                </c:pt>
                <c:pt idx="783">
                  <c:v>1.7767568996974399</c:v>
                </c:pt>
                <c:pt idx="784">
                  <c:v>1.7791456835610526</c:v>
                </c:pt>
                <c:pt idx="785">
                  <c:v>1.7815223761967249</c:v>
                </c:pt>
                <c:pt idx="786">
                  <c:v>1.7838961737496513</c:v>
                </c:pt>
                <c:pt idx="787">
                  <c:v>1.7862842764173235</c:v>
                </c:pt>
                <c:pt idx="788">
                  <c:v>1.7886676107134136</c:v>
                </c:pt>
                <c:pt idx="789">
                  <c:v>1.7910444736480713</c:v>
                </c:pt>
                <c:pt idx="790">
                  <c:v>1.7934353010995048</c:v>
                </c:pt>
                <c:pt idx="791">
                  <c:v>1.7958148888179233</c:v>
                </c:pt>
                <c:pt idx="792">
                  <c:v>1.7981961795261927</c:v>
                </c:pt>
                <c:pt idx="793">
                  <c:v>1.8005657196044922</c:v>
                </c:pt>
                <c:pt idx="794">
                  <c:v>1.8029519489833286</c:v>
                </c:pt>
                <c:pt idx="795">
                  <c:v>1.8053369862692696</c:v>
                </c:pt>
                <c:pt idx="796">
                  <c:v>1.8077213423592704</c:v>
                </c:pt>
                <c:pt idx="797">
                  <c:v>1.810089520045689</c:v>
                </c:pt>
                <c:pt idx="798">
                  <c:v>1.8124805177961076</c:v>
                </c:pt>
                <c:pt idx="799">
                  <c:v>1.8148505687713623</c:v>
                </c:pt>
                <c:pt idx="800">
                  <c:v>1.8172258990151542</c:v>
                </c:pt>
                <c:pt idx="801">
                  <c:v>1.8196070194244385</c:v>
                </c:pt>
                <c:pt idx="802">
                  <c:v>1.821997846875872</c:v>
                </c:pt>
                <c:pt idx="803">
                  <c:v>1.8243764128003801</c:v>
                </c:pt>
                <c:pt idx="804">
                  <c:v>1.8267546381269182</c:v>
                </c:pt>
                <c:pt idx="805">
                  <c:v>1.829136950629098</c:v>
                </c:pt>
                <c:pt idx="806">
                  <c:v>1.8315282889774867</c:v>
                </c:pt>
                <c:pt idx="807">
                  <c:v>1.8338954448699951</c:v>
                </c:pt>
                <c:pt idx="808">
                  <c:v>1.8362843990325928</c:v>
                </c:pt>
                <c:pt idx="809">
                  <c:v>1.8386566638946533</c:v>
                </c:pt>
                <c:pt idx="810">
                  <c:v>1.8410502161298479</c:v>
                </c:pt>
                <c:pt idx="811">
                  <c:v>1.8434257166726249</c:v>
                </c:pt>
                <c:pt idx="812">
                  <c:v>1.8458017281123569</c:v>
                </c:pt>
                <c:pt idx="813">
                  <c:v>1.8481845515114921</c:v>
                </c:pt>
                <c:pt idx="814">
                  <c:v>1.8505726541791643</c:v>
                </c:pt>
                <c:pt idx="815">
                  <c:v>1.8529467923300607</c:v>
                </c:pt>
                <c:pt idx="816">
                  <c:v>1.8553279127393449</c:v>
                </c:pt>
                <c:pt idx="817">
                  <c:v>1.857708181653704</c:v>
                </c:pt>
                <c:pt idx="818">
                  <c:v>1.8601129736219133</c:v>
                </c:pt>
                <c:pt idx="819">
                  <c:v>1.8624726363590784</c:v>
                </c:pt>
                <c:pt idx="820">
                  <c:v>1.8648549488612582</c:v>
                </c:pt>
                <c:pt idx="821">
                  <c:v>1.867243732724871</c:v>
                </c:pt>
                <c:pt idx="822">
                  <c:v>1.8696200847625732</c:v>
                </c:pt>
                <c:pt idx="823">
                  <c:v>1.8719894545418876</c:v>
                </c:pt>
                <c:pt idx="824">
                  <c:v>1.8743673392704554</c:v>
                </c:pt>
                <c:pt idx="825">
                  <c:v>1.8767566340310233</c:v>
                </c:pt>
                <c:pt idx="826">
                  <c:v>1.8791413307189941</c:v>
                </c:pt>
                <c:pt idx="827">
                  <c:v>1.8815144470759799</c:v>
                </c:pt>
                <c:pt idx="828">
                  <c:v>1.8839081696101596</c:v>
                </c:pt>
                <c:pt idx="829">
                  <c:v>1.8862828186580112</c:v>
                </c:pt>
                <c:pt idx="830">
                  <c:v>1.8886634281703403</c:v>
                </c:pt>
                <c:pt idx="831">
                  <c:v>1.8910334791455949</c:v>
                </c:pt>
                <c:pt idx="832">
                  <c:v>1.8934268610818046</c:v>
                </c:pt>
                <c:pt idx="833">
                  <c:v>1.8958096844809396</c:v>
                </c:pt>
                <c:pt idx="834">
                  <c:v>1.8981896127973283</c:v>
                </c:pt>
                <c:pt idx="835">
                  <c:v>1.9005627291543143</c:v>
                </c:pt>
                <c:pt idx="836">
                  <c:v>1.9029537269047327</c:v>
                </c:pt>
                <c:pt idx="837">
                  <c:v>1.9053305898393902</c:v>
                </c:pt>
                <c:pt idx="838">
                  <c:v>1.9077074527740479</c:v>
                </c:pt>
                <c:pt idx="839">
                  <c:v>1.9100912979670932</c:v>
                </c:pt>
                <c:pt idx="840">
                  <c:v>1.9124816145215715</c:v>
                </c:pt>
                <c:pt idx="841">
                  <c:v>1.9148594992501395</c:v>
                </c:pt>
                <c:pt idx="842">
                  <c:v>1.9172395978655132</c:v>
                </c:pt>
                <c:pt idx="843">
                  <c:v>1.9196227618626185</c:v>
                </c:pt>
                <c:pt idx="844">
                  <c:v>1.922001838684082</c:v>
                </c:pt>
                <c:pt idx="845">
                  <c:v>1.9243848323822021</c:v>
                </c:pt>
                <c:pt idx="846">
                  <c:v>1.9267559051513672</c:v>
                </c:pt>
                <c:pt idx="847">
                  <c:v>1.9291365146636963</c:v>
                </c:pt>
                <c:pt idx="848">
                  <c:v>1.931528193610055</c:v>
                </c:pt>
                <c:pt idx="849">
                  <c:v>1.9338900702340263</c:v>
                </c:pt>
                <c:pt idx="850">
                  <c:v>1.9362790243966239</c:v>
                </c:pt>
                <c:pt idx="851">
                  <c:v>1.9386667864663261</c:v>
                </c:pt>
                <c:pt idx="852">
                  <c:v>1.9410490989685059</c:v>
                </c:pt>
                <c:pt idx="853">
                  <c:v>1.9434189796447754</c:v>
                </c:pt>
                <c:pt idx="854">
                  <c:v>1.9458040169307163</c:v>
                </c:pt>
                <c:pt idx="855">
                  <c:v>1.9481830937521798</c:v>
                </c:pt>
                <c:pt idx="856">
                  <c:v>1.9505785192762102</c:v>
                </c:pt>
                <c:pt idx="857">
                  <c:v>1.9529477187565394</c:v>
                </c:pt>
                <c:pt idx="858">
                  <c:v>1.9553290094648088</c:v>
                </c:pt>
                <c:pt idx="859">
                  <c:v>1.9577137061527796</c:v>
                </c:pt>
                <c:pt idx="860">
                  <c:v>1.960089887891497</c:v>
                </c:pt>
                <c:pt idx="861">
                  <c:v>1.9624672617231096</c:v>
                </c:pt>
                <c:pt idx="862">
                  <c:v>1.9648473603384835</c:v>
                </c:pt>
                <c:pt idx="863">
                  <c:v>1.9672407422746929</c:v>
                </c:pt>
                <c:pt idx="864">
                  <c:v>1.9696232250758579</c:v>
                </c:pt>
                <c:pt idx="865">
                  <c:v>1.971994468144008</c:v>
                </c:pt>
                <c:pt idx="866">
                  <c:v>1.9743846143995012</c:v>
                </c:pt>
                <c:pt idx="867">
                  <c:v>1.9767590931483676</c:v>
                </c:pt>
                <c:pt idx="868">
                  <c:v>1.9791419165475028</c:v>
                </c:pt>
                <c:pt idx="869">
                  <c:v>1.9815175873892648</c:v>
                </c:pt>
                <c:pt idx="870">
                  <c:v>1.9839027949741908</c:v>
                </c:pt>
                <c:pt idx="871">
                  <c:v>1.9862897055489677</c:v>
                </c:pt>
                <c:pt idx="872">
                  <c:v>1.9886573723384311</c:v>
                </c:pt>
                <c:pt idx="873">
                  <c:v>1.9910362788609095</c:v>
                </c:pt>
                <c:pt idx="874">
                  <c:v>1.9934260845184326</c:v>
                </c:pt>
                <c:pt idx="875">
                  <c:v>1.9958095891135079</c:v>
                </c:pt>
                <c:pt idx="876">
                  <c:v>1.9981791291918072</c:v>
                </c:pt>
                <c:pt idx="877">
                  <c:v>2.0005641664777483</c:v>
                </c:pt>
                <c:pt idx="878">
                  <c:v>2.0029512473515103</c:v>
                </c:pt>
                <c:pt idx="879">
                  <c:v>2.0053298132760182</c:v>
                </c:pt>
                <c:pt idx="880">
                  <c:v>2.0077030999319891</c:v>
                </c:pt>
                <c:pt idx="881">
                  <c:v>2.0100961412702287</c:v>
                </c:pt>
                <c:pt idx="882">
                  <c:v>2.0124781131744385</c:v>
                </c:pt>
                <c:pt idx="883">
                  <c:v>2.0148558276040212</c:v>
                </c:pt>
                <c:pt idx="884">
                  <c:v>2.0172223023005893</c:v>
                </c:pt>
                <c:pt idx="885">
                  <c:v>2.0196187496185303</c:v>
                </c:pt>
                <c:pt idx="886">
                  <c:v>2.0220019136156355</c:v>
                </c:pt>
                <c:pt idx="887">
                  <c:v>2.0243782656533376</c:v>
                </c:pt>
                <c:pt idx="888">
                  <c:v>2.0267573424748013</c:v>
                </c:pt>
                <c:pt idx="889">
                  <c:v>2.0291495323181152</c:v>
                </c:pt>
                <c:pt idx="890">
                  <c:v>2.0315240110669817</c:v>
                </c:pt>
                <c:pt idx="891">
                  <c:v>2.0339032581874301</c:v>
                </c:pt>
                <c:pt idx="892">
                  <c:v>2.0362760339464461</c:v>
                </c:pt>
                <c:pt idx="893">
                  <c:v>2.0386741842542375</c:v>
                </c:pt>
                <c:pt idx="894">
                  <c:v>2.0410498550959995</c:v>
                </c:pt>
                <c:pt idx="895">
                  <c:v>2.0434270586286272</c:v>
                </c:pt>
                <c:pt idx="896">
                  <c:v>2.0457967690059116</c:v>
                </c:pt>
                <c:pt idx="897">
                  <c:v>2.0481887885502408</c:v>
                </c:pt>
                <c:pt idx="898">
                  <c:v>2.0505615643092563</c:v>
                </c:pt>
                <c:pt idx="899">
                  <c:v>2.0529459203992571</c:v>
                </c:pt>
                <c:pt idx="900">
                  <c:v>2.0553267002105713</c:v>
                </c:pt>
                <c:pt idx="901">
                  <c:v>2.0577182088579451</c:v>
                </c:pt>
                <c:pt idx="902">
                  <c:v>2.0600904737200056</c:v>
                </c:pt>
                <c:pt idx="903">
                  <c:v>2.0624676772526334</c:v>
                </c:pt>
                <c:pt idx="904">
                  <c:v>2.0648550987243652</c:v>
                </c:pt>
                <c:pt idx="905">
                  <c:v>2.0672428607940674</c:v>
                </c:pt>
                <c:pt idx="906">
                  <c:v>2.0696173395429338</c:v>
                </c:pt>
                <c:pt idx="907">
                  <c:v>2.0719940321786061</c:v>
                </c:pt>
                <c:pt idx="908">
                  <c:v>2.0743821348462785</c:v>
                </c:pt>
                <c:pt idx="909">
                  <c:v>2.0767627443586076</c:v>
                </c:pt>
                <c:pt idx="910">
                  <c:v>2.079136541911534</c:v>
                </c:pt>
                <c:pt idx="911">
                  <c:v>2.0815283911568776</c:v>
                </c:pt>
                <c:pt idx="912">
                  <c:v>2.0839067867824008</c:v>
                </c:pt>
                <c:pt idx="913">
                  <c:v>2.0862901210784912</c:v>
                </c:pt>
                <c:pt idx="914">
                  <c:v>2.0886588096618652</c:v>
                </c:pt>
                <c:pt idx="915">
                  <c:v>2.0910446984427313</c:v>
                </c:pt>
                <c:pt idx="916">
                  <c:v>2.0934295654296875</c:v>
                </c:pt>
                <c:pt idx="917">
                  <c:v>2.0958151136125838</c:v>
                </c:pt>
                <c:pt idx="918">
                  <c:v>2.0981851645878384</c:v>
                </c:pt>
                <c:pt idx="919">
                  <c:v>2.1005754811423163</c:v>
                </c:pt>
                <c:pt idx="920">
                  <c:v>2.1029468945094516</c:v>
                </c:pt>
                <c:pt idx="921">
                  <c:v>2.1053201811654225</c:v>
                </c:pt>
                <c:pt idx="922">
                  <c:v>2.1077028342655728</c:v>
                </c:pt>
                <c:pt idx="923">
                  <c:v>2.1100943429129462</c:v>
                </c:pt>
                <c:pt idx="924">
                  <c:v>2.1124701840536932</c:v>
                </c:pt>
                <c:pt idx="925">
                  <c:v>2.114849771772112</c:v>
                </c:pt>
                <c:pt idx="926">
                  <c:v>2.1172307218824113</c:v>
                </c:pt>
                <c:pt idx="927">
                  <c:v>2.1196218899318149</c:v>
                </c:pt>
                <c:pt idx="928">
                  <c:v>2.1219895567212785</c:v>
                </c:pt>
                <c:pt idx="929">
                  <c:v>2.1243786811828613</c:v>
                </c:pt>
                <c:pt idx="930">
                  <c:v>2.126753500529698</c:v>
                </c:pt>
                <c:pt idx="931">
                  <c:v>2.1291458606719971</c:v>
                </c:pt>
                <c:pt idx="932">
                  <c:v>2.1315225533076694</c:v>
                </c:pt>
                <c:pt idx="933">
                  <c:v>2.1338973726545061</c:v>
                </c:pt>
                <c:pt idx="934">
                  <c:v>2.1362822396414618</c:v>
                </c:pt>
                <c:pt idx="935">
                  <c:v>2.1386703423091342</c:v>
                </c:pt>
                <c:pt idx="936">
                  <c:v>2.141042947769165</c:v>
                </c:pt>
                <c:pt idx="937">
                  <c:v>2.1434261117662703</c:v>
                </c:pt>
                <c:pt idx="938">
                  <c:v>2.1458058697836737</c:v>
                </c:pt>
                <c:pt idx="939">
                  <c:v>2.148209810256958</c:v>
                </c:pt>
                <c:pt idx="940">
                  <c:v>2.1505675997052873</c:v>
                </c:pt>
                <c:pt idx="941">
                  <c:v>2.1529499122074673</c:v>
                </c:pt>
                <c:pt idx="942">
                  <c:v>2.1553373336791992</c:v>
                </c:pt>
                <c:pt idx="943">
                  <c:v>2.1577174322945729</c:v>
                </c:pt>
                <c:pt idx="944">
                  <c:v>2.1600827148982455</c:v>
                </c:pt>
                <c:pt idx="945">
                  <c:v>2.1624616214207242</c:v>
                </c:pt>
                <c:pt idx="946">
                  <c:v>2.1648492131914412</c:v>
                </c:pt>
                <c:pt idx="947">
                  <c:v>2.1672361237662177</c:v>
                </c:pt>
                <c:pt idx="948">
                  <c:v>2.1696088995252336</c:v>
                </c:pt>
                <c:pt idx="949">
                  <c:v>2.1720017705644881</c:v>
                </c:pt>
                <c:pt idx="950">
                  <c:v>2.1743777820042203</c:v>
                </c:pt>
                <c:pt idx="951">
                  <c:v>2.1767589024135043</c:v>
                </c:pt>
                <c:pt idx="952">
                  <c:v>2.1791291236877441</c:v>
                </c:pt>
                <c:pt idx="953">
                  <c:v>2.1815243789127896</c:v>
                </c:pt>
                <c:pt idx="954">
                  <c:v>2.1839049884251187</c:v>
                </c:pt>
                <c:pt idx="955">
                  <c:v>2.1862873009272983</c:v>
                </c:pt>
                <c:pt idx="956">
                  <c:v>2.188659736088344</c:v>
                </c:pt>
                <c:pt idx="957">
                  <c:v>2.1910517556326727</c:v>
                </c:pt>
                <c:pt idx="958">
                  <c:v>2.1934250422886441</c:v>
                </c:pt>
                <c:pt idx="959">
                  <c:v>2.1958013943263461</c:v>
                </c:pt>
                <c:pt idx="960">
                  <c:v>2.1981848989214217</c:v>
                </c:pt>
                <c:pt idx="961">
                  <c:v>2.2005736827850342</c:v>
                </c:pt>
                <c:pt idx="962">
                  <c:v>2.2029541219983781</c:v>
                </c:pt>
                <c:pt idx="963">
                  <c:v>2.2053321770259311</c:v>
                </c:pt>
                <c:pt idx="964">
                  <c:v>2.2077160222189764</c:v>
                </c:pt>
                <c:pt idx="965">
                  <c:v>2.2100979941231862</c:v>
                </c:pt>
                <c:pt idx="966">
                  <c:v>2.2124775818416049</c:v>
                </c:pt>
                <c:pt idx="967">
                  <c:v>2.214851038796561</c:v>
                </c:pt>
                <c:pt idx="968">
                  <c:v>2.2172343730926514</c:v>
                </c:pt>
                <c:pt idx="969">
                  <c:v>2.2196234975542342</c:v>
                </c:pt>
                <c:pt idx="970">
                  <c:v>2.2219858850751604</c:v>
                </c:pt>
                <c:pt idx="971">
                  <c:v>2.2243729659489224</c:v>
                </c:pt>
                <c:pt idx="972">
                  <c:v>2.2267612389155795</c:v>
                </c:pt>
                <c:pt idx="973">
                  <c:v>2.2291454247065952</c:v>
                </c:pt>
                <c:pt idx="974">
                  <c:v>2.2315137726919989</c:v>
                </c:pt>
                <c:pt idx="975">
                  <c:v>2.2338962554931641</c:v>
                </c:pt>
                <c:pt idx="976">
                  <c:v>2.2362763541085378</c:v>
                </c:pt>
                <c:pt idx="977">
                  <c:v>2.2386726311274936</c:v>
                </c:pt>
                <c:pt idx="978">
                  <c:v>2.2410408088139127</c:v>
                </c:pt>
                <c:pt idx="979">
                  <c:v>2.2434256758008684</c:v>
                </c:pt>
                <c:pt idx="980">
                  <c:v>2.2458088397979736</c:v>
                </c:pt>
                <c:pt idx="981">
                  <c:v>2.2481867245265414</c:v>
                </c:pt>
                <c:pt idx="982">
                  <c:v>2.2505623953683034</c:v>
                </c:pt>
                <c:pt idx="983">
                  <c:v>2.2529464108603339</c:v>
                </c:pt>
                <c:pt idx="984">
                  <c:v>2.2553380898066928</c:v>
                </c:pt>
                <c:pt idx="985">
                  <c:v>2.2577209132058278</c:v>
                </c:pt>
                <c:pt idx="986">
                  <c:v>2.2600904532841275</c:v>
                </c:pt>
                <c:pt idx="987">
                  <c:v>2.2624823025294711</c:v>
                </c:pt>
                <c:pt idx="988">
                  <c:v>2.2648545673915317</c:v>
                </c:pt>
                <c:pt idx="989">
                  <c:v>2.2672390937805176</c:v>
                </c:pt>
                <c:pt idx="990">
                  <c:v>2.2696137428283691</c:v>
                </c:pt>
                <c:pt idx="991">
                  <c:v>2.2719972474234442</c:v>
                </c:pt>
                <c:pt idx="992">
                  <c:v>2.2743848391941617</c:v>
                </c:pt>
                <c:pt idx="993">
                  <c:v>2.2767536980765204</c:v>
                </c:pt>
                <c:pt idx="994">
                  <c:v>2.2791305610111783</c:v>
                </c:pt>
                <c:pt idx="995">
                  <c:v>2.2815222399575368</c:v>
                </c:pt>
                <c:pt idx="996">
                  <c:v>2.2839031900678362</c:v>
                </c:pt>
                <c:pt idx="997">
                  <c:v>2.2862751143319264</c:v>
                </c:pt>
                <c:pt idx="998">
                  <c:v>2.2886601516178677</c:v>
                </c:pt>
                <c:pt idx="999">
                  <c:v>2.2910484245845248</c:v>
                </c:pt>
                <c:pt idx="1000">
                  <c:v>2.2934251172201972</c:v>
                </c:pt>
                <c:pt idx="1001">
                  <c:v>2.2958004474639893</c:v>
                </c:pt>
                <c:pt idx="1002">
                  <c:v>2.2981919561113631</c:v>
                </c:pt>
                <c:pt idx="1003">
                  <c:v>2.3005761419023787</c:v>
                </c:pt>
                <c:pt idx="1004">
                  <c:v>2.3029507909502303</c:v>
                </c:pt>
                <c:pt idx="1005">
                  <c:v>2.3053210122244696</c:v>
                </c:pt>
                <c:pt idx="1006">
                  <c:v>2.3077135426657538</c:v>
                </c:pt>
                <c:pt idx="1007">
                  <c:v>2.3100982393537248</c:v>
                </c:pt>
                <c:pt idx="1008">
                  <c:v>2.3124739101954868</c:v>
                </c:pt>
                <c:pt idx="1009">
                  <c:v>2.3148538385118758</c:v>
                </c:pt>
                <c:pt idx="1010">
                  <c:v>2.3172431332724432</c:v>
                </c:pt>
                <c:pt idx="1011">
                  <c:v>2.3196194853101457</c:v>
                </c:pt>
                <c:pt idx="1012">
                  <c:v>2.3219951561519077</c:v>
                </c:pt>
                <c:pt idx="1013">
                  <c:v>2.3243725299835205</c:v>
                </c:pt>
                <c:pt idx="1014">
                  <c:v>2.3267696584974016</c:v>
                </c:pt>
                <c:pt idx="1015">
                  <c:v>2.3291443075452531</c:v>
                </c:pt>
                <c:pt idx="1016">
                  <c:v>2.3315232140677313</c:v>
                </c:pt>
                <c:pt idx="1017">
                  <c:v>2.3338942868368964</c:v>
                </c:pt>
                <c:pt idx="1018">
                  <c:v>2.3362839221954346</c:v>
                </c:pt>
                <c:pt idx="1019">
                  <c:v>2.3386572088514055</c:v>
                </c:pt>
                <c:pt idx="1020">
                  <c:v>2.3410402025495256</c:v>
                </c:pt>
                <c:pt idx="1021">
                  <c:v>2.3434214932577948</c:v>
                </c:pt>
                <c:pt idx="1022">
                  <c:v>2.3458123207092285</c:v>
                </c:pt>
                <c:pt idx="1023">
                  <c:v>2.3481828825814381</c:v>
                </c:pt>
                <c:pt idx="1024">
                  <c:v>2.3505616188049316</c:v>
                </c:pt>
                <c:pt idx="1025">
                  <c:v>2.3529471669878279</c:v>
                </c:pt>
                <c:pt idx="1026">
                  <c:v>2.355335439954485</c:v>
                </c:pt>
                <c:pt idx="1027">
                  <c:v>2.3577099187033514</c:v>
                </c:pt>
                <c:pt idx="1028">
                  <c:v>2.3600867816380093</c:v>
                </c:pt>
                <c:pt idx="1029">
                  <c:v>2.3624759060995917</c:v>
                </c:pt>
                <c:pt idx="1030">
                  <c:v>2.3648573671068465</c:v>
                </c:pt>
                <c:pt idx="1031">
                  <c:v>2.3672335488455634</c:v>
                </c:pt>
                <c:pt idx="1032">
                  <c:v>2.3696240356990268</c:v>
                </c:pt>
                <c:pt idx="1033">
                  <c:v>2.3720032828194753</c:v>
                </c:pt>
                <c:pt idx="1034">
                  <c:v>2.3743857656206404</c:v>
                </c:pt>
                <c:pt idx="1035">
                  <c:v>2.3767551353999545</c:v>
                </c:pt>
                <c:pt idx="1036">
                  <c:v>2.3791398320879256</c:v>
                </c:pt>
                <c:pt idx="1037">
                  <c:v>2.381526742662702</c:v>
                </c:pt>
                <c:pt idx="1038">
                  <c:v>2.3839100769587924</c:v>
                </c:pt>
                <c:pt idx="1039">
                  <c:v>2.3862802982330322</c:v>
                </c:pt>
                <c:pt idx="1040">
                  <c:v>2.3886714662824358</c:v>
                </c:pt>
                <c:pt idx="1041">
                  <c:v>2.3910423687526157</c:v>
                </c:pt>
                <c:pt idx="1042">
                  <c:v>2.3934153148106168</c:v>
                </c:pt>
                <c:pt idx="1043">
                  <c:v>2.3957967758178711</c:v>
                </c:pt>
                <c:pt idx="1044">
                  <c:v>2.3981894765581404</c:v>
                </c:pt>
                <c:pt idx="1045">
                  <c:v>2.4005673612867082</c:v>
                </c:pt>
                <c:pt idx="1046">
                  <c:v>2.4029478005000522</c:v>
                </c:pt>
                <c:pt idx="1047">
                  <c:v>2.405328069414411</c:v>
                </c:pt>
                <c:pt idx="1048">
                  <c:v>2.4077182156699042</c:v>
                </c:pt>
                <c:pt idx="1049">
                  <c:v>2.4100853715624129</c:v>
                </c:pt>
                <c:pt idx="1050">
                  <c:v>2.4124739851270403</c:v>
                </c:pt>
                <c:pt idx="1051">
                  <c:v>2.4148498262677873</c:v>
                </c:pt>
                <c:pt idx="1052">
                  <c:v>2.4172403131212508</c:v>
                </c:pt>
                <c:pt idx="1053">
                  <c:v>2.4196185384477888</c:v>
                </c:pt>
                <c:pt idx="1054">
                  <c:v>2.4219933577946255</c:v>
                </c:pt>
                <c:pt idx="1055">
                  <c:v>2.4243789059775214</c:v>
                </c:pt>
                <c:pt idx="1056">
                  <c:v>2.4267644541604176</c:v>
                </c:pt>
                <c:pt idx="1057">
                  <c:v>2.429136548723493</c:v>
                </c:pt>
                <c:pt idx="1058">
                  <c:v>2.4315202236175537</c:v>
                </c:pt>
                <c:pt idx="1059">
                  <c:v>2.4338996410369873</c:v>
                </c:pt>
                <c:pt idx="1060">
                  <c:v>2.4363046033041815</c:v>
                </c:pt>
                <c:pt idx="1061">
                  <c:v>2.4386615412575856</c:v>
                </c:pt>
                <c:pt idx="1062">
                  <c:v>2.4410464082445418</c:v>
                </c:pt>
                <c:pt idx="1063">
                  <c:v>2.4434329782213484</c:v>
                </c:pt>
                <c:pt idx="1064">
                  <c:v>2.445812395640782</c:v>
                </c:pt>
                <c:pt idx="1065">
                  <c:v>2.4481769970485141</c:v>
                </c:pt>
                <c:pt idx="1066">
                  <c:v>2.450559139251709</c:v>
                </c:pt>
                <c:pt idx="1067">
                  <c:v>2.4529472419193814</c:v>
                </c:pt>
                <c:pt idx="1068">
                  <c:v>2.4553344930921281</c:v>
                </c:pt>
                <c:pt idx="1069">
                  <c:v>2.4577062470572333</c:v>
                </c:pt>
                <c:pt idx="1070">
                  <c:v>2.4600984369005476</c:v>
                </c:pt>
                <c:pt idx="1071">
                  <c:v>2.4624729156494141</c:v>
                </c:pt>
                <c:pt idx="1072">
                  <c:v>2.4648528439658026</c:v>
                </c:pt>
                <c:pt idx="1073">
                  <c:v>2.4672234058380127</c:v>
                </c:pt>
                <c:pt idx="1074">
                  <c:v>2.4696171283721924</c:v>
                </c:pt>
                <c:pt idx="1075">
                  <c:v>2.4719973972865512</c:v>
                </c:pt>
                <c:pt idx="1076">
                  <c:v>2.4743785176958357</c:v>
                </c:pt>
                <c:pt idx="1077">
                  <c:v>2.4767511231558661</c:v>
                </c:pt>
                <c:pt idx="1078">
                  <c:v>2.4791463783809116</c:v>
                </c:pt>
                <c:pt idx="1079">
                  <c:v>2.481520857129778</c:v>
                </c:pt>
                <c:pt idx="1080">
                  <c:v>2.4838966982705251</c:v>
                </c:pt>
                <c:pt idx="1081">
                  <c:v>2.4862784998757497</c:v>
                </c:pt>
                <c:pt idx="1082">
                  <c:v>2.4886701788221086</c:v>
                </c:pt>
                <c:pt idx="1083">
                  <c:v>2.4910492556435719</c:v>
                </c:pt>
                <c:pt idx="1084">
                  <c:v>2.493429865155901</c:v>
                </c:pt>
                <c:pt idx="1085">
                  <c:v>2.495810304369245</c:v>
                </c:pt>
                <c:pt idx="1086">
                  <c:v>2.4981922762734547</c:v>
                </c:pt>
                <c:pt idx="1087">
                  <c:v>2.5005728857857838</c:v>
                </c:pt>
                <c:pt idx="1088">
                  <c:v>2.502946513039725</c:v>
                </c:pt>
                <c:pt idx="1089">
                  <c:v>2.5053288255419051</c:v>
                </c:pt>
                <c:pt idx="1090">
                  <c:v>2.5077186311994279</c:v>
                </c:pt>
                <c:pt idx="1091">
                  <c:v>2.5100803375244141</c:v>
                </c:pt>
                <c:pt idx="1092">
                  <c:v>2.5124677589961459</c:v>
                </c:pt>
                <c:pt idx="1093">
                  <c:v>2.5148570537567139</c:v>
                </c:pt>
                <c:pt idx="1094">
                  <c:v>2.5172417504446845</c:v>
                </c:pt>
                <c:pt idx="1095">
                  <c:v>2.5196094172341481</c:v>
                </c:pt>
                <c:pt idx="1096">
                  <c:v>2.5219929218292236</c:v>
                </c:pt>
                <c:pt idx="1097">
                  <c:v>2.524371998650687</c:v>
                </c:pt>
                <c:pt idx="1098">
                  <c:v>2.526769127164568</c:v>
                </c:pt>
                <c:pt idx="1099">
                  <c:v>2.5291373048509871</c:v>
                </c:pt>
                <c:pt idx="1100">
                  <c:v>2.5315211500440324</c:v>
                </c:pt>
                <c:pt idx="1101">
                  <c:v>2.5339027813502719</c:v>
                </c:pt>
                <c:pt idx="1102">
                  <c:v>2.5362820284707204</c:v>
                </c:pt>
                <c:pt idx="1103">
                  <c:v>2.538659061704363</c:v>
                </c:pt>
                <c:pt idx="1104">
                  <c:v>2.5410410336085727</c:v>
                </c:pt>
                <c:pt idx="1105">
                  <c:v>2.5434330531529019</c:v>
                </c:pt>
                <c:pt idx="1106">
                  <c:v>2.5458151953560963</c:v>
                </c:pt>
                <c:pt idx="1107">
                  <c:v>2.5481854166303362</c:v>
                </c:pt>
                <c:pt idx="1108">
                  <c:v>2.5505779470716203</c:v>
                </c:pt>
                <c:pt idx="1109">
                  <c:v>2.5529488495418002</c:v>
                </c:pt>
                <c:pt idx="1110">
                  <c:v>2.5553337165287564</c:v>
                </c:pt>
                <c:pt idx="1111">
                  <c:v>2.5577102388654436</c:v>
                </c:pt>
                <c:pt idx="1112">
                  <c:v>2.5600947652544295</c:v>
                </c:pt>
                <c:pt idx="1113">
                  <c:v>2.562481164932251</c:v>
                </c:pt>
                <c:pt idx="1114">
                  <c:v>2.5648505347115651</c:v>
                </c:pt>
                <c:pt idx="1115">
                  <c:v>2.5672268867492676</c:v>
                </c:pt>
                <c:pt idx="1116">
                  <c:v>2.5696212904793874</c:v>
                </c:pt>
                <c:pt idx="1117">
                  <c:v>2.5720000267028809</c:v>
                </c:pt>
                <c:pt idx="1118">
                  <c:v>2.5743707588740756</c:v>
                </c:pt>
                <c:pt idx="1119">
                  <c:v>2.5767544337681363</c:v>
                </c:pt>
                <c:pt idx="1120">
                  <c:v>2.579144069126674</c:v>
                </c:pt>
                <c:pt idx="1121">
                  <c:v>2.5815195696694508</c:v>
                </c:pt>
                <c:pt idx="1122">
                  <c:v>2.5838947296142578</c:v>
                </c:pt>
                <c:pt idx="1123">
                  <c:v>2.5862862382616316</c:v>
                </c:pt>
                <c:pt idx="1124">
                  <c:v>2.5886695725577216</c:v>
                </c:pt>
                <c:pt idx="1125">
                  <c:v>2.5910445622035434</c:v>
                </c:pt>
                <c:pt idx="1126">
                  <c:v>2.5934151240757535</c:v>
                </c:pt>
                <c:pt idx="1127">
                  <c:v>2.5958090169089179</c:v>
                </c:pt>
                <c:pt idx="1128">
                  <c:v>2.598192010607038</c:v>
                </c:pt>
                <c:pt idx="1129">
                  <c:v>2.6005685329437256</c:v>
                </c:pt>
                <c:pt idx="1130">
                  <c:v>2.6029474394662038</c:v>
                </c:pt>
                <c:pt idx="1131">
                  <c:v>2.6053372451237271</c:v>
                </c:pt>
                <c:pt idx="1132">
                  <c:v>2.6077142783573697</c:v>
                </c:pt>
                <c:pt idx="1133">
                  <c:v>2.610091481889997</c:v>
                </c:pt>
                <c:pt idx="1134">
                  <c:v>2.6124663012368337</c:v>
                </c:pt>
                <c:pt idx="1135">
                  <c:v>2.6148646218436102</c:v>
                </c:pt>
                <c:pt idx="1136">
                  <c:v>2.6172372273036411</c:v>
                </c:pt>
                <c:pt idx="1137">
                  <c:v>2.6196183477129256</c:v>
                </c:pt>
                <c:pt idx="1138">
                  <c:v>2.6219887392861501</c:v>
                </c:pt>
                <c:pt idx="1139">
                  <c:v>2.6243785449436734</c:v>
                </c:pt>
                <c:pt idx="1140">
                  <c:v>2.6267513207026889</c:v>
                </c:pt>
                <c:pt idx="1141">
                  <c:v>2.6291375500815253</c:v>
                </c:pt>
                <c:pt idx="1142">
                  <c:v>2.6315181595938544</c:v>
                </c:pt>
                <c:pt idx="1143">
                  <c:v>2.6339077949523926</c:v>
                </c:pt>
                <c:pt idx="1144">
                  <c:v>2.6362778459276472</c:v>
                </c:pt>
                <c:pt idx="1145">
                  <c:v>2.6386565821511403</c:v>
                </c:pt>
                <c:pt idx="1146">
                  <c:v>2.6410463878086636</c:v>
                </c:pt>
                <c:pt idx="1147">
                  <c:v>2.6434314250946045</c:v>
                </c:pt>
                <c:pt idx="1148">
                  <c:v>2.645806585039411</c:v>
                </c:pt>
                <c:pt idx="1149">
                  <c:v>2.6481844697679793</c:v>
                </c:pt>
                <c:pt idx="1150">
                  <c:v>2.6505718912397112</c:v>
                </c:pt>
                <c:pt idx="1151">
                  <c:v>2.6529504571642195</c:v>
                </c:pt>
                <c:pt idx="1152">
                  <c:v>2.6553281715938022</c:v>
                </c:pt>
                <c:pt idx="1153">
                  <c:v>2.6577191693442206</c:v>
                </c:pt>
                <c:pt idx="1154">
                  <c:v>2.6600979055677141</c:v>
                </c:pt>
                <c:pt idx="1155">
                  <c:v>2.6624798774719238</c:v>
                </c:pt>
                <c:pt idx="1156">
                  <c:v>2.6648477145603726</c:v>
                </c:pt>
                <c:pt idx="1157">
                  <c:v>2.6672353063310896</c:v>
                </c:pt>
                <c:pt idx="1158">
                  <c:v>2.6696218763078963</c:v>
                </c:pt>
                <c:pt idx="1159">
                  <c:v>2.6720053809029713</c:v>
                </c:pt>
                <c:pt idx="1160">
                  <c:v>2.6743759427751814</c:v>
                </c:pt>
                <c:pt idx="1161">
                  <c:v>2.6767667702266147</c:v>
                </c:pt>
                <c:pt idx="1162">
                  <c:v>2.679138694490705</c:v>
                </c:pt>
                <c:pt idx="1163">
                  <c:v>2.6815124920436313</c:v>
                </c:pt>
                <c:pt idx="1164">
                  <c:v>2.6838965075356618</c:v>
                </c:pt>
                <c:pt idx="1165">
                  <c:v>2.6862858022962297</c:v>
                </c:pt>
                <c:pt idx="1166">
                  <c:v>2.6886623246329169</c:v>
                </c:pt>
                <c:pt idx="1167">
                  <c:v>2.6910427638462613</c:v>
                </c:pt>
                <c:pt idx="1168">
                  <c:v>2.6934221812656949</c:v>
                </c:pt>
                <c:pt idx="1169">
                  <c:v>2.6958140305110385</c:v>
                </c:pt>
                <c:pt idx="1170">
                  <c:v>2.6981796537126814</c:v>
                </c:pt>
                <c:pt idx="1171">
                  <c:v>2.7005684375762939</c:v>
                </c:pt>
                <c:pt idx="1172">
                  <c:v>2.7029430866241455</c:v>
                </c:pt>
                <c:pt idx="1173">
                  <c:v>2.7053361279623847</c:v>
                </c:pt>
                <c:pt idx="1174">
                  <c:v>2.7077121394021169</c:v>
                </c:pt>
                <c:pt idx="1175">
                  <c:v>2.7100869587489536</c:v>
                </c:pt>
                <c:pt idx="1176">
                  <c:v>2.7124733584267751</c:v>
                </c:pt>
                <c:pt idx="1177">
                  <c:v>2.7148606095995222</c:v>
                </c:pt>
                <c:pt idx="1178">
                  <c:v>2.7172333853585378</c:v>
                </c:pt>
                <c:pt idx="1179">
                  <c:v>2.7196156978607178</c:v>
                </c:pt>
                <c:pt idx="1180">
                  <c:v>2.7219942637852261</c:v>
                </c:pt>
                <c:pt idx="1181">
                  <c:v>2.7243995666503906</c:v>
                </c:pt>
                <c:pt idx="1182">
                  <c:v>2.7267559937068393</c:v>
                </c:pt>
                <c:pt idx="1183">
                  <c:v>2.7291425636836459</c:v>
                </c:pt>
                <c:pt idx="1184">
                  <c:v>2.7315265791756764</c:v>
                </c:pt>
                <c:pt idx="1185">
                  <c:v>2.7339078698839461</c:v>
                </c:pt>
                <c:pt idx="1186">
                  <c:v>2.7362721306937079</c:v>
                </c:pt>
                <c:pt idx="1187">
                  <c:v>2.7386544431958879</c:v>
                </c:pt>
                <c:pt idx="1188">
                  <c:v>2.7410405022757391</c:v>
                </c:pt>
                <c:pt idx="1189">
                  <c:v>2.7434253692626953</c:v>
                </c:pt>
                <c:pt idx="1190">
                  <c:v>2.7457976341247559</c:v>
                </c:pt>
                <c:pt idx="1191">
                  <c:v>2.7481923784528459</c:v>
                </c:pt>
                <c:pt idx="1192">
                  <c:v>2.7505689007895331</c:v>
                </c:pt>
                <c:pt idx="1193">
                  <c:v>2.7529500211988176</c:v>
                </c:pt>
                <c:pt idx="1194">
                  <c:v>2.755319220679147</c:v>
                </c:pt>
                <c:pt idx="1195">
                  <c:v>2.7577148165021623</c:v>
                </c:pt>
                <c:pt idx="1196">
                  <c:v>2.7600942339215959</c:v>
                </c:pt>
                <c:pt idx="1197">
                  <c:v>2.7624765464237759</c:v>
                </c:pt>
                <c:pt idx="1198">
                  <c:v>2.7648483003888811</c:v>
                </c:pt>
                <c:pt idx="1199">
                  <c:v>2.7672398090362549</c:v>
                </c:pt>
                <c:pt idx="1200">
                  <c:v>2.7696151392800465</c:v>
                </c:pt>
                <c:pt idx="1201">
                  <c:v>2.7719931943075995</c:v>
                </c:pt>
                <c:pt idx="1202">
                  <c:v>2.7743731226239885</c:v>
                </c:pt>
                <c:pt idx="1203">
                  <c:v>2.7767653124673024</c:v>
                </c:pt>
                <c:pt idx="1204">
                  <c:v>2.7791425159999301</c:v>
                </c:pt>
                <c:pt idx="1205">
                  <c:v>2.7815224443163191</c:v>
                </c:pt>
                <c:pt idx="1206">
                  <c:v>2.7839064598083496</c:v>
                </c:pt>
                <c:pt idx="1207">
                  <c:v>2.786287409918649</c:v>
                </c:pt>
                <c:pt idx="1208">
                  <c:v>2.7886690412248885</c:v>
                </c:pt>
                <c:pt idx="1209">
                  <c:v>2.7910409654889787</c:v>
                </c:pt>
                <c:pt idx="1210">
                  <c:v>2.7934244700840543</c:v>
                </c:pt>
                <c:pt idx="1211">
                  <c:v>2.7958154678344727</c:v>
                </c:pt>
                <c:pt idx="1212">
                  <c:v>2.7981759820665633</c:v>
                </c:pt>
                <c:pt idx="1213">
                  <c:v>2.8005651065281461</c:v>
                </c:pt>
                <c:pt idx="1214">
                  <c:v>2.8029526982988631</c:v>
                </c:pt>
                <c:pt idx="1215">
                  <c:v>2.8053365434919084</c:v>
                </c:pt>
                <c:pt idx="1216">
                  <c:v>2.8077031884874617</c:v>
                </c:pt>
                <c:pt idx="1217">
                  <c:v>2.8100902693612233</c:v>
                </c:pt>
                <c:pt idx="1218">
                  <c:v>2.8124667916979109</c:v>
                </c:pt>
                <c:pt idx="1219">
                  <c:v>2.8148622172219411</c:v>
                </c:pt>
                <c:pt idx="1220">
                  <c:v>2.8172298840114047</c:v>
                </c:pt>
                <c:pt idx="1221">
                  <c:v>2.8196162836892262</c:v>
                </c:pt>
                <c:pt idx="1222">
                  <c:v>2.8219967229025702</c:v>
                </c:pt>
                <c:pt idx="1223">
                  <c:v>2.8243780136108398</c:v>
                </c:pt>
                <c:pt idx="1224">
                  <c:v>2.8267530032566617</c:v>
                </c:pt>
                <c:pt idx="1225">
                  <c:v>2.8291363375527516</c:v>
                </c:pt>
                <c:pt idx="1226">
                  <c:v>2.8315288679940358</c:v>
                </c:pt>
                <c:pt idx="1227">
                  <c:v>2.8339116913931708</c:v>
                </c:pt>
                <c:pt idx="1228">
                  <c:v>2.8362810611724854</c:v>
                </c:pt>
                <c:pt idx="1229">
                  <c:v>2.8386741025107245</c:v>
                </c:pt>
                <c:pt idx="1230">
                  <c:v>2.841046367372785</c:v>
                </c:pt>
                <c:pt idx="1231">
                  <c:v>2.8434295313698903</c:v>
                </c:pt>
                <c:pt idx="1232">
                  <c:v>2.8458028180258612</c:v>
                </c:pt>
                <c:pt idx="1233">
                  <c:v>2.8481878553118025</c:v>
                </c:pt>
                <c:pt idx="1234">
                  <c:v>2.8505737440926686</c:v>
                </c:pt>
                <c:pt idx="1235">
                  <c:v>2.852943454469953</c:v>
                </c:pt>
                <c:pt idx="1236">
                  <c:v>2.8553191253117154</c:v>
                </c:pt>
                <c:pt idx="1237">
                  <c:v>2.8577136993408203</c:v>
                </c:pt>
                <c:pt idx="1238">
                  <c:v>2.860091413770403</c:v>
                </c:pt>
                <c:pt idx="1239">
                  <c:v>2.8624647004263739</c:v>
                </c:pt>
                <c:pt idx="1240">
                  <c:v>2.8648492268153598</c:v>
                </c:pt>
                <c:pt idx="1241">
                  <c:v>2.867238862173898</c:v>
                </c:pt>
                <c:pt idx="1242">
                  <c:v>2.8696131706237793</c:v>
                </c:pt>
                <c:pt idx="1243">
                  <c:v>2.871990885053362</c:v>
                </c:pt>
                <c:pt idx="1244">
                  <c:v>2.8743822234017506</c:v>
                </c:pt>
                <c:pt idx="1245">
                  <c:v>2.8767650468008856</c:v>
                </c:pt>
                <c:pt idx="1246">
                  <c:v>2.8791400364467075</c:v>
                </c:pt>
                <c:pt idx="1247">
                  <c:v>2.8815109389168874</c:v>
                </c:pt>
                <c:pt idx="1248">
                  <c:v>2.8839043208530972</c:v>
                </c:pt>
                <c:pt idx="1249">
                  <c:v>2.886287484850202</c:v>
                </c:pt>
                <c:pt idx="1250">
                  <c:v>2.8886638368879045</c:v>
                </c:pt>
                <c:pt idx="1251">
                  <c:v>2.8910439355032782</c:v>
                </c:pt>
                <c:pt idx="1252">
                  <c:v>2.8934305054800848</c:v>
                </c:pt>
                <c:pt idx="1253">
                  <c:v>2.8958085605076382</c:v>
                </c:pt>
                <c:pt idx="1254">
                  <c:v>2.8981862749372209</c:v>
                </c:pt>
                <c:pt idx="1255">
                  <c:v>2.9005626269749234</c:v>
                </c:pt>
                <c:pt idx="1256">
                  <c:v>2.9029587336948941</c:v>
                </c:pt>
                <c:pt idx="1257">
                  <c:v>2.9053333827427457</c:v>
                </c:pt>
                <c:pt idx="1258">
                  <c:v>2.9077158655439104</c:v>
                </c:pt>
                <c:pt idx="1259">
                  <c:v>2.9100874492100308</c:v>
                </c:pt>
                <c:pt idx="1260">
                  <c:v>2.9124743597848073</c:v>
                </c:pt>
                <c:pt idx="1261">
                  <c:v>2.914848668234689</c:v>
                </c:pt>
                <c:pt idx="1262">
                  <c:v>2.9172325134277344</c:v>
                </c:pt>
                <c:pt idx="1263">
                  <c:v>2.9196149962288991</c:v>
                </c:pt>
                <c:pt idx="1264">
                  <c:v>2.9220032691955566</c:v>
                </c:pt>
                <c:pt idx="1265">
                  <c:v>2.9243731498718262</c:v>
                </c:pt>
                <c:pt idx="1266">
                  <c:v>2.9267495019095282</c:v>
                </c:pt>
                <c:pt idx="1267">
                  <c:v>2.9291411808558871</c:v>
                </c:pt>
                <c:pt idx="1268">
                  <c:v>2.9315260478428433</c:v>
                </c:pt>
                <c:pt idx="1269">
                  <c:v>2.9339000156947543</c:v>
                </c:pt>
                <c:pt idx="1270">
                  <c:v>2.9362794331141879</c:v>
                </c:pt>
                <c:pt idx="1271">
                  <c:v>2.9386656624930243</c:v>
                </c:pt>
                <c:pt idx="1272">
                  <c:v>2.9410471235002791</c:v>
                </c:pt>
                <c:pt idx="1273">
                  <c:v>2.9434258597237721</c:v>
                </c:pt>
                <c:pt idx="1274">
                  <c:v>2.9458154950823103</c:v>
                </c:pt>
                <c:pt idx="1275">
                  <c:v>2.9481945719037737</c:v>
                </c:pt>
                <c:pt idx="1276">
                  <c:v>2.9505746705191473</c:v>
                </c:pt>
                <c:pt idx="1277">
                  <c:v>2.9529472759791782</c:v>
                </c:pt>
                <c:pt idx="1278">
                  <c:v>2.9553328241620744</c:v>
                </c:pt>
                <c:pt idx="1279">
                  <c:v>2.9577207565307617</c:v>
                </c:pt>
                <c:pt idx="1280">
                  <c:v>2.9601008551461354</c:v>
                </c:pt>
                <c:pt idx="1281">
                  <c:v>2.9624717576163153</c:v>
                </c:pt>
                <c:pt idx="1282">
                  <c:v>2.964860711778913</c:v>
                </c:pt>
                <c:pt idx="1283">
                  <c:v>2.9672329766409735</c:v>
                </c:pt>
                <c:pt idx="1284">
                  <c:v>2.9696066038949147</c:v>
                </c:pt>
                <c:pt idx="1285">
                  <c:v>2.9719887460981096</c:v>
                </c:pt>
                <c:pt idx="1286">
                  <c:v>2.9743814468383789</c:v>
                </c:pt>
                <c:pt idx="1287">
                  <c:v>2.9767557552882602</c:v>
                </c:pt>
                <c:pt idx="1288">
                  <c:v>2.9791368756975447</c:v>
                </c:pt>
                <c:pt idx="1289">
                  <c:v>2.9815193584987094</c:v>
                </c:pt>
                <c:pt idx="1290">
                  <c:v>2.9839089938572476</c:v>
                </c:pt>
                <c:pt idx="1291">
                  <c:v>2.9862747873578752</c:v>
                </c:pt>
                <c:pt idx="1292">
                  <c:v>2.9886634009225026</c:v>
                </c:pt>
                <c:pt idx="1293">
                  <c:v>2.9910397529602051</c:v>
                </c:pt>
                <c:pt idx="1294">
                  <c:v>2.9934304101126532</c:v>
                </c:pt>
                <c:pt idx="1295">
                  <c:v>2.9958074433462958</c:v>
                </c:pt>
                <c:pt idx="1296">
                  <c:v>2.9981820923941473</c:v>
                </c:pt>
                <c:pt idx="1297">
                  <c:v>3.000568662370954</c:v>
                </c:pt>
                <c:pt idx="1298">
                  <c:v>3.0029538699558804</c:v>
                </c:pt>
                <c:pt idx="1299">
                  <c:v>3.0053274972098212</c:v>
                </c:pt>
                <c:pt idx="1300">
                  <c:v>3.0077075958251953</c:v>
                </c:pt>
                <c:pt idx="1301">
                  <c:v>3.0100880350385393</c:v>
                </c:pt>
                <c:pt idx="1302">
                  <c:v>3.0124940190996443</c:v>
                </c:pt>
                <c:pt idx="1303">
                  <c:v>3.0148506164550781</c:v>
                </c:pt>
                <c:pt idx="1304">
                  <c:v>3.0172368458339145</c:v>
                </c:pt>
                <c:pt idx="1305">
                  <c:v>3.0196220534188405</c:v>
                </c:pt>
                <c:pt idx="1306">
                  <c:v>3.0220021520342146</c:v>
                </c:pt>
                <c:pt idx="1307">
                  <c:v>3.0243669237409319</c:v>
                </c:pt>
                <c:pt idx="1308">
                  <c:v>3.0267514501299178</c:v>
                </c:pt>
                <c:pt idx="1309">
                  <c:v>3.0291383607046942</c:v>
                </c:pt>
                <c:pt idx="1310">
                  <c:v>3.0315232276916504</c:v>
                </c:pt>
                <c:pt idx="1311">
                  <c:v>3.0338948113577704</c:v>
                </c:pt>
                <c:pt idx="1312">
                  <c:v>3.0362898962838307</c:v>
                </c:pt>
                <c:pt idx="1313">
                  <c:v>3.0386638641357422</c:v>
                </c:pt>
                <c:pt idx="1314">
                  <c:v>3.0410439627511159</c:v>
                </c:pt>
                <c:pt idx="1315">
                  <c:v>3.0434131622314453</c:v>
                </c:pt>
                <c:pt idx="1316">
                  <c:v>3.0458085877554755</c:v>
                </c:pt>
                <c:pt idx="1317">
                  <c:v>3.0481890269688194</c:v>
                </c:pt>
                <c:pt idx="1318">
                  <c:v>3.0505704879760742</c:v>
                </c:pt>
                <c:pt idx="1319">
                  <c:v>3.0529434340340749</c:v>
                </c:pt>
                <c:pt idx="1320">
                  <c:v>3.0553357941763739</c:v>
                </c:pt>
                <c:pt idx="1321">
                  <c:v>3.0577101026262556</c:v>
                </c:pt>
                <c:pt idx="1322">
                  <c:v>3.0600861140659874</c:v>
                </c:pt>
                <c:pt idx="1323">
                  <c:v>3.0624699592590332</c:v>
                </c:pt>
                <c:pt idx="1324">
                  <c:v>3.0648626599993025</c:v>
                </c:pt>
                <c:pt idx="1325">
                  <c:v>3.0672390120370046</c:v>
                </c:pt>
                <c:pt idx="1326">
                  <c:v>3.0696201324462891</c:v>
                </c:pt>
                <c:pt idx="1327">
                  <c:v>3.072002955845424</c:v>
                </c:pt>
                <c:pt idx="1328">
                  <c:v>3.0743840762547081</c:v>
                </c:pt>
                <c:pt idx="1329">
                  <c:v>3.0767631530761719</c:v>
                </c:pt>
                <c:pt idx="1330">
                  <c:v>3.0791360991341725</c:v>
                </c:pt>
                <c:pt idx="1331">
                  <c:v>3.0815202849251881</c:v>
                </c:pt>
                <c:pt idx="1332">
                  <c:v>3.0839102608816962</c:v>
                </c:pt>
                <c:pt idx="1333">
                  <c:v>3.0862706048148016</c:v>
                </c:pt>
                <c:pt idx="1334">
                  <c:v>3.0886602401733398</c:v>
                </c:pt>
                <c:pt idx="1335">
                  <c:v>3.0910481725420271</c:v>
                </c:pt>
                <c:pt idx="1336">
                  <c:v>3.0934313365391319</c:v>
                </c:pt>
                <c:pt idx="1337">
                  <c:v>3.0957991736275807</c:v>
                </c:pt>
                <c:pt idx="1338">
                  <c:v>3.0981857436043874</c:v>
                </c:pt>
                <c:pt idx="1339">
                  <c:v>3.1005617550441196</c:v>
                </c:pt>
                <c:pt idx="1340">
                  <c:v>3.1029588835580006</c:v>
                </c:pt>
                <c:pt idx="1341">
                  <c:v>3.1053250176565985</c:v>
                </c:pt>
                <c:pt idx="1342">
                  <c:v>3.1077132906232561</c:v>
                </c:pt>
                <c:pt idx="1343">
                  <c:v>3.1100916862487793</c:v>
                </c:pt>
                <c:pt idx="1344">
                  <c:v>3.1124731472560336</c:v>
                </c:pt>
                <c:pt idx="1345">
                  <c:v>3.1148474557059149</c:v>
                </c:pt>
                <c:pt idx="1346">
                  <c:v>3.1172316414969305</c:v>
                </c:pt>
                <c:pt idx="1347">
                  <c:v>3.1196226392473494</c:v>
                </c:pt>
                <c:pt idx="1348">
                  <c:v>3.1220047814505438</c:v>
                </c:pt>
                <c:pt idx="1349">
                  <c:v>3.1243746621268134</c:v>
                </c:pt>
                <c:pt idx="1350">
                  <c:v>3.1267694064549034</c:v>
                </c:pt>
                <c:pt idx="1351">
                  <c:v>3.1291372435433522</c:v>
                </c:pt>
                <c:pt idx="1352">
                  <c:v>3.1315231323242188</c:v>
                </c:pt>
                <c:pt idx="1353">
                  <c:v>3.1338988031659807</c:v>
                </c:pt>
                <c:pt idx="1354">
                  <c:v>3.1362846919468468</c:v>
                </c:pt>
                <c:pt idx="1355">
                  <c:v>3.138670240129743</c:v>
                </c:pt>
                <c:pt idx="1356">
                  <c:v>3.141041142599923</c:v>
                </c:pt>
                <c:pt idx="1357">
                  <c:v>3.1434161322457448</c:v>
                </c:pt>
                <c:pt idx="1358">
                  <c:v>3.1458122389657155</c:v>
                </c:pt>
                <c:pt idx="1359">
                  <c:v>3.1481892721993581</c:v>
                </c:pt>
                <c:pt idx="1360">
                  <c:v>3.1505618776593889</c:v>
                </c:pt>
                <c:pt idx="1361">
                  <c:v>3.1529440198625838</c:v>
                </c:pt>
                <c:pt idx="1362">
                  <c:v>3.1553333146231513</c:v>
                </c:pt>
                <c:pt idx="1363">
                  <c:v>3.1577069418770924</c:v>
                </c:pt>
                <c:pt idx="1364">
                  <c:v>3.160086359296526</c:v>
                </c:pt>
                <c:pt idx="1365">
                  <c:v>3.162475654057094</c:v>
                </c:pt>
                <c:pt idx="1366">
                  <c:v>3.1648598398481096</c:v>
                </c:pt>
                <c:pt idx="1367">
                  <c:v>3.1672344888959612</c:v>
                </c:pt>
                <c:pt idx="1368">
                  <c:v>3.169604710170201</c:v>
                </c:pt>
                <c:pt idx="1369">
                  <c:v>3.1719987733023505</c:v>
                </c:pt>
                <c:pt idx="1370">
                  <c:v>3.1743843214852467</c:v>
                </c:pt>
                <c:pt idx="1371">
                  <c:v>3.1767596517290388</c:v>
                </c:pt>
                <c:pt idx="1372">
                  <c:v>3.1791424751281738</c:v>
                </c:pt>
                <c:pt idx="1373">
                  <c:v>3.1815273421151296</c:v>
                </c:pt>
                <c:pt idx="1374">
                  <c:v>3.1839057377406528</c:v>
                </c:pt>
                <c:pt idx="1375">
                  <c:v>3.186281749180385</c:v>
                </c:pt>
                <c:pt idx="1376">
                  <c:v>3.1886584418160573</c:v>
                </c:pt>
                <c:pt idx="1377">
                  <c:v>3.1910548891339983</c:v>
                </c:pt>
                <c:pt idx="1378">
                  <c:v>3.1934291975838796</c:v>
                </c:pt>
                <c:pt idx="1379">
                  <c:v>3.1958086150033131</c:v>
                </c:pt>
                <c:pt idx="1380">
                  <c:v>3.1981822422572543</c:v>
                </c:pt>
                <c:pt idx="1381">
                  <c:v>3.2005684716360907</c:v>
                </c:pt>
                <c:pt idx="1382">
                  <c:v>3.2029424394880022</c:v>
                </c:pt>
                <c:pt idx="1383">
                  <c:v>3.2053283282688683</c:v>
                </c:pt>
                <c:pt idx="1384">
                  <c:v>3.2077094486781528</c:v>
                </c:pt>
                <c:pt idx="1385">
                  <c:v>3.2100977216448103</c:v>
                </c:pt>
                <c:pt idx="1386">
                  <c:v>3.2124693053109303</c:v>
                </c:pt>
                <c:pt idx="1387">
                  <c:v>3.2148470197405135</c:v>
                </c:pt>
                <c:pt idx="1388">
                  <c:v>3.2172376768929616</c:v>
                </c:pt>
                <c:pt idx="1389">
                  <c:v>3.2196232250758579</c:v>
                </c:pt>
                <c:pt idx="1390">
                  <c:v>3.2219965117318288</c:v>
                </c:pt>
                <c:pt idx="1391">
                  <c:v>3.2243745667593817</c:v>
                </c:pt>
                <c:pt idx="1392">
                  <c:v>3.2267628397260393</c:v>
                </c:pt>
                <c:pt idx="1393">
                  <c:v>3.2291398729596819</c:v>
                </c:pt>
                <c:pt idx="1394">
                  <c:v>3.2315203121730258</c:v>
                </c:pt>
                <c:pt idx="1395">
                  <c:v>3.2339096069335938</c:v>
                </c:pt>
                <c:pt idx="1396">
                  <c:v>3.236288002559117</c:v>
                </c:pt>
                <c:pt idx="1397">
                  <c:v>3.2386677605765204</c:v>
                </c:pt>
                <c:pt idx="1398">
                  <c:v>3.2410403660365512</c:v>
                </c:pt>
                <c:pt idx="1399">
                  <c:v>3.2434269360133579</c:v>
                </c:pt>
                <c:pt idx="1400">
                  <c:v>3.2458124841962541</c:v>
                </c:pt>
                <c:pt idx="1401">
                  <c:v>3.2481939452035085</c:v>
                </c:pt>
                <c:pt idx="1402">
                  <c:v>3.2505675724574496</c:v>
                </c:pt>
                <c:pt idx="1403">
                  <c:v>3.2529558454241072</c:v>
                </c:pt>
                <c:pt idx="1404">
                  <c:v>3.2553291320800781</c:v>
                </c:pt>
                <c:pt idx="1405">
                  <c:v>3.2577020781380788</c:v>
                </c:pt>
                <c:pt idx="1406">
                  <c:v>3.2600866045270647</c:v>
                </c:pt>
                <c:pt idx="1407">
                  <c:v>3.262476921081543</c:v>
                </c:pt>
                <c:pt idx="1408">
                  <c:v>3.2648505483354842</c:v>
                </c:pt>
                <c:pt idx="1409">
                  <c:v>3.2672333717346191</c:v>
                </c:pt>
                <c:pt idx="1410">
                  <c:v>3.2696141515459334</c:v>
                </c:pt>
                <c:pt idx="1411">
                  <c:v>3.2720041275024414</c:v>
                </c:pt>
                <c:pt idx="1412">
                  <c:v>3.2743688992091586</c:v>
                </c:pt>
                <c:pt idx="1413">
                  <c:v>3.2767568315778459</c:v>
                </c:pt>
                <c:pt idx="1414">
                  <c:v>3.2791359083993092</c:v>
                </c:pt>
                <c:pt idx="1415">
                  <c:v>3.2815248625619069</c:v>
                </c:pt>
                <c:pt idx="1416">
                  <c:v>3.2839015551975792</c:v>
                </c:pt>
                <c:pt idx="1417">
                  <c:v>3.286276544843401</c:v>
                </c:pt>
                <c:pt idx="1418">
                  <c:v>3.2886651584080284</c:v>
                </c:pt>
                <c:pt idx="1419">
                  <c:v>3.2910517283848351</c:v>
                </c:pt>
                <c:pt idx="1420">
                  <c:v>3.2934243338448659</c:v>
                </c:pt>
                <c:pt idx="1421">
                  <c:v>3.2958061354500905</c:v>
                </c:pt>
                <c:pt idx="1422">
                  <c:v>3.2981858934674944</c:v>
                </c:pt>
                <c:pt idx="1423">
                  <c:v>3.3005901745387485</c:v>
                </c:pt>
                <c:pt idx="1424">
                  <c:v>3.3029467718941823</c:v>
                </c:pt>
                <c:pt idx="1425">
                  <c:v>3.3053347042628696</c:v>
                </c:pt>
                <c:pt idx="1426">
                  <c:v>3.3077158246721541</c:v>
                </c:pt>
                <c:pt idx="1427">
                  <c:v>3.3100976262773787</c:v>
                </c:pt>
                <c:pt idx="1428">
                  <c:v>3.3124603543962752</c:v>
                </c:pt>
                <c:pt idx="1429">
                  <c:v>3.3148462431771413</c:v>
                </c:pt>
                <c:pt idx="1430">
                  <c:v>3.3172324725559776</c:v>
                </c:pt>
                <c:pt idx="1431">
                  <c:v>3.3196176801409041</c:v>
                </c:pt>
                <c:pt idx="1432">
                  <c:v>3.3219913073948448</c:v>
                </c:pt>
                <c:pt idx="1433">
                  <c:v>3.3243843487330844</c:v>
                </c:pt>
                <c:pt idx="1434">
                  <c:v>3.3267593383789062</c:v>
                </c:pt>
                <c:pt idx="1435">
                  <c:v>3.3291411399841309</c:v>
                </c:pt>
                <c:pt idx="1436">
                  <c:v>3.3315113612583702</c:v>
                </c:pt>
                <c:pt idx="1437">
                  <c:v>3.3339074679783409</c:v>
                </c:pt>
                <c:pt idx="1438">
                  <c:v>3.3362855230058943</c:v>
                </c:pt>
                <c:pt idx="1439">
                  <c:v>3.3386663028172081</c:v>
                </c:pt>
                <c:pt idx="1440">
                  <c:v>3.3410392488752092</c:v>
                </c:pt>
                <c:pt idx="1441">
                  <c:v>3.3434346743992394</c:v>
                </c:pt>
                <c:pt idx="1442">
                  <c:v>3.3458069392612999</c:v>
                </c:pt>
                <c:pt idx="1443">
                  <c:v>3.3481819289071217</c:v>
                </c:pt>
                <c:pt idx="1444">
                  <c:v>3.3505616869245256</c:v>
                </c:pt>
                <c:pt idx="1445">
                  <c:v>3.3529543876647949</c:v>
                </c:pt>
                <c:pt idx="1446">
                  <c:v>3.3553317614964073</c:v>
                </c:pt>
                <c:pt idx="1447">
                  <c:v>3.3577098165239607</c:v>
                </c:pt>
                <c:pt idx="1448">
                  <c:v>3.3600936617170061</c:v>
                </c:pt>
                <c:pt idx="1449">
                  <c:v>3.3624775069100514</c:v>
                </c:pt>
                <c:pt idx="1450">
                  <c:v>3.364856924329485</c:v>
                </c:pt>
                <c:pt idx="1451">
                  <c:v>3.3672322545732771</c:v>
                </c:pt>
                <c:pt idx="1452">
                  <c:v>3.3696137155805315</c:v>
                </c:pt>
                <c:pt idx="1453">
                  <c:v>3.3720036915370395</c:v>
                </c:pt>
                <c:pt idx="1454">
                  <c:v>3.3743647166660851</c:v>
                </c:pt>
                <c:pt idx="1455">
                  <c:v>3.3767560550144737</c:v>
                </c:pt>
                <c:pt idx="1456">
                  <c:v>3.3791409220014299</c:v>
                </c:pt>
                <c:pt idx="1457">
                  <c:v>3.3815261295863559</c:v>
                </c:pt>
                <c:pt idx="1458">
                  <c:v>3.3838915824890137</c:v>
                </c:pt>
                <c:pt idx="1459">
                  <c:v>3.3862781524658203</c:v>
                </c:pt>
                <c:pt idx="1460">
                  <c:v>3.3886562074933733</c:v>
                </c:pt>
                <c:pt idx="1461">
                  <c:v>3.3910529954092841</c:v>
                </c:pt>
                <c:pt idx="1462">
                  <c:v>3.3934204918997626</c:v>
                </c:pt>
                <c:pt idx="1463">
                  <c:v>3.3958087648664201</c:v>
                </c:pt>
                <c:pt idx="1464">
                  <c:v>3.398186138698033</c:v>
                </c:pt>
                <c:pt idx="1465">
                  <c:v>3.4005679403032576</c:v>
                </c:pt>
                <c:pt idx="1466">
                  <c:v>3.4029432705470493</c:v>
                </c:pt>
                <c:pt idx="1467">
                  <c:v>3.4053271157400946</c:v>
                </c:pt>
                <c:pt idx="1468">
                  <c:v>3.4077174322945729</c:v>
                </c:pt>
                <c:pt idx="1469">
                  <c:v>3.4101029804774692</c:v>
                </c:pt>
                <c:pt idx="1470">
                  <c:v>3.4124697957720076</c:v>
                </c:pt>
                <c:pt idx="1471">
                  <c:v>3.4148669242858887</c:v>
                </c:pt>
                <c:pt idx="1472">
                  <c:v>3.4172333989824568</c:v>
                </c:pt>
                <c:pt idx="1473">
                  <c:v>3.4196203095572333</c:v>
                </c:pt>
                <c:pt idx="1474">
                  <c:v>3.4219952992030551</c:v>
                </c:pt>
                <c:pt idx="1475">
                  <c:v>3.424379825592041</c:v>
                </c:pt>
                <c:pt idx="1476">
                  <c:v>3.4267653737749373</c:v>
                </c:pt>
                <c:pt idx="1477">
                  <c:v>3.4291352544512068</c:v>
                </c:pt>
                <c:pt idx="1478">
                  <c:v>3.4315112658909386</c:v>
                </c:pt>
                <c:pt idx="1479">
                  <c:v>3.4339070320129395</c:v>
                </c:pt>
                <c:pt idx="1480">
                  <c:v>3.4362833840506415</c:v>
                </c:pt>
                <c:pt idx="1481">
                  <c:v>3.4386573519025529</c:v>
                </c:pt>
                <c:pt idx="1482">
                  <c:v>3.4410394941057478</c:v>
                </c:pt>
                <c:pt idx="1483">
                  <c:v>3.4434315136500766</c:v>
                </c:pt>
                <c:pt idx="1484">
                  <c:v>3.4458041191101074</c:v>
                </c:pt>
                <c:pt idx="1485">
                  <c:v>3.448185920715332</c:v>
                </c:pt>
                <c:pt idx="1486">
                  <c:v>3.4505741936819891</c:v>
                </c:pt>
                <c:pt idx="1487">
                  <c:v>3.4529570170811241</c:v>
                </c:pt>
                <c:pt idx="1488">
                  <c:v>3.4553306443350653</c:v>
                </c:pt>
                <c:pt idx="1489">
                  <c:v>3.4577035903930664</c:v>
                </c:pt>
                <c:pt idx="1490">
                  <c:v>3.4600942475455145</c:v>
                </c:pt>
                <c:pt idx="1491">
                  <c:v>3.4624784333365302</c:v>
                </c:pt>
                <c:pt idx="1492">
                  <c:v>3.464853422982352</c:v>
                </c:pt>
                <c:pt idx="1493">
                  <c:v>3.4672365869794572</c:v>
                </c:pt>
                <c:pt idx="1494">
                  <c:v>3.4696221351623535</c:v>
                </c:pt>
                <c:pt idx="1495">
                  <c:v>3.4719988277980258</c:v>
                </c:pt>
                <c:pt idx="1496">
                  <c:v>3.4743762016296387</c:v>
                </c:pt>
                <c:pt idx="1497">
                  <c:v>3.4767556190490723</c:v>
                </c:pt>
                <c:pt idx="1498">
                  <c:v>3.4791507039751326</c:v>
                </c:pt>
                <c:pt idx="1499">
                  <c:v>3.4815236500331332</c:v>
                </c:pt>
                <c:pt idx="1500">
                  <c:v>3.4839040892464772</c:v>
                </c:pt>
                <c:pt idx="1501">
                  <c:v>3.4862783976963585</c:v>
                </c:pt>
                <c:pt idx="1502">
                  <c:v>3.4886632646833147</c:v>
                </c:pt>
                <c:pt idx="1503">
                  <c:v>3.4910389355250766</c:v>
                </c:pt>
                <c:pt idx="1504">
                  <c:v>3.4934210777282715</c:v>
                </c:pt>
                <c:pt idx="1505">
                  <c:v>3.4958045823233466</c:v>
                </c:pt>
                <c:pt idx="1506">
                  <c:v>3.4981911523001532</c:v>
                </c:pt>
                <c:pt idx="1507">
                  <c:v>3.5005617141723633</c:v>
                </c:pt>
                <c:pt idx="1508">
                  <c:v>3.5029387474060059</c:v>
                </c:pt>
                <c:pt idx="1509">
                  <c:v>3.5053304263523644</c:v>
                </c:pt>
                <c:pt idx="1510">
                  <c:v>3.5077156339372908</c:v>
                </c:pt>
                <c:pt idx="1511">
                  <c:v>3.5100885799952914</c:v>
                </c:pt>
                <c:pt idx="1512">
                  <c:v>3.5124703816005161</c:v>
                </c:pt>
                <c:pt idx="1513">
                  <c:v>3.514857292175293</c:v>
                </c:pt>
                <c:pt idx="1514">
                  <c:v>3.5172346660069054</c:v>
                </c:pt>
                <c:pt idx="1515">
                  <c:v>3.5196161270141602</c:v>
                </c:pt>
                <c:pt idx="1516">
                  <c:v>3.5220047405787875</c:v>
                </c:pt>
                <c:pt idx="1517">
                  <c:v>3.5243841579982211</c:v>
                </c:pt>
                <c:pt idx="1518">
                  <c:v>3.5267645972115651</c:v>
                </c:pt>
                <c:pt idx="1519">
                  <c:v>3.5291358402797153</c:v>
                </c:pt>
                <c:pt idx="1520">
                  <c:v>3.5315210478646413</c:v>
                </c:pt>
                <c:pt idx="1521">
                  <c:v>3.5339096614292687</c:v>
                </c:pt>
                <c:pt idx="1522">
                  <c:v>3.5362897600446428</c:v>
                </c:pt>
                <c:pt idx="1523">
                  <c:v>3.5386630467006137</c:v>
                </c:pt>
                <c:pt idx="1524">
                  <c:v>3.5410496166774204</c:v>
                </c:pt>
                <c:pt idx="1525">
                  <c:v>3.5434229033333913</c:v>
                </c:pt>
                <c:pt idx="1526">
                  <c:v>3.5457958493913924</c:v>
                </c:pt>
                <c:pt idx="1527">
                  <c:v>3.548180035182408</c:v>
                </c:pt>
                <c:pt idx="1528">
                  <c:v>3.550572395324707</c:v>
                </c:pt>
                <c:pt idx="1529">
                  <c:v>3.5529443195887973</c:v>
                </c:pt>
                <c:pt idx="1530">
                  <c:v>3.5553278241838728</c:v>
                </c:pt>
                <c:pt idx="1531">
                  <c:v>3.5577089445931569</c:v>
                </c:pt>
                <c:pt idx="1532">
                  <c:v>3.5600992611476352</c:v>
                </c:pt>
                <c:pt idx="1533">
                  <c:v>3.562467098236084</c:v>
                </c:pt>
                <c:pt idx="1534">
                  <c:v>3.5648526464189803</c:v>
                </c:pt>
                <c:pt idx="1535">
                  <c:v>3.5672330856323242</c:v>
                </c:pt>
                <c:pt idx="1536">
                  <c:v>3.5696220397949219</c:v>
                </c:pt>
                <c:pt idx="1537">
                  <c:v>3.5720007760184149</c:v>
                </c:pt>
                <c:pt idx="1538">
                  <c:v>3.5743716784885948</c:v>
                </c:pt>
                <c:pt idx="1539">
                  <c:v>3.5767616544451033</c:v>
                </c:pt>
                <c:pt idx="1540">
                  <c:v>3.5791472026279991</c:v>
                </c:pt>
                <c:pt idx="1541">
                  <c:v>3.5815187862941196</c:v>
                </c:pt>
                <c:pt idx="1542">
                  <c:v>3.5838995661054338</c:v>
                </c:pt>
                <c:pt idx="1543">
                  <c:v>3.5862810271126881</c:v>
                </c:pt>
                <c:pt idx="1544">
                  <c:v>3.5886853081839423</c:v>
                </c:pt>
                <c:pt idx="1545">
                  <c:v>3.5910419055393761</c:v>
                </c:pt>
                <c:pt idx="1546">
                  <c:v>3.5934298379080634</c:v>
                </c:pt>
                <c:pt idx="1547">
                  <c:v>3.5958136831011092</c:v>
                </c:pt>
                <c:pt idx="1548">
                  <c:v>3.5981927599225725</c:v>
                </c:pt>
                <c:pt idx="1549">
                  <c:v>3.6005582128252303</c:v>
                </c:pt>
                <c:pt idx="1550">
                  <c:v>3.6029458045959473</c:v>
                </c:pt>
                <c:pt idx="1551">
                  <c:v>3.6053262438092912</c:v>
                </c:pt>
                <c:pt idx="1552">
                  <c:v>3.6077117919921875</c:v>
                </c:pt>
                <c:pt idx="1553">
                  <c:v>3.6100850786481584</c:v>
                </c:pt>
                <c:pt idx="1554">
                  <c:v>3.6124805041721886</c:v>
                </c:pt>
                <c:pt idx="1555">
                  <c:v>3.6148507254464284</c:v>
                </c:pt>
                <c:pt idx="1556">
                  <c:v>3.6172338894435336</c:v>
                </c:pt>
                <c:pt idx="1557">
                  <c:v>3.6196037701198032</c:v>
                </c:pt>
                <c:pt idx="1558">
                  <c:v>3.6220008986336842</c:v>
                </c:pt>
                <c:pt idx="1559">
                  <c:v>3.6243799754551476</c:v>
                </c:pt>
                <c:pt idx="1560">
                  <c:v>3.6267607552664618</c:v>
                </c:pt>
                <c:pt idx="1561">
                  <c:v>3.6291313171386719</c:v>
                </c:pt>
                <c:pt idx="1562">
                  <c:v>3.6315260614667619</c:v>
                </c:pt>
                <c:pt idx="1563">
                  <c:v>3.6339003699166432</c:v>
                </c:pt>
                <c:pt idx="1564">
                  <c:v>3.6362780843462263</c:v>
                </c:pt>
                <c:pt idx="1565">
                  <c:v>3.6386588641575401</c:v>
                </c:pt>
                <c:pt idx="1566">
                  <c:v>3.6410512242998396</c:v>
                </c:pt>
                <c:pt idx="1567">
                  <c:v>3.6434279169355119</c:v>
                </c:pt>
                <c:pt idx="1568">
                  <c:v>3.6458080155508856</c:v>
                </c:pt>
                <c:pt idx="1569">
                  <c:v>3.6481925419398715</c:v>
                </c:pt>
                <c:pt idx="1570">
                  <c:v>3.6505746841430664</c:v>
                </c:pt>
                <c:pt idx="1571">
                  <c:v>3.6529527391706194</c:v>
                </c:pt>
                <c:pt idx="1572">
                  <c:v>3.6553270476205006</c:v>
                </c:pt>
                <c:pt idx="1573">
                  <c:v>3.6577081680297852</c:v>
                </c:pt>
                <c:pt idx="1574">
                  <c:v>3.6600991657802036</c:v>
                </c:pt>
                <c:pt idx="1575">
                  <c:v>3.6624608721051897</c:v>
                </c:pt>
                <c:pt idx="1576">
                  <c:v>3.6648498262677873</c:v>
                </c:pt>
                <c:pt idx="1577">
                  <c:v>3.6672370774405341</c:v>
                </c:pt>
                <c:pt idx="1578">
                  <c:v>3.66962160382952</c:v>
                </c:pt>
                <c:pt idx="1579">
                  <c:v>3.6719891003199985</c:v>
                </c:pt>
                <c:pt idx="1580">
                  <c:v>3.674377373286656</c:v>
                </c:pt>
                <c:pt idx="1581">
                  <c:v>3.6767523629324774</c:v>
                </c:pt>
                <c:pt idx="1582">
                  <c:v>3.6791508538382391</c:v>
                </c:pt>
                <c:pt idx="1583">
                  <c:v>3.6815176691327776</c:v>
                </c:pt>
                <c:pt idx="1584">
                  <c:v>3.6839059420994347</c:v>
                </c:pt>
                <c:pt idx="1585">
                  <c:v>3.6862826347351074</c:v>
                </c:pt>
                <c:pt idx="1586">
                  <c:v>3.6886654581342424</c:v>
                </c:pt>
                <c:pt idx="1587">
                  <c:v>3.6910397665841237</c:v>
                </c:pt>
                <c:pt idx="1588">
                  <c:v>3.6934229305812289</c:v>
                </c:pt>
                <c:pt idx="1589">
                  <c:v>3.6958125659397667</c:v>
                </c:pt>
                <c:pt idx="1590">
                  <c:v>3.6981953893389021</c:v>
                </c:pt>
                <c:pt idx="1591">
                  <c:v>3.7005635670253207</c:v>
                </c:pt>
                <c:pt idx="1592">
                  <c:v>3.7029620579310825</c:v>
                </c:pt>
                <c:pt idx="1593">
                  <c:v>3.70532717023577</c:v>
                </c:pt>
                <c:pt idx="1594">
                  <c:v>3.7077157838003973</c:v>
                </c:pt>
                <c:pt idx="1595">
                  <c:v>3.7100904328482489</c:v>
                </c:pt>
                <c:pt idx="1596">
                  <c:v>3.7124763216291154</c:v>
                </c:pt>
                <c:pt idx="1597">
                  <c:v>3.7148605074201311</c:v>
                </c:pt>
                <c:pt idx="1598">
                  <c:v>3.7172324316842213</c:v>
                </c:pt>
                <c:pt idx="1599">
                  <c:v>3.7196070807320729</c:v>
                </c:pt>
                <c:pt idx="1600">
                  <c:v>3.7220028468540733</c:v>
                </c:pt>
                <c:pt idx="1601">
                  <c:v>3.7243764741080145</c:v>
                </c:pt>
                <c:pt idx="1602">
                  <c:v>3.7267521449497765</c:v>
                </c:pt>
                <c:pt idx="1603">
                  <c:v>3.729133265359061</c:v>
                </c:pt>
                <c:pt idx="1604">
                  <c:v>3.7315259660993303</c:v>
                </c:pt>
                <c:pt idx="1605">
                  <c:v>3.7338961873735701</c:v>
                </c:pt>
                <c:pt idx="1606">
                  <c:v>3.7362783295767645</c:v>
                </c:pt>
                <c:pt idx="1607">
                  <c:v>3.7386676243373325</c:v>
                </c:pt>
                <c:pt idx="1608">
                  <c:v>3.7410504477364674</c:v>
                </c:pt>
                <c:pt idx="1609">
                  <c:v>3.7434240749904086</c:v>
                </c:pt>
                <c:pt idx="1610">
                  <c:v>3.7457963398524692</c:v>
                </c:pt>
                <c:pt idx="1611">
                  <c:v>3.7481876782008579</c:v>
                </c:pt>
                <c:pt idx="1612">
                  <c:v>3.7505752699715749</c:v>
                </c:pt>
                <c:pt idx="1613">
                  <c:v>3.7529499190194264</c:v>
                </c:pt>
                <c:pt idx="1614">
                  <c:v>3.7553324018205916</c:v>
                </c:pt>
                <c:pt idx="1615">
                  <c:v>3.7577165876116072</c:v>
                </c:pt>
                <c:pt idx="1616">
                  <c:v>3.7600953238351003</c:v>
                </c:pt>
                <c:pt idx="1617">
                  <c:v>3.7624713352748325</c:v>
                </c:pt>
                <c:pt idx="1618">
                  <c:v>3.7648510932922363</c:v>
                </c:pt>
                <c:pt idx="1619">
                  <c:v>3.7672458376203264</c:v>
                </c:pt>
                <c:pt idx="1620">
                  <c:v>3.769616399492536</c:v>
                </c:pt>
                <c:pt idx="1621">
                  <c:v>3.7719995634896413</c:v>
                </c:pt>
                <c:pt idx="1622">
                  <c:v>3.7743745531354631</c:v>
                </c:pt>
                <c:pt idx="1623">
                  <c:v>3.7767577171325684</c:v>
                </c:pt>
                <c:pt idx="1624">
                  <c:v>3.77913304737636</c:v>
                </c:pt>
                <c:pt idx="1625">
                  <c:v>3.7815151895795549</c:v>
                </c:pt>
                <c:pt idx="1626">
                  <c:v>3.783901078360421</c:v>
                </c:pt>
                <c:pt idx="1627">
                  <c:v>3.7862883295331682</c:v>
                </c:pt>
                <c:pt idx="1628">
                  <c:v>3.7886595726013184</c:v>
                </c:pt>
                <c:pt idx="1629">
                  <c:v>3.79103490284511</c:v>
                </c:pt>
                <c:pt idx="1630">
                  <c:v>3.7934276035853793</c:v>
                </c:pt>
                <c:pt idx="1631">
                  <c:v>3.7958124705723351</c:v>
                </c:pt>
                <c:pt idx="1632">
                  <c:v>3.7981850760323659</c:v>
                </c:pt>
                <c:pt idx="1633">
                  <c:v>3.8005689212254112</c:v>
                </c:pt>
                <c:pt idx="1634">
                  <c:v>3.8029534476143971</c:v>
                </c:pt>
                <c:pt idx="1635">
                  <c:v>3.8053297996520996</c:v>
                </c:pt>
                <c:pt idx="1636">
                  <c:v>3.8077126230512346</c:v>
                </c:pt>
                <c:pt idx="1637">
                  <c:v>3.8101008960178917</c:v>
                </c:pt>
                <c:pt idx="1638">
                  <c:v>3.8124809946332658</c:v>
                </c:pt>
                <c:pt idx="1639">
                  <c:v>3.8148576872689381</c:v>
                </c:pt>
                <c:pt idx="1640">
                  <c:v>3.8172299521309987</c:v>
                </c:pt>
                <c:pt idx="1641">
                  <c:v>3.8196158409118652</c:v>
                </c:pt>
                <c:pt idx="1642">
                  <c:v>3.8220034326825822</c:v>
                </c:pt>
                <c:pt idx="1643">
                  <c:v>3.8243848936898366</c:v>
                </c:pt>
                <c:pt idx="1644">
                  <c:v>3.8267592021397179</c:v>
                </c:pt>
                <c:pt idx="1645">
                  <c:v>3.8291467939104353</c:v>
                </c:pt>
                <c:pt idx="1646">
                  <c:v>3.8315190587724959</c:v>
                </c:pt>
                <c:pt idx="1647">
                  <c:v>3.8338916642325263</c:v>
                </c:pt>
                <c:pt idx="1648">
                  <c:v>3.8362782342093329</c:v>
                </c:pt>
                <c:pt idx="1649">
                  <c:v>3.8386675289699008</c:v>
                </c:pt>
                <c:pt idx="1650">
                  <c:v>3.8410418374197821</c:v>
                </c:pt>
                <c:pt idx="1651">
                  <c:v>3.8434226172310963</c:v>
                </c:pt>
                <c:pt idx="1652">
                  <c:v>3.8458047594342912</c:v>
                </c:pt>
                <c:pt idx="1653">
                  <c:v>3.8481930324009483</c:v>
                </c:pt>
                <c:pt idx="1654">
                  <c:v>3.850560188293457</c:v>
                </c:pt>
                <c:pt idx="1655">
                  <c:v>3.8529443740844727</c:v>
                </c:pt>
                <c:pt idx="1656">
                  <c:v>3.8553265162876671</c:v>
                </c:pt>
                <c:pt idx="1657">
                  <c:v>3.8577147892543246</c:v>
                </c:pt>
                <c:pt idx="1658">
                  <c:v>3.8600928442818776</c:v>
                </c:pt>
                <c:pt idx="1659">
                  <c:v>3.8624674933297292</c:v>
                </c:pt>
                <c:pt idx="1660">
                  <c:v>3.8648550851004462</c:v>
                </c:pt>
                <c:pt idx="1661">
                  <c:v>3.8672433580671037</c:v>
                </c:pt>
                <c:pt idx="1662">
                  <c:v>3.8696149417332237</c:v>
                </c:pt>
                <c:pt idx="1663">
                  <c:v>3.8719953809465681</c:v>
                </c:pt>
                <c:pt idx="1664">
                  <c:v>3.8743751389639716</c:v>
                </c:pt>
                <c:pt idx="1665">
                  <c:v>3.876779760633196</c:v>
                </c:pt>
                <c:pt idx="1666">
                  <c:v>3.8791373797825401</c:v>
                </c:pt>
                <c:pt idx="1667">
                  <c:v>3.8815253121512274</c:v>
                </c:pt>
                <c:pt idx="1668">
                  <c:v>3.883904729570661</c:v>
                </c:pt>
                <c:pt idx="1669">
                  <c:v>3.8862865311758856</c:v>
                </c:pt>
                <c:pt idx="1670">
                  <c:v>3.8886499404907227</c:v>
                </c:pt>
                <c:pt idx="1671">
                  <c:v>3.8910382134573798</c:v>
                </c:pt>
                <c:pt idx="1672">
                  <c:v>3.8934203556605746</c:v>
                </c:pt>
                <c:pt idx="1673">
                  <c:v>3.8958031790597096</c:v>
                </c:pt>
                <c:pt idx="1674">
                  <c:v>3.8981795310974121</c:v>
                </c:pt>
                <c:pt idx="1675">
                  <c:v>3.9005742754255022</c:v>
                </c:pt>
                <c:pt idx="1676">
                  <c:v>3.9029489244733537</c:v>
                </c:pt>
                <c:pt idx="1677">
                  <c:v>3.905329704284668</c:v>
                </c:pt>
                <c:pt idx="1678">
                  <c:v>3.9077002661568776</c:v>
                </c:pt>
                <c:pt idx="1679">
                  <c:v>3.9100973946707587</c:v>
                </c:pt>
                <c:pt idx="1680">
                  <c:v>3.9124771526881625</c:v>
                </c:pt>
                <c:pt idx="1681">
                  <c:v>3.9148569107055664</c:v>
                </c:pt>
                <c:pt idx="1682">
                  <c:v>3.917229175567627</c:v>
                </c:pt>
                <c:pt idx="1683">
                  <c:v>3.9196225575038364</c:v>
                </c:pt>
                <c:pt idx="1684">
                  <c:v>3.9219958441598073</c:v>
                </c:pt>
                <c:pt idx="1685">
                  <c:v>3.9243745803833008</c:v>
                </c:pt>
                <c:pt idx="1686">
                  <c:v>3.926752976008824</c:v>
                </c:pt>
                <c:pt idx="1687">
                  <c:v>3.9291470391409735</c:v>
                </c:pt>
                <c:pt idx="1688">
                  <c:v>3.9315244129725864</c:v>
                </c:pt>
                <c:pt idx="1689">
                  <c:v>3.9339017868041992</c:v>
                </c:pt>
                <c:pt idx="1690">
                  <c:v>3.9362869943891252</c:v>
                </c:pt>
                <c:pt idx="1691">
                  <c:v>3.9386718613760809</c:v>
                </c:pt>
                <c:pt idx="1692">
                  <c:v>3.9410488946097235</c:v>
                </c:pt>
                <c:pt idx="1693">
                  <c:v>3.943422862461635</c:v>
                </c:pt>
                <c:pt idx="1694">
                  <c:v>3.9458046640668596</c:v>
                </c:pt>
                <c:pt idx="1695">
                  <c:v>3.9481966836111884</c:v>
                </c:pt>
                <c:pt idx="1696">
                  <c:v>3.9505577087402344</c:v>
                </c:pt>
                <c:pt idx="1697">
                  <c:v>3.952949047088623</c:v>
                </c:pt>
                <c:pt idx="1698">
                  <c:v>3.9553325516836981</c:v>
                </c:pt>
                <c:pt idx="1699">
                  <c:v>3.9577180998665944</c:v>
                </c:pt>
                <c:pt idx="1700">
                  <c:v>3.9600849151611328</c:v>
                </c:pt>
                <c:pt idx="1701">
                  <c:v>3.9624711445399692</c:v>
                </c:pt>
                <c:pt idx="1702">
                  <c:v>3.9648488589695519</c:v>
                </c:pt>
                <c:pt idx="1703">
                  <c:v>3.9672439438956122</c:v>
                </c:pt>
                <c:pt idx="1704">
                  <c:v>3.969611780984061</c:v>
                </c:pt>
                <c:pt idx="1705">
                  <c:v>3.972001756940569</c:v>
                </c:pt>
                <c:pt idx="1706">
                  <c:v>3.9743770871843611</c:v>
                </c:pt>
                <c:pt idx="1707">
                  <c:v>3.9767595699855258</c:v>
                </c:pt>
                <c:pt idx="1708">
                  <c:v>3.979135581425258</c:v>
                </c:pt>
                <c:pt idx="1709">
                  <c:v>3.9815197672162737</c:v>
                </c:pt>
                <c:pt idx="1710">
                  <c:v>3.9839094025748114</c:v>
                </c:pt>
                <c:pt idx="1711">
                  <c:v>3.9862925665719167</c:v>
                </c:pt>
                <c:pt idx="1712">
                  <c:v>3.9886604036603654</c:v>
                </c:pt>
                <c:pt idx="1713">
                  <c:v>3.9910585539681569</c:v>
                </c:pt>
                <c:pt idx="1714">
                  <c:v>3.9934246880667548</c:v>
                </c:pt>
                <c:pt idx="1715">
                  <c:v>3.995810236249651</c:v>
                </c:pt>
                <c:pt idx="1716">
                  <c:v>3.9981852258954729</c:v>
                </c:pt>
                <c:pt idx="1717">
                  <c:v>4.0005697522844583</c:v>
                </c:pt>
                <c:pt idx="1718">
                  <c:v>4.0029525756835938</c:v>
                </c:pt>
                <c:pt idx="1719">
                  <c:v>4.0053224563598633</c:v>
                </c:pt>
                <c:pt idx="1720">
                  <c:v>4.0077005113874158</c:v>
                </c:pt>
                <c:pt idx="1721">
                  <c:v>4.0100966181073865</c:v>
                </c:pt>
                <c:pt idx="1722">
                  <c:v>4.0124712671552381</c:v>
                </c:pt>
                <c:pt idx="1723">
                  <c:v>4.0148455756051202</c:v>
                </c:pt>
                <c:pt idx="1724">
                  <c:v>4.0172290802001953</c:v>
                </c:pt>
                <c:pt idx="1725">
                  <c:v>4.019622802734375</c:v>
                </c:pt>
                <c:pt idx="1726">
                  <c:v>4.0219923428126743</c:v>
                </c:pt>
                <c:pt idx="1727">
                  <c:v>4.0243748256138394</c:v>
                </c:pt>
                <c:pt idx="1728">
                  <c:v>4.0267641203744073</c:v>
                </c:pt>
                <c:pt idx="1729">
                  <c:v>4.029145921979632</c:v>
                </c:pt>
                <c:pt idx="1730">
                  <c:v>4.0315192086356024</c:v>
                </c:pt>
                <c:pt idx="1731">
                  <c:v>4.033893857683454</c:v>
                </c:pt>
                <c:pt idx="1732">
                  <c:v>4.0362834930419922</c:v>
                </c:pt>
                <c:pt idx="1733">
                  <c:v>4.0386687006269177</c:v>
                </c:pt>
                <c:pt idx="1734">
                  <c:v>4.0410433496747693</c:v>
                </c:pt>
                <c:pt idx="1735">
                  <c:v>4.043426513671875</c:v>
                </c:pt>
                <c:pt idx="1736">
                  <c:v>4.0458117212568006</c:v>
                </c:pt>
                <c:pt idx="1737">
                  <c:v>4.0481901168823242</c:v>
                </c:pt>
                <c:pt idx="1738">
                  <c:v>4.0505654471261163</c:v>
                </c:pt>
                <c:pt idx="1739">
                  <c:v>4.0529475893293103</c:v>
                </c:pt>
                <c:pt idx="1740">
                  <c:v>4.0553396088736395</c:v>
                </c:pt>
                <c:pt idx="1741">
                  <c:v>4.0577139173235208</c:v>
                </c:pt>
                <c:pt idx="1742">
                  <c:v>4.0600953783307752</c:v>
                </c:pt>
                <c:pt idx="1743">
                  <c:v>4.0624710491725375</c:v>
                </c:pt>
                <c:pt idx="1744">
                  <c:v>4.0648531913757324</c:v>
                </c:pt>
                <c:pt idx="1745">
                  <c:v>4.0672295434134345</c:v>
                </c:pt>
                <c:pt idx="1746">
                  <c:v>4.0696144104003906</c:v>
                </c:pt>
                <c:pt idx="1747">
                  <c:v>4.0719965526035855</c:v>
                </c:pt>
                <c:pt idx="1748">
                  <c:v>4.0743834631783624</c:v>
                </c:pt>
                <c:pt idx="1749">
                  <c:v>4.076753343854632</c:v>
                </c:pt>
                <c:pt idx="1750">
                  <c:v>4.0791286740984232</c:v>
                </c:pt>
                <c:pt idx="1751">
                  <c:v>4.0815244402204236</c:v>
                </c:pt>
                <c:pt idx="1752">
                  <c:v>4.0839052200317383</c:v>
                </c:pt>
                <c:pt idx="1753">
                  <c:v>4.0862795284816196</c:v>
                </c:pt>
                <c:pt idx="1754">
                  <c:v>4.0886609894888739</c:v>
                </c:pt>
                <c:pt idx="1755">
                  <c:v>4.0910472188677103</c:v>
                </c:pt>
                <c:pt idx="1756">
                  <c:v>4.0934225491115024</c:v>
                </c:pt>
                <c:pt idx="1757">
                  <c:v>4.0958084378923685</c:v>
                </c:pt>
                <c:pt idx="1758">
                  <c:v>4.098198413848877</c:v>
                </c:pt>
                <c:pt idx="1759">
                  <c:v>4.1005778312683105</c:v>
                </c:pt>
                <c:pt idx="1760">
                  <c:v>4.1029558862958631</c:v>
                </c:pt>
                <c:pt idx="1761">
                  <c:v>4.1053274699619839</c:v>
                </c:pt>
                <c:pt idx="1762">
                  <c:v>4.1077119963509698</c:v>
                </c:pt>
                <c:pt idx="1763">
                  <c:v>4.1101019723074774</c:v>
                </c:pt>
                <c:pt idx="1764">
                  <c:v>4.1124796867370605</c:v>
                </c:pt>
                <c:pt idx="1765">
                  <c:v>4.1148536545889716</c:v>
                </c:pt>
                <c:pt idx="1766">
                  <c:v>4.117238862173898</c:v>
                </c:pt>
                <c:pt idx="1767">
                  <c:v>4.1196118082318982</c:v>
                </c:pt>
                <c:pt idx="1768">
                  <c:v>4.1219857760838101</c:v>
                </c:pt>
                <c:pt idx="1769">
                  <c:v>4.124372686658587</c:v>
                </c:pt>
                <c:pt idx="1770">
                  <c:v>4.1267613002232144</c:v>
                </c:pt>
                <c:pt idx="1771">
                  <c:v>4.1291345868791849</c:v>
                </c:pt>
                <c:pt idx="1772">
                  <c:v>4.1315180914742609</c:v>
                </c:pt>
                <c:pt idx="1773">
                  <c:v>4.1339015960693359</c:v>
                </c:pt>
                <c:pt idx="1774">
                  <c:v>4.1362922532217841</c:v>
                </c:pt>
                <c:pt idx="1775">
                  <c:v>4.1386563437325616</c:v>
                </c:pt>
                <c:pt idx="1776">
                  <c:v>4.1410412107195169</c:v>
                </c:pt>
                <c:pt idx="1777">
                  <c:v>4.1434226717267713</c:v>
                </c:pt>
                <c:pt idx="1778">
                  <c:v>4.1458116258893689</c:v>
                </c:pt>
                <c:pt idx="1779">
                  <c:v>4.1481896809169223</c:v>
                </c:pt>
                <c:pt idx="1780">
                  <c:v>4.1505599021911621</c:v>
                </c:pt>
                <c:pt idx="1781">
                  <c:v>4.1529498781476697</c:v>
                </c:pt>
                <c:pt idx="1782">
                  <c:v>4.1553350857325961</c:v>
                </c:pt>
                <c:pt idx="1783">
                  <c:v>4.1577087129865369</c:v>
                </c:pt>
                <c:pt idx="1784">
                  <c:v>4.1600901739937921</c:v>
                </c:pt>
                <c:pt idx="1785">
                  <c:v>4.1624685696193149</c:v>
                </c:pt>
                <c:pt idx="1786">
                  <c:v>4.1648714882986884</c:v>
                </c:pt>
                <c:pt idx="1787">
                  <c:v>4.1672318322317938</c:v>
                </c:pt>
                <c:pt idx="1788">
                  <c:v>4.1696201051984509</c:v>
                </c:pt>
                <c:pt idx="1789">
                  <c:v>4.1720008850097656</c:v>
                </c:pt>
                <c:pt idx="1790">
                  <c:v>4.1743833678109308</c:v>
                </c:pt>
                <c:pt idx="1791">
                  <c:v>4.1767464365277966</c:v>
                </c:pt>
                <c:pt idx="1792">
                  <c:v>4.1791343688964844</c:v>
                </c:pt>
                <c:pt idx="1793">
                  <c:v>4.1815199170793802</c:v>
                </c:pt>
                <c:pt idx="1794">
                  <c:v>4.1839017186846048</c:v>
                </c:pt>
                <c:pt idx="1795">
                  <c:v>4.1862780707223077</c:v>
                </c:pt>
                <c:pt idx="1796">
                  <c:v>4.1886700902666361</c:v>
                </c:pt>
                <c:pt idx="1797">
                  <c:v>4.1910430363246371</c:v>
                </c:pt>
                <c:pt idx="1798">
                  <c:v>4.1934238161359509</c:v>
                </c:pt>
                <c:pt idx="1799">
                  <c:v>4.1957940374101907</c:v>
                </c:pt>
                <c:pt idx="1800">
                  <c:v>4.1981915065220425</c:v>
                </c:pt>
                <c:pt idx="1801">
                  <c:v>4.200569561549595</c:v>
                </c:pt>
                <c:pt idx="1802">
                  <c:v>4.2029496601649692</c:v>
                </c:pt>
                <c:pt idx="1803">
                  <c:v>4.2053232874189099</c:v>
                </c:pt>
                <c:pt idx="1804">
                  <c:v>4.2077166693551202</c:v>
                </c:pt>
                <c:pt idx="1805">
                  <c:v>4.2100913184029718</c:v>
                </c:pt>
                <c:pt idx="1806">
                  <c:v>4.2124703952244351</c:v>
                </c:pt>
                <c:pt idx="1807">
                  <c:v>4.214850153241839</c:v>
                </c:pt>
                <c:pt idx="1808">
                  <c:v>4.2172455787658691</c:v>
                </c:pt>
                <c:pt idx="1809">
                  <c:v>4.2196202278137207</c:v>
                </c:pt>
                <c:pt idx="1810">
                  <c:v>4.2220006670270642</c:v>
                </c:pt>
                <c:pt idx="1811">
                  <c:v>4.2243841716221402</c:v>
                </c:pt>
                <c:pt idx="1812">
                  <c:v>4.2267680168151855</c:v>
                </c:pt>
                <c:pt idx="1813">
                  <c:v>4.229143687656947</c:v>
                </c:pt>
                <c:pt idx="1814">
                  <c:v>4.2315179961068292</c:v>
                </c:pt>
                <c:pt idx="1815">
                  <c:v>4.2339004789079935</c:v>
                </c:pt>
                <c:pt idx="1816">
                  <c:v>4.2362897736685614</c:v>
                </c:pt>
                <c:pt idx="1817">
                  <c:v>4.2386528423854282</c:v>
                </c:pt>
                <c:pt idx="1818">
                  <c:v>4.2410417965480258</c:v>
                </c:pt>
                <c:pt idx="1819">
                  <c:v>4.2434263229370117</c:v>
                </c:pt>
                <c:pt idx="1820">
                  <c:v>4.2458132335117886</c:v>
                </c:pt>
                <c:pt idx="1821">
                  <c:v>4.2481786864144464</c:v>
                </c:pt>
                <c:pt idx="1822">
                  <c:v>4.2505672999790738</c:v>
                </c:pt>
                <c:pt idx="1823">
                  <c:v>4.2529443332127164</c:v>
                </c:pt>
                <c:pt idx="1824">
                  <c:v>4.2553400993347168</c:v>
                </c:pt>
                <c:pt idx="1825">
                  <c:v>4.2577058928353448</c:v>
                </c:pt>
                <c:pt idx="1826">
                  <c:v>4.2600975717817029</c:v>
                </c:pt>
                <c:pt idx="1827">
                  <c:v>4.2624694960457941</c:v>
                </c:pt>
                <c:pt idx="1828">
                  <c:v>4.2648540224347791</c:v>
                </c:pt>
                <c:pt idx="1829">
                  <c:v>4.267227990286691</c:v>
                </c:pt>
                <c:pt idx="1830">
                  <c:v>4.2696138790675571</c:v>
                </c:pt>
                <c:pt idx="1831">
                  <c:v>4.2720018114362439</c:v>
                </c:pt>
                <c:pt idx="1832">
                  <c:v>4.2743846348353793</c:v>
                </c:pt>
                <c:pt idx="1833">
                  <c:v>4.2767531531197687</c:v>
                </c:pt>
                <c:pt idx="1834">
                  <c:v>4.2791506222316196</c:v>
                </c:pt>
                <c:pt idx="1835">
                  <c:v>4.2815177781241278</c:v>
                </c:pt>
                <c:pt idx="1836">
                  <c:v>4.2839043481009345</c:v>
                </c:pt>
                <c:pt idx="1837">
                  <c:v>4.2862800189426968</c:v>
                </c:pt>
                <c:pt idx="1838">
                  <c:v>4.2886676107134134</c:v>
                </c:pt>
                <c:pt idx="1839">
                  <c:v>4.2910504341125488</c:v>
                </c:pt>
                <c:pt idx="1840">
                  <c:v>4.2934237207685193</c:v>
                </c:pt>
                <c:pt idx="1841">
                  <c:v>4.2957966668265204</c:v>
                </c:pt>
                <c:pt idx="1842">
                  <c:v>4.2981954983302524</c:v>
                </c:pt>
                <c:pt idx="1843">
                  <c:v>4.3005670819963724</c:v>
                </c:pt>
                <c:pt idx="1844">
                  <c:v>4.3029437746320447</c:v>
                </c:pt>
                <c:pt idx="1845">
                  <c:v>4.3053255762372693</c:v>
                </c:pt>
                <c:pt idx="1846">
                  <c:v>4.3077189581734796</c:v>
                </c:pt>
                <c:pt idx="1847">
                  <c:v>4.3100857734680176</c:v>
                </c:pt>
                <c:pt idx="1848">
                  <c:v>4.3124706404549737</c:v>
                </c:pt>
                <c:pt idx="1849">
                  <c:v>4.3148572104317804</c:v>
                </c:pt>
                <c:pt idx="1850">
                  <c:v>4.3172424180167059</c:v>
                </c:pt>
                <c:pt idx="1851">
                  <c:v>4.3196122986929755</c:v>
                </c:pt>
                <c:pt idx="1852">
                  <c:v>4.3219886507306775</c:v>
                </c:pt>
                <c:pt idx="1853">
                  <c:v>4.324378626687186</c:v>
                </c:pt>
                <c:pt idx="1854">
                  <c:v>4.3267662184579034</c:v>
                </c:pt>
                <c:pt idx="1855">
                  <c:v>4.3291405269077847</c:v>
                </c:pt>
                <c:pt idx="1856">
                  <c:v>4.3315243721008301</c:v>
                </c:pt>
                <c:pt idx="1857">
                  <c:v>4.3339071954999646</c:v>
                </c:pt>
                <c:pt idx="1858">
                  <c:v>4.3362866129193982</c:v>
                </c:pt>
                <c:pt idx="1859">
                  <c:v>4.3386633055550714</c:v>
                </c:pt>
                <c:pt idx="1860">
                  <c:v>4.3410430635724744</c:v>
                </c:pt>
                <c:pt idx="1861">
                  <c:v>4.3434354237147739</c:v>
                </c:pt>
                <c:pt idx="1862">
                  <c:v>4.3458059855869839</c:v>
                </c:pt>
                <c:pt idx="1863">
                  <c:v>4.3481877871922086</c:v>
                </c:pt>
                <c:pt idx="1864">
                  <c:v>4.3505665234157016</c:v>
                </c:pt>
                <c:pt idx="1865">
                  <c:v>4.3529476438249857</c:v>
                </c:pt>
                <c:pt idx="1866">
                  <c:v>4.3553253582545688</c:v>
                </c:pt>
                <c:pt idx="1867">
                  <c:v>4.3577057974679132</c:v>
                </c:pt>
                <c:pt idx="1868">
                  <c:v>4.3600920268467496</c:v>
                </c:pt>
                <c:pt idx="1869">
                  <c:v>4.3624775750296454</c:v>
                </c:pt>
                <c:pt idx="1870">
                  <c:v>4.364852224077497</c:v>
                </c:pt>
                <c:pt idx="1871">
                  <c:v>4.3672265325273782</c:v>
                </c:pt>
                <c:pt idx="1872">
                  <c:v>4.3696185520717075</c:v>
                </c:pt>
                <c:pt idx="1873">
                  <c:v>4.3720027378627231</c:v>
                </c:pt>
                <c:pt idx="1874">
                  <c:v>4.3743736403329034</c:v>
                </c:pt>
                <c:pt idx="1875">
                  <c:v>4.3767581667218884</c:v>
                </c:pt>
                <c:pt idx="1876">
                  <c:v>4.3791433743068149</c:v>
                </c:pt>
                <c:pt idx="1877">
                  <c:v>4.3815170015607556</c:v>
                </c:pt>
                <c:pt idx="1878">
                  <c:v>4.3839045933314731</c:v>
                </c:pt>
                <c:pt idx="1879">
                  <c:v>4.3862894603184293</c:v>
                </c:pt>
                <c:pt idx="1880">
                  <c:v>4.3886722837175638</c:v>
                </c:pt>
                <c:pt idx="1881">
                  <c:v>4.3910462515694757</c:v>
                </c:pt>
                <c:pt idx="1882">
                  <c:v>4.3934215818132669</c:v>
                </c:pt>
                <c:pt idx="1883">
                  <c:v>4.3958057676042825</c:v>
                </c:pt>
                <c:pt idx="1884">
                  <c:v>4.3981954029628207</c:v>
                </c:pt>
                <c:pt idx="1885">
                  <c:v>4.4005727767944336</c:v>
                </c:pt>
                <c:pt idx="1886">
                  <c:v>4.4029491288321356</c:v>
                </c:pt>
                <c:pt idx="1887">
                  <c:v>4.405335358210972</c:v>
                </c:pt>
                <c:pt idx="1888">
                  <c:v>4.4077083042689731</c:v>
                </c:pt>
                <c:pt idx="1889">
                  <c:v>4.4100792067391534</c:v>
                </c:pt>
                <c:pt idx="1890">
                  <c:v>4.4124695232936313</c:v>
                </c:pt>
                <c:pt idx="1891">
                  <c:v>4.4148577962602884</c:v>
                </c:pt>
                <c:pt idx="1892">
                  <c:v>4.4172307423182895</c:v>
                </c:pt>
                <c:pt idx="1893">
                  <c:v>4.4196122033255438</c:v>
                </c:pt>
                <c:pt idx="1894">
                  <c:v>4.4219953673226495</c:v>
                </c:pt>
                <c:pt idx="1895">
                  <c:v>4.4243846620832166</c:v>
                </c:pt>
                <c:pt idx="1896">
                  <c:v>4.4267511367797852</c:v>
                </c:pt>
                <c:pt idx="1897">
                  <c:v>4.429136684962681</c:v>
                </c:pt>
                <c:pt idx="1898">
                  <c:v>4.4315178053719659</c:v>
                </c:pt>
                <c:pt idx="1899">
                  <c:v>4.433907100132533</c:v>
                </c:pt>
                <c:pt idx="1900">
                  <c:v>4.4362841333661756</c:v>
                </c:pt>
                <c:pt idx="1901">
                  <c:v>4.4386560576302667</c:v>
                </c:pt>
                <c:pt idx="1902">
                  <c:v>4.4410490989685059</c:v>
                </c:pt>
                <c:pt idx="1903">
                  <c:v>4.4434329441615512</c:v>
                </c:pt>
                <c:pt idx="1904">
                  <c:v>4.4458048684256415</c:v>
                </c:pt>
                <c:pt idx="1905">
                  <c:v>4.4481866700308661</c:v>
                </c:pt>
                <c:pt idx="1906">
                  <c:v>4.4505681310381204</c:v>
                </c:pt>
                <c:pt idx="1907">
                  <c:v>4.4529690061296732</c:v>
                </c:pt>
                <c:pt idx="1908">
                  <c:v>4.4553279876708984</c:v>
                </c:pt>
                <c:pt idx="1909">
                  <c:v>4.4577169418334961</c:v>
                </c:pt>
                <c:pt idx="1910">
                  <c:v>4.4600953374590189</c:v>
                </c:pt>
                <c:pt idx="1911">
                  <c:v>4.4624774796622138</c:v>
                </c:pt>
                <c:pt idx="1912">
                  <c:v>4.4648408889770508</c:v>
                </c:pt>
                <c:pt idx="1913">
                  <c:v>4.4672308649335584</c:v>
                </c:pt>
                <c:pt idx="1914">
                  <c:v>4.469611644744873</c:v>
                </c:pt>
                <c:pt idx="1915">
                  <c:v>4.4719937869480679</c:v>
                </c:pt>
                <c:pt idx="1916">
                  <c:v>4.4743715013776502</c:v>
                </c:pt>
                <c:pt idx="1917">
                  <c:v>4.4767676080976209</c:v>
                </c:pt>
                <c:pt idx="1918">
                  <c:v>4.4791398729596814</c:v>
                </c:pt>
                <c:pt idx="1919">
                  <c:v>4.4815203121730258</c:v>
                </c:pt>
                <c:pt idx="1920">
                  <c:v>4.4838925770350864</c:v>
                </c:pt>
                <c:pt idx="1921">
                  <c:v>4.4862897055489679</c:v>
                </c:pt>
                <c:pt idx="1922">
                  <c:v>4.4886687823704312</c:v>
                </c:pt>
                <c:pt idx="1923">
                  <c:v>4.4910478591918945</c:v>
                </c:pt>
                <c:pt idx="1924">
                  <c:v>4.4934194428580145</c:v>
                </c:pt>
                <c:pt idx="1925">
                  <c:v>4.495811803000314</c:v>
                </c:pt>
                <c:pt idx="1926">
                  <c:v>4.4981864520481656</c:v>
                </c:pt>
                <c:pt idx="1927">
                  <c:v>4.5005617822919568</c:v>
                </c:pt>
                <c:pt idx="1928">
                  <c:v>4.5029418809073309</c:v>
                </c:pt>
                <c:pt idx="1929">
                  <c:v>4.5053362846374512</c:v>
                </c:pt>
                <c:pt idx="1930">
                  <c:v>4.5077150208609442</c:v>
                </c:pt>
                <c:pt idx="1931">
                  <c:v>4.5100913728986463</c:v>
                </c:pt>
                <c:pt idx="1932">
                  <c:v>4.5124762398856024</c:v>
                </c:pt>
                <c:pt idx="1933">
                  <c:v>4.5148624692644388</c:v>
                </c:pt>
                <c:pt idx="1934">
                  <c:v>4.5172350747244696</c:v>
                </c:pt>
                <c:pt idx="1935">
                  <c:v>4.519613129752023</c:v>
                </c:pt>
                <c:pt idx="1936">
                  <c:v>4.5219976561410089</c:v>
                </c:pt>
                <c:pt idx="1937">
                  <c:v>4.5243849073137552</c:v>
                </c:pt>
                <c:pt idx="1938">
                  <c:v>4.526747976030622</c:v>
                </c:pt>
                <c:pt idx="1939">
                  <c:v>4.5291362489972791</c:v>
                </c:pt>
                <c:pt idx="1940">
                  <c:v>4.5315217971801758</c:v>
                </c:pt>
                <c:pt idx="1941">
                  <c:v>4.533906664167132</c:v>
                </c:pt>
                <c:pt idx="1942">
                  <c:v>4.5362727982657294</c:v>
                </c:pt>
                <c:pt idx="1943">
                  <c:v>4.5386607306344171</c:v>
                </c:pt>
                <c:pt idx="1944">
                  <c:v>4.5410377638680597</c:v>
                </c:pt>
                <c:pt idx="1945">
                  <c:v>4.5434335299900601</c:v>
                </c:pt>
                <c:pt idx="1946">
                  <c:v>4.5457989828927179</c:v>
                </c:pt>
                <c:pt idx="1947">
                  <c:v>4.5481947490147183</c:v>
                </c:pt>
                <c:pt idx="1948">
                  <c:v>4.5505642890930176</c:v>
                </c:pt>
                <c:pt idx="1949">
                  <c:v>4.5529501778738837</c:v>
                </c:pt>
                <c:pt idx="1950">
                  <c:v>4.555324486323765</c:v>
                </c:pt>
                <c:pt idx="1951">
                  <c:v>4.5577113968985419</c:v>
                </c:pt>
                <c:pt idx="1952">
                  <c:v>4.5601000104631693</c:v>
                </c:pt>
                <c:pt idx="1953">
                  <c:v>4.5624835150582452</c:v>
                </c:pt>
                <c:pt idx="1954">
                  <c:v>4.5648489679609021</c:v>
                </c:pt>
                <c:pt idx="1955">
                  <c:v>4.5672501836504251</c:v>
                </c:pt>
                <c:pt idx="1956">
                  <c:v>4.5696132523672919</c:v>
                </c:pt>
                <c:pt idx="1957">
                  <c:v>4.5719998223440985</c:v>
                </c:pt>
                <c:pt idx="1958">
                  <c:v>4.5743751525878906</c:v>
                </c:pt>
                <c:pt idx="1959">
                  <c:v>4.5767600195748468</c:v>
                </c:pt>
                <c:pt idx="1960">
                  <c:v>4.5791445459638318</c:v>
                </c:pt>
                <c:pt idx="1961">
                  <c:v>4.5815161296299527</c:v>
                </c:pt>
                <c:pt idx="1962">
                  <c:v>4.583892822265625</c:v>
                </c:pt>
                <c:pt idx="1963">
                  <c:v>4.5862906319754462</c:v>
                </c:pt>
                <c:pt idx="1964">
                  <c:v>4.5886615344456265</c:v>
                </c:pt>
                <c:pt idx="1965">
                  <c:v>4.5910406112670898</c:v>
                </c:pt>
                <c:pt idx="1966">
                  <c:v>4.5934213910784036</c:v>
                </c:pt>
                <c:pt idx="1967">
                  <c:v>4.5958168166024347</c:v>
                </c:pt>
                <c:pt idx="1968">
                  <c:v>4.5981822695050916</c:v>
                </c:pt>
                <c:pt idx="1969">
                  <c:v>4.600567477090018</c:v>
                </c:pt>
                <c:pt idx="1970">
                  <c:v>4.6029533658708841</c:v>
                </c:pt>
                <c:pt idx="1971">
                  <c:v>4.6053385734558105</c:v>
                </c:pt>
                <c:pt idx="1972">
                  <c:v>4.60770947592599</c:v>
                </c:pt>
                <c:pt idx="1973">
                  <c:v>4.6100848061697821</c:v>
                </c:pt>
                <c:pt idx="1974">
                  <c:v>4.6124734197344095</c:v>
                </c:pt>
                <c:pt idx="1975">
                  <c:v>4.6148596491132459</c:v>
                </c:pt>
                <c:pt idx="1976">
                  <c:v>4.6172332763671875</c:v>
                </c:pt>
                <c:pt idx="1977">
                  <c:v>4.6196195057460239</c:v>
                </c:pt>
                <c:pt idx="1978">
                  <c:v>4.6220002855573377</c:v>
                </c:pt>
                <c:pt idx="1979">
                  <c:v>4.6243797029767713</c:v>
                </c:pt>
                <c:pt idx="1980">
                  <c:v>4.6267553738185336</c:v>
                </c:pt>
                <c:pt idx="1981">
                  <c:v>4.6291378566196988</c:v>
                </c:pt>
                <c:pt idx="1982">
                  <c:v>4.6315308979579379</c:v>
                </c:pt>
                <c:pt idx="1983">
                  <c:v>4.6339028222220282</c:v>
                </c:pt>
                <c:pt idx="1984">
                  <c:v>4.6362842832292825</c:v>
                </c:pt>
                <c:pt idx="1985">
                  <c:v>4.6386626788548062</c:v>
                </c:pt>
                <c:pt idx="1986">
                  <c:v>4.6410431180681497</c:v>
                </c:pt>
                <c:pt idx="1987">
                  <c:v>4.6434204918997626</c:v>
                </c:pt>
                <c:pt idx="1988">
                  <c:v>4.645803315298898</c:v>
                </c:pt>
                <c:pt idx="1989">
                  <c:v>4.6481875010899136</c:v>
                </c:pt>
                <c:pt idx="1990">
                  <c:v>4.6505727086748392</c:v>
                </c:pt>
                <c:pt idx="1991">
                  <c:v>4.65294531413487</c:v>
                </c:pt>
                <c:pt idx="1992">
                  <c:v>4.6553182601928711</c:v>
                </c:pt>
                <c:pt idx="1993">
                  <c:v>4.6577140263148715</c:v>
                </c:pt>
                <c:pt idx="1994">
                  <c:v>4.6600961685180664</c:v>
                </c:pt>
                <c:pt idx="1995">
                  <c:v>4.6624657085963657</c:v>
                </c:pt>
                <c:pt idx="1996">
                  <c:v>4.6648505755833218</c:v>
                </c:pt>
                <c:pt idx="1997">
                  <c:v>4.6672388485499789</c:v>
                </c:pt>
                <c:pt idx="1998">
                  <c:v>4.66961281640189</c:v>
                </c:pt>
                <c:pt idx="1999">
                  <c:v>4.6720000675746371</c:v>
                </c:pt>
                <c:pt idx="2000">
                  <c:v>4.6743859563555032</c:v>
                </c:pt>
                <c:pt idx="2001">
                  <c:v>4.6767680985586981</c:v>
                </c:pt>
                <c:pt idx="2002">
                  <c:v>4.6791427476065497</c:v>
                </c:pt>
                <c:pt idx="2003">
                  <c:v>4.6815167154584607</c:v>
                </c:pt>
                <c:pt idx="2004">
                  <c:v>4.6839009012494763</c:v>
                </c:pt>
                <c:pt idx="2005">
                  <c:v>4.6862908772059848</c:v>
                </c:pt>
                <c:pt idx="2006">
                  <c:v>4.6886682510375977</c:v>
                </c:pt>
                <c:pt idx="2007">
                  <c:v>4.69104494367327</c:v>
                </c:pt>
                <c:pt idx="2008">
                  <c:v>4.6934281076703748</c:v>
                </c:pt>
                <c:pt idx="2009">
                  <c:v>4.695802416120257</c:v>
                </c:pt>
                <c:pt idx="2010">
                  <c:v>4.6981746809823175</c:v>
                </c:pt>
                <c:pt idx="2011">
                  <c:v>4.7005629539489746</c:v>
                </c:pt>
                <c:pt idx="2012">
                  <c:v>4.7029519081115723</c:v>
                </c:pt>
                <c:pt idx="2013">
                  <c:v>4.7053238323756625</c:v>
                </c:pt>
                <c:pt idx="2014">
                  <c:v>4.707709039960589</c:v>
                </c:pt>
                <c:pt idx="2015">
                  <c:v>4.7100925445556641</c:v>
                </c:pt>
                <c:pt idx="2016">
                  <c:v>4.7124811581202914</c:v>
                </c:pt>
                <c:pt idx="2017">
                  <c:v>4.7148500170026502</c:v>
                </c:pt>
                <c:pt idx="2018">
                  <c:v>4.7172324998038153</c:v>
                </c:pt>
                <c:pt idx="2019">
                  <c:v>4.7196163449968607</c:v>
                </c:pt>
                <c:pt idx="2020">
                  <c:v>4.7220022337777277</c:v>
                </c:pt>
                <c:pt idx="2021">
                  <c:v>4.7243799482073099</c:v>
                </c:pt>
                <c:pt idx="2022">
                  <c:v>4.72675051007952</c:v>
                </c:pt>
                <c:pt idx="2023">
                  <c:v>4.7291428702218195</c:v>
                </c:pt>
                <c:pt idx="2024">
                  <c:v>4.7315277372087747</c:v>
                </c:pt>
                <c:pt idx="2025">
                  <c:v>4.733899661472865</c:v>
                </c:pt>
                <c:pt idx="2026">
                  <c:v>4.7362818036760599</c:v>
                </c:pt>
                <c:pt idx="2027">
                  <c:v>4.7386625834873746</c:v>
                </c:pt>
                <c:pt idx="2028">
                  <c:v>4.7410624367850165</c:v>
                </c:pt>
                <c:pt idx="2029">
                  <c:v>4.743422780718122</c:v>
                </c:pt>
                <c:pt idx="2030">
                  <c:v>4.7458134378705701</c:v>
                </c:pt>
                <c:pt idx="2031">
                  <c:v>4.7481931958879739</c:v>
                </c:pt>
                <c:pt idx="2032">
                  <c:v>4.7505732945033481</c:v>
                </c:pt>
                <c:pt idx="2033">
                  <c:v>4.7529373850141248</c:v>
                </c:pt>
                <c:pt idx="2034">
                  <c:v>4.755325998578753</c:v>
                </c:pt>
                <c:pt idx="2035">
                  <c:v>4.7577071189880371</c:v>
                </c:pt>
                <c:pt idx="2036">
                  <c:v>4.7600896017892023</c:v>
                </c:pt>
                <c:pt idx="2037">
                  <c:v>4.7624673162187845</c:v>
                </c:pt>
                <c:pt idx="2038">
                  <c:v>4.7648603575570245</c:v>
                </c:pt>
                <c:pt idx="2039">
                  <c:v>4.7672326224190851</c:v>
                </c:pt>
                <c:pt idx="2040">
                  <c:v>4.7696123804364881</c:v>
                </c:pt>
                <c:pt idx="2041">
                  <c:v>4.7719843047005792</c:v>
                </c:pt>
                <c:pt idx="2042">
                  <c:v>4.7743821144104004</c:v>
                </c:pt>
                <c:pt idx="2043">
                  <c:v>4.7767622130257745</c:v>
                </c:pt>
                <c:pt idx="2044">
                  <c:v>4.7791395868573865</c:v>
                </c:pt>
                <c:pt idx="2045">
                  <c:v>4.7815132141113281</c:v>
                </c:pt>
                <c:pt idx="2046">
                  <c:v>4.7839069366455078</c:v>
                </c:pt>
                <c:pt idx="2047">
                  <c:v>4.7862836292811801</c:v>
                </c:pt>
                <c:pt idx="2048">
                  <c:v>4.7886593001229425</c:v>
                </c:pt>
                <c:pt idx="2049">
                  <c:v>4.7910393987383157</c:v>
                </c:pt>
                <c:pt idx="2050">
                  <c:v>4.7934334618704657</c:v>
                </c:pt>
                <c:pt idx="2051">
                  <c:v>4.7958104951041083</c:v>
                </c:pt>
                <c:pt idx="2052">
                  <c:v>4.7981868471418103</c:v>
                </c:pt>
                <c:pt idx="2053">
                  <c:v>4.8005730765206476</c:v>
                </c:pt>
                <c:pt idx="2054">
                  <c:v>4.8029582841055731</c:v>
                </c:pt>
                <c:pt idx="2055">
                  <c:v>4.8053312301635742</c:v>
                </c:pt>
                <c:pt idx="2056">
                  <c:v>4.8077075822012763</c:v>
                </c:pt>
                <c:pt idx="2057">
                  <c:v>4.8100914273943216</c:v>
                </c:pt>
                <c:pt idx="2058">
                  <c:v>4.8124793597630093</c:v>
                </c:pt>
                <c:pt idx="2059">
                  <c:v>4.8148444720676968</c:v>
                </c:pt>
                <c:pt idx="2060">
                  <c:v>4.8172327450343539</c:v>
                </c:pt>
                <c:pt idx="2061">
                  <c:v>4.8196176120213101</c:v>
                </c:pt>
                <c:pt idx="2062">
                  <c:v>4.8220031602042059</c:v>
                </c:pt>
                <c:pt idx="2063">
                  <c:v>4.8243709972926547</c:v>
                </c:pt>
                <c:pt idx="2064">
                  <c:v>4.8267575672694614</c:v>
                </c:pt>
                <c:pt idx="2065">
                  <c:v>4.8291352816990445</c:v>
                </c:pt>
                <c:pt idx="2066">
                  <c:v>4.8315279824393134</c:v>
                </c:pt>
                <c:pt idx="2067">
                  <c:v>4.8338951383318216</c:v>
                </c:pt>
                <c:pt idx="2068">
                  <c:v>4.8362902232578824</c:v>
                </c:pt>
                <c:pt idx="2069">
                  <c:v>4.8386618069240024</c:v>
                </c:pt>
                <c:pt idx="2070">
                  <c:v>4.8410456521170477</c:v>
                </c:pt>
                <c:pt idx="2071">
                  <c:v>4.8434189387730191</c:v>
                </c:pt>
                <c:pt idx="2072">
                  <c:v>4.8458044869559149</c:v>
                </c:pt>
                <c:pt idx="2073">
                  <c:v>4.848192759922572</c:v>
                </c:pt>
                <c:pt idx="2074">
                  <c:v>4.8505776269095282</c:v>
                </c:pt>
                <c:pt idx="2075">
                  <c:v>4.852943079812186</c:v>
                </c:pt>
                <c:pt idx="2076">
                  <c:v>4.8553439549037387</c:v>
                </c:pt>
                <c:pt idx="2077">
                  <c:v>4.8577104296003064</c:v>
                </c:pt>
                <c:pt idx="2078">
                  <c:v>4.8600966589791437</c:v>
                </c:pt>
                <c:pt idx="2079">
                  <c:v>4.8624719892229349</c:v>
                </c:pt>
                <c:pt idx="2080">
                  <c:v>4.8648592403956821</c:v>
                </c:pt>
                <c:pt idx="2081">
                  <c:v>4.8672396796090265</c:v>
                </c:pt>
                <c:pt idx="2082">
                  <c:v>4.8696133068629672</c:v>
                </c:pt>
                <c:pt idx="2083">
                  <c:v>4.8719879559108188</c:v>
                </c:pt>
                <c:pt idx="2084">
                  <c:v>4.8743861062186102</c:v>
                </c:pt>
                <c:pt idx="2085">
                  <c:v>4.8767570086887906</c:v>
                </c:pt>
                <c:pt idx="2086">
                  <c:v>4.8791354043143134</c:v>
                </c:pt>
                <c:pt idx="2087">
                  <c:v>4.881516184125628</c:v>
                </c:pt>
                <c:pt idx="2088">
                  <c:v>4.8839092254638672</c:v>
                </c:pt>
                <c:pt idx="2089">
                  <c:v>4.8862753595624646</c:v>
                </c:pt>
                <c:pt idx="2090">
                  <c:v>4.8886612483433316</c:v>
                </c:pt>
                <c:pt idx="2091">
                  <c:v>4.8910471371241977</c:v>
                </c:pt>
                <c:pt idx="2092">
                  <c:v>4.8934296199253629</c:v>
                </c:pt>
                <c:pt idx="2093">
                  <c:v>4.8958015441894531</c:v>
                </c:pt>
                <c:pt idx="2094">
                  <c:v>4.898181302206857</c:v>
                </c:pt>
                <c:pt idx="2095">
                  <c:v>4.9005699157714844</c:v>
                </c:pt>
                <c:pt idx="2096">
                  <c:v>4.9029554639543802</c:v>
                </c:pt>
                <c:pt idx="2097">
                  <c:v>4.9053294318062921</c:v>
                </c:pt>
                <c:pt idx="2098">
                  <c:v>4.9077177047729492</c:v>
                </c:pt>
                <c:pt idx="2099">
                  <c:v>4.9100967815944125</c:v>
                </c:pt>
                <c:pt idx="2100">
                  <c:v>4.9124765396118164</c:v>
                </c:pt>
                <c:pt idx="2101">
                  <c:v>4.9148498262677869</c:v>
                </c:pt>
                <c:pt idx="2102">
                  <c:v>4.9172343526567728</c:v>
                </c:pt>
                <c:pt idx="2103">
                  <c:v>4.9196236474173407</c:v>
                </c:pt>
                <c:pt idx="2104">
                  <c:v>4.9219976152692517</c:v>
                </c:pt>
                <c:pt idx="2105">
                  <c:v>4.924379076276507</c:v>
                </c:pt>
                <c:pt idx="2106">
                  <c:v>4.9267578125</c:v>
                </c:pt>
                <c:pt idx="2107">
                  <c:v>4.929136548723493</c:v>
                </c:pt>
                <c:pt idx="2108">
                  <c:v>4.9315159661429266</c:v>
                </c:pt>
                <c:pt idx="2109">
                  <c:v>4.9338957241603305</c:v>
                </c:pt>
                <c:pt idx="2110">
                  <c:v>4.9362850189208984</c:v>
                </c:pt>
                <c:pt idx="2111">
                  <c:v>4.9386685235159735</c:v>
                </c:pt>
                <c:pt idx="2112">
                  <c:v>4.9410411289760043</c:v>
                </c:pt>
                <c:pt idx="2113">
                  <c:v>4.9434161186218262</c:v>
                </c:pt>
                <c:pt idx="2114">
                  <c:v>4.9458108629499158</c:v>
                </c:pt>
                <c:pt idx="2115">
                  <c:v>4.9481943675449918</c:v>
                </c:pt>
                <c:pt idx="2116">
                  <c:v>4.9505628858293802</c:v>
                </c:pt>
                <c:pt idx="2117">
                  <c:v>4.9529487746102472</c:v>
                </c:pt>
                <c:pt idx="2118">
                  <c:v>4.9553356851850232</c:v>
                </c:pt>
                <c:pt idx="2119">
                  <c:v>4.9577076094491144</c:v>
                </c:pt>
                <c:pt idx="2120">
                  <c:v>4.9600962230137418</c:v>
                </c:pt>
                <c:pt idx="2121">
                  <c:v>4.9624804088047574</c:v>
                </c:pt>
                <c:pt idx="2122">
                  <c:v>4.9648618698120117</c:v>
                </c:pt>
                <c:pt idx="2123">
                  <c:v>4.9672368594578336</c:v>
                </c:pt>
                <c:pt idx="2124">
                  <c:v>4.9696121897016248</c:v>
                </c:pt>
                <c:pt idx="2125">
                  <c:v>4.9719973972865512</c:v>
                </c:pt>
                <c:pt idx="2126">
                  <c:v>4.9743873732430597</c:v>
                </c:pt>
                <c:pt idx="2127">
                  <c:v>4.9767627034868509</c:v>
                </c:pt>
                <c:pt idx="2128">
                  <c:v>4.9791424615042548</c:v>
                </c:pt>
                <c:pt idx="2129">
                  <c:v>4.9815235819135388</c:v>
                </c:pt>
                <c:pt idx="2130">
                  <c:v>4.9839006151471814</c:v>
                </c:pt>
                <c:pt idx="2131">
                  <c:v>4.986271858215332</c:v>
                </c:pt>
                <c:pt idx="2132">
                  <c:v>4.9886611529759</c:v>
                </c:pt>
                <c:pt idx="2133">
                  <c:v>4.9910490853445868</c:v>
                </c:pt>
                <c:pt idx="2134">
                  <c:v>4.9934196472167969</c:v>
                </c:pt>
                <c:pt idx="2135">
                  <c:v>4.9958038330078125</c:v>
                </c:pt>
                <c:pt idx="2136">
                  <c:v>4.9981876782008579</c:v>
                </c:pt>
                <c:pt idx="2137">
                  <c:v>5.0005752699715753</c:v>
                </c:pt>
                <c:pt idx="2138">
                  <c:v>5.0029434476579935</c:v>
                </c:pt>
                <c:pt idx="2139">
                  <c:v>5.0053249086652478</c:v>
                </c:pt>
                <c:pt idx="2140">
                  <c:v>5.007709775652204</c:v>
                </c:pt>
                <c:pt idx="2141">
                  <c:v>5.0100970268249512</c:v>
                </c:pt>
                <c:pt idx="2142">
                  <c:v>5.0124723570687433</c:v>
                </c:pt>
                <c:pt idx="2143">
                  <c:v>5.0148449625287732</c:v>
                </c:pt>
                <c:pt idx="2144">
                  <c:v>5.0172380038670132</c:v>
                </c:pt>
                <c:pt idx="2145">
                  <c:v>5.0196228708539685</c:v>
                </c:pt>
                <c:pt idx="2146">
                  <c:v>5.0219971793038507</c:v>
                </c:pt>
                <c:pt idx="2147">
                  <c:v>5.0243772779192239</c:v>
                </c:pt>
                <c:pt idx="2148">
                  <c:v>5.0267580577305386</c:v>
                </c:pt>
                <c:pt idx="2149">
                  <c:v>5.0291551862444193</c:v>
                </c:pt>
                <c:pt idx="2150">
                  <c:v>5.0315175737653455</c:v>
                </c:pt>
                <c:pt idx="2151">
                  <c:v>5.0339072091238837</c:v>
                </c:pt>
                <c:pt idx="2152">
                  <c:v>5.036283901759556</c:v>
                </c:pt>
                <c:pt idx="2153">
                  <c:v>5.0386660439627509</c:v>
                </c:pt>
                <c:pt idx="2154">
                  <c:v>5.0410287720816473</c:v>
                </c:pt>
                <c:pt idx="2155">
                  <c:v>5.043420110430036</c:v>
                </c:pt>
                <c:pt idx="2156">
                  <c:v>5.0458012308393201</c:v>
                </c:pt>
                <c:pt idx="2157">
                  <c:v>5.0481813294546942</c:v>
                </c:pt>
                <c:pt idx="2158">
                  <c:v>5.0505604062761575</c:v>
                </c:pt>
                <c:pt idx="2159">
                  <c:v>5.0529541288103372</c:v>
                </c:pt>
                <c:pt idx="2160">
                  <c:v>5.0553270748683383</c:v>
                </c:pt>
                <c:pt idx="2161">
                  <c:v>5.0577088764735629</c:v>
                </c:pt>
                <c:pt idx="2162">
                  <c:v>5.0600831849234442</c:v>
                </c:pt>
                <c:pt idx="2163">
                  <c:v>5.0624786104474744</c:v>
                </c:pt>
                <c:pt idx="2164">
                  <c:v>5.0648563248770575</c:v>
                </c:pt>
                <c:pt idx="2165">
                  <c:v>5.0672364234924316</c:v>
                </c:pt>
                <c:pt idx="2166">
                  <c:v>5.0696124349321634</c:v>
                </c:pt>
                <c:pt idx="2167">
                  <c:v>5.0720017296927313</c:v>
                </c:pt>
                <c:pt idx="2168">
                  <c:v>5.0743780817304334</c:v>
                </c:pt>
                <c:pt idx="2169">
                  <c:v>5.0767534119742255</c:v>
                </c:pt>
                <c:pt idx="2170">
                  <c:v>5.0791331699916293</c:v>
                </c:pt>
                <c:pt idx="2171">
                  <c:v>5.0815279143197198</c:v>
                </c:pt>
                <c:pt idx="2172">
                  <c:v>5.0839035851614813</c:v>
                </c:pt>
                <c:pt idx="2173">
                  <c:v>5.0862826619829447</c:v>
                </c:pt>
                <c:pt idx="2174">
                  <c:v>5.0886668477739603</c:v>
                </c:pt>
                <c:pt idx="2175">
                  <c:v>5.0910551207406183</c:v>
                </c:pt>
                <c:pt idx="2176">
                  <c:v>5.0934270450047086</c:v>
                </c:pt>
                <c:pt idx="2177">
                  <c:v>5.0958057812282016</c:v>
                </c:pt>
                <c:pt idx="2178">
                  <c:v>5.0981892858232767</c:v>
                </c:pt>
                <c:pt idx="2179">
                  <c:v>5.1005758558000833</c:v>
                </c:pt>
                <c:pt idx="2180">
                  <c:v>5.1029416493007114</c:v>
                </c:pt>
                <c:pt idx="2181">
                  <c:v>5.1053299222673685</c:v>
                </c:pt>
                <c:pt idx="2182">
                  <c:v>5.1077137674604138</c:v>
                </c:pt>
                <c:pt idx="2183">
                  <c:v>5.1100982938493997</c:v>
                </c:pt>
                <c:pt idx="2184">
                  <c:v>5.1124657903398782</c:v>
                </c:pt>
                <c:pt idx="2185">
                  <c:v>5.1148509979248047</c:v>
                </c:pt>
                <c:pt idx="2186">
                  <c:v>5.1172314371381482</c:v>
                </c:pt>
                <c:pt idx="2187">
                  <c:v>5.1196227754865369</c:v>
                </c:pt>
                <c:pt idx="2188">
                  <c:v>5.121989931379046</c:v>
                </c:pt>
                <c:pt idx="2189">
                  <c:v>5.1243856975010464</c:v>
                </c:pt>
                <c:pt idx="2190">
                  <c:v>5.1267559187752862</c:v>
                </c:pt>
                <c:pt idx="2191">
                  <c:v>5.1291421481541226</c:v>
                </c:pt>
                <c:pt idx="2192">
                  <c:v>5.1315157754080634</c:v>
                </c:pt>
                <c:pt idx="2193">
                  <c:v>5.1339020047868997</c:v>
                </c:pt>
                <c:pt idx="2194">
                  <c:v>5.1362889153616766</c:v>
                </c:pt>
                <c:pt idx="2195">
                  <c:v>5.1386724199567517</c:v>
                </c:pt>
                <c:pt idx="2196">
                  <c:v>5.1410405976431708</c:v>
                </c:pt>
                <c:pt idx="2197">
                  <c:v>5.1434377261570523</c:v>
                </c:pt>
                <c:pt idx="2198">
                  <c:v>5.1458045414515903</c:v>
                </c:pt>
                <c:pt idx="2199">
                  <c:v>5.1481904302324564</c:v>
                </c:pt>
                <c:pt idx="2200">
                  <c:v>5.1505643980843683</c:v>
                </c:pt>
                <c:pt idx="2201">
                  <c:v>5.1529533522469659</c:v>
                </c:pt>
                <c:pt idx="2202">
                  <c:v>5.155332088470459</c:v>
                </c:pt>
                <c:pt idx="2203">
                  <c:v>5.1577077593122205</c:v>
                </c:pt>
                <c:pt idx="2204">
                  <c:v>5.160082408360072</c:v>
                </c:pt>
                <c:pt idx="2205">
                  <c:v>5.1624795368739536</c:v>
                </c:pt>
                <c:pt idx="2206">
                  <c:v>5.1648514611380438</c:v>
                </c:pt>
                <c:pt idx="2207">
                  <c:v>5.1672295161655972</c:v>
                </c:pt>
                <c:pt idx="2208">
                  <c:v>5.1696116583687921</c:v>
                </c:pt>
                <c:pt idx="2209">
                  <c:v>5.1720050403050015</c:v>
                </c:pt>
                <c:pt idx="2210">
                  <c:v>5.174370152609689</c:v>
                </c:pt>
                <c:pt idx="2211">
                  <c:v>5.1767587661743164</c:v>
                </c:pt>
                <c:pt idx="2212">
                  <c:v>5.1791432925633023</c:v>
                </c:pt>
                <c:pt idx="2213">
                  <c:v>5.1815264565604071</c:v>
                </c:pt>
                <c:pt idx="2214">
                  <c:v>5.1838963372366766</c:v>
                </c:pt>
                <c:pt idx="2215">
                  <c:v>5.1862774576459607</c:v>
                </c:pt>
                <c:pt idx="2216">
                  <c:v>5.1886650494166782</c:v>
                </c:pt>
                <c:pt idx="2217">
                  <c:v>5.1910499164036343</c:v>
                </c:pt>
                <c:pt idx="2218">
                  <c:v>5.1934249060494562</c:v>
                </c:pt>
                <c:pt idx="2219">
                  <c:v>5.1958121572222025</c:v>
                </c:pt>
                <c:pt idx="2220">
                  <c:v>5.1981912340436658</c:v>
                </c:pt>
                <c:pt idx="2221">
                  <c:v>5.2005692890712192</c:v>
                </c:pt>
                <c:pt idx="2222">
                  <c:v>5.202946662902832</c:v>
                </c:pt>
                <c:pt idx="2223">
                  <c:v>5.2053305080958774</c:v>
                </c:pt>
                <c:pt idx="2224">
                  <c:v>5.2077208246503552</c:v>
                </c:pt>
                <c:pt idx="2225">
                  <c:v>5.2100930895124158</c:v>
                </c:pt>
                <c:pt idx="2226">
                  <c:v>5.2124742099217007</c:v>
                </c:pt>
                <c:pt idx="2227">
                  <c:v>5.2148570333208353</c:v>
                </c:pt>
                <c:pt idx="2228">
                  <c:v>5.2172323635646274</c:v>
                </c:pt>
                <c:pt idx="2229">
                  <c:v>5.219611780984061</c:v>
                </c:pt>
                <c:pt idx="2230">
                  <c:v>5.2219915390014648</c:v>
                </c:pt>
                <c:pt idx="2231">
                  <c:v>5.2243828773498535</c:v>
                </c:pt>
                <c:pt idx="2232">
                  <c:v>5.2267629759652277</c:v>
                </c:pt>
                <c:pt idx="2233">
                  <c:v>5.2291359220232279</c:v>
                </c:pt>
                <c:pt idx="2234">
                  <c:v>5.2315098898751398</c:v>
                </c:pt>
                <c:pt idx="2235">
                  <c:v>5.2339036124093195</c:v>
                </c:pt>
                <c:pt idx="2236">
                  <c:v>5.2362874576023648</c:v>
                </c:pt>
                <c:pt idx="2237">
                  <c:v>5.2386563164847235</c:v>
                </c:pt>
                <c:pt idx="2238">
                  <c:v>5.2410432270595004</c:v>
                </c:pt>
                <c:pt idx="2239">
                  <c:v>5.2434308188302179</c:v>
                </c:pt>
                <c:pt idx="2240">
                  <c:v>5.2458013807024271</c:v>
                </c:pt>
                <c:pt idx="2241">
                  <c:v>5.2481934002467563</c:v>
                </c:pt>
                <c:pt idx="2242">
                  <c:v>5.2505779266357422</c:v>
                </c:pt>
                <c:pt idx="2243">
                  <c:v>5.2529604094369073</c:v>
                </c:pt>
                <c:pt idx="2244">
                  <c:v>5.2553316525050571</c:v>
                </c:pt>
                <c:pt idx="2245">
                  <c:v>5.2577086857386996</c:v>
                </c:pt>
                <c:pt idx="2246">
                  <c:v>5.2600942339215955</c:v>
                </c:pt>
                <c:pt idx="2247">
                  <c:v>5.2624842098781039</c:v>
                </c:pt>
                <c:pt idx="2248">
                  <c:v>5.2648554529462537</c:v>
                </c:pt>
                <c:pt idx="2249">
                  <c:v>5.2672352109636575</c:v>
                </c:pt>
                <c:pt idx="2250">
                  <c:v>5.2696166719709119</c:v>
                </c:pt>
                <c:pt idx="2251">
                  <c:v>5.2719913210187634</c:v>
                </c:pt>
                <c:pt idx="2252">
                  <c:v>5.2743639264787943</c:v>
                </c:pt>
                <c:pt idx="2253">
                  <c:v>5.2767556054251532</c:v>
                </c:pt>
                <c:pt idx="2254">
                  <c:v>5.2791418348039896</c:v>
                </c:pt>
                <c:pt idx="2255">
                  <c:v>5.2815130778721402</c:v>
                </c:pt>
                <c:pt idx="2256">
                  <c:v>5.2838972636631558</c:v>
                </c:pt>
                <c:pt idx="2257">
                  <c:v>5.2862824712480814</c:v>
                </c:pt>
                <c:pt idx="2258">
                  <c:v>5.288671425410679</c:v>
                </c:pt>
                <c:pt idx="2259">
                  <c:v>5.2910399436950684</c:v>
                </c:pt>
                <c:pt idx="2260">
                  <c:v>5.2934210641043524</c:v>
                </c:pt>
                <c:pt idx="2261">
                  <c:v>5.2958055904933383</c:v>
                </c:pt>
                <c:pt idx="2262">
                  <c:v>5.2981918198721747</c:v>
                </c:pt>
                <c:pt idx="2263">
                  <c:v>5.3005674907139371</c:v>
                </c:pt>
                <c:pt idx="2264">
                  <c:v>5.3029411179678778</c:v>
                </c:pt>
                <c:pt idx="2265">
                  <c:v>5.3053334781101773</c:v>
                </c:pt>
                <c:pt idx="2266">
                  <c:v>5.3077173233032227</c:v>
                </c:pt>
                <c:pt idx="2267">
                  <c:v>5.3100906099591931</c:v>
                </c:pt>
                <c:pt idx="2268">
                  <c:v>5.3124713897705078</c:v>
                </c:pt>
                <c:pt idx="2269">
                  <c:v>5.3148545537676126</c:v>
                </c:pt>
                <c:pt idx="2270">
                  <c:v>5.3172499792916437</c:v>
                </c:pt>
                <c:pt idx="2271">
                  <c:v>5.3196127074105402</c:v>
                </c:pt>
                <c:pt idx="2272">
                  <c:v>5.3220037051609586</c:v>
                </c:pt>
                <c:pt idx="2273">
                  <c:v>5.3243800571986606</c:v>
                </c:pt>
                <c:pt idx="2274">
                  <c:v>5.3267656053815564</c:v>
                </c:pt>
                <c:pt idx="2275">
                  <c:v>5.329127311706543</c:v>
                </c:pt>
                <c:pt idx="2276">
                  <c:v>5.3315176282610208</c:v>
                </c:pt>
                <c:pt idx="2277">
                  <c:v>5.3339004516601562</c:v>
                </c:pt>
                <c:pt idx="2278">
                  <c:v>5.336278847285679</c:v>
                </c:pt>
                <c:pt idx="2279">
                  <c:v>5.3386589459010532</c:v>
                </c:pt>
                <c:pt idx="2280">
                  <c:v>5.3410502842494418</c:v>
                </c:pt>
                <c:pt idx="2281">
                  <c:v>5.3434249332972934</c:v>
                </c:pt>
                <c:pt idx="2282">
                  <c:v>5.3458036695207864</c:v>
                </c:pt>
                <c:pt idx="2283">
                  <c:v>5.3481769561767578</c:v>
                </c:pt>
                <c:pt idx="2284">
                  <c:v>5.3505761282784601</c:v>
                </c:pt>
                <c:pt idx="2285">
                  <c:v>5.3529528209141324</c:v>
                </c:pt>
                <c:pt idx="2286">
                  <c:v>5.3553308759416849</c:v>
                </c:pt>
                <c:pt idx="2287">
                  <c:v>5.3577058655875067</c:v>
                </c:pt>
                <c:pt idx="2288">
                  <c:v>5.3600972039358954</c:v>
                </c:pt>
                <c:pt idx="2289">
                  <c:v>5.362473215375628</c:v>
                </c:pt>
                <c:pt idx="2290">
                  <c:v>5.3648533139910013</c:v>
                </c:pt>
                <c:pt idx="2291">
                  <c:v>5.3672313690185547</c:v>
                </c:pt>
                <c:pt idx="2292">
                  <c:v>5.3696257727486749</c:v>
                </c:pt>
                <c:pt idx="2293">
                  <c:v>5.3720014435904364</c:v>
                </c:pt>
                <c:pt idx="2294">
                  <c:v>5.3743791580200195</c:v>
                </c:pt>
                <c:pt idx="2295">
                  <c:v>5.3767630032130649</c:v>
                </c:pt>
                <c:pt idx="2296">
                  <c:v>5.3791499137878418</c:v>
                </c:pt>
                <c:pt idx="2297">
                  <c:v>5.3815204756600519</c:v>
                </c:pt>
                <c:pt idx="2298">
                  <c:v>5.3838981900896341</c:v>
                </c:pt>
                <c:pt idx="2299">
                  <c:v>5.3862816946847101</c:v>
                </c:pt>
                <c:pt idx="2300">
                  <c:v>5.3886686052594861</c:v>
                </c:pt>
                <c:pt idx="2301">
                  <c:v>5.3910347393580844</c:v>
                </c:pt>
                <c:pt idx="2302">
                  <c:v>5.3934236935206821</c:v>
                </c:pt>
                <c:pt idx="2303">
                  <c:v>5.395808219909668</c:v>
                </c:pt>
                <c:pt idx="2304">
                  <c:v>5.3981930868966241</c:v>
                </c:pt>
                <c:pt idx="2305">
                  <c:v>5.4005612645830423</c:v>
                </c:pt>
                <c:pt idx="2306">
                  <c:v>5.4029488563537598</c:v>
                </c:pt>
                <c:pt idx="2307">
                  <c:v>5.4053255489894321</c:v>
                </c:pt>
                <c:pt idx="2308">
                  <c:v>5.4077168873378207</c:v>
                </c:pt>
                <c:pt idx="2309">
                  <c:v>5.4100854056222101</c:v>
                </c:pt>
                <c:pt idx="2310">
                  <c:v>5.412482874734061</c:v>
                </c:pt>
                <c:pt idx="2311">
                  <c:v>5.4148490088326593</c:v>
                </c:pt>
                <c:pt idx="2312">
                  <c:v>5.4172345570155551</c:v>
                </c:pt>
                <c:pt idx="2313">
                  <c:v>5.4196098872593472</c:v>
                </c:pt>
                <c:pt idx="2314">
                  <c:v>5.4219974790300638</c:v>
                </c:pt>
                <c:pt idx="2315">
                  <c:v>5.4243840490068704</c:v>
                </c:pt>
                <c:pt idx="2316">
                  <c:v>5.4267675536019464</c:v>
                </c:pt>
                <c:pt idx="2317">
                  <c:v>5.4291336877005438</c:v>
                </c:pt>
                <c:pt idx="2318">
                  <c:v>5.431533881596156</c:v>
                </c:pt>
                <c:pt idx="2319">
                  <c:v>5.4339000156947543</c:v>
                </c:pt>
                <c:pt idx="2320">
                  <c:v>5.4362845420837402</c:v>
                </c:pt>
                <c:pt idx="2321">
                  <c:v>5.4386612347194125</c:v>
                </c:pt>
                <c:pt idx="2322">
                  <c:v>5.4410498482840399</c:v>
                </c:pt>
                <c:pt idx="2323">
                  <c:v>5.4434299468994141</c:v>
                </c:pt>
                <c:pt idx="2324">
                  <c:v>5.4458045959472656</c:v>
                </c:pt>
                <c:pt idx="2325">
                  <c:v>5.4481775420052667</c:v>
                </c:pt>
                <c:pt idx="2326">
                  <c:v>5.4505767141069681</c:v>
                </c:pt>
                <c:pt idx="2327">
                  <c:v>5.452945913587298</c:v>
                </c:pt>
                <c:pt idx="2328">
                  <c:v>5.4553260122026712</c:v>
                </c:pt>
                <c:pt idx="2329">
                  <c:v>5.4577088356018066</c:v>
                </c:pt>
                <c:pt idx="2330">
                  <c:v>5.4601001739501953</c:v>
                </c:pt>
                <c:pt idx="2331">
                  <c:v>5.4624646050589423</c:v>
                </c:pt>
                <c:pt idx="2332">
                  <c:v>5.4648535592215399</c:v>
                </c:pt>
                <c:pt idx="2333">
                  <c:v>5.4672391074044366</c:v>
                </c:pt>
                <c:pt idx="2334">
                  <c:v>5.4696222714015414</c:v>
                </c:pt>
                <c:pt idx="2335">
                  <c:v>5.47198976789202</c:v>
                </c:pt>
                <c:pt idx="2336">
                  <c:v>5.4743729318891248</c:v>
                </c:pt>
                <c:pt idx="2337">
                  <c:v>5.476759161267962</c:v>
                </c:pt>
                <c:pt idx="2338">
                  <c:v>5.4791470936366489</c:v>
                </c:pt>
                <c:pt idx="2339">
                  <c:v>5.4815214020865302</c:v>
                </c:pt>
                <c:pt idx="2340">
                  <c:v>5.4839100156511575</c:v>
                </c:pt>
                <c:pt idx="2341">
                  <c:v>5.4862873894827704</c:v>
                </c:pt>
                <c:pt idx="2342">
                  <c:v>5.488666806902204</c:v>
                </c:pt>
                <c:pt idx="2343">
                  <c:v>5.4910421371459961</c:v>
                </c:pt>
                <c:pt idx="2344">
                  <c:v>5.4934280259268622</c:v>
                </c:pt>
                <c:pt idx="2345">
                  <c:v>5.4958169800894598</c:v>
                </c:pt>
                <c:pt idx="2346">
                  <c:v>5.4981872013636996</c:v>
                </c:pt>
                <c:pt idx="2347">
                  <c:v>5.5005672999790738</c:v>
                </c:pt>
                <c:pt idx="2348">
                  <c:v>5.5029521669660291</c:v>
                </c:pt>
                <c:pt idx="2349">
                  <c:v>5.505328519003732</c:v>
                </c:pt>
                <c:pt idx="2350">
                  <c:v>5.5077062334333142</c:v>
                </c:pt>
                <c:pt idx="2351">
                  <c:v>5.5100866726466586</c:v>
                </c:pt>
                <c:pt idx="2352">
                  <c:v>5.5124756268092563</c:v>
                </c:pt>
                <c:pt idx="2353">
                  <c:v>5.5148594720023016</c:v>
                </c:pt>
                <c:pt idx="2354">
                  <c:v>5.5172317368643622</c:v>
                </c:pt>
                <c:pt idx="2355">
                  <c:v>5.5196060453142435</c:v>
                </c:pt>
                <c:pt idx="2356">
                  <c:v>5.5220014708382745</c:v>
                </c:pt>
                <c:pt idx="2357">
                  <c:v>5.5243829318455289</c:v>
                </c:pt>
                <c:pt idx="2358">
                  <c:v>5.5267514501299173</c:v>
                </c:pt>
                <c:pt idx="2359">
                  <c:v>5.5291390419006348</c:v>
                </c:pt>
                <c:pt idx="2360">
                  <c:v>5.5315235682896207</c:v>
                </c:pt>
                <c:pt idx="2361">
                  <c:v>5.5338941301618298</c:v>
                </c:pt>
                <c:pt idx="2362">
                  <c:v>5.5362841061183383</c:v>
                </c:pt>
                <c:pt idx="2363">
                  <c:v>5.538670676095145</c:v>
                </c:pt>
                <c:pt idx="2364">
                  <c:v>5.5410521371023993</c:v>
                </c:pt>
                <c:pt idx="2365">
                  <c:v>5.5434244019644598</c:v>
                </c:pt>
                <c:pt idx="2366">
                  <c:v>5.5458027975899835</c:v>
                </c:pt>
                <c:pt idx="2367">
                  <c:v>5.5481852803911478</c:v>
                </c:pt>
                <c:pt idx="2368">
                  <c:v>5.550577299935477</c:v>
                </c:pt>
                <c:pt idx="2369">
                  <c:v>5.5529499053955078</c:v>
                </c:pt>
                <c:pt idx="2370">
                  <c:v>5.5553337505885532</c:v>
                </c:pt>
                <c:pt idx="2371">
                  <c:v>5.5577121462140759</c:v>
                </c:pt>
                <c:pt idx="2372">
                  <c:v>5.5600884982517789</c:v>
                </c:pt>
                <c:pt idx="2373">
                  <c:v>5.5624614443097791</c:v>
                </c:pt>
                <c:pt idx="2374">
                  <c:v>5.5648503984723767</c:v>
                </c:pt>
                <c:pt idx="2375">
                  <c:v>5.5672386714390347</c:v>
                </c:pt>
                <c:pt idx="2376">
                  <c:v>5.5696099145071845</c:v>
                </c:pt>
                <c:pt idx="2377">
                  <c:v>5.5719951220921109</c:v>
                </c:pt>
                <c:pt idx="2378">
                  <c:v>5.5743765830993652</c:v>
                </c:pt>
                <c:pt idx="2379">
                  <c:v>5.5767638342721124</c:v>
                </c:pt>
                <c:pt idx="2380">
                  <c:v>5.5791347367422919</c:v>
                </c:pt>
                <c:pt idx="2381">
                  <c:v>5.5815158571515759</c:v>
                </c:pt>
                <c:pt idx="2382">
                  <c:v>5.5839003835405618</c:v>
                </c:pt>
                <c:pt idx="2383">
                  <c:v>5.586285250527518</c:v>
                </c:pt>
                <c:pt idx="2384">
                  <c:v>5.5886646679469516</c:v>
                </c:pt>
                <c:pt idx="2385">
                  <c:v>5.5910359110151013</c:v>
                </c:pt>
                <c:pt idx="2386">
                  <c:v>5.5934303147452216</c:v>
                </c:pt>
                <c:pt idx="2387">
                  <c:v>5.5958124569484164</c:v>
                </c:pt>
                <c:pt idx="2388">
                  <c:v>5.5981874465942383</c:v>
                </c:pt>
                <c:pt idx="2389">
                  <c:v>5.6005675452096124</c:v>
                </c:pt>
                <c:pt idx="2390">
                  <c:v>5.6029513904026578</c:v>
                </c:pt>
                <c:pt idx="2391">
                  <c:v>5.6053461347307474</c:v>
                </c:pt>
                <c:pt idx="2392">
                  <c:v>5.6077088628496439</c:v>
                </c:pt>
                <c:pt idx="2393">
                  <c:v>5.6101002011980325</c:v>
                </c:pt>
                <c:pt idx="2394">
                  <c:v>5.6124755314418246</c:v>
                </c:pt>
                <c:pt idx="2395">
                  <c:v>5.6148586954389295</c:v>
                </c:pt>
                <c:pt idx="2396">
                  <c:v>5.6172224453517368</c:v>
                </c:pt>
                <c:pt idx="2397">
                  <c:v>5.6196131025041849</c:v>
                </c:pt>
                <c:pt idx="2398">
                  <c:v>5.6219949041094095</c:v>
                </c:pt>
                <c:pt idx="2399">
                  <c:v>5.6243719373430521</c:v>
                </c:pt>
                <c:pt idx="2400">
                  <c:v>5.6267551013401578</c:v>
                </c:pt>
                <c:pt idx="2401">
                  <c:v>5.6291464396885464</c:v>
                </c:pt>
                <c:pt idx="2402">
                  <c:v>5.6315214293343683</c:v>
                </c:pt>
                <c:pt idx="2403">
                  <c:v>5.6338991437639505</c:v>
                </c:pt>
                <c:pt idx="2404">
                  <c:v>5.6362751552036832</c:v>
                </c:pt>
                <c:pt idx="2405">
                  <c:v>5.6386716025216241</c:v>
                </c:pt>
                <c:pt idx="2406">
                  <c:v>5.6410503387451172</c:v>
                </c:pt>
                <c:pt idx="2407">
                  <c:v>5.64342771257673</c:v>
                </c:pt>
                <c:pt idx="2408">
                  <c:v>5.6458009992327005</c:v>
                </c:pt>
                <c:pt idx="2409">
                  <c:v>5.648193359375</c:v>
                </c:pt>
                <c:pt idx="2410">
                  <c:v>5.6505680084228516</c:v>
                </c:pt>
                <c:pt idx="2411">
                  <c:v>5.6529464040483743</c:v>
                </c:pt>
                <c:pt idx="2412">
                  <c:v>5.6553254808698377</c:v>
                </c:pt>
                <c:pt idx="2413">
                  <c:v>5.6577175004141669</c:v>
                </c:pt>
                <c:pt idx="2414">
                  <c:v>5.6600962366376599</c:v>
                </c:pt>
                <c:pt idx="2415">
                  <c:v>5.6624708856855115</c:v>
                </c:pt>
                <c:pt idx="2416">
                  <c:v>5.6648581368582587</c:v>
                </c:pt>
                <c:pt idx="2417">
                  <c:v>5.6672450474330356</c:v>
                </c:pt>
                <c:pt idx="2418">
                  <c:v>5.6696162905011853</c:v>
                </c:pt>
                <c:pt idx="2419">
                  <c:v>5.671994686126709</c:v>
                </c:pt>
                <c:pt idx="2420">
                  <c:v>5.6743785313197543</c:v>
                </c:pt>
                <c:pt idx="2421">
                  <c:v>5.6767640795026502</c:v>
                </c:pt>
                <c:pt idx="2422">
                  <c:v>5.6791339601789197</c:v>
                </c:pt>
                <c:pt idx="2423">
                  <c:v>5.6815198489597867</c:v>
                </c:pt>
                <c:pt idx="2424">
                  <c:v>5.6839016505650113</c:v>
                </c:pt>
                <c:pt idx="2425">
                  <c:v>5.6862871987479071</c:v>
                </c:pt>
                <c:pt idx="2426">
                  <c:v>5.6886543546404154</c:v>
                </c:pt>
                <c:pt idx="2427">
                  <c:v>5.6910395622253418</c:v>
                </c:pt>
                <c:pt idx="2428">
                  <c:v>5.6934217044285367</c:v>
                </c:pt>
                <c:pt idx="2429">
                  <c:v>5.6958109991891046</c:v>
                </c:pt>
                <c:pt idx="2430">
                  <c:v>5.6981778144836426</c:v>
                </c:pt>
                <c:pt idx="2431">
                  <c:v>5.700578348977225</c:v>
                </c:pt>
                <c:pt idx="2432">
                  <c:v>5.7029438018798828</c:v>
                </c:pt>
                <c:pt idx="2433">
                  <c:v>5.7053296906607489</c:v>
                </c:pt>
                <c:pt idx="2434">
                  <c:v>5.7077067238943915</c:v>
                </c:pt>
                <c:pt idx="2435">
                  <c:v>5.7100939750671387</c:v>
                </c:pt>
                <c:pt idx="2436">
                  <c:v>5.7124791826520642</c:v>
                </c:pt>
                <c:pt idx="2437">
                  <c:v>5.7148640496390204</c:v>
                </c:pt>
                <c:pt idx="2438">
                  <c:v>5.717230524335589</c:v>
                </c:pt>
                <c:pt idx="2439">
                  <c:v>5.7196296964372904</c:v>
                </c:pt>
                <c:pt idx="2440">
                  <c:v>5.7219961711338589</c:v>
                </c:pt>
                <c:pt idx="2441">
                  <c:v>5.7243810381208142</c:v>
                </c:pt>
                <c:pt idx="2442">
                  <c:v>5.7267563683646063</c:v>
                </c:pt>
                <c:pt idx="2443">
                  <c:v>5.7291432789393832</c:v>
                </c:pt>
                <c:pt idx="2444">
                  <c:v>5.7315213339669366</c:v>
                </c:pt>
                <c:pt idx="2445">
                  <c:v>5.7338993889944891</c:v>
                </c:pt>
                <c:pt idx="2446">
                  <c:v>5.7362740380423407</c:v>
                </c:pt>
                <c:pt idx="2447">
                  <c:v>5.7386711665562222</c:v>
                </c:pt>
                <c:pt idx="2448">
                  <c:v>5.7410410472324918</c:v>
                </c:pt>
                <c:pt idx="2449">
                  <c:v>5.743421145847865</c:v>
                </c:pt>
                <c:pt idx="2450">
                  <c:v>5.7458039692470004</c:v>
                </c:pt>
                <c:pt idx="2451">
                  <c:v>5.7481976917811801</c:v>
                </c:pt>
                <c:pt idx="2452">
                  <c:v>5.7505614416939874</c:v>
                </c:pt>
                <c:pt idx="2453">
                  <c:v>5.7529503958565851</c:v>
                </c:pt>
                <c:pt idx="2454">
                  <c:v>5.7553352628435404</c:v>
                </c:pt>
                <c:pt idx="2455">
                  <c:v>5.7577174050467352</c:v>
                </c:pt>
                <c:pt idx="2456">
                  <c:v>5.7600859233311246</c:v>
                </c:pt>
                <c:pt idx="2457">
                  <c:v>5.7624687467302591</c:v>
                </c:pt>
                <c:pt idx="2458">
                  <c:v>5.7648542949131558</c:v>
                </c:pt>
                <c:pt idx="2459">
                  <c:v>5.7672405242919922</c:v>
                </c:pt>
                <c:pt idx="2460">
                  <c:v>5.7696124485560825</c:v>
                </c:pt>
                <c:pt idx="2461">
                  <c:v>5.7720041275024414</c:v>
                </c:pt>
                <c:pt idx="2462">
                  <c:v>5.7743801389421732</c:v>
                </c:pt>
                <c:pt idx="2463">
                  <c:v>5.7767588751656671</c:v>
                </c:pt>
                <c:pt idx="2464">
                  <c:v>5.7791362489972791</c:v>
                </c:pt>
                <c:pt idx="2465">
                  <c:v>5.781523159572056</c:v>
                </c:pt>
                <c:pt idx="2466">
                  <c:v>5.7839107513427734</c:v>
                </c:pt>
                <c:pt idx="2467">
                  <c:v>5.7862833568028043</c:v>
                </c:pt>
                <c:pt idx="2468">
                  <c:v>5.7886627742222379</c:v>
                </c:pt>
                <c:pt idx="2469">
                  <c:v>5.7910483224051337</c:v>
                </c:pt>
                <c:pt idx="2470">
                  <c:v>5.7934222902570447</c:v>
                </c:pt>
                <c:pt idx="2471">
                  <c:v>5.7958010264805386</c:v>
                </c:pt>
                <c:pt idx="2472">
                  <c:v>5.7981811250959119</c:v>
                </c:pt>
                <c:pt idx="2473">
                  <c:v>5.8005714416503906</c:v>
                </c:pt>
                <c:pt idx="2474">
                  <c:v>5.802952902657645</c:v>
                </c:pt>
                <c:pt idx="2475">
                  <c:v>5.805326870509556</c:v>
                </c:pt>
                <c:pt idx="2476">
                  <c:v>5.8076987947736463</c:v>
                </c:pt>
                <c:pt idx="2477">
                  <c:v>5.8100931985037665</c:v>
                </c:pt>
                <c:pt idx="2478">
                  <c:v>5.8124767030988416</c:v>
                </c:pt>
                <c:pt idx="2479">
                  <c:v>5.8148459025791714</c:v>
                </c:pt>
                <c:pt idx="2480">
                  <c:v>5.8172341755458286</c:v>
                </c:pt>
                <c:pt idx="2481">
                  <c:v>5.8196210861206055</c:v>
                </c:pt>
                <c:pt idx="2482">
                  <c:v>5.8219896044049939</c:v>
                </c:pt>
                <c:pt idx="2483">
                  <c:v>5.8243812833513529</c:v>
                </c:pt>
                <c:pt idx="2484">
                  <c:v>5.8267681939261298</c:v>
                </c:pt>
                <c:pt idx="2485">
                  <c:v>5.8291510173252652</c:v>
                </c:pt>
                <c:pt idx="2486">
                  <c:v>5.8315195356096536</c:v>
                </c:pt>
                <c:pt idx="2487">
                  <c:v>5.8338996342250278</c:v>
                </c:pt>
                <c:pt idx="2488">
                  <c:v>5.8362804140363416</c:v>
                </c:pt>
                <c:pt idx="2489">
                  <c:v>5.8386748177664618</c:v>
                </c:pt>
                <c:pt idx="2490">
                  <c:v>5.8410467420305521</c:v>
                </c:pt>
                <c:pt idx="2491">
                  <c:v>5.8434275218418668</c:v>
                </c:pt>
                <c:pt idx="2492">
                  <c:v>5.8458062580653598</c:v>
                </c:pt>
                <c:pt idx="2493">
                  <c:v>5.8481829507010321</c:v>
                </c:pt>
                <c:pt idx="2494">
                  <c:v>5.8505562373570035</c:v>
                </c:pt>
                <c:pt idx="2495">
                  <c:v>5.8529458727155408</c:v>
                </c:pt>
                <c:pt idx="2496">
                  <c:v>5.8553341456821988</c:v>
                </c:pt>
                <c:pt idx="2497">
                  <c:v>5.8577053887503485</c:v>
                </c:pt>
                <c:pt idx="2498">
                  <c:v>5.8600902557373047</c:v>
                </c:pt>
                <c:pt idx="2499">
                  <c:v>5.8624751227242609</c:v>
                </c:pt>
                <c:pt idx="2500">
                  <c:v>5.8648627144949774</c:v>
                </c:pt>
                <c:pt idx="2501">
                  <c:v>5.8672332763671875</c:v>
                </c:pt>
                <c:pt idx="2502">
                  <c:v>5.8696120125906805</c:v>
                </c:pt>
                <c:pt idx="2503">
                  <c:v>5.8719975607735773</c:v>
                </c:pt>
                <c:pt idx="2504">
                  <c:v>5.8743824277605325</c:v>
                </c:pt>
                <c:pt idx="2505">
                  <c:v>5.8767604827880859</c:v>
                </c:pt>
                <c:pt idx="2506">
                  <c:v>5.8791317258562357</c:v>
                </c:pt>
                <c:pt idx="2507">
                  <c:v>5.8815240859985352</c:v>
                </c:pt>
                <c:pt idx="2508">
                  <c:v>5.8839069093976697</c:v>
                </c:pt>
                <c:pt idx="2509">
                  <c:v>5.8862815584455213</c:v>
                </c:pt>
                <c:pt idx="2510">
                  <c:v>5.8886630194527765</c:v>
                </c:pt>
                <c:pt idx="2511">
                  <c:v>5.8910472052437921</c:v>
                </c:pt>
                <c:pt idx="2512">
                  <c:v>5.8934388841901502</c:v>
                </c:pt>
                <c:pt idx="2513">
                  <c:v>5.8958039964948377</c:v>
                </c:pt>
                <c:pt idx="2514">
                  <c:v>5.8981956754411966</c:v>
                </c:pt>
                <c:pt idx="2515">
                  <c:v>5.9005723680768689</c:v>
                </c:pt>
                <c:pt idx="2516">
                  <c:v>5.9029538290841241</c:v>
                </c:pt>
                <c:pt idx="2517">
                  <c:v>5.9053175789969305</c:v>
                </c:pt>
                <c:pt idx="2518">
                  <c:v>5.9077085767473489</c:v>
                </c:pt>
                <c:pt idx="2519">
                  <c:v>5.9100900377546033</c:v>
                </c:pt>
                <c:pt idx="2520">
                  <c:v>5.9124667303902765</c:v>
                </c:pt>
                <c:pt idx="2521">
                  <c:v>5.9148488725934705</c:v>
                </c:pt>
                <c:pt idx="2522">
                  <c:v>5.9172419139317105</c:v>
                </c:pt>
                <c:pt idx="2523">
                  <c:v>5.9196145193917413</c:v>
                </c:pt>
                <c:pt idx="2524">
                  <c:v>5.9219918932233533</c:v>
                </c:pt>
                <c:pt idx="2525">
                  <c:v>5.9243679046630859</c:v>
                </c:pt>
                <c:pt idx="2526">
                  <c:v>5.9267643519810269</c:v>
                </c:pt>
                <c:pt idx="2527">
                  <c:v>5.9291417258126398</c:v>
                </c:pt>
                <c:pt idx="2528">
                  <c:v>5.9315204620361328</c:v>
                </c:pt>
                <c:pt idx="2529">
                  <c:v>5.9338957922799249</c:v>
                </c:pt>
                <c:pt idx="2530">
                  <c:v>5.936287471226283</c:v>
                </c:pt>
                <c:pt idx="2531">
                  <c:v>5.9386628014700751</c:v>
                </c:pt>
                <c:pt idx="2532">
                  <c:v>5.9410422188895087</c:v>
                </c:pt>
                <c:pt idx="2533">
                  <c:v>5.9434223175048828</c:v>
                </c:pt>
                <c:pt idx="2534">
                  <c:v>5.9458133152553012</c:v>
                </c:pt>
                <c:pt idx="2535">
                  <c:v>5.9481920514787943</c:v>
                </c:pt>
                <c:pt idx="2536">
                  <c:v>5.9505680629185269</c:v>
                </c:pt>
                <c:pt idx="2537">
                  <c:v>5.9529536111014227</c:v>
                </c:pt>
                <c:pt idx="2538">
                  <c:v>5.9553391592843195</c:v>
                </c:pt>
                <c:pt idx="2539">
                  <c:v>5.9577104023524692</c:v>
                </c:pt>
                <c:pt idx="2540">
                  <c:v>5.9600884573800226</c:v>
                </c:pt>
                <c:pt idx="2541">
                  <c:v>5.9624733243669779</c:v>
                </c:pt>
                <c:pt idx="2542">
                  <c:v>5.9648561477661133</c:v>
                </c:pt>
                <c:pt idx="2543">
                  <c:v>5.967227390834263</c:v>
                </c:pt>
                <c:pt idx="2544">
                  <c:v>5.9696149826049805</c:v>
                </c:pt>
                <c:pt idx="2545">
                  <c:v>5.971997806004115</c:v>
                </c:pt>
                <c:pt idx="2546">
                  <c:v>5.9743840353829523</c:v>
                </c:pt>
                <c:pt idx="2547">
                  <c:v>5.9767525536673407</c:v>
                </c:pt>
                <c:pt idx="2548">
                  <c:v>5.9791360582624158</c:v>
                </c:pt>
                <c:pt idx="2549">
                  <c:v>5.9815188816615512</c:v>
                </c:pt>
                <c:pt idx="2550">
                  <c:v>5.9839071546282083</c:v>
                </c:pt>
                <c:pt idx="2551">
                  <c:v>5.9862777165004184</c:v>
                </c:pt>
                <c:pt idx="2552">
                  <c:v>5.9886741638183594</c:v>
                </c:pt>
                <c:pt idx="2553">
                  <c:v>5.9910406385149271</c:v>
                </c:pt>
                <c:pt idx="2554">
                  <c:v>5.9934255055018832</c:v>
                </c:pt>
                <c:pt idx="2555">
                  <c:v>5.9958021981375555</c:v>
                </c:pt>
                <c:pt idx="2556">
                  <c:v>5.9981904711042127</c:v>
                </c:pt>
                <c:pt idx="2557">
                  <c:v>6.0005746568952283</c:v>
                </c:pt>
                <c:pt idx="2558">
                  <c:v>6.0029574802943637</c:v>
                </c:pt>
                <c:pt idx="2559">
                  <c:v>6.0053253173828125</c:v>
                </c:pt>
                <c:pt idx="2560">
                  <c:v>6.0077244894845148</c:v>
                </c:pt>
                <c:pt idx="2561">
                  <c:v>6.010091645377023</c:v>
                </c:pt>
                <c:pt idx="2562">
                  <c:v>6.0124765123639783</c:v>
                </c:pt>
                <c:pt idx="2563">
                  <c:v>6.0148511614118298</c:v>
                </c:pt>
                <c:pt idx="2564">
                  <c:v>6.0172401155744275</c:v>
                </c:pt>
                <c:pt idx="2565">
                  <c:v>6.0196202141898016</c:v>
                </c:pt>
                <c:pt idx="2566">
                  <c:v>6.0219948632376532</c:v>
                </c:pt>
                <c:pt idx="2567">
                  <c:v>6.0243701934814453</c:v>
                </c:pt>
                <c:pt idx="2568">
                  <c:v>6.0267680031912665</c:v>
                </c:pt>
                <c:pt idx="2569">
                  <c:v>6.0291358402797153</c:v>
                </c:pt>
                <c:pt idx="2570">
                  <c:v>6.0315173012869696</c:v>
                </c:pt>
                <c:pt idx="2571">
                  <c:v>6.0338987622942239</c:v>
                </c:pt>
                <c:pt idx="2572">
                  <c:v>6.036291803632464</c:v>
                </c:pt>
                <c:pt idx="2573">
                  <c:v>6.0386535099574496</c:v>
                </c:pt>
                <c:pt idx="2574">
                  <c:v>6.041044507707868</c:v>
                </c:pt>
                <c:pt idx="2575">
                  <c:v>6.0434273311070035</c:v>
                </c:pt>
                <c:pt idx="2576">
                  <c:v>6.0458121980939588</c:v>
                </c:pt>
                <c:pt idx="2577">
                  <c:v>6.0481779915945868</c:v>
                </c:pt>
                <c:pt idx="2578">
                  <c:v>6.050562858581543</c:v>
                </c:pt>
                <c:pt idx="2579">
                  <c:v>6.0529504503522595</c:v>
                </c:pt>
                <c:pt idx="2580">
                  <c:v>6.0553359985351562</c:v>
                </c:pt>
                <c:pt idx="2581">
                  <c:v>6.0577092851911267</c:v>
                </c:pt>
                <c:pt idx="2582">
                  <c:v>6.0600989205496649</c:v>
                </c:pt>
                <c:pt idx="2583">
                  <c:v>6.0624749319893976</c:v>
                </c:pt>
                <c:pt idx="2584">
                  <c:v>6.0648550306047708</c:v>
                </c:pt>
                <c:pt idx="2585">
                  <c:v>6.0672324044363837</c:v>
                </c:pt>
                <c:pt idx="2586">
                  <c:v>6.06961863381522</c:v>
                </c:pt>
                <c:pt idx="2587">
                  <c:v>6.072005544389997</c:v>
                </c:pt>
                <c:pt idx="2588">
                  <c:v>6.0743754250662665</c:v>
                </c:pt>
                <c:pt idx="2589">
                  <c:v>6.0767562048775812</c:v>
                </c:pt>
                <c:pt idx="2590">
                  <c:v>6.0791431154523572</c:v>
                </c:pt>
                <c:pt idx="2591">
                  <c:v>6.0815164021083286</c:v>
                </c:pt>
                <c:pt idx="2592">
                  <c:v>6.0838951383318216</c:v>
                </c:pt>
                <c:pt idx="2593">
                  <c:v>6.0862759181431363</c:v>
                </c:pt>
                <c:pt idx="2594">
                  <c:v>6.0886675970894952</c:v>
                </c:pt>
                <c:pt idx="2595">
                  <c:v>6.091048376900809</c:v>
                </c:pt>
                <c:pt idx="2596">
                  <c:v>6.0934230259486606</c:v>
                </c:pt>
                <c:pt idx="2597">
                  <c:v>6.0957963126046311</c:v>
                </c:pt>
                <c:pt idx="2598">
                  <c:v>6.0981920787266324</c:v>
                </c:pt>
                <c:pt idx="2599">
                  <c:v>6.1005735397338867</c:v>
                </c:pt>
                <c:pt idx="2600">
                  <c:v>6.1029413768223355</c:v>
                </c:pt>
                <c:pt idx="2601">
                  <c:v>6.1053296497889926</c:v>
                </c:pt>
                <c:pt idx="2602">
                  <c:v>6.1077151979718884</c:v>
                </c:pt>
                <c:pt idx="2603">
                  <c:v>6.1100843974522183</c:v>
                </c:pt>
                <c:pt idx="2604">
                  <c:v>6.112478119986398</c:v>
                </c:pt>
                <c:pt idx="2605">
                  <c:v>6.1148629869733533</c:v>
                </c:pt>
                <c:pt idx="2606">
                  <c:v>6.117243766784668</c:v>
                </c:pt>
                <c:pt idx="2607">
                  <c:v>6.1196150098528177</c:v>
                </c:pt>
                <c:pt idx="2608">
                  <c:v>6.1219951084681918</c:v>
                </c:pt>
                <c:pt idx="2609">
                  <c:v>6.1243765694754462</c:v>
                </c:pt>
                <c:pt idx="2610">
                  <c:v>6.1267696108136853</c:v>
                </c:pt>
                <c:pt idx="2611">
                  <c:v>6.1291415350777756</c:v>
                </c:pt>
                <c:pt idx="2612">
                  <c:v>6.131524358476911</c:v>
                </c:pt>
                <c:pt idx="2613">
                  <c:v>6.1339037758963446</c:v>
                </c:pt>
                <c:pt idx="2614">
                  <c:v>6.1362804685320169</c:v>
                </c:pt>
                <c:pt idx="2615">
                  <c:v>6.1386517116001675</c:v>
                </c:pt>
                <c:pt idx="2616">
                  <c:v>6.1410413469587048</c:v>
                </c:pt>
                <c:pt idx="2617">
                  <c:v>6.143430982317243</c:v>
                </c:pt>
                <c:pt idx="2618">
                  <c:v>6.1458029065813333</c:v>
                </c:pt>
                <c:pt idx="2619">
                  <c:v>6.1481864111764084</c:v>
                </c:pt>
                <c:pt idx="2620">
                  <c:v>6.1505692345755438</c:v>
                </c:pt>
                <c:pt idx="2621">
                  <c:v>6.1529541015625</c:v>
                </c:pt>
                <c:pt idx="2622">
                  <c:v>6.1553253446306497</c:v>
                </c:pt>
                <c:pt idx="2623">
                  <c:v>6.1577061244419644</c:v>
                </c:pt>
                <c:pt idx="2624">
                  <c:v>6.1600923538208008</c:v>
                </c:pt>
                <c:pt idx="2625">
                  <c:v>6.1624765396118164</c:v>
                </c:pt>
                <c:pt idx="2626">
                  <c:v>6.1648532322474887</c:v>
                </c:pt>
                <c:pt idx="2627">
                  <c:v>6.1672265189034592</c:v>
                </c:pt>
                <c:pt idx="2628">
                  <c:v>6.1696195602416992</c:v>
                </c:pt>
                <c:pt idx="2629">
                  <c:v>6.1720023836408338</c:v>
                </c:pt>
                <c:pt idx="2630">
                  <c:v>6.1743770326886853</c:v>
                </c:pt>
                <c:pt idx="2631">
                  <c:v>6.1767557689121793</c:v>
                </c:pt>
                <c:pt idx="2632">
                  <c:v>6.1791419982910156</c:v>
                </c:pt>
                <c:pt idx="2633">
                  <c:v>6.1815316336495529</c:v>
                </c:pt>
                <c:pt idx="2634">
                  <c:v>6.1839001519339423</c:v>
                </c:pt>
                <c:pt idx="2635">
                  <c:v>6.1862897872924805</c:v>
                </c:pt>
                <c:pt idx="2636">
                  <c:v>6.188664436340332</c:v>
                </c:pt>
                <c:pt idx="2637">
                  <c:v>6.1910472597394666</c:v>
                </c:pt>
                <c:pt idx="2638">
                  <c:v>6.1934116908482144</c:v>
                </c:pt>
                <c:pt idx="2639">
                  <c:v>6.1958020074026923</c:v>
                </c:pt>
                <c:pt idx="2640">
                  <c:v>6.1981848308018277</c:v>
                </c:pt>
                <c:pt idx="2641">
                  <c:v>6.2005628858293802</c:v>
                </c:pt>
                <c:pt idx="2642">
                  <c:v>6.2029457092285156</c:v>
                </c:pt>
                <c:pt idx="2643">
                  <c:v>6.205336706978934</c:v>
                </c:pt>
                <c:pt idx="2644">
                  <c:v>6.207710674830845</c:v>
                </c:pt>
                <c:pt idx="2645">
                  <c:v>6.2100880486624579</c:v>
                </c:pt>
                <c:pt idx="2646">
                  <c:v>6.2124654224940707</c:v>
                </c:pt>
                <c:pt idx="2647">
                  <c:v>6.2148625510079514</c:v>
                </c:pt>
                <c:pt idx="2648">
                  <c:v>6.2172399248395642</c:v>
                </c:pt>
                <c:pt idx="2649">
                  <c:v>6.2196166174752365</c:v>
                </c:pt>
                <c:pt idx="2650">
                  <c:v>6.2219933101109097</c:v>
                </c:pt>
                <c:pt idx="2651">
                  <c:v>6.2243822642735074</c:v>
                </c:pt>
                <c:pt idx="2652">
                  <c:v>6.2267596381051193</c:v>
                </c:pt>
                <c:pt idx="2653">
                  <c:v>6.2291390555245529</c:v>
                </c:pt>
                <c:pt idx="2654">
                  <c:v>6.2315164293561658</c:v>
                </c:pt>
                <c:pt idx="2655">
                  <c:v>6.2339087894984653</c:v>
                </c:pt>
                <c:pt idx="2656">
                  <c:v>6.2362868445260178</c:v>
                </c:pt>
                <c:pt idx="2657">
                  <c:v>6.238663537161691</c:v>
                </c:pt>
                <c:pt idx="2658">
                  <c:v>6.2410484041486463</c:v>
                </c:pt>
                <c:pt idx="2659">
                  <c:v>6.2434359959193637</c:v>
                </c:pt>
                <c:pt idx="2660">
                  <c:v>6.2458072389875134</c:v>
                </c:pt>
                <c:pt idx="2661">
                  <c:v>6.2481852940150668</c:v>
                </c:pt>
                <c:pt idx="2662">
                  <c:v>6.2505694798060825</c:v>
                </c:pt>
                <c:pt idx="2663">
                  <c:v>6.252952303205217</c:v>
                </c:pt>
                <c:pt idx="2664">
                  <c:v>6.2553235462733676</c:v>
                </c:pt>
                <c:pt idx="2665">
                  <c:v>6.2577104568481445</c:v>
                </c:pt>
                <c:pt idx="2666">
                  <c:v>6.2600946426391602</c:v>
                </c:pt>
                <c:pt idx="2667">
                  <c:v>6.262480190822056</c:v>
                </c:pt>
                <c:pt idx="2668">
                  <c:v>6.2648473467145642</c:v>
                </c:pt>
                <c:pt idx="2669">
                  <c:v>6.2672315325055798</c:v>
                </c:pt>
                <c:pt idx="2670">
                  <c:v>6.2696157182965955</c:v>
                </c:pt>
                <c:pt idx="2671">
                  <c:v>6.2720012664794922</c:v>
                </c:pt>
                <c:pt idx="2672">
                  <c:v>6.2743704659598212</c:v>
                </c:pt>
                <c:pt idx="2673">
                  <c:v>6.2767689568655829</c:v>
                </c:pt>
                <c:pt idx="2674">
                  <c:v>6.2791354315621506</c:v>
                </c:pt>
                <c:pt idx="2675">
                  <c:v>6.2815202985491068</c:v>
                </c:pt>
                <c:pt idx="2676">
                  <c:v>6.2838963099888394</c:v>
                </c:pt>
                <c:pt idx="2677">
                  <c:v>6.2862859453473767</c:v>
                </c:pt>
                <c:pt idx="2678">
                  <c:v>6.2886694499424527</c:v>
                </c:pt>
                <c:pt idx="2679">
                  <c:v>6.291054316929408</c:v>
                </c:pt>
                <c:pt idx="2680">
                  <c:v>6.2934207916259766</c:v>
                </c:pt>
                <c:pt idx="2681">
                  <c:v>6.2958192825317383</c:v>
                </c:pt>
                <c:pt idx="2682">
                  <c:v>6.298185757228306</c:v>
                </c:pt>
                <c:pt idx="2683">
                  <c:v>6.3005706242152621</c:v>
                </c:pt>
                <c:pt idx="2684">
                  <c:v>6.3029459544590543</c:v>
                </c:pt>
                <c:pt idx="2685">
                  <c:v>6.3053335462297708</c:v>
                </c:pt>
                <c:pt idx="2686">
                  <c:v>6.3077102388654431</c:v>
                </c:pt>
                <c:pt idx="2687">
                  <c:v>6.310087612697056</c:v>
                </c:pt>
                <c:pt idx="2688">
                  <c:v>6.3124643053327283</c:v>
                </c:pt>
                <c:pt idx="2689">
                  <c:v>6.31486279623849</c:v>
                </c:pt>
                <c:pt idx="2690">
                  <c:v>6.3172313145228793</c:v>
                </c:pt>
                <c:pt idx="2691">
                  <c:v>6.3196120943341931</c:v>
                </c:pt>
                <c:pt idx="2692">
                  <c:v>6.3219928741455078</c:v>
                </c:pt>
                <c:pt idx="2693">
                  <c:v>6.3243872778756272</c:v>
                </c:pt>
                <c:pt idx="2694">
                  <c:v>6.3267503465924939</c:v>
                </c:pt>
                <c:pt idx="2695">
                  <c:v>6.3291427067347934</c:v>
                </c:pt>
                <c:pt idx="2696">
                  <c:v>6.3315248489379883</c:v>
                </c:pt>
                <c:pt idx="2697">
                  <c:v>6.3339069911411832</c:v>
                </c:pt>
                <c:pt idx="2698">
                  <c:v>6.3362727846418103</c:v>
                </c:pt>
                <c:pt idx="2699">
                  <c:v>6.3386596952165872</c:v>
                </c:pt>
                <c:pt idx="2700">
                  <c:v>6.3410466057913641</c:v>
                </c:pt>
                <c:pt idx="2701">
                  <c:v>6.3434294291904996</c:v>
                </c:pt>
                <c:pt idx="2702">
                  <c:v>6.3458033970424106</c:v>
                </c:pt>
                <c:pt idx="2703">
                  <c:v>6.3481957571847092</c:v>
                </c:pt>
                <c:pt idx="2704">
                  <c:v>6.3505697250366211</c:v>
                </c:pt>
                <c:pt idx="2705">
                  <c:v>6.3529498236519943</c:v>
                </c:pt>
                <c:pt idx="2706">
                  <c:v>6.3553237915039062</c:v>
                </c:pt>
                <c:pt idx="2707">
                  <c:v>6.3577154704502652</c:v>
                </c:pt>
                <c:pt idx="2708">
                  <c:v>6.3601016998291016</c:v>
                </c:pt>
                <c:pt idx="2709">
                  <c:v>6.3624736240931918</c:v>
                </c:pt>
                <c:pt idx="2710">
                  <c:v>6.3648530415126254</c:v>
                </c:pt>
                <c:pt idx="2711">
                  <c:v>6.367240633283342</c:v>
                </c:pt>
                <c:pt idx="2712">
                  <c:v>6.3696105139596115</c:v>
                </c:pt>
                <c:pt idx="2713">
                  <c:v>6.3719946997506272</c:v>
                </c:pt>
                <c:pt idx="2714">
                  <c:v>6.3743713923863004</c:v>
                </c:pt>
                <c:pt idx="2715">
                  <c:v>6.3767644337245395</c:v>
                </c:pt>
                <c:pt idx="2716">
                  <c:v>6.3791431699480325</c:v>
                </c:pt>
                <c:pt idx="2717">
                  <c:v>6.3815164566040039</c:v>
                </c:pt>
                <c:pt idx="2718">
                  <c:v>6.3838917868477951</c:v>
                </c:pt>
                <c:pt idx="2719">
                  <c:v>6.3862848281860352</c:v>
                </c:pt>
                <c:pt idx="2720">
                  <c:v>6.3886683327811102</c:v>
                </c:pt>
                <c:pt idx="2721">
                  <c:v>6.391036169869559</c:v>
                </c:pt>
                <c:pt idx="2722">
                  <c:v>6.3934244428362161</c:v>
                </c:pt>
                <c:pt idx="2723">
                  <c:v>6.3958120346069336</c:v>
                </c:pt>
                <c:pt idx="2724">
                  <c:v>6.398180552891322</c:v>
                </c:pt>
                <c:pt idx="2725">
                  <c:v>6.4005756378173828</c:v>
                </c:pt>
                <c:pt idx="2726">
                  <c:v>6.4029584612165173</c:v>
                </c:pt>
                <c:pt idx="2727">
                  <c:v>6.405342647007533</c:v>
                </c:pt>
                <c:pt idx="2728">
                  <c:v>6.4077098029000412</c:v>
                </c:pt>
                <c:pt idx="2729">
                  <c:v>6.4100912639072964</c:v>
                </c:pt>
                <c:pt idx="2730">
                  <c:v>6.4124734061104904</c:v>
                </c:pt>
                <c:pt idx="2731">
                  <c:v>6.4148644038609097</c:v>
                </c:pt>
                <c:pt idx="2732">
                  <c:v>6.4172349657331189</c:v>
                </c:pt>
                <c:pt idx="2733">
                  <c:v>6.4196177891322543</c:v>
                </c:pt>
                <c:pt idx="2734">
                  <c:v>6.4219965253557474</c:v>
                </c:pt>
                <c:pt idx="2735">
                  <c:v>6.4243711744035989</c:v>
                </c:pt>
                <c:pt idx="2736">
                  <c:v>6.4267458234514505</c:v>
                </c:pt>
                <c:pt idx="2737">
                  <c:v>6.4291361400059293</c:v>
                </c:pt>
                <c:pt idx="2738">
                  <c:v>6.4315230505807053</c:v>
                </c:pt>
                <c:pt idx="2739">
                  <c:v>6.4338942936488559</c:v>
                </c:pt>
                <c:pt idx="2740">
                  <c:v>6.4362784794398715</c:v>
                </c:pt>
                <c:pt idx="2741">
                  <c:v>6.4386640276227673</c:v>
                </c:pt>
                <c:pt idx="2742">
                  <c:v>6.4410488946097235</c:v>
                </c:pt>
                <c:pt idx="2743">
                  <c:v>6.4434228624616345</c:v>
                </c:pt>
                <c:pt idx="2744">
                  <c:v>6.4458002362932474</c:v>
                </c:pt>
                <c:pt idx="2745">
                  <c:v>6.4481885092599045</c:v>
                </c:pt>
                <c:pt idx="2746">
                  <c:v>6.4505726950509201</c:v>
                </c:pt>
                <c:pt idx="2747">
                  <c:v>6.4529487064906528</c:v>
                </c:pt>
                <c:pt idx="2748">
                  <c:v>6.4553213119506836</c:v>
                </c:pt>
                <c:pt idx="2749">
                  <c:v>6.4577150344848633</c:v>
                </c:pt>
                <c:pt idx="2750">
                  <c:v>6.4600964954921176</c:v>
                </c:pt>
                <c:pt idx="2751">
                  <c:v>6.4624711445399692</c:v>
                </c:pt>
                <c:pt idx="2752">
                  <c:v>6.464851924351283</c:v>
                </c:pt>
                <c:pt idx="2753">
                  <c:v>6.467240197317941</c:v>
                </c:pt>
                <c:pt idx="2754">
                  <c:v>6.4696264266967773</c:v>
                </c:pt>
                <c:pt idx="2755">
                  <c:v>6.4719956261771063</c:v>
                </c:pt>
                <c:pt idx="2756">
                  <c:v>6.4743859427315842</c:v>
                </c:pt>
                <c:pt idx="2757">
                  <c:v>6.4767626353672574</c:v>
                </c:pt>
                <c:pt idx="2758">
                  <c:v>6.4791447775704514</c:v>
                </c:pt>
                <c:pt idx="2759">
                  <c:v>6.4815092086791992</c:v>
                </c:pt>
                <c:pt idx="2760">
                  <c:v>6.4839015688214978</c:v>
                </c:pt>
                <c:pt idx="2761">
                  <c:v>6.4862823486328125</c:v>
                </c:pt>
                <c:pt idx="2762">
                  <c:v>6.4886569976806641</c:v>
                </c:pt>
                <c:pt idx="2763">
                  <c:v>6.4910411834716797</c:v>
                </c:pt>
                <c:pt idx="2764">
                  <c:v>6.4934321812220981</c:v>
                </c:pt>
                <c:pt idx="2765">
                  <c:v>6.4958054678780686</c:v>
                </c:pt>
                <c:pt idx="2766">
                  <c:v>6.4981821605137418</c:v>
                </c:pt>
                <c:pt idx="2767">
                  <c:v>6.5005608967372348</c:v>
                </c:pt>
                <c:pt idx="2768">
                  <c:v>6.5029559816632947</c:v>
                </c:pt>
                <c:pt idx="2769">
                  <c:v>6.5053347178867886</c:v>
                </c:pt>
                <c:pt idx="2770">
                  <c:v>6.5077120917184006</c:v>
                </c:pt>
                <c:pt idx="2771">
                  <c:v>6.5100894655500134</c:v>
                </c:pt>
                <c:pt idx="2772">
                  <c:v>6.5124763761247904</c:v>
                </c:pt>
                <c:pt idx="2773">
                  <c:v>6.5148557935442239</c:v>
                </c:pt>
                <c:pt idx="2774">
                  <c:v>6.517234529767717</c:v>
                </c:pt>
                <c:pt idx="2775">
                  <c:v>6.5196132659912109</c:v>
                </c:pt>
                <c:pt idx="2776">
                  <c:v>6.5220049449375699</c:v>
                </c:pt>
                <c:pt idx="2777">
                  <c:v>6.5243829999651224</c:v>
                </c:pt>
                <c:pt idx="2778">
                  <c:v>6.5267596926007947</c:v>
                </c:pt>
                <c:pt idx="2779">
                  <c:v>6.5291438783918103</c:v>
                </c:pt>
                <c:pt idx="2780">
                  <c:v>6.5315314701625278</c:v>
                </c:pt>
                <c:pt idx="2781">
                  <c:v>6.5339006696428568</c:v>
                </c:pt>
                <c:pt idx="2782">
                  <c:v>6.5362794058663498</c:v>
                </c:pt>
                <c:pt idx="2783">
                  <c:v>6.5386649540492465</c:v>
                </c:pt>
                <c:pt idx="2784">
                  <c:v>6.5410450526646207</c:v>
                </c:pt>
                <c:pt idx="2785">
                  <c:v>6.5434197017124722</c:v>
                </c:pt>
                <c:pt idx="2786">
                  <c:v>6.545805249895368</c:v>
                </c:pt>
                <c:pt idx="2787">
                  <c:v>6.5481867109026224</c:v>
                </c:pt>
                <c:pt idx="2788">
                  <c:v>6.5505722590855191</c:v>
                </c:pt>
                <c:pt idx="2789">
                  <c:v>6.5529421397617886</c:v>
                </c:pt>
                <c:pt idx="2790">
                  <c:v>6.5553276879446845</c:v>
                </c:pt>
                <c:pt idx="2791">
                  <c:v>6.5577118737357001</c:v>
                </c:pt>
                <c:pt idx="2792">
                  <c:v>6.5600960595267157</c:v>
                </c:pt>
                <c:pt idx="2793">
                  <c:v>6.562464577811105</c:v>
                </c:pt>
                <c:pt idx="2794">
                  <c:v>6.564864431108747</c:v>
                </c:pt>
                <c:pt idx="2795">
                  <c:v>6.567230224609375</c:v>
                </c:pt>
                <c:pt idx="2796">
                  <c:v>6.5696150915963303</c:v>
                </c:pt>
                <c:pt idx="2797">
                  <c:v>6.5719897406441818</c:v>
                </c:pt>
                <c:pt idx="2798">
                  <c:v>6.5743800571986606</c:v>
                </c:pt>
                <c:pt idx="2799">
                  <c:v>6.5767642429896762</c:v>
                </c:pt>
                <c:pt idx="2800">
                  <c:v>6.5791470663888107</c:v>
                </c:pt>
                <c:pt idx="2801">
                  <c:v>6.5815155846732001</c:v>
                </c:pt>
                <c:pt idx="2802">
                  <c:v>6.5839120319911411</c:v>
                </c:pt>
                <c:pt idx="2803">
                  <c:v>6.5862819126674106</c:v>
                </c:pt>
                <c:pt idx="2804">
                  <c:v>6.5886660984584262</c:v>
                </c:pt>
                <c:pt idx="2805">
                  <c:v>6.5910434722900391</c:v>
                </c:pt>
                <c:pt idx="2806">
                  <c:v>6.5934310640607556</c:v>
                </c:pt>
                <c:pt idx="2807">
                  <c:v>6.5958063943045477</c:v>
                </c:pt>
                <c:pt idx="2808">
                  <c:v>6.5981851305280408</c:v>
                </c:pt>
                <c:pt idx="2809">
                  <c:v>6.6005625043596536</c:v>
                </c:pt>
                <c:pt idx="2810">
                  <c:v>6.6029589516775946</c:v>
                </c:pt>
                <c:pt idx="2811">
                  <c:v>6.6053267887660434</c:v>
                </c:pt>
                <c:pt idx="2812">
                  <c:v>6.6077089309692383</c:v>
                </c:pt>
                <c:pt idx="2813">
                  <c:v>6.6100890295846115</c:v>
                </c:pt>
                <c:pt idx="2814">
                  <c:v>6.6124827521187912</c:v>
                </c:pt>
                <c:pt idx="2815">
                  <c:v>6.6148451396397183</c:v>
                </c:pt>
                <c:pt idx="2816">
                  <c:v>6.6172381809779575</c:v>
                </c:pt>
                <c:pt idx="2817">
                  <c:v>6.6196203231811523</c:v>
                </c:pt>
                <c:pt idx="2818">
                  <c:v>6.6220017841884067</c:v>
                </c:pt>
                <c:pt idx="2819">
                  <c:v>6.6243675776890347</c:v>
                </c:pt>
                <c:pt idx="2820">
                  <c:v>6.6267578942435126</c:v>
                </c:pt>
                <c:pt idx="2821">
                  <c:v>6.6291400364467075</c:v>
                </c:pt>
                <c:pt idx="2822">
                  <c:v>6.6315262658255438</c:v>
                </c:pt>
                <c:pt idx="2823">
                  <c:v>6.6338995524815152</c:v>
                </c:pt>
                <c:pt idx="2824">
                  <c:v>6.6362939562116345</c:v>
                </c:pt>
                <c:pt idx="2825">
                  <c:v>6.6386679240635464</c:v>
                </c:pt>
                <c:pt idx="2826">
                  <c:v>6.6410466602870395</c:v>
                </c:pt>
                <c:pt idx="2827">
                  <c:v>6.6434219905308316</c:v>
                </c:pt>
                <c:pt idx="2828">
                  <c:v>6.6458116258893689</c:v>
                </c:pt>
                <c:pt idx="2829">
                  <c:v>6.6481964928763251</c:v>
                </c:pt>
                <c:pt idx="2830">
                  <c:v>6.6505677359444748</c:v>
                </c:pt>
                <c:pt idx="2831">
                  <c:v>6.6529464721679688</c:v>
                </c:pt>
                <c:pt idx="2832">
                  <c:v>6.6553347451346259</c:v>
                </c:pt>
                <c:pt idx="2833">
                  <c:v>6.6577059882027756</c:v>
                </c:pt>
                <c:pt idx="2834">
                  <c:v>6.6600874492100308</c:v>
                </c:pt>
                <c:pt idx="2835">
                  <c:v>6.6624668666294644</c:v>
                </c:pt>
                <c:pt idx="2836">
                  <c:v>6.6648599079677036</c:v>
                </c:pt>
                <c:pt idx="2837">
                  <c:v>6.6672379629952561</c:v>
                </c:pt>
                <c:pt idx="2838">
                  <c:v>6.6696139744349887</c:v>
                </c:pt>
                <c:pt idx="2839">
                  <c:v>6.6719879422868997</c:v>
                </c:pt>
                <c:pt idx="2840">
                  <c:v>6.6743816648210794</c:v>
                </c:pt>
                <c:pt idx="2841">
                  <c:v>6.6767624446323941</c:v>
                </c:pt>
                <c:pt idx="2842">
                  <c:v>6.6791309629167825</c:v>
                </c:pt>
                <c:pt idx="2843">
                  <c:v>6.6815199170793802</c:v>
                </c:pt>
                <c:pt idx="2844">
                  <c:v>6.6839068276541571</c:v>
                </c:pt>
                <c:pt idx="2845">
                  <c:v>6.6862733023507248</c:v>
                </c:pt>
                <c:pt idx="2846">
                  <c:v>6.6886663436889648</c:v>
                </c:pt>
                <c:pt idx="2847">
                  <c:v>6.6910518918718607</c:v>
                </c:pt>
                <c:pt idx="2848">
                  <c:v>6.6934347152709961</c:v>
                </c:pt>
                <c:pt idx="2849">
                  <c:v>6.6958025523594449</c:v>
                </c:pt>
                <c:pt idx="2850">
                  <c:v>6.6981846945626389</c:v>
                </c:pt>
                <c:pt idx="2851">
                  <c:v>6.7005668367658338</c:v>
                </c:pt>
                <c:pt idx="2852">
                  <c:v>6.7029605593000134</c:v>
                </c:pt>
                <c:pt idx="2853">
                  <c:v>6.705330439976283</c:v>
                </c:pt>
                <c:pt idx="2854">
                  <c:v>6.7077146257672986</c:v>
                </c:pt>
                <c:pt idx="2855">
                  <c:v>6.7100913184029709</c:v>
                </c:pt>
                <c:pt idx="2856">
                  <c:v>6.7124673298427036</c:v>
                </c:pt>
                <c:pt idx="2857">
                  <c:v>6.7148419788905551</c:v>
                </c:pt>
                <c:pt idx="2858">
                  <c:v>6.7172309330531528</c:v>
                </c:pt>
                <c:pt idx="2859">
                  <c:v>6.7196171624319891</c:v>
                </c:pt>
                <c:pt idx="2860">
                  <c:v>6.7219884055001389</c:v>
                </c:pt>
                <c:pt idx="2861">
                  <c:v>6.724373272487095</c:v>
                </c:pt>
                <c:pt idx="2862">
                  <c:v>6.7267588206699918</c:v>
                </c:pt>
                <c:pt idx="2863">
                  <c:v>6.7291430064610074</c:v>
                </c:pt>
                <c:pt idx="2864">
                  <c:v>6.7315162931169779</c:v>
                </c:pt>
                <c:pt idx="2865">
                  <c:v>6.7338936669485907</c:v>
                </c:pt>
                <c:pt idx="2866">
                  <c:v>6.7362819399152478</c:v>
                </c:pt>
                <c:pt idx="2867">
                  <c:v>6.7386654445103238</c:v>
                </c:pt>
                <c:pt idx="2868">
                  <c:v>6.7410448619297574</c:v>
                </c:pt>
                <c:pt idx="2869">
                  <c:v>6.7434174673897873</c:v>
                </c:pt>
                <c:pt idx="2870">
                  <c:v>6.7458105087280273</c:v>
                </c:pt>
                <c:pt idx="2871">
                  <c:v>6.7481933321271619</c:v>
                </c:pt>
                <c:pt idx="2872">
                  <c:v>6.750568662370954</c:v>
                </c:pt>
                <c:pt idx="2873">
                  <c:v>6.7529480797903876</c:v>
                </c:pt>
                <c:pt idx="2874">
                  <c:v>6.7553370339529852</c:v>
                </c:pt>
                <c:pt idx="2875">
                  <c:v>6.7577225821358811</c:v>
                </c:pt>
                <c:pt idx="2876">
                  <c:v>6.7600924628121506</c:v>
                </c:pt>
                <c:pt idx="2877">
                  <c:v>6.7624807357788086</c:v>
                </c:pt>
                <c:pt idx="2878">
                  <c:v>6.7648581096104214</c:v>
                </c:pt>
                <c:pt idx="2879">
                  <c:v>6.7672368458339145</c:v>
                </c:pt>
                <c:pt idx="2880">
                  <c:v>6.7696033205304822</c:v>
                </c:pt>
                <c:pt idx="2881">
                  <c:v>6.7719963618687222</c:v>
                </c:pt>
                <c:pt idx="2882">
                  <c:v>6.774377141680036</c:v>
                </c:pt>
                <c:pt idx="2883">
                  <c:v>6.7767531531197678</c:v>
                </c:pt>
                <c:pt idx="2884">
                  <c:v>6.7791373389107834</c:v>
                </c:pt>
                <c:pt idx="2885">
                  <c:v>6.7815276554652621</c:v>
                </c:pt>
                <c:pt idx="2886">
                  <c:v>6.7839023045131137</c:v>
                </c:pt>
                <c:pt idx="2887">
                  <c:v>6.7862796783447266</c:v>
                </c:pt>
                <c:pt idx="2888">
                  <c:v>6.7886577333722791</c:v>
                </c:pt>
                <c:pt idx="2889">
                  <c:v>6.7910514559064588</c:v>
                </c:pt>
                <c:pt idx="2890">
                  <c:v>6.7934315545218329</c:v>
                </c:pt>
                <c:pt idx="2891">
                  <c:v>6.795806884765625</c:v>
                </c:pt>
                <c:pt idx="2892">
                  <c:v>6.798185620989118</c:v>
                </c:pt>
                <c:pt idx="2893">
                  <c:v>6.8005704879760742</c:v>
                </c:pt>
                <c:pt idx="2894">
                  <c:v>6.8029485430036267</c:v>
                </c:pt>
                <c:pt idx="2895">
                  <c:v>6.8053265980311801</c:v>
                </c:pt>
                <c:pt idx="2896">
                  <c:v>6.8077080590384345</c:v>
                </c:pt>
                <c:pt idx="2897">
                  <c:v>6.8100970132010321</c:v>
                </c:pt>
                <c:pt idx="2898">
                  <c:v>6.8124777930123459</c:v>
                </c:pt>
                <c:pt idx="2899">
                  <c:v>6.814853123256138</c:v>
                </c:pt>
                <c:pt idx="2900">
                  <c:v>6.8172366278512131</c:v>
                </c:pt>
                <c:pt idx="2901">
                  <c:v>6.8196276256016324</c:v>
                </c:pt>
                <c:pt idx="2902">
                  <c:v>6.8219947814941406</c:v>
                </c:pt>
                <c:pt idx="2903">
                  <c:v>6.8243748801095139</c:v>
                </c:pt>
                <c:pt idx="2904">
                  <c:v>6.8267604282924106</c:v>
                </c:pt>
                <c:pt idx="2905">
                  <c:v>6.8291412081037244</c:v>
                </c:pt>
                <c:pt idx="2906">
                  <c:v>6.8315151759556363</c:v>
                </c:pt>
                <c:pt idx="2907">
                  <c:v>6.8339014053344727</c:v>
                </c:pt>
                <c:pt idx="2908">
                  <c:v>6.8362842287336072</c:v>
                </c:pt>
                <c:pt idx="2909">
                  <c:v>6.8386684145246228</c:v>
                </c:pt>
                <c:pt idx="2910">
                  <c:v>6.8410369328090121</c:v>
                </c:pt>
                <c:pt idx="2911">
                  <c:v>6.8434211186000278</c:v>
                </c:pt>
                <c:pt idx="2912">
                  <c:v>6.8458066667829236</c:v>
                </c:pt>
                <c:pt idx="2913">
                  <c:v>6.848189490182059</c:v>
                </c:pt>
                <c:pt idx="2914">
                  <c:v>6.8505607332502088</c:v>
                </c:pt>
                <c:pt idx="2915">
                  <c:v>6.852959905351911</c:v>
                </c:pt>
                <c:pt idx="2916">
                  <c:v>6.8553256988525391</c:v>
                </c:pt>
                <c:pt idx="2917">
                  <c:v>6.8577098846435547</c:v>
                </c:pt>
                <c:pt idx="2918">
                  <c:v>6.860086577279227</c:v>
                </c:pt>
                <c:pt idx="2919">
                  <c:v>6.8624782562255859</c:v>
                </c:pt>
                <c:pt idx="2920">
                  <c:v>6.8648610796247205</c:v>
                </c:pt>
                <c:pt idx="2921">
                  <c:v>6.8672445842197964</c:v>
                </c:pt>
                <c:pt idx="2922">
                  <c:v>6.8696137837001254</c:v>
                </c:pt>
                <c:pt idx="2923">
                  <c:v>6.8720109122140061</c:v>
                </c:pt>
                <c:pt idx="2924">
                  <c:v>6.8743794304983954</c:v>
                </c:pt>
                <c:pt idx="2925">
                  <c:v>6.8767595291137695</c:v>
                </c:pt>
                <c:pt idx="2926">
                  <c:v>6.879137584141322</c:v>
                </c:pt>
                <c:pt idx="2927">
                  <c:v>6.8815251759120395</c:v>
                </c:pt>
                <c:pt idx="2928">
                  <c:v>6.8838998249598911</c:v>
                </c:pt>
                <c:pt idx="2929">
                  <c:v>6.8862799235752652</c:v>
                </c:pt>
                <c:pt idx="2930">
                  <c:v>6.888655935014997</c:v>
                </c:pt>
                <c:pt idx="2931">
                  <c:v>6.8910537447248181</c:v>
                </c:pt>
                <c:pt idx="2932">
                  <c:v>6.8934202194213867</c:v>
                </c:pt>
                <c:pt idx="2933">
                  <c:v>6.8958044052124023</c:v>
                </c:pt>
                <c:pt idx="2934">
                  <c:v>6.8981865474155972</c:v>
                </c:pt>
                <c:pt idx="2935">
                  <c:v>6.9005802699497769</c:v>
                </c:pt>
                <c:pt idx="2936">
                  <c:v>6.9029419762747626</c:v>
                </c:pt>
                <c:pt idx="2937">
                  <c:v>6.9053350176130017</c:v>
                </c:pt>
                <c:pt idx="2938">
                  <c:v>6.9077164786202561</c:v>
                </c:pt>
                <c:pt idx="2939">
                  <c:v>6.9100986208234509</c:v>
                </c:pt>
                <c:pt idx="2940">
                  <c:v>6.912464414324079</c:v>
                </c:pt>
                <c:pt idx="2941">
                  <c:v>6.9148526872907361</c:v>
                </c:pt>
                <c:pt idx="2942">
                  <c:v>6.9172361918858121</c:v>
                </c:pt>
                <c:pt idx="2943">
                  <c:v>6.9196183340890061</c:v>
                </c:pt>
                <c:pt idx="2944">
                  <c:v>6.9219943455287387</c:v>
                </c:pt>
                <c:pt idx="2945">
                  <c:v>6.9243880680629184</c:v>
                </c:pt>
                <c:pt idx="2946">
                  <c:v>6.9267613547188889</c:v>
                </c:pt>
                <c:pt idx="2947">
                  <c:v>6.9291407721383225</c:v>
                </c:pt>
                <c:pt idx="2948">
                  <c:v>6.9315147399902344</c:v>
                </c:pt>
                <c:pt idx="2949">
                  <c:v>6.9339064189365933</c:v>
                </c:pt>
                <c:pt idx="2950">
                  <c:v>6.9362926483154297</c:v>
                </c:pt>
                <c:pt idx="2951">
                  <c:v>6.9386632101876389</c:v>
                </c:pt>
                <c:pt idx="2952">
                  <c:v>6.9410392216273715</c:v>
                </c:pt>
                <c:pt idx="2953">
                  <c:v>6.9434309005737305</c:v>
                </c:pt>
                <c:pt idx="2954">
                  <c:v>6.9457994188581189</c:v>
                </c:pt>
                <c:pt idx="2955">
                  <c:v>6.9481849670410156</c:v>
                </c:pt>
                <c:pt idx="2956">
                  <c:v>6.9505630220685681</c:v>
                </c:pt>
                <c:pt idx="2957">
                  <c:v>6.9529553822108676</c:v>
                </c:pt>
                <c:pt idx="2958">
                  <c:v>6.9553327560424805</c:v>
                </c:pt>
                <c:pt idx="2959">
                  <c:v>6.9577080862862717</c:v>
                </c:pt>
                <c:pt idx="2960">
                  <c:v>6.9600820541381836</c:v>
                </c:pt>
                <c:pt idx="2961">
                  <c:v>6.9624757766723633</c:v>
                </c:pt>
                <c:pt idx="2962">
                  <c:v>6.9648579188755582</c:v>
                </c:pt>
                <c:pt idx="2963">
                  <c:v>6.9672250747680664</c:v>
                </c:pt>
                <c:pt idx="2964">
                  <c:v>6.9696140289306641</c:v>
                </c:pt>
                <c:pt idx="2965">
                  <c:v>6.972000939505441</c:v>
                </c:pt>
                <c:pt idx="2966">
                  <c:v>6.9743694577898294</c:v>
                </c:pt>
                <c:pt idx="2967">
                  <c:v>6.9767638615199496</c:v>
                </c:pt>
                <c:pt idx="2968">
                  <c:v>6.9791473661150247</c:v>
                </c:pt>
                <c:pt idx="2969">
                  <c:v>6.9815329142979214</c:v>
                </c:pt>
                <c:pt idx="2970">
                  <c:v>6.9838987077985486</c:v>
                </c:pt>
                <c:pt idx="2971">
                  <c:v>6.9862835747855048</c:v>
                </c:pt>
                <c:pt idx="2972">
                  <c:v>6.9886636734008789</c:v>
                </c:pt>
                <c:pt idx="2973">
                  <c:v>6.991056714739118</c:v>
                </c:pt>
                <c:pt idx="2974">
                  <c:v>6.993425914219447</c:v>
                </c:pt>
                <c:pt idx="2975">
                  <c:v>6.9958101000104627</c:v>
                </c:pt>
                <c:pt idx="2976">
                  <c:v>6.9981881550380161</c:v>
                </c:pt>
                <c:pt idx="2977">
                  <c:v>7.0005621228899271</c:v>
                </c:pt>
                <c:pt idx="2978">
                  <c:v>7.0029367719377786</c:v>
                </c:pt>
                <c:pt idx="2979">
                  <c:v>7.0053270884922574</c:v>
                </c:pt>
                <c:pt idx="2980">
                  <c:v>7.0077146802629739</c:v>
                </c:pt>
                <c:pt idx="2981">
                  <c:v>7.0100866045270642</c:v>
                </c:pt>
                <c:pt idx="2982">
                  <c:v>7.0124707903180798</c:v>
                </c:pt>
                <c:pt idx="2983">
                  <c:v>7.0148577008928568</c:v>
                </c:pt>
                <c:pt idx="2984">
                  <c:v>7.0172405242919922</c:v>
                </c:pt>
                <c:pt idx="2985">
                  <c:v>7.0196158545357834</c:v>
                </c:pt>
                <c:pt idx="2986">
                  <c:v>7.021990503583635</c:v>
                </c:pt>
                <c:pt idx="2987">
                  <c:v>7.0243808201381137</c:v>
                </c:pt>
                <c:pt idx="2988">
                  <c:v>7.0267629623413086</c:v>
                </c:pt>
                <c:pt idx="2989">
                  <c:v>7.0291396549769809</c:v>
                </c:pt>
                <c:pt idx="2990">
                  <c:v>7.0315129416329514</c:v>
                </c:pt>
                <c:pt idx="2991">
                  <c:v>7.0339059829711914</c:v>
                </c:pt>
                <c:pt idx="2992">
                  <c:v>7.0362867627825052</c:v>
                </c:pt>
                <c:pt idx="2993">
                  <c:v>7.0386620930262973</c:v>
                </c:pt>
                <c:pt idx="2994">
                  <c:v>7.0410435540335516</c:v>
                </c:pt>
                <c:pt idx="2995">
                  <c:v>7.0434331893920898</c:v>
                </c:pt>
                <c:pt idx="2996">
                  <c:v>7.0458166939871649</c:v>
                </c:pt>
                <c:pt idx="2997">
                  <c:v>7.0481865746634345</c:v>
                </c:pt>
                <c:pt idx="2998">
                  <c:v>7.0505775724138529</c:v>
                </c:pt>
                <c:pt idx="2999">
                  <c:v>7.0529535838535855</c:v>
                </c:pt>
                <c:pt idx="3000">
                  <c:v>7.0553330012730191</c:v>
                </c:pt>
                <c:pt idx="3001">
                  <c:v>7.0576981135777066</c:v>
                </c:pt>
                <c:pt idx="3002">
                  <c:v>7.0600911549159457</c:v>
                </c:pt>
                <c:pt idx="3003">
                  <c:v>7.0624719347272595</c:v>
                </c:pt>
                <c:pt idx="3004">
                  <c:v>7.0648479461669922</c:v>
                </c:pt>
                <c:pt idx="3005">
                  <c:v>7.0672328131539475</c:v>
                </c:pt>
                <c:pt idx="3006">
                  <c:v>7.0696204049246649</c:v>
                </c:pt>
                <c:pt idx="3007">
                  <c:v>7.071995735168457</c:v>
                </c:pt>
                <c:pt idx="3008">
                  <c:v>7.0743724278041293</c:v>
                </c:pt>
                <c:pt idx="3009">
                  <c:v>7.0767511640276224</c:v>
                </c:pt>
                <c:pt idx="3010">
                  <c:v>7.0791455677577426</c:v>
                </c:pt>
                <c:pt idx="3011">
                  <c:v>7.0815236227852951</c:v>
                </c:pt>
                <c:pt idx="3012">
                  <c:v>7.0838996342250278</c:v>
                </c:pt>
                <c:pt idx="3013">
                  <c:v>7.0862790516444614</c:v>
                </c:pt>
                <c:pt idx="3014">
                  <c:v>7.0886652810232977</c:v>
                </c:pt>
                <c:pt idx="3015">
                  <c:v>7.0910440172467908</c:v>
                </c:pt>
                <c:pt idx="3016">
                  <c:v>7.0934234346662244</c:v>
                </c:pt>
                <c:pt idx="3017">
                  <c:v>7.0958055768694193</c:v>
                </c:pt>
                <c:pt idx="3018">
                  <c:v>7.0981952122279575</c:v>
                </c:pt>
                <c:pt idx="3019">
                  <c:v>7.1005739484514505</c:v>
                </c:pt>
                <c:pt idx="3020">
                  <c:v>7.1029499598911832</c:v>
                </c:pt>
                <c:pt idx="3021">
                  <c:v>7.1053341456821988</c:v>
                </c:pt>
                <c:pt idx="3022">
                  <c:v>7.1077217374529154</c:v>
                </c:pt>
                <c:pt idx="3023">
                  <c:v>7.1100916181291849</c:v>
                </c:pt>
                <c:pt idx="3024">
                  <c:v>7.1124710355486185</c:v>
                </c:pt>
                <c:pt idx="3025">
                  <c:v>7.1148565837315152</c:v>
                </c:pt>
                <c:pt idx="3026">
                  <c:v>7.1172346387590677</c:v>
                </c:pt>
                <c:pt idx="3027">
                  <c:v>7.1196092878069193</c:v>
                </c:pt>
                <c:pt idx="3028">
                  <c:v>7.1219975607735764</c:v>
                </c:pt>
                <c:pt idx="3029">
                  <c:v>7.1243790217808316</c:v>
                </c:pt>
                <c:pt idx="3030">
                  <c:v>7.1267632075718472</c:v>
                </c:pt>
                <c:pt idx="3031">
                  <c:v>7.1291337694440564</c:v>
                </c:pt>
                <c:pt idx="3032">
                  <c:v>7.1315186364310126</c:v>
                </c:pt>
                <c:pt idx="3033">
                  <c:v>7.1339055470057895</c:v>
                </c:pt>
                <c:pt idx="3034">
                  <c:v>7.1362863268171033</c:v>
                </c:pt>
                <c:pt idx="3035">
                  <c:v>7.1386582510811936</c:v>
                </c:pt>
                <c:pt idx="3036">
                  <c:v>7.1410546983991345</c:v>
                </c:pt>
                <c:pt idx="3037">
                  <c:v>7.1434211730957031</c:v>
                </c:pt>
                <c:pt idx="3038">
                  <c:v>7.1458067212785989</c:v>
                </c:pt>
                <c:pt idx="3039">
                  <c:v>7.1481820515223911</c:v>
                </c:pt>
                <c:pt idx="3040">
                  <c:v>7.15057373046875</c:v>
                </c:pt>
                <c:pt idx="3041">
                  <c:v>7.1529558726719449</c:v>
                </c:pt>
                <c:pt idx="3042">
                  <c:v>7.1553373336791992</c:v>
                </c:pt>
                <c:pt idx="3043">
                  <c:v>7.1577065331595282</c:v>
                </c:pt>
                <c:pt idx="3044">
                  <c:v>7.1601043428693494</c:v>
                </c:pt>
                <c:pt idx="3045">
                  <c:v>7.1624742235456189</c:v>
                </c:pt>
                <c:pt idx="3046">
                  <c:v>7.164854322160993</c:v>
                </c:pt>
                <c:pt idx="3047">
                  <c:v>7.1672344207763672</c:v>
                </c:pt>
                <c:pt idx="3048">
                  <c:v>7.1696220125470838</c:v>
                </c:pt>
                <c:pt idx="3049">
                  <c:v>7.1719959803989957</c:v>
                </c:pt>
                <c:pt idx="3050">
                  <c:v>7.1743753978184293</c:v>
                </c:pt>
                <c:pt idx="3051">
                  <c:v>7.1767534528459818</c:v>
                </c:pt>
                <c:pt idx="3052">
                  <c:v>7.1791485377720425</c:v>
                </c:pt>
                <c:pt idx="3053">
                  <c:v>7.1815156936645508</c:v>
                </c:pt>
                <c:pt idx="3054">
                  <c:v>7.1839005606515061</c:v>
                </c:pt>
                <c:pt idx="3055">
                  <c:v>7.186279296875</c:v>
                </c:pt>
                <c:pt idx="3056">
                  <c:v>7.1886723382132391</c:v>
                </c:pt>
                <c:pt idx="3057">
                  <c:v>7.1910340445382248</c:v>
                </c:pt>
                <c:pt idx="3058">
                  <c:v>7.1934270858764648</c:v>
                </c:pt>
                <c:pt idx="3059">
                  <c:v>7.1958092280796597</c:v>
                </c:pt>
                <c:pt idx="3060">
                  <c:v>7.1981906890869141</c:v>
                </c:pt>
                <c:pt idx="3061">
                  <c:v>7.2005564825875412</c:v>
                </c:pt>
                <c:pt idx="3062">
                  <c:v>7.2029474803379605</c:v>
                </c:pt>
                <c:pt idx="3063">
                  <c:v>7.205330303737095</c:v>
                </c:pt>
                <c:pt idx="3064">
                  <c:v>7.2077124459402899</c:v>
                </c:pt>
                <c:pt idx="3065">
                  <c:v>7.2100870949881415</c:v>
                </c:pt>
                <c:pt idx="3066">
                  <c:v>7.2124849046979627</c:v>
                </c:pt>
                <c:pt idx="3067">
                  <c:v>7.2148541041782925</c:v>
                </c:pt>
                <c:pt idx="3068">
                  <c:v>7.2172355651855469</c:v>
                </c:pt>
                <c:pt idx="3069">
                  <c:v>7.2196095330374579</c:v>
                </c:pt>
                <c:pt idx="3070">
                  <c:v>7.2220018931797574</c:v>
                </c:pt>
                <c:pt idx="3071">
                  <c:v>7.2243853977748325</c:v>
                </c:pt>
                <c:pt idx="3072">
                  <c:v>7.2267580032348633</c:v>
                </c:pt>
                <c:pt idx="3073">
                  <c:v>7.229134014674595</c:v>
                </c:pt>
                <c:pt idx="3074">
                  <c:v>7.231525693620954</c:v>
                </c:pt>
                <c:pt idx="3075">
                  <c:v>7.233894893101283</c:v>
                </c:pt>
                <c:pt idx="3076">
                  <c:v>7.2362783976963589</c:v>
                </c:pt>
                <c:pt idx="3077">
                  <c:v>7.2386564527239114</c:v>
                </c:pt>
                <c:pt idx="3078">
                  <c:v>7.2410508564540317</c:v>
                </c:pt>
                <c:pt idx="3079">
                  <c:v>7.2434282302856445</c:v>
                </c:pt>
                <c:pt idx="3080">
                  <c:v>7.2458049229213168</c:v>
                </c:pt>
                <c:pt idx="3081">
                  <c:v>7.2481802531651089</c:v>
                </c:pt>
                <c:pt idx="3082">
                  <c:v>7.2505732945033481</c:v>
                </c:pt>
                <c:pt idx="3083">
                  <c:v>7.2529540743146619</c:v>
                </c:pt>
                <c:pt idx="3084">
                  <c:v>7.2553219114031107</c:v>
                </c:pt>
                <c:pt idx="3085">
                  <c:v>7.2577101843697678</c:v>
                </c:pt>
                <c:pt idx="3086">
                  <c:v>7.2600977761404852</c:v>
                </c:pt>
                <c:pt idx="3087">
                  <c:v>7.2624642508370529</c:v>
                </c:pt>
                <c:pt idx="3088">
                  <c:v>7.2648600169590543</c:v>
                </c:pt>
                <c:pt idx="3089">
                  <c:v>7.2672414779663086</c:v>
                </c:pt>
                <c:pt idx="3090">
                  <c:v>7.2696270261492044</c:v>
                </c:pt>
                <c:pt idx="3091">
                  <c:v>7.2719928196498325</c:v>
                </c:pt>
                <c:pt idx="3092">
                  <c:v>7.2743783678327283</c:v>
                </c:pt>
                <c:pt idx="3093">
                  <c:v>7.276759147644043</c:v>
                </c:pt>
                <c:pt idx="3094">
                  <c:v>7.2791501453944614</c:v>
                </c:pt>
                <c:pt idx="3095">
                  <c:v>7.2815213884626111</c:v>
                </c:pt>
                <c:pt idx="3096">
                  <c:v>7.2839076178414475</c:v>
                </c:pt>
                <c:pt idx="3097">
                  <c:v>7.2862836292811801</c:v>
                </c:pt>
                <c:pt idx="3098">
                  <c:v>7.288661003112793</c:v>
                </c:pt>
                <c:pt idx="3099">
                  <c:v>7.2910329273768832</c:v>
                </c:pt>
                <c:pt idx="3100">
                  <c:v>7.2934246063232422</c:v>
                </c:pt>
                <c:pt idx="3101">
                  <c:v>7.2958094733101975</c:v>
                </c:pt>
                <c:pt idx="3102">
                  <c:v>7.2981813975742886</c:v>
                </c:pt>
                <c:pt idx="3103">
                  <c:v>7.3005662645612439</c:v>
                </c:pt>
                <c:pt idx="3104">
                  <c:v>7.3029518127441406</c:v>
                </c:pt>
                <c:pt idx="3105">
                  <c:v>7.3053319113595139</c:v>
                </c:pt>
                <c:pt idx="3106">
                  <c:v>7.3077086039951871</c:v>
                </c:pt>
                <c:pt idx="3107">
                  <c:v>7.3100846154349188</c:v>
                </c:pt>
                <c:pt idx="3108">
                  <c:v>7.312474250793457</c:v>
                </c:pt>
                <c:pt idx="3109">
                  <c:v>7.3148550306047708</c:v>
                </c:pt>
                <c:pt idx="3110">
                  <c:v>7.3172324044363837</c:v>
                </c:pt>
                <c:pt idx="3111">
                  <c:v>7.3196063722882947</c:v>
                </c:pt>
                <c:pt idx="3112">
                  <c:v>7.3220000948224744</c:v>
                </c:pt>
                <c:pt idx="3113">
                  <c:v>7.3243815558297287</c:v>
                </c:pt>
                <c:pt idx="3114">
                  <c:v>7.3267596108572821</c:v>
                </c:pt>
                <c:pt idx="3115">
                  <c:v>7.3291390282767157</c:v>
                </c:pt>
                <c:pt idx="3116">
                  <c:v>7.3315307072230746</c:v>
                </c:pt>
                <c:pt idx="3117">
                  <c:v>7.3339094434465677</c:v>
                </c:pt>
                <c:pt idx="3118">
                  <c:v>7.3362827301025391</c:v>
                </c:pt>
                <c:pt idx="3119">
                  <c:v>7.3386723654610764</c:v>
                </c:pt>
                <c:pt idx="3120">
                  <c:v>7.341048376900809</c:v>
                </c:pt>
                <c:pt idx="3121">
                  <c:v>7.3434250695364813</c:v>
                </c:pt>
                <c:pt idx="3122">
                  <c:v>7.3457935878208707</c:v>
                </c:pt>
                <c:pt idx="3123">
                  <c:v>7.3481852667672287</c:v>
                </c:pt>
                <c:pt idx="3124">
                  <c:v>7.3505680901663641</c:v>
                </c:pt>
                <c:pt idx="3125">
                  <c:v>7.3529427392142157</c:v>
                </c:pt>
                <c:pt idx="3126">
                  <c:v>7.3553289685930521</c:v>
                </c:pt>
                <c:pt idx="3127">
                  <c:v>7.3577179227556497</c:v>
                </c:pt>
                <c:pt idx="3128">
                  <c:v>7.3600918906075607</c:v>
                </c:pt>
                <c:pt idx="3129">
                  <c:v>7.3624672208513529</c:v>
                </c:pt>
                <c:pt idx="3130">
                  <c:v>7.3648486818586072</c:v>
                </c:pt>
                <c:pt idx="3131">
                  <c:v>7.3672424043927869</c:v>
                </c:pt>
                <c:pt idx="3132">
                  <c:v>7.3696211406162808</c:v>
                </c:pt>
                <c:pt idx="3133">
                  <c:v>7.3719978332519531</c:v>
                </c:pt>
                <c:pt idx="3134">
                  <c:v>7.3743772506713867</c:v>
                </c:pt>
                <c:pt idx="3135">
                  <c:v>7.376762117658342</c:v>
                </c:pt>
                <c:pt idx="3136">
                  <c:v>7.3791388102940152</c:v>
                </c:pt>
                <c:pt idx="3137">
                  <c:v>7.3815189089093884</c:v>
                </c:pt>
                <c:pt idx="3138">
                  <c:v>7.3838996887207031</c:v>
                </c:pt>
                <c:pt idx="3139">
                  <c:v>7.3862872804914197</c:v>
                </c:pt>
                <c:pt idx="3140">
                  <c:v>7.3886694226946146</c:v>
                </c:pt>
                <c:pt idx="3141">
                  <c:v>7.3910440717424661</c:v>
                </c:pt>
                <c:pt idx="3142">
                  <c:v>7.3934275763375412</c:v>
                </c:pt>
                <c:pt idx="3143">
                  <c:v>7.3958165305001389</c:v>
                </c:pt>
                <c:pt idx="3144">
                  <c:v>7.3981857299804688</c:v>
                </c:pt>
                <c:pt idx="3145">
                  <c:v>7.4005671909877231</c:v>
                </c:pt>
                <c:pt idx="3146">
                  <c:v>7.4029534203665595</c:v>
                </c:pt>
                <c:pt idx="3147">
                  <c:v>7.4053307941981723</c:v>
                </c:pt>
                <c:pt idx="3148">
                  <c:v>7.4077068056379041</c:v>
                </c:pt>
                <c:pt idx="3149">
                  <c:v>7.4100950786045621</c:v>
                </c:pt>
                <c:pt idx="3150">
                  <c:v>7.4124751772199353</c:v>
                </c:pt>
                <c:pt idx="3151">
                  <c:v>7.4148566382271897</c:v>
                </c:pt>
                <c:pt idx="3152">
                  <c:v>7.4172292436872205</c:v>
                </c:pt>
                <c:pt idx="3153">
                  <c:v>7.4196113858904154</c:v>
                </c:pt>
                <c:pt idx="3154">
                  <c:v>7.4219989776611328</c:v>
                </c:pt>
                <c:pt idx="3155">
                  <c:v>7.4243790762765061</c:v>
                </c:pt>
                <c:pt idx="3156">
                  <c:v>7.4267516817365369</c:v>
                </c:pt>
                <c:pt idx="3157">
                  <c:v>7.4291501726422986</c:v>
                </c:pt>
                <c:pt idx="3158">
                  <c:v>7.4315159661429266</c:v>
                </c:pt>
                <c:pt idx="3159">
                  <c:v>7.4339001519339423</c:v>
                </c:pt>
                <c:pt idx="3160">
                  <c:v>7.4362788881574353</c:v>
                </c:pt>
                <c:pt idx="3161">
                  <c:v>7.4386698859078537</c:v>
                </c:pt>
                <c:pt idx="3162">
                  <c:v>7.4410527093069891</c:v>
                </c:pt>
                <c:pt idx="3163">
                  <c:v>7.4434341703142435</c:v>
                </c:pt>
                <c:pt idx="3164">
                  <c:v>7.4458033697945725</c:v>
                </c:pt>
                <c:pt idx="3165">
                  <c:v>7.4481977735246927</c:v>
                </c:pt>
                <c:pt idx="3166">
                  <c:v>7.4505690165928433</c:v>
                </c:pt>
                <c:pt idx="3167">
                  <c:v>7.4529484340122769</c:v>
                </c:pt>
                <c:pt idx="3168">
                  <c:v>7.4553292138235907</c:v>
                </c:pt>
                <c:pt idx="3169">
                  <c:v>7.4577168055943082</c:v>
                </c:pt>
                <c:pt idx="3170">
                  <c:v>7.4600887298583984</c:v>
                </c:pt>
                <c:pt idx="3171">
                  <c:v>7.462468147277832</c:v>
                </c:pt>
                <c:pt idx="3172">
                  <c:v>7.4648468835013251</c:v>
                </c:pt>
                <c:pt idx="3173">
                  <c:v>7.4672412872314453</c:v>
                </c:pt>
                <c:pt idx="3174">
                  <c:v>7.4696098055158338</c:v>
                </c:pt>
                <c:pt idx="3175">
                  <c:v>7.4719953536987305</c:v>
                </c:pt>
                <c:pt idx="3176">
                  <c:v>7.4743761335100443</c:v>
                </c:pt>
                <c:pt idx="3177">
                  <c:v>7.476766450064523</c:v>
                </c:pt>
                <c:pt idx="3178">
                  <c:v>7.47913088117327</c:v>
                </c:pt>
                <c:pt idx="3179">
                  <c:v>7.4815259660993298</c:v>
                </c:pt>
                <c:pt idx="3180">
                  <c:v>7.4839053835187634</c:v>
                </c:pt>
                <c:pt idx="3181">
                  <c:v>7.4862888881138394</c:v>
                </c:pt>
                <c:pt idx="3182">
                  <c:v>7.4886519568307053</c:v>
                </c:pt>
                <c:pt idx="3183">
                  <c:v>7.4910443169730048</c:v>
                </c:pt>
                <c:pt idx="3184">
                  <c:v>7.4934264591761996</c:v>
                </c:pt>
                <c:pt idx="3185">
                  <c:v>7.4958106449672153</c:v>
                </c:pt>
                <c:pt idx="3186">
                  <c:v>7.4981839316231857</c:v>
                </c:pt>
                <c:pt idx="3187">
                  <c:v>7.500578335353306</c:v>
                </c:pt>
                <c:pt idx="3188">
                  <c:v>7.5029502596173963</c:v>
                </c:pt>
                <c:pt idx="3189">
                  <c:v>7.5053310394287109</c:v>
                </c:pt>
                <c:pt idx="3190">
                  <c:v>7.5077056884765625</c:v>
                </c:pt>
                <c:pt idx="3191">
                  <c:v>7.5100987298148016</c:v>
                </c:pt>
                <c:pt idx="3192">
                  <c:v>7.5124808720179965</c:v>
                </c:pt>
                <c:pt idx="3193">
                  <c:v>7.5148548398699075</c:v>
                </c:pt>
                <c:pt idx="3194">
                  <c:v>7.5172301701136996</c:v>
                </c:pt>
                <c:pt idx="3195">
                  <c:v>7.5196252550397595</c:v>
                </c:pt>
                <c:pt idx="3196">
                  <c:v>7.5219910485403876</c:v>
                </c:pt>
                <c:pt idx="3197">
                  <c:v>7.5243765967232834</c:v>
                </c:pt>
                <c:pt idx="3198">
                  <c:v>7.5267532893589566</c:v>
                </c:pt>
                <c:pt idx="3199">
                  <c:v>7.5291476930890759</c:v>
                </c:pt>
                <c:pt idx="3200">
                  <c:v>7.5315216609409879</c:v>
                </c:pt>
                <c:pt idx="3201">
                  <c:v>7.5338990347725998</c:v>
                </c:pt>
                <c:pt idx="3202">
                  <c:v>7.5362743650163919</c:v>
                </c:pt>
                <c:pt idx="3203">
                  <c:v>7.5386667251586914</c:v>
                </c:pt>
                <c:pt idx="3204">
                  <c:v>7.5410488673618863</c:v>
                </c:pt>
                <c:pt idx="3205">
                  <c:v>7.5434173856462747</c:v>
                </c:pt>
                <c:pt idx="3206">
                  <c:v>7.5458056586129318</c:v>
                </c:pt>
                <c:pt idx="3207">
                  <c:v>7.5481925691877088</c:v>
                </c:pt>
                <c:pt idx="3208">
                  <c:v>7.5505604062761575</c:v>
                </c:pt>
                <c:pt idx="3209">
                  <c:v>7.552956172398158</c:v>
                </c:pt>
                <c:pt idx="3210">
                  <c:v>7.5553410393851141</c:v>
                </c:pt>
                <c:pt idx="3211">
                  <c:v>7.5577245439801892</c:v>
                </c:pt>
                <c:pt idx="3212">
                  <c:v>7.5600882938929965</c:v>
                </c:pt>
                <c:pt idx="3213">
                  <c:v>7.5624731608799527</c:v>
                </c:pt>
                <c:pt idx="3214">
                  <c:v>7.5648539406912665</c:v>
                </c:pt>
                <c:pt idx="3215">
                  <c:v>7.567246300833566</c:v>
                </c:pt>
                <c:pt idx="3216">
                  <c:v>7.5696127755301337</c:v>
                </c:pt>
                <c:pt idx="3217">
                  <c:v>7.57199900490897</c:v>
                </c:pt>
                <c:pt idx="3218">
                  <c:v>7.5743756975446423</c:v>
                </c:pt>
                <c:pt idx="3219">
                  <c:v>7.5767510277884345</c:v>
                </c:pt>
                <c:pt idx="3220">
                  <c:v>7.5791270392281662</c:v>
                </c:pt>
                <c:pt idx="3221">
                  <c:v>7.581517355782645</c:v>
                </c:pt>
                <c:pt idx="3222">
                  <c:v>7.5839035851614813</c:v>
                </c:pt>
                <c:pt idx="3223">
                  <c:v>7.5862775530133923</c:v>
                </c:pt>
                <c:pt idx="3224">
                  <c:v>7.5886603764125278</c:v>
                </c:pt>
                <c:pt idx="3225">
                  <c:v>7.5910472869873047</c:v>
                </c:pt>
                <c:pt idx="3226">
                  <c:v>7.5934273856026779</c:v>
                </c:pt>
                <c:pt idx="3227">
                  <c:v>7.5958068030221115</c:v>
                </c:pt>
                <c:pt idx="3228">
                  <c:v>7.5981814520699631</c:v>
                </c:pt>
                <c:pt idx="3229">
                  <c:v>7.600573131016322</c:v>
                </c:pt>
                <c:pt idx="3230">
                  <c:v>7.6029532296316962</c:v>
                </c:pt>
                <c:pt idx="3231">
                  <c:v>7.6053292410714279</c:v>
                </c:pt>
                <c:pt idx="3232">
                  <c:v>7.6077032089233398</c:v>
                </c:pt>
                <c:pt idx="3233">
                  <c:v>7.6100942066737582</c:v>
                </c:pt>
                <c:pt idx="3234">
                  <c:v>7.6124763488769531</c:v>
                </c:pt>
                <c:pt idx="3235">
                  <c:v>7.6148523603166849</c:v>
                </c:pt>
                <c:pt idx="3236">
                  <c:v>7.6172331401279996</c:v>
                </c:pt>
                <c:pt idx="3237">
                  <c:v>7.619624137878418</c:v>
                </c:pt>
                <c:pt idx="3238">
                  <c:v>7.622002874101911</c:v>
                </c:pt>
                <c:pt idx="3239">
                  <c:v>7.6243775231497626</c:v>
                </c:pt>
                <c:pt idx="3240">
                  <c:v>7.6267698832920621</c:v>
                </c:pt>
                <c:pt idx="3241">
                  <c:v>7.6291452135358533</c:v>
                </c:pt>
                <c:pt idx="3242">
                  <c:v>7.6315219061715256</c:v>
                </c:pt>
                <c:pt idx="3243">
                  <c:v>7.6338890620640347</c:v>
                </c:pt>
                <c:pt idx="3244">
                  <c:v>7.6362834657941541</c:v>
                </c:pt>
                <c:pt idx="3245">
                  <c:v>7.6386656079973489</c:v>
                </c:pt>
                <c:pt idx="3246">
                  <c:v>7.6410382134573798</c:v>
                </c:pt>
                <c:pt idx="3247">
                  <c:v>7.6434237616402756</c:v>
                </c:pt>
                <c:pt idx="3248">
                  <c:v>7.6458120346069336</c:v>
                </c:pt>
                <c:pt idx="3249">
                  <c:v>7.6481866836547852</c:v>
                </c:pt>
                <c:pt idx="3250">
                  <c:v>7.6505626950945169</c:v>
                </c:pt>
                <c:pt idx="3251">
                  <c:v>7.6529448372977118</c:v>
                </c:pt>
                <c:pt idx="3252">
                  <c:v>7.6553351538521897</c:v>
                </c:pt>
                <c:pt idx="3253">
                  <c:v>7.6577159336635043</c:v>
                </c:pt>
                <c:pt idx="3254">
                  <c:v>7.6600899015154154</c:v>
                </c:pt>
                <c:pt idx="3255">
                  <c:v>7.6624720437186102</c:v>
                </c:pt>
                <c:pt idx="3256">
                  <c:v>7.6648562295096259</c:v>
                </c:pt>
                <c:pt idx="3257">
                  <c:v>7.6672349657331189</c:v>
                </c:pt>
                <c:pt idx="3258">
                  <c:v>7.6696164267403732</c:v>
                </c:pt>
                <c:pt idx="3259">
                  <c:v>7.6719992501395087</c:v>
                </c:pt>
                <c:pt idx="3260">
                  <c:v>7.6743861607142856</c:v>
                </c:pt>
                <c:pt idx="3261">
                  <c:v>7.6767669405255994</c:v>
                </c:pt>
                <c:pt idx="3262">
                  <c:v>7.6791415895734509</c:v>
                </c:pt>
                <c:pt idx="3263">
                  <c:v>7.6815237317766458</c:v>
                </c:pt>
                <c:pt idx="3264">
                  <c:v>7.6839113235473633</c:v>
                </c:pt>
                <c:pt idx="3265">
                  <c:v>7.6862805230276923</c:v>
                </c:pt>
                <c:pt idx="3266">
                  <c:v>7.6886606216430664</c:v>
                </c:pt>
                <c:pt idx="3267">
                  <c:v>7.6910461698259622</c:v>
                </c:pt>
                <c:pt idx="3268">
                  <c:v>7.6934215000697543</c:v>
                </c:pt>
                <c:pt idx="3269">
                  <c:v>7.6958009174891879</c:v>
                </c:pt>
                <c:pt idx="3270">
                  <c:v>7.698189190455845</c:v>
                </c:pt>
                <c:pt idx="3271">
                  <c:v>7.7005679266793381</c:v>
                </c:pt>
                <c:pt idx="3272">
                  <c:v>7.7029514312744141</c:v>
                </c:pt>
                <c:pt idx="3273">
                  <c:v>7.7053219931466232</c:v>
                </c:pt>
                <c:pt idx="3274">
                  <c:v>7.70770754132952</c:v>
                </c:pt>
                <c:pt idx="3275">
                  <c:v>7.7100978578839978</c:v>
                </c:pt>
                <c:pt idx="3276">
                  <c:v>7.7124752317156107</c:v>
                </c:pt>
                <c:pt idx="3277">
                  <c:v>7.714848518371582</c:v>
                </c:pt>
                <c:pt idx="3278">
                  <c:v>7.7172470092773438</c:v>
                </c:pt>
                <c:pt idx="3279">
                  <c:v>7.7196114403860907</c:v>
                </c:pt>
                <c:pt idx="3280">
                  <c:v>7.7219949449811658</c:v>
                </c:pt>
                <c:pt idx="3281">
                  <c:v>7.7243716376168381</c:v>
                </c:pt>
                <c:pt idx="3282">
                  <c:v>7.7267653601510178</c:v>
                </c:pt>
                <c:pt idx="3283">
                  <c:v>7.7291447775704514</c:v>
                </c:pt>
                <c:pt idx="3284">
                  <c:v>7.7315262385777066</c:v>
                </c:pt>
                <c:pt idx="3285">
                  <c:v>7.7338988440377365</c:v>
                </c:pt>
                <c:pt idx="3286">
                  <c:v>7.7362918853759766</c:v>
                </c:pt>
                <c:pt idx="3287">
                  <c:v>7.7386644908360074</c:v>
                </c:pt>
                <c:pt idx="3288">
                  <c:v>7.741043908255441</c:v>
                </c:pt>
                <c:pt idx="3289">
                  <c:v>7.7434233256748746</c:v>
                </c:pt>
                <c:pt idx="3290">
                  <c:v>7.7458129610334119</c:v>
                </c:pt>
                <c:pt idx="3291">
                  <c:v>7.7481855664934427</c:v>
                </c:pt>
                <c:pt idx="3292">
                  <c:v>7.7505649839128763</c:v>
                </c:pt>
                <c:pt idx="3293">
                  <c:v>7.7529450825282504</c:v>
                </c:pt>
                <c:pt idx="3294">
                  <c:v>7.7553394862583707</c:v>
                </c:pt>
                <c:pt idx="3295">
                  <c:v>7.7577045985630582</c:v>
                </c:pt>
                <c:pt idx="3296">
                  <c:v>7.760090146745954</c:v>
                </c:pt>
                <c:pt idx="3297">
                  <c:v>7.7624722889491489</c:v>
                </c:pt>
                <c:pt idx="3298">
                  <c:v>7.7648612431117465</c:v>
                </c:pt>
                <c:pt idx="3299">
                  <c:v>7.7672249930245529</c:v>
                </c:pt>
                <c:pt idx="3300">
                  <c:v>7.7696193967546732</c:v>
                </c:pt>
                <c:pt idx="3301">
                  <c:v>7.7720001765659879</c:v>
                </c:pt>
                <c:pt idx="3302">
                  <c:v>7.7743816375732422</c:v>
                </c:pt>
                <c:pt idx="3303">
                  <c:v>7.7767474310738693</c:v>
                </c:pt>
                <c:pt idx="3304">
                  <c:v>7.7791391100202283</c:v>
                </c:pt>
                <c:pt idx="3305">
                  <c:v>7.7815219334193637</c:v>
                </c:pt>
                <c:pt idx="3306">
                  <c:v>7.7839054380144388</c:v>
                </c:pt>
                <c:pt idx="3307">
                  <c:v>7.7862800870622904</c:v>
                </c:pt>
                <c:pt idx="3308">
                  <c:v>7.7886758531842908</c:v>
                </c:pt>
                <c:pt idx="3309">
                  <c:v>7.7910477774483811</c:v>
                </c:pt>
                <c:pt idx="3310">
                  <c:v>7.7934278760637552</c:v>
                </c:pt>
                <c:pt idx="3311">
                  <c:v>7.795800481523786</c:v>
                </c:pt>
                <c:pt idx="3312">
                  <c:v>7.7981948852539062</c:v>
                </c:pt>
                <c:pt idx="3313">
                  <c:v>7.8005763462611606</c:v>
                </c:pt>
                <c:pt idx="3314">
                  <c:v>7.8029482705252509</c:v>
                </c:pt>
                <c:pt idx="3315">
                  <c:v>7.8053242819649826</c:v>
                </c:pt>
                <c:pt idx="3316">
                  <c:v>7.8077180044991623</c:v>
                </c:pt>
                <c:pt idx="3317">
                  <c:v>7.8100858415876111</c:v>
                </c:pt>
                <c:pt idx="3318">
                  <c:v>7.8124707085745673</c:v>
                </c:pt>
                <c:pt idx="3319">
                  <c:v>7.8148474012102396</c:v>
                </c:pt>
                <c:pt idx="3320">
                  <c:v>7.8172418049403598</c:v>
                </c:pt>
                <c:pt idx="3321">
                  <c:v>7.8196171351841519</c:v>
                </c:pt>
                <c:pt idx="3322">
                  <c:v>7.8219945090157639</c:v>
                </c:pt>
                <c:pt idx="3323">
                  <c:v>7.8243718828473767</c:v>
                </c:pt>
                <c:pt idx="3324">
                  <c:v>7.8267635617937357</c:v>
                </c:pt>
                <c:pt idx="3325">
                  <c:v>7.82914502280099</c:v>
                </c:pt>
                <c:pt idx="3326">
                  <c:v>7.8315114974975586</c:v>
                </c:pt>
                <c:pt idx="3327">
                  <c:v>7.8339018140520364</c:v>
                </c:pt>
                <c:pt idx="3328">
                  <c:v>7.8362866810389926</c:v>
                </c:pt>
                <c:pt idx="3329">
                  <c:v>7.8386531557355603</c:v>
                </c:pt>
                <c:pt idx="3330">
                  <c:v>7.8410509654453824</c:v>
                </c:pt>
                <c:pt idx="3331">
                  <c:v>7.8434310640607556</c:v>
                </c:pt>
                <c:pt idx="3332">
                  <c:v>7.8458159310477118</c:v>
                </c:pt>
                <c:pt idx="3333">
                  <c:v>7.8481810433523993</c:v>
                </c:pt>
                <c:pt idx="3334">
                  <c:v>7.8505672727312357</c:v>
                </c:pt>
                <c:pt idx="3335">
                  <c:v>7.8529480525425504</c:v>
                </c:pt>
                <c:pt idx="3336">
                  <c:v>7.8553397314889084</c:v>
                </c:pt>
                <c:pt idx="3337">
                  <c:v>7.8577082497732977</c:v>
                </c:pt>
                <c:pt idx="3338">
                  <c:v>7.8600965227399548</c:v>
                </c:pt>
                <c:pt idx="3339">
                  <c:v>7.8624725341796875</c:v>
                </c:pt>
                <c:pt idx="3340">
                  <c:v>7.8648492268153598</c:v>
                </c:pt>
                <c:pt idx="3341">
                  <c:v>7.8672238758632114</c:v>
                </c:pt>
                <c:pt idx="3342">
                  <c:v>7.8696148736136298</c:v>
                </c:pt>
                <c:pt idx="3343">
                  <c:v>7.8720011029924661</c:v>
                </c:pt>
                <c:pt idx="3344">
                  <c:v>7.8743709836687357</c:v>
                </c:pt>
                <c:pt idx="3345">
                  <c:v>7.8767551694597513</c:v>
                </c:pt>
                <c:pt idx="3346">
                  <c:v>7.8791413988385877</c:v>
                </c:pt>
                <c:pt idx="3347">
                  <c:v>7.8815214974539618</c:v>
                </c:pt>
                <c:pt idx="3348">
                  <c:v>7.8839015960693359</c:v>
                </c:pt>
                <c:pt idx="3349">
                  <c:v>7.8862748827253064</c:v>
                </c:pt>
                <c:pt idx="3350">
                  <c:v>7.8886665616716654</c:v>
                </c:pt>
                <c:pt idx="3351">
                  <c:v>7.8910459790910989</c:v>
                </c:pt>
                <c:pt idx="3352">
                  <c:v>7.8934233529227118</c:v>
                </c:pt>
                <c:pt idx="3353">
                  <c:v>7.8957986831665039</c:v>
                </c:pt>
                <c:pt idx="3354">
                  <c:v>7.8981924057006836</c:v>
                </c:pt>
                <c:pt idx="3355">
                  <c:v>7.9005725043160568</c:v>
                </c:pt>
                <c:pt idx="3356">
                  <c:v>7.9029519217354904</c:v>
                </c:pt>
                <c:pt idx="3357">
                  <c:v>7.9053306579589844</c:v>
                </c:pt>
                <c:pt idx="3358">
                  <c:v>7.9077236992972235</c:v>
                </c:pt>
                <c:pt idx="3359">
                  <c:v>7.9100976671491345</c:v>
                </c:pt>
                <c:pt idx="3360">
                  <c:v>7.9124716350010464</c:v>
                </c:pt>
                <c:pt idx="3361">
                  <c:v>7.9148633139474045</c:v>
                </c:pt>
                <c:pt idx="3362">
                  <c:v>7.9172379629952561</c:v>
                </c:pt>
                <c:pt idx="3363">
                  <c:v>7.9196160180228095</c:v>
                </c:pt>
                <c:pt idx="3364">
                  <c:v>7.9219818115234375</c:v>
                </c:pt>
                <c:pt idx="3365">
                  <c:v>7.9243748528616766</c:v>
                </c:pt>
                <c:pt idx="3366">
                  <c:v>7.9267590386526923</c:v>
                </c:pt>
                <c:pt idx="3367">
                  <c:v>7.9291336877005438</c:v>
                </c:pt>
                <c:pt idx="3368">
                  <c:v>7.9315205982753207</c:v>
                </c:pt>
                <c:pt idx="3369">
                  <c:v>7.9339061464582166</c:v>
                </c:pt>
                <c:pt idx="3370">
                  <c:v>7.9362835202898294</c:v>
                </c:pt>
                <c:pt idx="3371">
                  <c:v>7.9386595317295621</c:v>
                </c:pt>
                <c:pt idx="3372">
                  <c:v>7.9410423551286966</c:v>
                </c:pt>
                <c:pt idx="3373">
                  <c:v>7.943433352879115</c:v>
                </c:pt>
                <c:pt idx="3374">
                  <c:v>7.9458127702985486</c:v>
                </c:pt>
                <c:pt idx="3375">
                  <c:v>7.9481867381504605</c:v>
                </c:pt>
                <c:pt idx="3376">
                  <c:v>7.9505681991577148</c:v>
                </c:pt>
                <c:pt idx="3377">
                  <c:v>7.9529517037527899</c:v>
                </c:pt>
                <c:pt idx="3378">
                  <c:v>7.9553283963884622</c:v>
                </c:pt>
                <c:pt idx="3379">
                  <c:v>7.9577098573957166</c:v>
                </c:pt>
                <c:pt idx="3380">
                  <c:v>7.9600906372070312</c:v>
                </c:pt>
                <c:pt idx="3381">
                  <c:v>7.9624782289777478</c:v>
                </c:pt>
                <c:pt idx="3382">
                  <c:v>7.964858327593122</c:v>
                </c:pt>
                <c:pt idx="3383">
                  <c:v>7.9672363826206754</c:v>
                </c:pt>
                <c:pt idx="3384">
                  <c:v>7.9696185248238693</c:v>
                </c:pt>
                <c:pt idx="3385">
                  <c:v>7.9720061165945868</c:v>
                </c:pt>
                <c:pt idx="3386">
                  <c:v>7.9743746348789761</c:v>
                </c:pt>
                <c:pt idx="3387">
                  <c:v>7.9767567770821701</c:v>
                </c:pt>
                <c:pt idx="3388">
                  <c:v>7.9791450500488281</c:v>
                </c:pt>
                <c:pt idx="3389">
                  <c:v>7.9815176555088589</c:v>
                </c:pt>
                <c:pt idx="3390">
                  <c:v>7.9838970729282925</c:v>
                </c:pt>
                <c:pt idx="3391">
                  <c:v>7.9862839835030686</c:v>
                </c:pt>
                <c:pt idx="3392">
                  <c:v>7.9886640821184427</c:v>
                </c:pt>
                <c:pt idx="3393">
                  <c:v>7.991045543125697</c:v>
                </c:pt>
                <c:pt idx="3394">
                  <c:v>7.9934181485857279</c:v>
                </c:pt>
                <c:pt idx="3395">
                  <c:v>7.995803015572684</c:v>
                </c:pt>
                <c:pt idx="3396">
                  <c:v>7.9981906073434006</c:v>
                </c:pt>
                <c:pt idx="3397">
                  <c:v>8.0005672999790729</c:v>
                </c:pt>
                <c:pt idx="3398">
                  <c:v>8.002942630222865</c:v>
                </c:pt>
                <c:pt idx="3399">
                  <c:v>8.0053418023245673</c:v>
                </c:pt>
                <c:pt idx="3400">
                  <c:v>8.0077069146292548</c:v>
                </c:pt>
                <c:pt idx="3401">
                  <c:v>8.0100897380283893</c:v>
                </c:pt>
                <c:pt idx="3402">
                  <c:v>8.0124684742518824</c:v>
                </c:pt>
                <c:pt idx="3403">
                  <c:v>8.014862196786062</c:v>
                </c:pt>
                <c:pt idx="3404">
                  <c:v>8.0172422954014362</c:v>
                </c:pt>
                <c:pt idx="3405">
                  <c:v>8.0196230752127509</c:v>
                </c:pt>
                <c:pt idx="3406">
                  <c:v>8.0219977242606024</c:v>
                </c:pt>
                <c:pt idx="3407">
                  <c:v>8.0243866784232001</c:v>
                </c:pt>
                <c:pt idx="3408">
                  <c:v>8.0267599650791706</c:v>
                </c:pt>
                <c:pt idx="3409">
                  <c:v>8.0291400636945447</c:v>
                </c:pt>
                <c:pt idx="3410">
                  <c:v>8.0315201623099188</c:v>
                </c:pt>
                <c:pt idx="3411">
                  <c:v>8.0339057104928155</c:v>
                </c:pt>
                <c:pt idx="3412">
                  <c:v>8.0362783159528455</c:v>
                </c:pt>
                <c:pt idx="3413">
                  <c:v>8.0386604581560412</c:v>
                </c:pt>
                <c:pt idx="3414">
                  <c:v>8.0410391943795343</c:v>
                </c:pt>
                <c:pt idx="3415">
                  <c:v>8.0434335981096545</c:v>
                </c:pt>
                <c:pt idx="3416">
                  <c:v>8.0458000728062213</c:v>
                </c:pt>
                <c:pt idx="3417">
                  <c:v>8.0481849397931775</c:v>
                </c:pt>
                <c:pt idx="3418">
                  <c:v>8.050567763192312</c:v>
                </c:pt>
                <c:pt idx="3419">
                  <c:v>8.0529587609427313</c:v>
                </c:pt>
                <c:pt idx="3420">
                  <c:v>8.0553238732474188</c:v>
                </c:pt>
                <c:pt idx="3421">
                  <c:v>8.0577162333897174</c:v>
                </c:pt>
                <c:pt idx="3422">
                  <c:v>8.0600970132010321</c:v>
                </c:pt>
                <c:pt idx="3423">
                  <c:v>8.0624791554042261</c:v>
                </c:pt>
                <c:pt idx="3424">
                  <c:v>8.0648435865129748</c:v>
                </c:pt>
                <c:pt idx="3425">
                  <c:v>8.0672359466552734</c:v>
                </c:pt>
                <c:pt idx="3426">
                  <c:v>8.0696160452706476</c:v>
                </c:pt>
                <c:pt idx="3427">
                  <c:v>8.0720002310616632</c:v>
                </c:pt>
                <c:pt idx="3428">
                  <c:v>8.0743735177176337</c:v>
                </c:pt>
                <c:pt idx="3429">
                  <c:v>8.076769283839635</c:v>
                </c:pt>
                <c:pt idx="3430">
                  <c:v>8.0791398457118433</c:v>
                </c:pt>
                <c:pt idx="3431">
                  <c:v>8.0815199443272174</c:v>
                </c:pt>
                <c:pt idx="3432">
                  <c:v>8.0838939121791284</c:v>
                </c:pt>
                <c:pt idx="3433">
                  <c:v>8.0862883159092487</c:v>
                </c:pt>
                <c:pt idx="3434">
                  <c:v>8.0886718205043238</c:v>
                </c:pt>
                <c:pt idx="3435">
                  <c:v>8.0910437447684149</c:v>
                </c:pt>
                <c:pt idx="3436">
                  <c:v>8.093419075012207</c:v>
                </c:pt>
                <c:pt idx="3437">
                  <c:v>8.0958127975463867</c:v>
                </c:pt>
                <c:pt idx="3438">
                  <c:v>8.0981806346348346</c:v>
                </c:pt>
                <c:pt idx="3439">
                  <c:v>8.1005655016217908</c:v>
                </c:pt>
                <c:pt idx="3440">
                  <c:v>8.1029428754534045</c:v>
                </c:pt>
                <c:pt idx="3441">
                  <c:v>8.1053365979875842</c:v>
                </c:pt>
                <c:pt idx="3442">
                  <c:v>8.1077112470354358</c:v>
                </c:pt>
                <c:pt idx="3443">
                  <c:v>8.1100893020629883</c:v>
                </c:pt>
                <c:pt idx="3444">
                  <c:v>8.1124653135027209</c:v>
                </c:pt>
                <c:pt idx="3445">
                  <c:v>8.114856992449079</c:v>
                </c:pt>
                <c:pt idx="3446">
                  <c:v>8.1172384534563342</c:v>
                </c:pt>
                <c:pt idx="3447">
                  <c:v>8.1196062905447821</c:v>
                </c:pt>
                <c:pt idx="3448">
                  <c:v>8.1219959259033203</c:v>
                </c:pt>
                <c:pt idx="3449">
                  <c:v>8.1243835176740369</c:v>
                </c:pt>
                <c:pt idx="3450">
                  <c:v>8.126750673566546</c:v>
                </c:pt>
                <c:pt idx="3451">
                  <c:v>8.1291464396885456</c:v>
                </c:pt>
                <c:pt idx="3452">
                  <c:v>8.1315285818917413</c:v>
                </c:pt>
                <c:pt idx="3453">
                  <c:v>8.1339134488786975</c:v>
                </c:pt>
                <c:pt idx="3454">
                  <c:v>8.1362792423793238</c:v>
                </c:pt>
                <c:pt idx="3455">
                  <c:v>8.1386641093662799</c:v>
                </c:pt>
                <c:pt idx="3456">
                  <c:v>8.1410448891775946</c:v>
                </c:pt>
                <c:pt idx="3457">
                  <c:v>8.1434379305158338</c:v>
                </c:pt>
                <c:pt idx="3458">
                  <c:v>8.1458044052124023</c:v>
                </c:pt>
                <c:pt idx="3459">
                  <c:v>8.1481926781790595</c:v>
                </c:pt>
                <c:pt idx="3460">
                  <c:v>8.1505680084228516</c:v>
                </c:pt>
                <c:pt idx="3461">
                  <c:v>8.152941295078822</c:v>
                </c:pt>
                <c:pt idx="3462">
                  <c:v>8.1553173065185547</c:v>
                </c:pt>
                <c:pt idx="3463">
                  <c:v>8.1577103478567938</c:v>
                </c:pt>
                <c:pt idx="3464">
                  <c:v>8.1600945336478095</c:v>
                </c:pt>
                <c:pt idx="3465">
                  <c:v>8.1624664579119006</c:v>
                </c:pt>
                <c:pt idx="3466">
                  <c:v>8.1648499625069757</c:v>
                </c:pt>
                <c:pt idx="3467">
                  <c:v>8.1672395978655139</c:v>
                </c:pt>
                <c:pt idx="3468">
                  <c:v>8.1696162905011853</c:v>
                </c:pt>
                <c:pt idx="3469">
                  <c:v>8.1719984327043811</c:v>
                </c:pt>
                <c:pt idx="3470">
                  <c:v>8.174371038164411</c:v>
                </c:pt>
                <c:pt idx="3471">
                  <c:v>8.1767640795026502</c:v>
                </c:pt>
                <c:pt idx="3472">
                  <c:v>8.1791421345302027</c:v>
                </c:pt>
                <c:pt idx="3473">
                  <c:v>8.1815188271658759</c:v>
                </c:pt>
                <c:pt idx="3474">
                  <c:v>8.1838948386056085</c:v>
                </c:pt>
                <c:pt idx="3475">
                  <c:v>8.186285836356026</c:v>
                </c:pt>
                <c:pt idx="3476">
                  <c:v>8.1886666161673407</c:v>
                </c:pt>
                <c:pt idx="3477">
                  <c:v>8.1910439899989527</c:v>
                </c:pt>
                <c:pt idx="3478">
                  <c:v>8.1934234074183863</c:v>
                </c:pt>
                <c:pt idx="3479">
                  <c:v>8.1958178111485065</c:v>
                </c:pt>
                <c:pt idx="3480">
                  <c:v>8.1981924601963581</c:v>
                </c:pt>
                <c:pt idx="3481">
                  <c:v>8.2005677904401502</c:v>
                </c:pt>
                <c:pt idx="3482">
                  <c:v>8.2029581069946289</c:v>
                </c:pt>
                <c:pt idx="3483">
                  <c:v>8.205333437238421</c:v>
                </c:pt>
                <c:pt idx="3484">
                  <c:v>8.2077114922659735</c:v>
                </c:pt>
                <c:pt idx="3485">
                  <c:v>8.2100793293544214</c:v>
                </c:pt>
                <c:pt idx="3486">
                  <c:v>8.2124723706926623</c:v>
                </c:pt>
                <c:pt idx="3487">
                  <c:v>8.2148558752877374</c:v>
                </c:pt>
                <c:pt idx="3488">
                  <c:v>8.2172291619437079</c:v>
                </c:pt>
                <c:pt idx="3489">
                  <c:v>8.2196160725184839</c:v>
                </c:pt>
                <c:pt idx="3490">
                  <c:v>8.2219988959176202</c:v>
                </c:pt>
                <c:pt idx="3491">
                  <c:v>8.2243776321411133</c:v>
                </c:pt>
                <c:pt idx="3492">
                  <c:v>8.2267488752092639</c:v>
                </c:pt>
                <c:pt idx="3493">
                  <c:v>8.2291357857840399</c:v>
                </c:pt>
                <c:pt idx="3494">
                  <c:v>8.2315261023385187</c:v>
                </c:pt>
                <c:pt idx="3495">
                  <c:v>8.2339048385620117</c:v>
                </c:pt>
                <c:pt idx="3496">
                  <c:v>8.2362815311976831</c:v>
                </c:pt>
                <c:pt idx="3497">
                  <c:v>8.2386629922049384</c:v>
                </c:pt>
                <c:pt idx="3498">
                  <c:v>8.241043772016253</c:v>
                </c:pt>
                <c:pt idx="3499">
                  <c:v>8.2434252330235065</c:v>
                </c:pt>
                <c:pt idx="3500">
                  <c:v>8.2458060128348212</c:v>
                </c:pt>
                <c:pt idx="3501">
                  <c:v>8.2481881550380152</c:v>
                </c:pt>
                <c:pt idx="3502">
                  <c:v>8.2505737032209119</c:v>
                </c:pt>
                <c:pt idx="3503">
                  <c:v>8.2529558454241077</c:v>
                </c:pt>
                <c:pt idx="3504">
                  <c:v>8.2553318568638385</c:v>
                </c:pt>
                <c:pt idx="3505">
                  <c:v>8.2577153614589136</c:v>
                </c:pt>
                <c:pt idx="3506">
                  <c:v>8.260102953229632</c:v>
                </c:pt>
                <c:pt idx="3507">
                  <c:v>8.2624707903180798</c:v>
                </c:pt>
                <c:pt idx="3508">
                  <c:v>8.2648502077375134</c:v>
                </c:pt>
                <c:pt idx="3509">
                  <c:v>8.2672391619001111</c:v>
                </c:pt>
                <c:pt idx="3510">
                  <c:v>8.2696117673601428</c:v>
                </c:pt>
                <c:pt idx="3511">
                  <c:v>8.2719918659755152</c:v>
                </c:pt>
                <c:pt idx="3512">
                  <c:v>8.274378776550293</c:v>
                </c:pt>
                <c:pt idx="3513">
                  <c:v>8.2767602375575464</c:v>
                </c:pt>
                <c:pt idx="3514">
                  <c:v>8.2791403361729206</c:v>
                </c:pt>
                <c:pt idx="3515">
                  <c:v>8.2815149852207721</c:v>
                </c:pt>
                <c:pt idx="3516">
                  <c:v>8.2838998522077283</c:v>
                </c:pt>
                <c:pt idx="3517">
                  <c:v>8.2862894875662665</c:v>
                </c:pt>
                <c:pt idx="3518">
                  <c:v>8.2886654990059991</c:v>
                </c:pt>
                <c:pt idx="3519">
                  <c:v>8.2910394668579102</c:v>
                </c:pt>
                <c:pt idx="3520">
                  <c:v>8.2934372765677313</c:v>
                </c:pt>
                <c:pt idx="3521">
                  <c:v>8.2958037512642999</c:v>
                </c:pt>
                <c:pt idx="3522">
                  <c:v>8.298187255859375</c:v>
                </c:pt>
                <c:pt idx="3523">
                  <c:v>8.300564629690987</c:v>
                </c:pt>
                <c:pt idx="3524">
                  <c:v>8.3029563086373468</c:v>
                </c:pt>
                <c:pt idx="3525">
                  <c:v>8.3053370884486597</c:v>
                </c:pt>
                <c:pt idx="3526">
                  <c:v>8.3077178682599744</c:v>
                </c:pt>
                <c:pt idx="3527">
                  <c:v>8.3100925173078259</c:v>
                </c:pt>
                <c:pt idx="3528">
                  <c:v>8.3124814714704236</c:v>
                </c:pt>
                <c:pt idx="3529">
                  <c:v>8.3148568017142157</c:v>
                </c:pt>
                <c:pt idx="3530">
                  <c:v>8.3172341755458277</c:v>
                </c:pt>
                <c:pt idx="3531">
                  <c:v>8.3196163177490234</c:v>
                </c:pt>
                <c:pt idx="3532">
                  <c:v>8.3220052719116211</c:v>
                </c:pt>
                <c:pt idx="3533">
                  <c:v>8.3243744713919501</c:v>
                </c:pt>
                <c:pt idx="3534">
                  <c:v>8.3267545700073242</c:v>
                </c:pt>
                <c:pt idx="3535">
                  <c:v>8.3291360310145777</c:v>
                </c:pt>
                <c:pt idx="3536">
                  <c:v>8.3315290723528186</c:v>
                </c:pt>
                <c:pt idx="3537">
                  <c:v>8.3338948658534449</c:v>
                </c:pt>
                <c:pt idx="3538">
                  <c:v>8.3362810952322821</c:v>
                </c:pt>
                <c:pt idx="3539">
                  <c:v>8.3386611938476562</c:v>
                </c:pt>
                <c:pt idx="3540">
                  <c:v>8.3410508292061945</c:v>
                </c:pt>
                <c:pt idx="3541">
                  <c:v>8.3434132167271198</c:v>
                </c:pt>
                <c:pt idx="3542">
                  <c:v>8.3458096640450616</c:v>
                </c:pt>
                <c:pt idx="3543">
                  <c:v>8.3481904438563745</c:v>
                </c:pt>
                <c:pt idx="3544">
                  <c:v>8.3505719048636298</c:v>
                </c:pt>
                <c:pt idx="3545">
                  <c:v>8.3529370171683173</c:v>
                </c:pt>
                <c:pt idx="3546">
                  <c:v>8.3553293773106159</c:v>
                </c:pt>
                <c:pt idx="3547">
                  <c:v>8.3577115195138116</c:v>
                </c:pt>
                <c:pt idx="3548">
                  <c:v>8.3600950241088867</c:v>
                </c:pt>
                <c:pt idx="3549">
                  <c:v>8.3624703543526788</c:v>
                </c:pt>
                <c:pt idx="3550">
                  <c:v>8.3648647580827991</c:v>
                </c:pt>
                <c:pt idx="3551">
                  <c:v>8.3672360011509479</c:v>
                </c:pt>
                <c:pt idx="3552">
                  <c:v>8.369616099766322</c:v>
                </c:pt>
                <c:pt idx="3553">
                  <c:v>8.3719907488141736</c:v>
                </c:pt>
                <c:pt idx="3554">
                  <c:v>8.3743865149361749</c:v>
                </c:pt>
                <c:pt idx="3555">
                  <c:v>8.3767666135515491</c:v>
                </c:pt>
                <c:pt idx="3556">
                  <c:v>8.3791378566196979</c:v>
                </c:pt>
                <c:pt idx="3557">
                  <c:v>8.3815125056675495</c:v>
                </c:pt>
                <c:pt idx="3558">
                  <c:v>8.3839075905936102</c:v>
                </c:pt>
                <c:pt idx="3559">
                  <c:v>8.3862747464861194</c:v>
                </c:pt>
                <c:pt idx="3560">
                  <c:v>8.3886616570608954</c:v>
                </c:pt>
                <c:pt idx="3561">
                  <c:v>8.391037668500628</c:v>
                </c:pt>
                <c:pt idx="3562">
                  <c:v>8.3934313910348077</c:v>
                </c:pt>
                <c:pt idx="3563">
                  <c:v>8.3958067212785998</c:v>
                </c:pt>
                <c:pt idx="3564">
                  <c:v>8.3981847763061523</c:v>
                </c:pt>
                <c:pt idx="3565">
                  <c:v>8.4005601065499445</c:v>
                </c:pt>
                <c:pt idx="3566">
                  <c:v>8.4029538290841241</c:v>
                </c:pt>
                <c:pt idx="3567">
                  <c:v>8.405334608895437</c:v>
                </c:pt>
                <c:pt idx="3568">
                  <c:v>8.4077031271798273</c:v>
                </c:pt>
                <c:pt idx="3569">
                  <c:v>8.4100907189505438</c:v>
                </c:pt>
                <c:pt idx="3570">
                  <c:v>8.4124776295253199</c:v>
                </c:pt>
                <c:pt idx="3571">
                  <c:v>8.414844785417829</c:v>
                </c:pt>
                <c:pt idx="3572">
                  <c:v>8.4172405515398303</c:v>
                </c:pt>
                <c:pt idx="3573">
                  <c:v>8.4196233749389648</c:v>
                </c:pt>
                <c:pt idx="3574">
                  <c:v>8.422008241925921</c:v>
                </c:pt>
                <c:pt idx="3575">
                  <c:v>8.4243719918387274</c:v>
                </c:pt>
                <c:pt idx="3576">
                  <c:v>8.426759583609444</c:v>
                </c:pt>
                <c:pt idx="3577">
                  <c:v>8.4291417258126398</c:v>
                </c:pt>
                <c:pt idx="3578">
                  <c:v>8.4315334047589978</c:v>
                </c:pt>
                <c:pt idx="3579">
                  <c:v>8.4338991982596259</c:v>
                </c:pt>
                <c:pt idx="3580">
                  <c:v>8.4362901960100452</c:v>
                </c:pt>
                <c:pt idx="3581">
                  <c:v>8.4386634826660156</c:v>
                </c:pt>
                <c:pt idx="3582">
                  <c:v>8.441040175301687</c:v>
                </c:pt>
                <c:pt idx="3583">
                  <c:v>8.4434148243495386</c:v>
                </c:pt>
                <c:pt idx="3584">
                  <c:v>8.4458058220999579</c:v>
                </c:pt>
                <c:pt idx="3585">
                  <c:v>8.4481906890869141</c:v>
                </c:pt>
                <c:pt idx="3586">
                  <c:v>8.450563294546944</c:v>
                </c:pt>
                <c:pt idx="3587">
                  <c:v>8.4529461179460803</c:v>
                </c:pt>
                <c:pt idx="3588">
                  <c:v>8.4553330285208563</c:v>
                </c:pt>
                <c:pt idx="3589">
                  <c:v>8.457709039960589</c:v>
                </c:pt>
                <c:pt idx="3590">
                  <c:v>8.4600918633597235</c:v>
                </c:pt>
                <c:pt idx="3591">
                  <c:v>8.4624658312116345</c:v>
                </c:pt>
                <c:pt idx="3592">
                  <c:v>8.4648581913539331</c:v>
                </c:pt>
                <c:pt idx="3593">
                  <c:v>8.4672348839896063</c:v>
                </c:pt>
                <c:pt idx="3594">
                  <c:v>8.4696136202130994</c:v>
                </c:pt>
                <c:pt idx="3595">
                  <c:v>8.471989631652832</c:v>
                </c:pt>
                <c:pt idx="3596">
                  <c:v>8.4743813105991901</c:v>
                </c:pt>
                <c:pt idx="3597">
                  <c:v>8.4767614092145642</c:v>
                </c:pt>
                <c:pt idx="3598">
                  <c:v>8.4791401454380573</c:v>
                </c:pt>
                <c:pt idx="3599">
                  <c:v>8.4815188816615503</c:v>
                </c:pt>
                <c:pt idx="3600">
                  <c:v>8.4839160101754327</c:v>
                </c:pt>
                <c:pt idx="3601">
                  <c:v>8.4862865720476428</c:v>
                </c:pt>
                <c:pt idx="3602">
                  <c:v>8.4886639458792548</c:v>
                </c:pt>
                <c:pt idx="3603">
                  <c:v>8.4910529000418524</c:v>
                </c:pt>
                <c:pt idx="3604">
                  <c:v>8.4934289114815851</c:v>
                </c:pt>
                <c:pt idx="3605">
                  <c:v>8.4958035605294366</c:v>
                </c:pt>
                <c:pt idx="3606">
                  <c:v>8.4981734412057062</c:v>
                </c:pt>
                <c:pt idx="3607">
                  <c:v>8.5005658013480048</c:v>
                </c:pt>
                <c:pt idx="3608">
                  <c:v>8.5029499871390204</c:v>
                </c:pt>
                <c:pt idx="3609">
                  <c:v>8.5053232737949909</c:v>
                </c:pt>
                <c:pt idx="3610">
                  <c:v>8.5077129091535291</c:v>
                </c:pt>
                <c:pt idx="3611">
                  <c:v>8.5100964137486041</c:v>
                </c:pt>
                <c:pt idx="3612">
                  <c:v>8.5124744687761584</c:v>
                </c:pt>
                <c:pt idx="3613">
                  <c:v>8.5148470742361884</c:v>
                </c:pt>
                <c:pt idx="3614">
                  <c:v>8.5172339848109644</c:v>
                </c:pt>
                <c:pt idx="3615">
                  <c:v>8.5196222577776233</c:v>
                </c:pt>
                <c:pt idx="3616">
                  <c:v>8.5220009940011163</c:v>
                </c:pt>
                <c:pt idx="3617">
                  <c:v>8.5243790490286688</c:v>
                </c:pt>
                <c:pt idx="3618">
                  <c:v>8.5267605100359241</c:v>
                </c:pt>
                <c:pt idx="3619">
                  <c:v>8.529141289847237</c:v>
                </c:pt>
                <c:pt idx="3620">
                  <c:v>8.5315179824829102</c:v>
                </c:pt>
                <c:pt idx="3621">
                  <c:v>8.5339001246861041</c:v>
                </c:pt>
                <c:pt idx="3622">
                  <c:v>8.5362843104771198</c:v>
                </c:pt>
                <c:pt idx="3623">
                  <c:v>8.5386678150721949</c:v>
                </c:pt>
                <c:pt idx="3624">
                  <c:v>8.5410492760794501</c:v>
                </c:pt>
                <c:pt idx="3625">
                  <c:v>8.5434259687151233</c:v>
                </c:pt>
                <c:pt idx="3626">
                  <c:v>8.5458087921142578</c:v>
                </c:pt>
                <c:pt idx="3627">
                  <c:v>8.5481991086687366</c:v>
                </c:pt>
                <c:pt idx="3628">
                  <c:v>8.5505683081490655</c:v>
                </c:pt>
                <c:pt idx="3629">
                  <c:v>8.5529477255684991</c:v>
                </c:pt>
                <c:pt idx="3630">
                  <c:v>8.5553359985351562</c:v>
                </c:pt>
                <c:pt idx="3631">
                  <c:v>8.5577051980154852</c:v>
                </c:pt>
                <c:pt idx="3632">
                  <c:v>8.5600880214146198</c:v>
                </c:pt>
                <c:pt idx="3633">
                  <c:v>8.5624756131853381</c:v>
                </c:pt>
                <c:pt idx="3634">
                  <c:v>8.5648557118007105</c:v>
                </c:pt>
                <c:pt idx="3635">
                  <c:v>8.5672358104160846</c:v>
                </c:pt>
                <c:pt idx="3636">
                  <c:v>8.5696084158761163</c:v>
                </c:pt>
                <c:pt idx="3637">
                  <c:v>8.5719932828630725</c:v>
                </c:pt>
                <c:pt idx="3638">
                  <c:v>8.5743849618094305</c:v>
                </c:pt>
                <c:pt idx="3639">
                  <c:v>8.5767589296613416</c:v>
                </c:pt>
                <c:pt idx="3640">
                  <c:v>8.5791342599051337</c:v>
                </c:pt>
                <c:pt idx="3641">
                  <c:v>8.5815313884190143</c:v>
                </c:pt>
                <c:pt idx="3642">
                  <c:v>8.5838985443115234</c:v>
                </c:pt>
                <c:pt idx="3643">
                  <c:v>8.5862800053187769</c:v>
                </c:pt>
                <c:pt idx="3644">
                  <c:v>8.5886587415422717</c:v>
                </c:pt>
                <c:pt idx="3645">
                  <c:v>8.5910511016845703</c:v>
                </c:pt>
                <c:pt idx="3646">
                  <c:v>8.593431881495885</c:v>
                </c:pt>
                <c:pt idx="3647">
                  <c:v>8.5958112989153186</c:v>
                </c:pt>
                <c:pt idx="3648">
                  <c:v>8.5981873103550495</c:v>
                </c:pt>
                <c:pt idx="3649">
                  <c:v>8.6005742209298273</c:v>
                </c:pt>
                <c:pt idx="3650">
                  <c:v>8.6029522759573798</c:v>
                </c:pt>
                <c:pt idx="3651">
                  <c:v>8.6053296497889917</c:v>
                </c:pt>
                <c:pt idx="3652">
                  <c:v>8.607711110796247</c:v>
                </c:pt>
                <c:pt idx="3653">
                  <c:v>8.6100987025669635</c:v>
                </c:pt>
                <c:pt idx="3654">
                  <c:v>8.6124672208513537</c:v>
                </c:pt>
                <c:pt idx="3655">
                  <c:v>8.6148466382707873</c:v>
                </c:pt>
                <c:pt idx="3656">
                  <c:v>8.617230824061803</c:v>
                </c:pt>
                <c:pt idx="3657">
                  <c:v>8.619622503008161</c:v>
                </c:pt>
                <c:pt idx="3658">
                  <c:v>8.6219896589006702</c:v>
                </c:pt>
                <c:pt idx="3659">
                  <c:v>8.6243738446916858</c:v>
                </c:pt>
                <c:pt idx="3660">
                  <c:v>8.6267566680908203</c:v>
                </c:pt>
                <c:pt idx="3661">
                  <c:v>8.6291463034493585</c:v>
                </c:pt>
                <c:pt idx="3662">
                  <c:v>8.6315127781459253</c:v>
                </c:pt>
                <c:pt idx="3663">
                  <c:v>8.6339071818760456</c:v>
                </c:pt>
                <c:pt idx="3664">
                  <c:v>8.6362886428833008</c:v>
                </c:pt>
                <c:pt idx="3665">
                  <c:v>8.6386680603027344</c:v>
                </c:pt>
                <c:pt idx="3666">
                  <c:v>8.6410324914114813</c:v>
                </c:pt>
                <c:pt idx="3667">
                  <c:v>8.6434268951416016</c:v>
                </c:pt>
                <c:pt idx="3668">
                  <c:v>8.6458090373447956</c:v>
                </c:pt>
                <c:pt idx="3669">
                  <c:v>8.6481891359601697</c:v>
                </c:pt>
                <c:pt idx="3670">
                  <c:v>8.6505644662039618</c:v>
                </c:pt>
                <c:pt idx="3671">
                  <c:v>8.6529595511300226</c:v>
                </c:pt>
                <c:pt idx="3672">
                  <c:v>8.655331475394112</c:v>
                </c:pt>
                <c:pt idx="3673">
                  <c:v>8.6577122552054266</c:v>
                </c:pt>
                <c:pt idx="3674">
                  <c:v>8.6600841794695178</c:v>
                </c:pt>
                <c:pt idx="3675">
                  <c:v>8.662481989179339</c:v>
                </c:pt>
                <c:pt idx="3676">
                  <c:v>8.6648614065987726</c:v>
                </c:pt>
                <c:pt idx="3677">
                  <c:v>8.6672353744506836</c:v>
                </c:pt>
                <c:pt idx="3678">
                  <c:v>8.6696100234985352</c:v>
                </c:pt>
                <c:pt idx="3679">
                  <c:v>8.6720037460327148</c:v>
                </c:pt>
                <c:pt idx="3680">
                  <c:v>8.6743729455130438</c:v>
                </c:pt>
                <c:pt idx="3681">
                  <c:v>8.6767564501081189</c:v>
                </c:pt>
                <c:pt idx="3682">
                  <c:v>8.6791338239397327</c:v>
                </c:pt>
                <c:pt idx="3683">
                  <c:v>8.6815282276698511</c:v>
                </c:pt>
                <c:pt idx="3684">
                  <c:v>8.6839015143258234</c:v>
                </c:pt>
                <c:pt idx="3685">
                  <c:v>8.6862788881574353</c:v>
                </c:pt>
                <c:pt idx="3686">
                  <c:v>8.6886569431849878</c:v>
                </c:pt>
                <c:pt idx="3687">
                  <c:v>8.6910506657191675</c:v>
                </c:pt>
                <c:pt idx="3688">
                  <c:v>8.6934300831386011</c:v>
                </c:pt>
                <c:pt idx="3689">
                  <c:v>8.6957979202270508</c:v>
                </c:pt>
                <c:pt idx="3690">
                  <c:v>8.6981882367815295</c:v>
                </c:pt>
                <c:pt idx="3691">
                  <c:v>8.700574466160365</c:v>
                </c:pt>
                <c:pt idx="3692">
                  <c:v>8.7029423032488147</c:v>
                </c:pt>
                <c:pt idx="3693">
                  <c:v>8.7053373881748737</c:v>
                </c:pt>
                <c:pt idx="3694">
                  <c:v>8.7077195303780695</c:v>
                </c:pt>
                <c:pt idx="3695">
                  <c:v>8.7101037161690851</c:v>
                </c:pt>
                <c:pt idx="3696">
                  <c:v>8.7124695096697131</c:v>
                </c:pt>
                <c:pt idx="3697">
                  <c:v>8.7148550578526081</c:v>
                </c:pt>
                <c:pt idx="3698">
                  <c:v>8.7172372000558038</c:v>
                </c:pt>
                <c:pt idx="3699">
                  <c:v>8.7196281978062213</c:v>
                </c:pt>
                <c:pt idx="3700">
                  <c:v>8.7219926289149683</c:v>
                </c:pt>
                <c:pt idx="3701">
                  <c:v>8.7243843078613281</c:v>
                </c:pt>
                <c:pt idx="3702">
                  <c:v>8.7267548697335382</c:v>
                </c:pt>
                <c:pt idx="3703">
                  <c:v>8.7291322435651502</c:v>
                </c:pt>
                <c:pt idx="3704">
                  <c:v>8.7315096173967639</c:v>
                </c:pt>
                <c:pt idx="3705">
                  <c:v>8.7338992527553003</c:v>
                </c:pt>
                <c:pt idx="3706">
                  <c:v>8.736284800938197</c:v>
                </c:pt>
                <c:pt idx="3707">
                  <c:v>8.7386574063982287</c:v>
                </c:pt>
                <c:pt idx="3708">
                  <c:v>8.7410395486014227</c:v>
                </c:pt>
                <c:pt idx="3709">
                  <c:v>8.7434298651559015</c:v>
                </c:pt>
                <c:pt idx="3710">
                  <c:v>8.745804514203753</c:v>
                </c:pt>
                <c:pt idx="3711">
                  <c:v>8.748190062386648</c:v>
                </c:pt>
                <c:pt idx="3712">
                  <c:v>8.7505606242588581</c:v>
                </c:pt>
                <c:pt idx="3713">
                  <c:v>8.7529550279889783</c:v>
                </c:pt>
                <c:pt idx="3714">
                  <c:v>8.755332401820592</c:v>
                </c:pt>
                <c:pt idx="3715">
                  <c:v>8.7577104568481445</c:v>
                </c:pt>
                <c:pt idx="3716">
                  <c:v>8.7600844247000555</c:v>
                </c:pt>
                <c:pt idx="3717">
                  <c:v>8.7624754224504748</c:v>
                </c:pt>
                <c:pt idx="3718">
                  <c:v>8.7648541586739679</c:v>
                </c:pt>
                <c:pt idx="3719">
                  <c:v>8.7672335760934015</c:v>
                </c:pt>
                <c:pt idx="3720">
                  <c:v>8.7696136747087756</c:v>
                </c:pt>
                <c:pt idx="3721">
                  <c:v>8.7720108032226562</c:v>
                </c:pt>
                <c:pt idx="3722">
                  <c:v>8.7743813650948663</c:v>
                </c:pt>
                <c:pt idx="3723">
                  <c:v>8.7767587389264783</c:v>
                </c:pt>
                <c:pt idx="3724">
                  <c:v>8.7791497366768976</c:v>
                </c:pt>
                <c:pt idx="3725">
                  <c:v>8.7815271105085095</c:v>
                </c:pt>
                <c:pt idx="3726">
                  <c:v>8.7838997159685412</c:v>
                </c:pt>
                <c:pt idx="3727">
                  <c:v>8.7862709590366901</c:v>
                </c:pt>
                <c:pt idx="3728">
                  <c:v>8.7886633191789905</c:v>
                </c:pt>
                <c:pt idx="3729">
                  <c:v>8.7910488673618854</c:v>
                </c:pt>
                <c:pt idx="3730">
                  <c:v>8.7934207916259766</c:v>
                </c:pt>
                <c:pt idx="3731">
                  <c:v>8.7958090645926337</c:v>
                </c:pt>
                <c:pt idx="3732">
                  <c:v>8.7981912067958277</c:v>
                </c:pt>
                <c:pt idx="3733">
                  <c:v>8.8005685806274414</c:v>
                </c:pt>
                <c:pt idx="3734">
                  <c:v>8.8029411860874713</c:v>
                </c:pt>
                <c:pt idx="3735">
                  <c:v>8.8053280966622491</c:v>
                </c:pt>
                <c:pt idx="3736">
                  <c:v>8.8077170508248468</c:v>
                </c:pt>
                <c:pt idx="3737">
                  <c:v>8.8100964682442804</c:v>
                </c:pt>
                <c:pt idx="3738">
                  <c:v>8.812471117292132</c:v>
                </c:pt>
                <c:pt idx="3739">
                  <c:v>8.8148553030831476</c:v>
                </c:pt>
                <c:pt idx="3740">
                  <c:v>8.8172381264822821</c:v>
                </c:pt>
                <c:pt idx="3741">
                  <c:v>8.8196134567260742</c:v>
                </c:pt>
                <c:pt idx="3742">
                  <c:v>8.8219969613211493</c:v>
                </c:pt>
                <c:pt idx="3743">
                  <c:v>8.8243818283081055</c:v>
                </c:pt>
                <c:pt idx="3744">
                  <c:v>8.8267653329031805</c:v>
                </c:pt>
                <c:pt idx="3745">
                  <c:v>8.8291467939104358</c:v>
                </c:pt>
                <c:pt idx="3746">
                  <c:v>8.8315234865461072</c:v>
                </c:pt>
                <c:pt idx="3747">
                  <c:v>8.8339049475533624</c:v>
                </c:pt>
                <c:pt idx="3748">
                  <c:v>8.8362911769321979</c:v>
                </c:pt>
                <c:pt idx="3749">
                  <c:v>8.8386610576084674</c:v>
                </c:pt>
                <c:pt idx="3750">
                  <c:v>8.8410411562238416</c:v>
                </c:pt>
                <c:pt idx="3751">
                  <c:v>8.8434314727783203</c:v>
                </c:pt>
                <c:pt idx="3752">
                  <c:v>8.8457986286708277</c:v>
                </c:pt>
                <c:pt idx="3753">
                  <c:v>8.8481828144618433</c:v>
                </c:pt>
                <c:pt idx="3754">
                  <c:v>8.8505717686244409</c:v>
                </c:pt>
                <c:pt idx="3755">
                  <c:v>8.8529505048479358</c:v>
                </c:pt>
                <c:pt idx="3756">
                  <c:v>8.8553292410714288</c:v>
                </c:pt>
                <c:pt idx="3757">
                  <c:v>8.8577052525111597</c:v>
                </c:pt>
                <c:pt idx="3758">
                  <c:v>8.860088075910296</c:v>
                </c:pt>
                <c:pt idx="3759">
                  <c:v>8.8624817984444757</c:v>
                </c:pt>
                <c:pt idx="3760">
                  <c:v>8.8648557662963867</c:v>
                </c:pt>
                <c:pt idx="3761">
                  <c:v>8.8672310965401788</c:v>
                </c:pt>
                <c:pt idx="3762">
                  <c:v>8.869624137878418</c:v>
                </c:pt>
                <c:pt idx="3763">
                  <c:v>8.8719940185546875</c:v>
                </c:pt>
                <c:pt idx="3764">
                  <c:v>8.8743747983660022</c:v>
                </c:pt>
                <c:pt idx="3765">
                  <c:v>8.8767535345894952</c:v>
                </c:pt>
                <c:pt idx="3766">
                  <c:v>8.8791465759277344</c:v>
                </c:pt>
                <c:pt idx="3767">
                  <c:v>8.8815253121512274</c:v>
                </c:pt>
                <c:pt idx="3768">
                  <c:v>8.8839060919625421</c:v>
                </c:pt>
                <c:pt idx="3769">
                  <c:v>8.8862834657941541</c:v>
                </c:pt>
                <c:pt idx="3770">
                  <c:v>8.8886690139770508</c:v>
                </c:pt>
                <c:pt idx="3771">
                  <c:v>8.8910450254167834</c:v>
                </c:pt>
                <c:pt idx="3772">
                  <c:v>8.8934223992483954</c:v>
                </c:pt>
                <c:pt idx="3773">
                  <c:v>8.895806585039411</c:v>
                </c:pt>
                <c:pt idx="3774">
                  <c:v>8.8981941768101276</c:v>
                </c:pt>
                <c:pt idx="3775">
                  <c:v>8.9005626950945178</c:v>
                </c:pt>
                <c:pt idx="3776">
                  <c:v>8.9029434749058307</c:v>
                </c:pt>
                <c:pt idx="3777">
                  <c:v>8.9053276606968463</c:v>
                </c:pt>
                <c:pt idx="3778">
                  <c:v>8.9077179772513251</c:v>
                </c:pt>
                <c:pt idx="3779">
                  <c:v>8.9100851331438342</c:v>
                </c:pt>
                <c:pt idx="3780">
                  <c:v>8.9124713625226697</c:v>
                </c:pt>
                <c:pt idx="3781">
                  <c:v>8.9148528235299249</c:v>
                </c:pt>
                <c:pt idx="3782">
                  <c:v>8.9172390529087604</c:v>
                </c:pt>
                <c:pt idx="3783">
                  <c:v>8.9196048464093884</c:v>
                </c:pt>
                <c:pt idx="3784">
                  <c:v>8.9220026561192096</c:v>
                </c:pt>
                <c:pt idx="3785">
                  <c:v>8.9243827547345838</c:v>
                </c:pt>
                <c:pt idx="3786">
                  <c:v>8.9267621721540173</c:v>
                </c:pt>
                <c:pt idx="3787">
                  <c:v>8.9291272844587048</c:v>
                </c:pt>
                <c:pt idx="3788">
                  <c:v>8.9315223693847656</c:v>
                </c:pt>
                <c:pt idx="3789">
                  <c:v>8.9339051927839002</c:v>
                </c:pt>
                <c:pt idx="3790">
                  <c:v>8.9362859725952148</c:v>
                </c:pt>
                <c:pt idx="3791">
                  <c:v>8.938661302839007</c:v>
                </c:pt>
                <c:pt idx="3792">
                  <c:v>8.9410557065691272</c:v>
                </c:pt>
                <c:pt idx="3793">
                  <c:v>8.9434289932250977</c:v>
                </c:pt>
                <c:pt idx="3794">
                  <c:v>8.9458084106445312</c:v>
                </c:pt>
                <c:pt idx="3795">
                  <c:v>8.9481810161045612</c:v>
                </c:pt>
                <c:pt idx="3796">
                  <c:v>8.9505781446184436</c:v>
                </c:pt>
                <c:pt idx="3797">
                  <c:v>8.9529582432338159</c:v>
                </c:pt>
                <c:pt idx="3798">
                  <c:v>8.9553301674979071</c:v>
                </c:pt>
                <c:pt idx="3799">
                  <c:v>8.957702772957937</c:v>
                </c:pt>
                <c:pt idx="3800">
                  <c:v>8.9600985390799384</c:v>
                </c:pt>
                <c:pt idx="3801">
                  <c:v>8.962465013776507</c:v>
                </c:pt>
                <c:pt idx="3802">
                  <c:v>8.964851924351283</c:v>
                </c:pt>
                <c:pt idx="3803">
                  <c:v>8.9672286169869562</c:v>
                </c:pt>
                <c:pt idx="3804">
                  <c:v>8.9696250643048963</c:v>
                </c:pt>
                <c:pt idx="3805">
                  <c:v>8.9719956261771063</c:v>
                </c:pt>
                <c:pt idx="3806">
                  <c:v>8.9743743624005994</c:v>
                </c:pt>
                <c:pt idx="3807">
                  <c:v>8.976753779820033</c:v>
                </c:pt>
                <c:pt idx="3808">
                  <c:v>8.9791461399623316</c:v>
                </c:pt>
                <c:pt idx="3809">
                  <c:v>8.9815241949898859</c:v>
                </c:pt>
                <c:pt idx="3810">
                  <c:v>8.9838940756661554</c:v>
                </c:pt>
                <c:pt idx="3811">
                  <c:v>8.986281667436872</c:v>
                </c:pt>
                <c:pt idx="3812">
                  <c:v>8.9886699404035291</c:v>
                </c:pt>
                <c:pt idx="3813">
                  <c:v>8.9910357339041571</c:v>
                </c:pt>
                <c:pt idx="3814">
                  <c:v>8.9934294564383368</c:v>
                </c:pt>
                <c:pt idx="3815">
                  <c:v>8.9958115986415308</c:v>
                </c:pt>
                <c:pt idx="3816">
                  <c:v>8.9981957844325464</c:v>
                </c:pt>
                <c:pt idx="3817">
                  <c:v>9.000562259129115</c:v>
                </c:pt>
                <c:pt idx="3818">
                  <c:v>9.0029505320957721</c:v>
                </c:pt>
                <c:pt idx="3819">
                  <c:v>9.0053306307111463</c:v>
                </c:pt>
                <c:pt idx="3820">
                  <c:v>9.0077223096575061</c:v>
                </c:pt>
                <c:pt idx="3821">
                  <c:v>9.0100894655500134</c:v>
                </c:pt>
                <c:pt idx="3822">
                  <c:v>9.012481825692312</c:v>
                </c:pt>
                <c:pt idx="3823">
                  <c:v>9.0148530687604627</c:v>
                </c:pt>
                <c:pt idx="3824">
                  <c:v>9.0172290802001953</c:v>
                </c:pt>
                <c:pt idx="3825">
                  <c:v>9.0196071352277478</c:v>
                </c:pt>
                <c:pt idx="3826">
                  <c:v>9.0219974517822266</c:v>
                </c:pt>
                <c:pt idx="3827">
                  <c:v>9.0243795939854206</c:v>
                </c:pt>
                <c:pt idx="3828">
                  <c:v>9.0267528806413928</c:v>
                </c:pt>
                <c:pt idx="3829">
                  <c:v>9.0291350228445868</c:v>
                </c:pt>
                <c:pt idx="3830">
                  <c:v>9.0315253393990655</c:v>
                </c:pt>
                <c:pt idx="3831">
                  <c:v>9.0338979448590955</c:v>
                </c:pt>
                <c:pt idx="3832">
                  <c:v>9.0362848554338733</c:v>
                </c:pt>
                <c:pt idx="3833">
                  <c:v>9.0386560985020221</c:v>
                </c:pt>
                <c:pt idx="3834">
                  <c:v>9.0410491398402613</c:v>
                </c:pt>
                <c:pt idx="3835">
                  <c:v>9.0434258324759345</c:v>
                </c:pt>
                <c:pt idx="3836">
                  <c:v>9.045803887503487</c:v>
                </c:pt>
                <c:pt idx="3837">
                  <c:v>9.0481819425310412</c:v>
                </c:pt>
                <c:pt idx="3838">
                  <c:v>9.0505729402814588</c:v>
                </c:pt>
                <c:pt idx="3839">
                  <c:v>9.0529516765049518</c:v>
                </c:pt>
                <c:pt idx="3840">
                  <c:v>9.0553310939243854</c:v>
                </c:pt>
                <c:pt idx="3841">
                  <c:v>9.0577091489519397</c:v>
                </c:pt>
                <c:pt idx="3842">
                  <c:v>9.0601096834455213</c:v>
                </c:pt>
                <c:pt idx="3843">
                  <c:v>9.0624761581420898</c:v>
                </c:pt>
                <c:pt idx="3844">
                  <c:v>9.0648555755615234</c:v>
                </c:pt>
                <c:pt idx="3845">
                  <c:v>9.0672438485281805</c:v>
                </c:pt>
                <c:pt idx="3846">
                  <c:v>9.0696212223597925</c:v>
                </c:pt>
                <c:pt idx="3847">
                  <c:v>9.0719924654279431</c:v>
                </c:pt>
                <c:pt idx="3848">
                  <c:v>9.0743643896920343</c:v>
                </c:pt>
                <c:pt idx="3849">
                  <c:v>9.0767574310302734</c:v>
                </c:pt>
                <c:pt idx="3850">
                  <c:v>9.0791429792131702</c:v>
                </c:pt>
                <c:pt idx="3851">
                  <c:v>9.0815155846732001</c:v>
                </c:pt>
                <c:pt idx="3852">
                  <c:v>9.0839052200317383</c:v>
                </c:pt>
                <c:pt idx="3853">
                  <c:v>9.0862873622349323</c:v>
                </c:pt>
                <c:pt idx="3854">
                  <c:v>9.0886667796543659</c:v>
                </c:pt>
                <c:pt idx="3855">
                  <c:v>9.0910352979387561</c:v>
                </c:pt>
                <c:pt idx="3856">
                  <c:v>9.0934242521013537</c:v>
                </c:pt>
                <c:pt idx="3857">
                  <c:v>9.0958118438720703</c:v>
                </c:pt>
                <c:pt idx="3858">
                  <c:v>9.0981912612915039</c:v>
                </c:pt>
                <c:pt idx="3859">
                  <c:v>9.1005659103393555</c:v>
                </c:pt>
                <c:pt idx="3860">
                  <c:v>9.1029500961303711</c:v>
                </c:pt>
                <c:pt idx="3861">
                  <c:v>9.1053301947457452</c:v>
                </c:pt>
                <c:pt idx="3862">
                  <c:v>9.1077068873814166</c:v>
                </c:pt>
                <c:pt idx="3863">
                  <c:v>9.1100910731724323</c:v>
                </c:pt>
                <c:pt idx="3864">
                  <c:v>9.1124759401593884</c:v>
                </c:pt>
                <c:pt idx="3865">
                  <c:v>9.1148580823625842</c:v>
                </c:pt>
                <c:pt idx="3866">
                  <c:v>9.1172402245657782</c:v>
                </c:pt>
                <c:pt idx="3867">
                  <c:v>9.1196175983973902</c:v>
                </c:pt>
                <c:pt idx="3868">
                  <c:v>9.1219997406005859</c:v>
                </c:pt>
                <c:pt idx="3869">
                  <c:v>9.1243852887834827</c:v>
                </c:pt>
                <c:pt idx="3870">
                  <c:v>9.1267558506556909</c:v>
                </c:pt>
                <c:pt idx="3871">
                  <c:v>9.1291379928588867</c:v>
                </c:pt>
                <c:pt idx="3872">
                  <c:v>9.1315269470214844</c:v>
                </c:pt>
                <c:pt idx="3873">
                  <c:v>9.1338941029139917</c:v>
                </c:pt>
                <c:pt idx="3874">
                  <c:v>9.136276926313128</c:v>
                </c:pt>
                <c:pt idx="3875">
                  <c:v>9.1386658804757257</c:v>
                </c:pt>
                <c:pt idx="3876">
                  <c:v>9.1410487038748602</c:v>
                </c:pt>
                <c:pt idx="3877">
                  <c:v>9.1434233529227118</c:v>
                </c:pt>
                <c:pt idx="3878">
                  <c:v>9.1458007267543238</c:v>
                </c:pt>
                <c:pt idx="3879">
                  <c:v>9.1481835501534601</c:v>
                </c:pt>
                <c:pt idx="3880">
                  <c:v>9.1505759102957587</c:v>
                </c:pt>
                <c:pt idx="3881">
                  <c:v>9.1529485157557886</c:v>
                </c:pt>
                <c:pt idx="3882">
                  <c:v>9.1553252083914618</c:v>
                </c:pt>
                <c:pt idx="3883">
                  <c:v>9.157719612121582</c:v>
                </c:pt>
                <c:pt idx="3884">
                  <c:v>9.160088811601911</c:v>
                </c:pt>
                <c:pt idx="3885">
                  <c:v>9.1624702726091662</c:v>
                </c:pt>
                <c:pt idx="3886">
                  <c:v>9.1648503712245386</c:v>
                </c:pt>
                <c:pt idx="3887">
                  <c:v>9.1672434125627795</c:v>
                </c:pt>
                <c:pt idx="3888">
                  <c:v>9.1696241923740924</c:v>
                </c:pt>
                <c:pt idx="3889">
                  <c:v>9.1719995226178845</c:v>
                </c:pt>
                <c:pt idx="3890">
                  <c:v>9.1743816648210803</c:v>
                </c:pt>
                <c:pt idx="3891">
                  <c:v>9.1767658506120959</c:v>
                </c:pt>
                <c:pt idx="3892">
                  <c:v>9.1791432244437079</c:v>
                </c:pt>
                <c:pt idx="3893">
                  <c:v>9.1815178734915595</c:v>
                </c:pt>
                <c:pt idx="3894">
                  <c:v>9.183900696890694</c:v>
                </c:pt>
                <c:pt idx="3895">
                  <c:v>9.1862889698573511</c:v>
                </c:pt>
                <c:pt idx="3896">
                  <c:v>9.1886581693376819</c:v>
                </c:pt>
                <c:pt idx="3897">
                  <c:v>9.1910382679530542</c:v>
                </c:pt>
                <c:pt idx="3898">
                  <c:v>9.1934217725481311</c:v>
                </c:pt>
                <c:pt idx="3899">
                  <c:v>9.1958120891026081</c:v>
                </c:pt>
                <c:pt idx="3900">
                  <c:v>9.198181288582937</c:v>
                </c:pt>
                <c:pt idx="3901">
                  <c:v>9.2005675179617743</c:v>
                </c:pt>
                <c:pt idx="3902">
                  <c:v>9.2029503413609088</c:v>
                </c:pt>
                <c:pt idx="3903">
                  <c:v>9.2053358895438055</c:v>
                </c:pt>
                <c:pt idx="3904">
                  <c:v>9.2077016830444336</c:v>
                </c:pt>
                <c:pt idx="3905">
                  <c:v>9.2100988115583142</c:v>
                </c:pt>
                <c:pt idx="3906">
                  <c:v>9.2124789101736884</c:v>
                </c:pt>
                <c:pt idx="3907">
                  <c:v>9.2148576463971814</c:v>
                </c:pt>
                <c:pt idx="3908">
                  <c:v>9.2172207151140491</c:v>
                </c:pt>
                <c:pt idx="3909">
                  <c:v>9.2196158000401081</c:v>
                </c:pt>
                <c:pt idx="3910">
                  <c:v>9.2219993046351831</c:v>
                </c:pt>
                <c:pt idx="3911">
                  <c:v>9.2243787220546167</c:v>
                </c:pt>
                <c:pt idx="3912">
                  <c:v>9.2267554146902899</c:v>
                </c:pt>
                <c:pt idx="3913">
                  <c:v>9.2291477748325885</c:v>
                </c:pt>
                <c:pt idx="3914">
                  <c:v>9.2315210614885608</c:v>
                </c:pt>
                <c:pt idx="3915">
                  <c:v>9.2338997977120538</c:v>
                </c:pt>
                <c:pt idx="3916">
                  <c:v>9.2362751279558459</c:v>
                </c:pt>
                <c:pt idx="3917">
                  <c:v>9.2386722564697266</c:v>
                </c:pt>
                <c:pt idx="3918">
                  <c:v>9.2410516738891602</c:v>
                </c:pt>
                <c:pt idx="3919">
                  <c:v>9.2434263229370117</c:v>
                </c:pt>
                <c:pt idx="3920">
                  <c:v>9.2457962036132812</c:v>
                </c:pt>
                <c:pt idx="3921">
                  <c:v>9.2481926509312213</c:v>
                </c:pt>
                <c:pt idx="3922">
                  <c:v>9.250560488019671</c:v>
                </c:pt>
                <c:pt idx="3923">
                  <c:v>9.2529467173985065</c:v>
                </c:pt>
                <c:pt idx="3924">
                  <c:v>9.2553227288382391</c:v>
                </c:pt>
                <c:pt idx="3925">
                  <c:v>9.2577164513724188</c:v>
                </c:pt>
                <c:pt idx="3926">
                  <c:v>9.2600904192243298</c:v>
                </c:pt>
                <c:pt idx="3927">
                  <c:v>9.2624691554478229</c:v>
                </c:pt>
                <c:pt idx="3928">
                  <c:v>9.2648499352591376</c:v>
                </c:pt>
                <c:pt idx="3929">
                  <c:v>9.2672395706176758</c:v>
                </c:pt>
                <c:pt idx="3930">
                  <c:v>9.2696183068411688</c:v>
                </c:pt>
                <c:pt idx="3931">
                  <c:v>9.2719881875174384</c:v>
                </c:pt>
                <c:pt idx="3932">
                  <c:v>9.2743778228759766</c:v>
                </c:pt>
                <c:pt idx="3933">
                  <c:v>9.276764052254812</c:v>
                </c:pt>
                <c:pt idx="3934">
                  <c:v>9.2791346141270221</c:v>
                </c:pt>
                <c:pt idx="3935">
                  <c:v>9.2815276554652613</c:v>
                </c:pt>
                <c:pt idx="3936">
                  <c:v>9.283909797668457</c:v>
                </c:pt>
                <c:pt idx="3937">
                  <c:v>9.2862946646554132</c:v>
                </c:pt>
                <c:pt idx="3938">
                  <c:v>9.2886597769601007</c:v>
                </c:pt>
                <c:pt idx="3939">
                  <c:v>9.2910453251429956</c:v>
                </c:pt>
                <c:pt idx="3940">
                  <c:v>9.293428148542132</c:v>
                </c:pt>
                <c:pt idx="3941">
                  <c:v>9.2958184650966089</c:v>
                </c:pt>
                <c:pt idx="3942">
                  <c:v>9.2981835774012964</c:v>
                </c:pt>
                <c:pt idx="3943">
                  <c:v>9.3005752563476562</c:v>
                </c:pt>
                <c:pt idx="3944">
                  <c:v>9.3029464994158069</c:v>
                </c:pt>
                <c:pt idx="3945">
                  <c:v>9.3053218296595972</c:v>
                </c:pt>
                <c:pt idx="3946">
                  <c:v>9.3077012470790308</c:v>
                </c:pt>
                <c:pt idx="3947">
                  <c:v>9.3100942884172717</c:v>
                </c:pt>
                <c:pt idx="3948">
                  <c:v>9.3124750682285846</c:v>
                </c:pt>
                <c:pt idx="3949">
                  <c:v>9.3148503984723767</c:v>
                </c:pt>
                <c:pt idx="3950">
                  <c:v>9.3172291346958698</c:v>
                </c:pt>
                <c:pt idx="3951">
                  <c:v>9.3196221760341089</c:v>
                </c:pt>
                <c:pt idx="3952">
                  <c:v>9.3219941002982001</c:v>
                </c:pt>
                <c:pt idx="3953">
                  <c:v>9.3243810108729761</c:v>
                </c:pt>
                <c:pt idx="3954">
                  <c:v>9.3267515727451862</c:v>
                </c:pt>
                <c:pt idx="3955">
                  <c:v>9.3291452952793659</c:v>
                </c:pt>
                <c:pt idx="3956">
                  <c:v>9.3315233503069202</c:v>
                </c:pt>
                <c:pt idx="3957">
                  <c:v>9.3339000429425916</c:v>
                </c:pt>
                <c:pt idx="3958">
                  <c:v>9.3362774167742053</c:v>
                </c:pt>
                <c:pt idx="3959">
                  <c:v>9.3386677333286823</c:v>
                </c:pt>
                <c:pt idx="3960">
                  <c:v>9.341045107160296</c:v>
                </c:pt>
                <c:pt idx="3961">
                  <c:v>9.3434252057756702</c:v>
                </c:pt>
                <c:pt idx="3962">
                  <c:v>9.3458032608032227</c:v>
                </c:pt>
                <c:pt idx="3963">
                  <c:v>9.3482051576886853</c:v>
                </c:pt>
                <c:pt idx="3964">
                  <c:v>9.3505702699933728</c:v>
                </c:pt>
                <c:pt idx="3965">
                  <c:v>9.3529496874128064</c:v>
                </c:pt>
                <c:pt idx="3966">
                  <c:v>9.3553386415754041</c:v>
                </c:pt>
                <c:pt idx="3967">
                  <c:v>9.3577166966029566</c:v>
                </c:pt>
                <c:pt idx="3968">
                  <c:v>9.3600872584751666</c:v>
                </c:pt>
                <c:pt idx="3969">
                  <c:v>9.3624605451311389</c:v>
                </c:pt>
                <c:pt idx="3970">
                  <c:v>9.3648515428815564</c:v>
                </c:pt>
                <c:pt idx="3971">
                  <c:v>9.3672364098685126</c:v>
                </c:pt>
                <c:pt idx="3972">
                  <c:v>9.3696096965244831</c:v>
                </c:pt>
                <c:pt idx="3973">
                  <c:v>9.3719986506870807</c:v>
                </c:pt>
                <c:pt idx="3974">
                  <c:v>9.3743807928902765</c:v>
                </c:pt>
                <c:pt idx="3975">
                  <c:v>9.3767581667218884</c:v>
                </c:pt>
                <c:pt idx="3976">
                  <c:v>9.3791294097900391</c:v>
                </c:pt>
                <c:pt idx="3977">
                  <c:v>9.3815190451485773</c:v>
                </c:pt>
                <c:pt idx="3978">
                  <c:v>9.3839052745274127</c:v>
                </c:pt>
                <c:pt idx="3979">
                  <c:v>9.3862853731427869</c:v>
                </c:pt>
                <c:pt idx="3980">
                  <c:v>9.3886600221906384</c:v>
                </c:pt>
                <c:pt idx="3981">
                  <c:v>9.3910462515694757</c:v>
                </c:pt>
                <c:pt idx="3982">
                  <c:v>9.3934249877929688</c:v>
                </c:pt>
                <c:pt idx="3983">
                  <c:v>9.3958037240164618</c:v>
                </c:pt>
                <c:pt idx="3984">
                  <c:v>9.3981865474155963</c:v>
                </c:pt>
                <c:pt idx="3985">
                  <c:v>9.4005727767944336</c:v>
                </c:pt>
                <c:pt idx="3986">
                  <c:v>9.4029535566057483</c:v>
                </c:pt>
                <c:pt idx="3987">
                  <c:v>9.4053370612008234</c:v>
                </c:pt>
                <c:pt idx="3988">
                  <c:v>9.4077137538364948</c:v>
                </c:pt>
                <c:pt idx="3989">
                  <c:v>9.4100958960396905</c:v>
                </c:pt>
                <c:pt idx="3990">
                  <c:v>9.4124814442225855</c:v>
                </c:pt>
                <c:pt idx="3991">
                  <c:v>9.4148520060947956</c:v>
                </c:pt>
                <c:pt idx="3992">
                  <c:v>9.4172334671020508</c:v>
                </c:pt>
                <c:pt idx="3993">
                  <c:v>9.4196217400687079</c:v>
                </c:pt>
                <c:pt idx="3994">
                  <c:v>9.421988895961217</c:v>
                </c:pt>
                <c:pt idx="3995">
                  <c:v>9.4243717193603516</c:v>
                </c:pt>
                <c:pt idx="3996">
                  <c:v>9.4267613547188898</c:v>
                </c:pt>
                <c:pt idx="3997">
                  <c:v>9.4291428157261432</c:v>
                </c:pt>
                <c:pt idx="3998">
                  <c:v>9.4315195083618164</c:v>
                </c:pt>
                <c:pt idx="3999">
                  <c:v>9.4338975633893689</c:v>
                </c:pt>
                <c:pt idx="4000">
                  <c:v>9.4362790243966241</c:v>
                </c:pt>
                <c:pt idx="4001">
                  <c:v>9.4386741093226831</c:v>
                </c:pt>
                <c:pt idx="4002">
                  <c:v>9.4410453523908338</c:v>
                </c:pt>
                <c:pt idx="4003">
                  <c:v>9.4434234074183863</c:v>
                </c:pt>
                <c:pt idx="4004">
                  <c:v>9.4458144051688055</c:v>
                </c:pt>
                <c:pt idx="4005">
                  <c:v>9.4481849670410156</c:v>
                </c:pt>
                <c:pt idx="4006">
                  <c:v>9.4505650656563898</c:v>
                </c:pt>
                <c:pt idx="4007">
                  <c:v>9.4529458454677027</c:v>
                </c:pt>
                <c:pt idx="4008">
                  <c:v>9.455338205610003</c:v>
                </c:pt>
                <c:pt idx="4009">
                  <c:v>9.4577183042253772</c:v>
                </c:pt>
                <c:pt idx="4010">
                  <c:v>9.4600949968610486</c:v>
                </c:pt>
                <c:pt idx="4011">
                  <c:v>9.4624764578683038</c:v>
                </c:pt>
                <c:pt idx="4012">
                  <c:v>9.4648599624633789</c:v>
                </c:pt>
                <c:pt idx="4013">
                  <c:v>9.4672380174909314</c:v>
                </c:pt>
                <c:pt idx="4014">
                  <c:v>9.4696160725184839</c:v>
                </c:pt>
                <c:pt idx="4015">
                  <c:v>9.4719975335257391</c:v>
                </c:pt>
                <c:pt idx="4016">
                  <c:v>9.4743851252964557</c:v>
                </c:pt>
                <c:pt idx="4017">
                  <c:v>9.4767543247767847</c:v>
                </c:pt>
                <c:pt idx="4018">
                  <c:v>9.4791330610002795</c:v>
                </c:pt>
                <c:pt idx="4019">
                  <c:v>9.4815199715750555</c:v>
                </c:pt>
                <c:pt idx="4020">
                  <c:v>9.4839075633457721</c:v>
                </c:pt>
                <c:pt idx="4021">
                  <c:v>9.4862760816301623</c:v>
                </c:pt>
                <c:pt idx="4022">
                  <c:v>9.488660267421178</c:v>
                </c:pt>
                <c:pt idx="4023">
                  <c:v>9.491043772016253</c:v>
                </c:pt>
                <c:pt idx="4024">
                  <c:v>9.4934300013950885</c:v>
                </c:pt>
                <c:pt idx="4025">
                  <c:v>9.4957978384835382</c:v>
                </c:pt>
                <c:pt idx="4026">
                  <c:v>9.4981915610177179</c:v>
                </c:pt>
                <c:pt idx="4027">
                  <c:v>9.500571659633092</c:v>
                </c:pt>
                <c:pt idx="4028">
                  <c:v>9.5029503958565851</c:v>
                </c:pt>
                <c:pt idx="4029">
                  <c:v>9.5053161893572131</c:v>
                </c:pt>
                <c:pt idx="4030">
                  <c:v>9.5077126366751532</c:v>
                </c:pt>
                <c:pt idx="4031">
                  <c:v>9.5100954600742877</c:v>
                </c:pt>
                <c:pt idx="4032">
                  <c:v>9.5124741962977808</c:v>
                </c:pt>
                <c:pt idx="4033">
                  <c:v>9.5148502077375134</c:v>
                </c:pt>
                <c:pt idx="4034">
                  <c:v>9.5172446114676337</c:v>
                </c:pt>
                <c:pt idx="4035">
                  <c:v>9.5196172169276636</c:v>
                </c:pt>
                <c:pt idx="4036">
                  <c:v>9.5219979967389783</c:v>
                </c:pt>
                <c:pt idx="4037">
                  <c:v>9.52437060219901</c:v>
                </c:pt>
                <c:pt idx="4038">
                  <c:v>9.5267684119088312</c:v>
                </c:pt>
                <c:pt idx="4039">
                  <c:v>9.5291464669363837</c:v>
                </c:pt>
                <c:pt idx="4040">
                  <c:v>9.5315231595720569</c:v>
                </c:pt>
                <c:pt idx="4041">
                  <c:v>9.5338916778564453</c:v>
                </c:pt>
                <c:pt idx="4042">
                  <c:v>9.5362867627825061</c:v>
                </c:pt>
                <c:pt idx="4043">
                  <c:v>9.538654599870954</c:v>
                </c:pt>
                <c:pt idx="4044">
                  <c:v>9.54104151044573</c:v>
                </c:pt>
                <c:pt idx="4045">
                  <c:v>9.5434188842773438</c:v>
                </c:pt>
                <c:pt idx="4046">
                  <c:v>9.545813288007464</c:v>
                </c:pt>
                <c:pt idx="4047">
                  <c:v>9.5481852122715534</c:v>
                </c:pt>
                <c:pt idx="4048">
                  <c:v>9.5505653108869275</c:v>
                </c:pt>
                <c:pt idx="4049">
                  <c:v>9.5529467718941827</c:v>
                </c:pt>
                <c:pt idx="4050">
                  <c:v>9.5553370884486597</c:v>
                </c:pt>
                <c:pt idx="4051">
                  <c:v>9.5577144622802734</c:v>
                </c:pt>
                <c:pt idx="4052">
                  <c:v>9.5600850241524835</c:v>
                </c:pt>
                <c:pt idx="4053">
                  <c:v>9.5624746595110217</c:v>
                </c:pt>
                <c:pt idx="4054">
                  <c:v>9.5648608888898572</c:v>
                </c:pt>
                <c:pt idx="4055">
                  <c:v>9.5672287259783069</c:v>
                </c:pt>
                <c:pt idx="4056">
                  <c:v>9.569621767316546</c:v>
                </c:pt>
                <c:pt idx="4057">
                  <c:v>9.57200390951974</c:v>
                </c:pt>
                <c:pt idx="4058">
                  <c:v>9.5743880953107556</c:v>
                </c:pt>
                <c:pt idx="4059">
                  <c:v>9.5767538888113837</c:v>
                </c:pt>
                <c:pt idx="4060">
                  <c:v>9.5791407993861597</c:v>
                </c:pt>
                <c:pt idx="4061">
                  <c:v>9.581523622785296</c:v>
                </c:pt>
                <c:pt idx="4062">
                  <c:v>9.5839125769478937</c:v>
                </c:pt>
                <c:pt idx="4063">
                  <c:v>9.5862790516444605</c:v>
                </c:pt>
                <c:pt idx="4064">
                  <c:v>9.5886720929827014</c:v>
                </c:pt>
                <c:pt idx="4065">
                  <c:v>9.5910440172467908</c:v>
                </c:pt>
                <c:pt idx="4066">
                  <c:v>9.5934193474905829</c:v>
                </c:pt>
                <c:pt idx="4067">
                  <c:v>9.5957974025181354</c:v>
                </c:pt>
                <c:pt idx="4068">
                  <c:v>9.5981884002685547</c:v>
                </c:pt>
                <c:pt idx="4069">
                  <c:v>9.6005691800798694</c:v>
                </c:pt>
                <c:pt idx="4070">
                  <c:v>9.6029445103236597</c:v>
                </c:pt>
                <c:pt idx="4071">
                  <c:v>9.6053252901349744</c:v>
                </c:pt>
                <c:pt idx="4072">
                  <c:v>9.6077162878853937</c:v>
                </c:pt>
                <c:pt idx="4073">
                  <c:v>9.6100868497576037</c:v>
                </c:pt>
                <c:pt idx="4074">
                  <c:v>9.6124730791364392</c:v>
                </c:pt>
                <c:pt idx="4075">
                  <c:v>9.6148450034005304</c:v>
                </c:pt>
                <c:pt idx="4076">
                  <c:v>9.6172394071306506</c:v>
                </c:pt>
                <c:pt idx="4077">
                  <c:v>9.6196167809622626</c:v>
                </c:pt>
                <c:pt idx="4078">
                  <c:v>9.6219934735979358</c:v>
                </c:pt>
                <c:pt idx="4079">
                  <c:v>9.6243728910173694</c:v>
                </c:pt>
                <c:pt idx="4080">
                  <c:v>9.6267625263759058</c:v>
                </c:pt>
                <c:pt idx="4081">
                  <c:v>9.6291399002075195</c:v>
                </c:pt>
                <c:pt idx="4082">
                  <c:v>9.6315199988228937</c:v>
                </c:pt>
                <c:pt idx="4083">
                  <c:v>9.6339000974382678</c:v>
                </c:pt>
                <c:pt idx="4084">
                  <c:v>9.6363019943237305</c:v>
                </c:pt>
                <c:pt idx="4085">
                  <c:v>9.6386643818446558</c:v>
                </c:pt>
                <c:pt idx="4086">
                  <c:v>9.6410437992640894</c:v>
                </c:pt>
                <c:pt idx="4087">
                  <c:v>9.6434341158185681</c:v>
                </c:pt>
                <c:pt idx="4088">
                  <c:v>9.6458094460623602</c:v>
                </c:pt>
                <c:pt idx="4089">
                  <c:v>9.6481813703264514</c:v>
                </c:pt>
                <c:pt idx="4090">
                  <c:v>9.6505567005702417</c:v>
                </c:pt>
                <c:pt idx="4091">
                  <c:v>9.6529470171247205</c:v>
                </c:pt>
                <c:pt idx="4092">
                  <c:v>9.6553332465035577</c:v>
                </c:pt>
                <c:pt idx="4093">
                  <c:v>9.6577044895717066</c:v>
                </c:pt>
                <c:pt idx="4094">
                  <c:v>9.660096849714007</c:v>
                </c:pt>
                <c:pt idx="4095">
                  <c:v>9.6624755859375</c:v>
                </c:pt>
                <c:pt idx="4096">
                  <c:v>9.6648563657488147</c:v>
                </c:pt>
                <c:pt idx="4097">
                  <c:v>9.6672248840332031</c:v>
                </c:pt>
                <c:pt idx="4098">
                  <c:v>9.6696158817836206</c:v>
                </c:pt>
                <c:pt idx="4099">
                  <c:v>9.6720007487705768</c:v>
                </c:pt>
                <c:pt idx="4100">
                  <c:v>9.674382209777832</c:v>
                </c:pt>
                <c:pt idx="4101">
                  <c:v>9.676756177629743</c:v>
                </c:pt>
                <c:pt idx="4102">
                  <c:v>9.6791424070085803</c:v>
                </c:pt>
                <c:pt idx="4103">
                  <c:v>9.6815184184483112</c:v>
                </c:pt>
                <c:pt idx="4104">
                  <c:v>9.6838971546718042</c:v>
                </c:pt>
                <c:pt idx="4105">
                  <c:v>9.6862806592668811</c:v>
                </c:pt>
                <c:pt idx="4106">
                  <c:v>9.6886682510375977</c:v>
                </c:pt>
                <c:pt idx="4107">
                  <c:v>9.6910476684570312</c:v>
                </c:pt>
                <c:pt idx="4108">
                  <c:v>9.6934318542480469</c:v>
                </c:pt>
                <c:pt idx="4109">
                  <c:v>9.6958105904715399</c:v>
                </c:pt>
                <c:pt idx="4110">
                  <c:v>9.6981906890869141</c:v>
                </c:pt>
                <c:pt idx="4111">
                  <c:v>9.7005769184657495</c:v>
                </c:pt>
                <c:pt idx="4112">
                  <c:v>9.7029467991420191</c:v>
                </c:pt>
                <c:pt idx="4113">
                  <c:v>9.7053289413452148</c:v>
                </c:pt>
                <c:pt idx="4114">
                  <c:v>9.7077192578996936</c:v>
                </c:pt>
                <c:pt idx="4115">
                  <c:v>9.7100836890084405</c:v>
                </c:pt>
                <c:pt idx="4116">
                  <c:v>9.7124692371913355</c:v>
                </c:pt>
                <c:pt idx="4117">
                  <c:v>9.7148581913539331</c:v>
                </c:pt>
                <c:pt idx="4118">
                  <c:v>9.7172396523611884</c:v>
                </c:pt>
                <c:pt idx="4119">
                  <c:v>9.7196115766252795</c:v>
                </c:pt>
                <c:pt idx="4120">
                  <c:v>9.721993037632533</c:v>
                </c:pt>
                <c:pt idx="4121">
                  <c:v>9.7243724550519666</c:v>
                </c:pt>
                <c:pt idx="4122">
                  <c:v>9.7267675399780273</c:v>
                </c:pt>
                <c:pt idx="4123">
                  <c:v>9.7291381018502374</c:v>
                </c:pt>
                <c:pt idx="4124">
                  <c:v>9.7315168380737305</c:v>
                </c:pt>
                <c:pt idx="4125">
                  <c:v>9.733907835824148</c:v>
                </c:pt>
                <c:pt idx="4126">
                  <c:v>9.7362804412841797</c:v>
                </c:pt>
                <c:pt idx="4127">
                  <c:v>9.7386598587036133</c:v>
                </c:pt>
                <c:pt idx="4128">
                  <c:v>9.7410385949271063</c:v>
                </c:pt>
                <c:pt idx="4129">
                  <c:v>9.7434343610491077</c:v>
                </c:pt>
                <c:pt idx="4130">
                  <c:v>9.74581445966448</c:v>
                </c:pt>
                <c:pt idx="4131">
                  <c:v>9.7481891087123316</c:v>
                </c:pt>
                <c:pt idx="4132">
                  <c:v>9.7505732945033472</c:v>
                </c:pt>
                <c:pt idx="4133">
                  <c:v>9.7529527119227808</c:v>
                </c:pt>
                <c:pt idx="4134">
                  <c:v>9.755334172930036</c:v>
                </c:pt>
                <c:pt idx="4135">
                  <c:v>9.757708140781947</c:v>
                </c:pt>
                <c:pt idx="4136">
                  <c:v>9.7600923265729627</c:v>
                </c:pt>
                <c:pt idx="4137">
                  <c:v>9.7624785559517999</c:v>
                </c:pt>
                <c:pt idx="4138">
                  <c:v>9.7648477554321289</c:v>
                </c:pt>
                <c:pt idx="4139">
                  <c:v>9.7672258104596814</c:v>
                </c:pt>
                <c:pt idx="4140">
                  <c:v>9.7696140834263385</c:v>
                </c:pt>
                <c:pt idx="4141">
                  <c:v>9.7720030375889362</c:v>
                </c:pt>
                <c:pt idx="4142">
                  <c:v>9.7743688310895642</c:v>
                </c:pt>
                <c:pt idx="4143">
                  <c:v>9.776755741664342</c:v>
                </c:pt>
                <c:pt idx="4144">
                  <c:v>9.7791399274553577</c:v>
                </c:pt>
                <c:pt idx="4145">
                  <c:v>9.781524794442312</c:v>
                </c:pt>
                <c:pt idx="4146">
                  <c:v>9.7838933127267023</c:v>
                </c:pt>
                <c:pt idx="4147">
                  <c:v>9.7862883976527613</c:v>
                </c:pt>
                <c:pt idx="4148">
                  <c:v>9.7886691774640759</c:v>
                </c:pt>
                <c:pt idx="4149">
                  <c:v>9.7910465512956897</c:v>
                </c:pt>
                <c:pt idx="4150">
                  <c:v>9.7934130259922565</c:v>
                </c:pt>
                <c:pt idx="4151">
                  <c:v>9.7958094733101984</c:v>
                </c:pt>
                <c:pt idx="4152">
                  <c:v>9.7981902531215113</c:v>
                </c:pt>
                <c:pt idx="4153">
                  <c:v>9.8005689893450061</c:v>
                </c:pt>
                <c:pt idx="4154">
                  <c:v>9.802945000784737</c:v>
                </c:pt>
                <c:pt idx="4155">
                  <c:v>9.8053394045148572</c:v>
                </c:pt>
                <c:pt idx="4156">
                  <c:v>9.8077133723667682</c:v>
                </c:pt>
                <c:pt idx="4157">
                  <c:v>9.8100934709821423</c:v>
                </c:pt>
                <c:pt idx="4158">
                  <c:v>9.8124653952462335</c:v>
                </c:pt>
                <c:pt idx="4159">
                  <c:v>9.8148638861519952</c:v>
                </c:pt>
                <c:pt idx="4160">
                  <c:v>9.8172419411795477</c:v>
                </c:pt>
                <c:pt idx="4161">
                  <c:v>9.8196193150111597</c:v>
                </c:pt>
                <c:pt idx="4162">
                  <c:v>9.8219905580793103</c:v>
                </c:pt>
                <c:pt idx="4163">
                  <c:v>9.8243835994175495</c:v>
                </c:pt>
                <c:pt idx="4164">
                  <c:v>9.8267507553100586</c:v>
                </c:pt>
                <c:pt idx="4165">
                  <c:v>9.8291397094726562</c:v>
                </c:pt>
                <c:pt idx="4166">
                  <c:v>9.8315157209123889</c:v>
                </c:pt>
                <c:pt idx="4167">
                  <c:v>9.8339101246425074</c:v>
                </c:pt>
                <c:pt idx="4168">
                  <c:v>9.8362800053187769</c:v>
                </c:pt>
                <c:pt idx="4169">
                  <c:v>9.8386594227382105</c:v>
                </c:pt>
                <c:pt idx="4170">
                  <c:v>9.8410422461373468</c:v>
                </c:pt>
                <c:pt idx="4171">
                  <c:v>9.843431881495885</c:v>
                </c:pt>
                <c:pt idx="4172">
                  <c:v>9.845810617719378</c:v>
                </c:pt>
                <c:pt idx="4173">
                  <c:v>9.8481804983956476</c:v>
                </c:pt>
                <c:pt idx="4174">
                  <c:v>9.8505680901663641</c:v>
                </c:pt>
                <c:pt idx="4175">
                  <c:v>9.8529563631330213</c:v>
                </c:pt>
                <c:pt idx="4176">
                  <c:v>9.8553248814174097</c:v>
                </c:pt>
                <c:pt idx="4177">
                  <c:v>9.8577192851475299</c:v>
                </c:pt>
                <c:pt idx="4178">
                  <c:v>9.8600993837629041</c:v>
                </c:pt>
                <c:pt idx="4179">
                  <c:v>9.8624835695539197</c:v>
                </c:pt>
                <c:pt idx="4180">
                  <c:v>9.8648500442504883</c:v>
                </c:pt>
                <c:pt idx="4181">
                  <c:v>9.8672369548252643</c:v>
                </c:pt>
                <c:pt idx="4182">
                  <c:v>9.8696204594203394</c:v>
                </c:pt>
                <c:pt idx="4183">
                  <c:v>9.8720073699951172</c:v>
                </c:pt>
                <c:pt idx="4184">
                  <c:v>9.8743738446916858</c:v>
                </c:pt>
                <c:pt idx="4185">
                  <c:v>9.8767655236380438</c:v>
                </c:pt>
                <c:pt idx="4186">
                  <c:v>9.8791360855102539</c:v>
                </c:pt>
                <c:pt idx="4187">
                  <c:v>9.8815134593418659</c:v>
                </c:pt>
                <c:pt idx="4188">
                  <c:v>9.8838908331734796</c:v>
                </c:pt>
                <c:pt idx="4189">
                  <c:v>9.8862825121198377</c:v>
                </c:pt>
                <c:pt idx="4190">
                  <c:v>9.8886619295392713</c:v>
                </c:pt>
                <c:pt idx="4191">
                  <c:v>9.8910399845668238</c:v>
                </c:pt>
                <c:pt idx="4192">
                  <c:v>9.8934221267700195</c:v>
                </c:pt>
                <c:pt idx="4193">
                  <c:v>9.8958117621285577</c:v>
                </c:pt>
                <c:pt idx="4194">
                  <c:v>9.8981823240007678</c:v>
                </c:pt>
                <c:pt idx="4195">
                  <c:v>9.9005712781633655</c:v>
                </c:pt>
                <c:pt idx="4196">
                  <c:v>9.9029418400355738</c:v>
                </c:pt>
                <c:pt idx="4197">
                  <c:v>9.9053355625697534</c:v>
                </c:pt>
                <c:pt idx="4198">
                  <c:v>9.9077122552054266</c:v>
                </c:pt>
                <c:pt idx="4199">
                  <c:v>9.9100875854492188</c:v>
                </c:pt>
                <c:pt idx="4200">
                  <c:v>9.9124690464564722</c:v>
                </c:pt>
                <c:pt idx="4201">
                  <c:v>9.9148580006190699</c:v>
                </c:pt>
                <c:pt idx="4202">
                  <c:v>9.917234693254743</c:v>
                </c:pt>
                <c:pt idx="4203">
                  <c:v>9.9196154730660577</c:v>
                </c:pt>
                <c:pt idx="4204">
                  <c:v>9.9219942092895508</c:v>
                </c:pt>
                <c:pt idx="4205">
                  <c:v>9.9243974685668945</c:v>
                </c:pt>
                <c:pt idx="4206">
                  <c:v>9.9267584936959405</c:v>
                </c:pt>
                <c:pt idx="4207">
                  <c:v>9.9291419982910156</c:v>
                </c:pt>
                <c:pt idx="4208">
                  <c:v>9.9315289088657916</c:v>
                </c:pt>
                <c:pt idx="4209">
                  <c:v>9.9339076450892847</c:v>
                </c:pt>
                <c:pt idx="4210">
                  <c:v>9.9362768445696155</c:v>
                </c:pt>
                <c:pt idx="4211">
                  <c:v>9.9386535372052869</c:v>
                </c:pt>
                <c:pt idx="4212">
                  <c:v>9.9410431725638251</c:v>
                </c:pt>
                <c:pt idx="4213">
                  <c:v>9.9434300831386011</c:v>
                </c:pt>
                <c:pt idx="4214">
                  <c:v>9.9457999638148706</c:v>
                </c:pt>
                <c:pt idx="4215">
                  <c:v>9.948192323957171</c:v>
                </c:pt>
                <c:pt idx="4216">
                  <c:v>9.9505717413766046</c:v>
                </c:pt>
                <c:pt idx="4217">
                  <c:v>9.9529497964041571</c:v>
                </c:pt>
                <c:pt idx="4218">
                  <c:v>9.9553196770804266</c:v>
                </c:pt>
                <c:pt idx="4219">
                  <c:v>9.9577113560267847</c:v>
                </c:pt>
                <c:pt idx="4220">
                  <c:v>9.9600969042096814</c:v>
                </c:pt>
                <c:pt idx="4221">
                  <c:v>9.9624776840209961</c:v>
                </c:pt>
                <c:pt idx="4222">
                  <c:v>9.9648509706769666</c:v>
                </c:pt>
                <c:pt idx="4223">
                  <c:v>9.9672399248395642</c:v>
                </c:pt>
                <c:pt idx="4224">
                  <c:v>9.969617298671178</c:v>
                </c:pt>
                <c:pt idx="4225">
                  <c:v>9.9719946725027899</c:v>
                </c:pt>
                <c:pt idx="4226">
                  <c:v>9.974378177097865</c:v>
                </c:pt>
                <c:pt idx="4227">
                  <c:v>9.9767650876726428</c:v>
                </c:pt>
                <c:pt idx="4228">
                  <c:v>9.9791458674839557</c:v>
                </c:pt>
                <c:pt idx="4229">
                  <c:v>9.9815259660993298</c:v>
                </c:pt>
                <c:pt idx="4230">
                  <c:v>9.9839047023228229</c:v>
                </c:pt>
                <c:pt idx="4231">
                  <c:v>9.9862868445260187</c:v>
                </c:pt>
                <c:pt idx="4232">
                  <c:v>9.9886710303170343</c:v>
                </c:pt>
                <c:pt idx="4233">
                  <c:v>9.9910429545811237</c:v>
                </c:pt>
                <c:pt idx="4234">
                  <c:v>9.9934223720005573</c:v>
                </c:pt>
                <c:pt idx="4235">
                  <c:v>9.995812688555036</c:v>
                </c:pt>
                <c:pt idx="4236">
                  <c:v>9.998177119663783</c:v>
                </c:pt>
                <c:pt idx="4237">
                  <c:v>10.000564030238561</c:v>
                </c:pt>
                <c:pt idx="4238">
                  <c:v>10.002951622009277</c:v>
                </c:pt>
                <c:pt idx="4239">
                  <c:v>10.005333083016531</c:v>
                </c:pt>
                <c:pt idx="4240">
                  <c:v>10.007707732064382</c:v>
                </c:pt>
                <c:pt idx="4241">
                  <c:v>10.010087149483816</c:v>
                </c:pt>
                <c:pt idx="4242">
                  <c:v>10.012469291687012</c:v>
                </c:pt>
                <c:pt idx="4243">
                  <c:v>10.014863014221191</c:v>
                </c:pt>
                <c:pt idx="4244">
                  <c:v>10.017234257289342</c:v>
                </c:pt>
                <c:pt idx="4245">
                  <c:v>10.019612312316895</c:v>
                </c:pt>
                <c:pt idx="4246">
                  <c:v>10.022001947675433</c:v>
                </c:pt>
                <c:pt idx="4247">
                  <c:v>10.024375915527344</c:v>
                </c:pt>
                <c:pt idx="4248">
                  <c:v>10.026753970554896</c:v>
                </c:pt>
                <c:pt idx="4249">
                  <c:v>10.029134750366211</c:v>
                </c:pt>
                <c:pt idx="4250">
                  <c:v>10.03152779170445</c:v>
                </c:pt>
                <c:pt idx="4251">
                  <c:v>10.033907890319824</c:v>
                </c:pt>
                <c:pt idx="4252">
                  <c:v>10.036281858171735</c:v>
                </c:pt>
                <c:pt idx="4253">
                  <c:v>10.038668768746511</c:v>
                </c:pt>
                <c:pt idx="4254">
                  <c:v>10.041046823774066</c:v>
                </c:pt>
                <c:pt idx="4255">
                  <c:v>10.04342896597726</c:v>
                </c:pt>
                <c:pt idx="4256">
                  <c:v>10.045805658612933</c:v>
                </c:pt>
                <c:pt idx="4257">
                  <c:v>10.048189844403948</c:v>
                </c:pt>
                <c:pt idx="4258">
                  <c:v>10.050576754978724</c:v>
                </c:pt>
                <c:pt idx="4259">
                  <c:v>10.052944592067174</c:v>
                </c:pt>
                <c:pt idx="4260">
                  <c:v>10.055320603506905</c:v>
                </c:pt>
                <c:pt idx="4261">
                  <c:v>10.057711601257324</c:v>
                </c:pt>
                <c:pt idx="4262">
                  <c:v>10.06009646824428</c:v>
                </c:pt>
                <c:pt idx="4263">
                  <c:v>10.062465667724609</c:v>
                </c:pt>
                <c:pt idx="4264">
                  <c:v>10.064851897103445</c:v>
                </c:pt>
                <c:pt idx="4265">
                  <c:v>10.067235401698522</c:v>
                </c:pt>
                <c:pt idx="4266">
                  <c:v>10.069616181509835</c:v>
                </c:pt>
                <c:pt idx="4267">
                  <c:v>10.071986062186104</c:v>
                </c:pt>
                <c:pt idx="4268">
                  <c:v>10.074381828308105</c:v>
                </c:pt>
                <c:pt idx="4269">
                  <c:v>10.076763289315359</c:v>
                </c:pt>
                <c:pt idx="4270">
                  <c:v>10.079141344342913</c:v>
                </c:pt>
                <c:pt idx="4271">
                  <c:v>10.081507137843541</c:v>
                </c:pt>
                <c:pt idx="4272">
                  <c:v>10.083903585161481</c:v>
                </c:pt>
                <c:pt idx="4273">
                  <c:v>10.086287089756556</c:v>
                </c:pt>
                <c:pt idx="4274">
                  <c:v>10.088665825980049</c:v>
                </c:pt>
                <c:pt idx="4275">
                  <c:v>10.091041156223842</c:v>
                </c:pt>
                <c:pt idx="4276">
                  <c:v>10.093434197562081</c:v>
                </c:pt>
                <c:pt idx="4277">
                  <c:v>10.095808165413992</c:v>
                </c:pt>
                <c:pt idx="4278">
                  <c:v>10.098188264029366</c:v>
                </c:pt>
                <c:pt idx="4279">
                  <c:v>10.100560869489398</c:v>
                </c:pt>
                <c:pt idx="4280">
                  <c:v>10.102959360395159</c:v>
                </c:pt>
                <c:pt idx="4281">
                  <c:v>10.105337415422712</c:v>
                </c:pt>
                <c:pt idx="4282">
                  <c:v>10.107712745666504</c:v>
                </c:pt>
                <c:pt idx="4283">
                  <c:v>10.110082626342773</c:v>
                </c:pt>
                <c:pt idx="4284">
                  <c:v>10.112477711268834</c:v>
                </c:pt>
                <c:pt idx="4285">
                  <c:v>10.114846910749163</c:v>
                </c:pt>
                <c:pt idx="4286">
                  <c:v>10.117232458932058</c:v>
                </c:pt>
                <c:pt idx="4287">
                  <c:v>10.119610513959612</c:v>
                </c:pt>
                <c:pt idx="4288">
                  <c:v>10.122004236493792</c:v>
                </c:pt>
                <c:pt idx="4289">
                  <c:v>10.124373435974121</c:v>
                </c:pt>
                <c:pt idx="4290">
                  <c:v>10.126754896981375</c:v>
                </c:pt>
                <c:pt idx="4291">
                  <c:v>10.12913703918457</c:v>
                </c:pt>
                <c:pt idx="4292">
                  <c:v>10.131526674543109</c:v>
                </c:pt>
                <c:pt idx="4293">
                  <c:v>10.13390336717878</c:v>
                </c:pt>
                <c:pt idx="4294">
                  <c:v>10.136275972638812</c:v>
                </c:pt>
                <c:pt idx="4295">
                  <c:v>10.138664245605469</c:v>
                </c:pt>
                <c:pt idx="4296">
                  <c:v>10.141050474984304</c:v>
                </c:pt>
                <c:pt idx="4297">
                  <c:v>10.143420355660574</c:v>
                </c:pt>
                <c:pt idx="4298">
                  <c:v>10.145812715802874</c:v>
                </c:pt>
                <c:pt idx="4299">
                  <c:v>10.148192133222308</c:v>
                </c:pt>
                <c:pt idx="4300">
                  <c:v>10.150577000209264</c:v>
                </c:pt>
                <c:pt idx="4301">
                  <c:v>10.152944156101771</c:v>
                </c:pt>
                <c:pt idx="4302">
                  <c:v>10.155331066676549</c:v>
                </c:pt>
                <c:pt idx="4303">
                  <c:v>10.157714571271624</c:v>
                </c:pt>
                <c:pt idx="4304">
                  <c:v>10.1601014818464</c:v>
                </c:pt>
                <c:pt idx="4305">
                  <c:v>10.162470681326729</c:v>
                </c:pt>
                <c:pt idx="4306">
                  <c:v>10.164861679077148</c:v>
                </c:pt>
                <c:pt idx="4307">
                  <c:v>10.167234284537178</c:v>
                </c:pt>
                <c:pt idx="4308">
                  <c:v>10.16960961478097</c:v>
                </c:pt>
                <c:pt idx="4309">
                  <c:v>10.171989713396345</c:v>
                </c:pt>
                <c:pt idx="4310">
                  <c:v>10.174380029950823</c:v>
                </c:pt>
                <c:pt idx="4311">
                  <c:v>10.176759447370257</c:v>
                </c:pt>
                <c:pt idx="4312">
                  <c:v>10.179136140005928</c:v>
                </c:pt>
                <c:pt idx="4313">
                  <c:v>10.181518282209124</c:v>
                </c:pt>
                <c:pt idx="4314">
                  <c:v>10.183905873979841</c:v>
                </c:pt>
                <c:pt idx="4315">
                  <c:v>10.18627507346017</c:v>
                </c:pt>
                <c:pt idx="4316">
                  <c:v>10.188664708818708</c:v>
                </c:pt>
                <c:pt idx="4317">
                  <c:v>10.191036633082799</c:v>
                </c:pt>
                <c:pt idx="4318">
                  <c:v>10.193431718008858</c:v>
                </c:pt>
                <c:pt idx="4319">
                  <c:v>10.195808410644531</c:v>
                </c:pt>
                <c:pt idx="4320">
                  <c:v>10.198184422084264</c:v>
                </c:pt>
                <c:pt idx="4321">
                  <c:v>10.200565883091517</c:v>
                </c:pt>
                <c:pt idx="4322">
                  <c:v>10.202955518450056</c:v>
                </c:pt>
                <c:pt idx="4323">
                  <c:v>10.205330848693848</c:v>
                </c:pt>
                <c:pt idx="4324">
                  <c:v>10.207712990897042</c:v>
                </c:pt>
                <c:pt idx="4325">
                  <c:v>10.210091045924596</c:v>
                </c:pt>
                <c:pt idx="4326">
                  <c:v>10.212494986397878</c:v>
                </c:pt>
                <c:pt idx="4327">
                  <c:v>10.214853967939105</c:v>
                </c:pt>
                <c:pt idx="4328">
                  <c:v>10.217236791338239</c:v>
                </c:pt>
                <c:pt idx="4329">
                  <c:v>10.219624383108956</c:v>
                </c:pt>
                <c:pt idx="4330">
                  <c:v>10.222001756940569</c:v>
                </c:pt>
                <c:pt idx="4331">
                  <c:v>10.224371637616839</c:v>
                </c:pt>
                <c:pt idx="4332">
                  <c:v>10.22674764905657</c:v>
                </c:pt>
                <c:pt idx="4333">
                  <c:v>10.229138646806989</c:v>
                </c:pt>
                <c:pt idx="4334">
                  <c:v>10.231524194989886</c:v>
                </c:pt>
                <c:pt idx="4335">
                  <c:v>10.233896119253975</c:v>
                </c:pt>
                <c:pt idx="4336">
                  <c:v>10.236288479396276</c:v>
                </c:pt>
                <c:pt idx="4337">
                  <c:v>10.238665853227888</c:v>
                </c:pt>
                <c:pt idx="4338">
                  <c:v>10.241045951843262</c:v>
                </c:pt>
                <c:pt idx="4339">
                  <c:v>10.24341447012765</c:v>
                </c:pt>
                <c:pt idx="4340">
                  <c:v>10.245807511465889</c:v>
                </c:pt>
                <c:pt idx="4341">
                  <c:v>10.248190334865026</c:v>
                </c:pt>
                <c:pt idx="4342">
                  <c:v>10.250571114676339</c:v>
                </c:pt>
                <c:pt idx="4343">
                  <c:v>10.25294508252825</c:v>
                </c:pt>
                <c:pt idx="4344">
                  <c:v>10.255333355494908</c:v>
                </c:pt>
                <c:pt idx="4345">
                  <c:v>10.257708685738699</c:v>
                </c:pt>
                <c:pt idx="4346">
                  <c:v>10.260088103158132</c:v>
                </c:pt>
                <c:pt idx="4347">
                  <c:v>10.262470926557269</c:v>
                </c:pt>
                <c:pt idx="4348">
                  <c:v>10.264858518327985</c:v>
                </c:pt>
                <c:pt idx="4349">
                  <c:v>10.2672392981393</c:v>
                </c:pt>
                <c:pt idx="4350">
                  <c:v>10.269620759146553</c:v>
                </c:pt>
                <c:pt idx="4351">
                  <c:v>10.272000176565987</c:v>
                </c:pt>
                <c:pt idx="4352">
                  <c:v>10.274380275181361</c:v>
                </c:pt>
                <c:pt idx="4353">
                  <c:v>10.276767866952078</c:v>
                </c:pt>
                <c:pt idx="4354">
                  <c:v>10.279137066432408</c:v>
                </c:pt>
                <c:pt idx="4355">
                  <c:v>10.281519889831543</c:v>
                </c:pt>
                <c:pt idx="4356">
                  <c:v>10.283909525190081</c:v>
                </c:pt>
                <c:pt idx="4357">
                  <c:v>10.286273275102888</c:v>
                </c:pt>
                <c:pt idx="4358">
                  <c:v>10.288660866873604</c:v>
                </c:pt>
                <c:pt idx="4359">
                  <c:v>10.291047096252441</c:v>
                </c:pt>
                <c:pt idx="4360">
                  <c:v>10.293430600847516</c:v>
                </c:pt>
                <c:pt idx="4361">
                  <c:v>10.295801162719727</c:v>
                </c:pt>
                <c:pt idx="4362">
                  <c:v>10.298181261335101</c:v>
                </c:pt>
                <c:pt idx="4363">
                  <c:v>10.300562041146414</c:v>
                </c:pt>
                <c:pt idx="4364">
                  <c:v>10.302957807268415</c:v>
                </c:pt>
                <c:pt idx="4365">
                  <c:v>10.305327687944684</c:v>
                </c:pt>
                <c:pt idx="4366">
                  <c:v>10.307707786560059</c:v>
                </c:pt>
                <c:pt idx="4367">
                  <c:v>10.310096740722656</c:v>
                </c:pt>
                <c:pt idx="4368">
                  <c:v>10.312472070966448</c:v>
                </c:pt>
                <c:pt idx="4369">
                  <c:v>10.314851488385882</c:v>
                </c:pt>
                <c:pt idx="4370">
                  <c:v>10.317231587001256</c:v>
                </c:pt>
                <c:pt idx="4371">
                  <c:v>10.319625309535436</c:v>
                </c:pt>
                <c:pt idx="4372">
                  <c:v>10.322006089346749</c:v>
                </c:pt>
                <c:pt idx="4373">
                  <c:v>10.32437801361084</c:v>
                </c:pt>
                <c:pt idx="4374">
                  <c:v>10.326766286577497</c:v>
                </c:pt>
                <c:pt idx="4375">
                  <c:v>10.32914297921317</c:v>
                </c:pt>
                <c:pt idx="4376">
                  <c:v>10.331523759024483</c:v>
                </c:pt>
                <c:pt idx="4377">
                  <c:v>10.333899770464216</c:v>
                </c:pt>
                <c:pt idx="4378">
                  <c:v>10.33628259386335</c:v>
                </c:pt>
                <c:pt idx="4379">
                  <c:v>10.338670185634069</c:v>
                </c:pt>
                <c:pt idx="4380">
                  <c:v>10.341039385114398</c:v>
                </c:pt>
                <c:pt idx="4381">
                  <c:v>10.343418802533831</c:v>
                </c:pt>
                <c:pt idx="4382">
                  <c:v>10.345806394304548</c:v>
                </c:pt>
                <c:pt idx="4383">
                  <c:v>10.348191942487444</c:v>
                </c:pt>
                <c:pt idx="4384">
                  <c:v>10.350559779575892</c:v>
                </c:pt>
                <c:pt idx="4385">
                  <c:v>10.35294600895473</c:v>
                </c:pt>
                <c:pt idx="4386">
                  <c:v>10.355332919529506</c:v>
                </c:pt>
                <c:pt idx="4387">
                  <c:v>10.35771301814488</c:v>
                </c:pt>
                <c:pt idx="4388">
                  <c:v>10.360084942408971</c:v>
                </c:pt>
                <c:pt idx="4389">
                  <c:v>10.36247730255127</c:v>
                </c:pt>
                <c:pt idx="4390">
                  <c:v>10.364860807146345</c:v>
                </c:pt>
                <c:pt idx="4391">
                  <c:v>10.367237499782018</c:v>
                </c:pt>
                <c:pt idx="4392">
                  <c:v>10.369603293282644</c:v>
                </c:pt>
                <c:pt idx="4393">
                  <c:v>10.371998378208705</c:v>
                </c:pt>
                <c:pt idx="4394">
                  <c:v>10.37437983921596</c:v>
                </c:pt>
                <c:pt idx="4395">
                  <c:v>10.376759256635394</c:v>
                </c:pt>
                <c:pt idx="4396">
                  <c:v>10.379136630467006</c:v>
                </c:pt>
                <c:pt idx="4397">
                  <c:v>10.381528990609304</c:v>
                </c:pt>
                <c:pt idx="4398">
                  <c:v>10.383902958461217</c:v>
                </c:pt>
                <c:pt idx="4399">
                  <c:v>10.38628169468471</c:v>
                </c:pt>
                <c:pt idx="4400">
                  <c:v>10.388654981340681</c:v>
                </c:pt>
                <c:pt idx="4401">
                  <c:v>10.391055515834264</c:v>
                </c:pt>
                <c:pt idx="4402">
                  <c:v>10.393430846078054</c:v>
                </c:pt>
                <c:pt idx="4403">
                  <c:v>10.395808901105609</c:v>
                </c:pt>
                <c:pt idx="4404">
                  <c:v>10.398177419389997</c:v>
                </c:pt>
                <c:pt idx="4405">
                  <c:v>10.400571823120117</c:v>
                </c:pt>
                <c:pt idx="4406">
                  <c:v>10.402942384992327</c:v>
                </c:pt>
                <c:pt idx="4407">
                  <c:v>10.405327251979283</c:v>
                </c:pt>
                <c:pt idx="4408">
                  <c:v>10.407705988202776</c:v>
                </c:pt>
                <c:pt idx="4409">
                  <c:v>10.410098348345075</c:v>
                </c:pt>
                <c:pt idx="4410">
                  <c:v>10.412469591413226</c:v>
                </c:pt>
                <c:pt idx="4411">
                  <c:v>10.414848327636719</c:v>
                </c:pt>
                <c:pt idx="4412">
                  <c:v>10.417231151035853</c:v>
                </c:pt>
                <c:pt idx="4413">
                  <c:v>10.419620786394391</c:v>
                </c:pt>
                <c:pt idx="4414">
                  <c:v>10.421998160226003</c:v>
                </c:pt>
                <c:pt idx="4415">
                  <c:v>10.424370765686035</c:v>
                </c:pt>
                <c:pt idx="4416">
                  <c:v>10.426760401044573</c:v>
                </c:pt>
                <c:pt idx="4417">
                  <c:v>10.429144586835589</c:v>
                </c:pt>
                <c:pt idx="4418">
                  <c:v>10.431516511099678</c:v>
                </c:pt>
                <c:pt idx="4419">
                  <c:v>10.433908871241979</c:v>
                </c:pt>
                <c:pt idx="4420">
                  <c:v>10.436288969857351</c:v>
                </c:pt>
                <c:pt idx="4421">
                  <c:v>10.438673155648367</c:v>
                </c:pt>
                <c:pt idx="4422">
                  <c:v>10.441040311540876</c:v>
                </c:pt>
                <c:pt idx="4423">
                  <c:v>10.443426540919713</c:v>
                </c:pt>
                <c:pt idx="4424">
                  <c:v>10.445809364318848</c:v>
                </c:pt>
                <c:pt idx="4425">
                  <c:v>10.448197637285505</c:v>
                </c:pt>
                <c:pt idx="4426">
                  <c:v>10.450565474373953</c:v>
                </c:pt>
                <c:pt idx="4427">
                  <c:v>10.452957153320312</c:v>
                </c:pt>
                <c:pt idx="4428">
                  <c:v>10.455327033996582</c:v>
                </c:pt>
                <c:pt idx="4429">
                  <c:v>10.457703045436315</c:v>
                </c:pt>
                <c:pt idx="4430">
                  <c:v>10.460084506443568</c:v>
                </c:pt>
                <c:pt idx="4431">
                  <c:v>10.462475504193987</c:v>
                </c:pt>
                <c:pt idx="4432">
                  <c:v>10.464854921613421</c:v>
                </c:pt>
                <c:pt idx="4433">
                  <c:v>10.467232976640974</c:v>
                </c:pt>
                <c:pt idx="4434">
                  <c:v>10.469613075256348</c:v>
                </c:pt>
                <c:pt idx="4435">
                  <c:v>10.472004754202706</c:v>
                </c:pt>
                <c:pt idx="4436">
                  <c:v>10.474373272487096</c:v>
                </c:pt>
                <c:pt idx="4437">
                  <c:v>10.476761545453753</c:v>
                </c:pt>
                <c:pt idx="4438">
                  <c:v>10.479134150913783</c:v>
                </c:pt>
                <c:pt idx="4439">
                  <c:v>10.481527873447963</c:v>
                </c:pt>
                <c:pt idx="4440">
                  <c:v>10.483903884887695</c:v>
                </c:pt>
                <c:pt idx="4441">
                  <c:v>10.486278533935547</c:v>
                </c:pt>
                <c:pt idx="4442">
                  <c:v>10.488660676138741</c:v>
                </c:pt>
                <c:pt idx="4443">
                  <c:v>10.491049630301339</c:v>
                </c:pt>
                <c:pt idx="4444">
                  <c:v>10.493424960545131</c:v>
                </c:pt>
                <c:pt idx="4445">
                  <c:v>10.495806421552386</c:v>
                </c:pt>
                <c:pt idx="4446">
                  <c:v>10.498184476579938</c:v>
                </c:pt>
                <c:pt idx="4447">
                  <c:v>10.500589779445104</c:v>
                </c:pt>
                <c:pt idx="4448">
                  <c:v>10.502947398594447</c:v>
                </c:pt>
                <c:pt idx="4449">
                  <c:v>10.505330221993582</c:v>
                </c:pt>
                <c:pt idx="4450">
                  <c:v>10.50772053854806</c:v>
                </c:pt>
                <c:pt idx="4451">
                  <c:v>10.510098593575613</c:v>
                </c:pt>
                <c:pt idx="4452">
                  <c:v>10.512466430664062</c:v>
                </c:pt>
                <c:pt idx="4453">
                  <c:v>10.514842442103795</c:v>
                </c:pt>
                <c:pt idx="4454">
                  <c:v>10.517231396266393</c:v>
                </c:pt>
                <c:pt idx="4455">
                  <c:v>10.519618988037109</c:v>
                </c:pt>
                <c:pt idx="4456">
                  <c:v>10.521989549909319</c:v>
                </c:pt>
                <c:pt idx="4457">
                  <c:v>10.52438395363944</c:v>
                </c:pt>
                <c:pt idx="4458">
                  <c:v>10.526759965079171</c:v>
                </c:pt>
                <c:pt idx="4459">
                  <c:v>10.529140063694545</c:v>
                </c:pt>
                <c:pt idx="4460">
                  <c:v>10.531508581978933</c:v>
                </c:pt>
                <c:pt idx="4461">
                  <c:v>10.533903666904994</c:v>
                </c:pt>
                <c:pt idx="4462">
                  <c:v>10.536285127912249</c:v>
                </c:pt>
                <c:pt idx="4463">
                  <c:v>10.538665226527623</c:v>
                </c:pt>
                <c:pt idx="4464">
                  <c:v>10.541039194379534</c:v>
                </c:pt>
                <c:pt idx="4465">
                  <c:v>10.543430192129952</c:v>
                </c:pt>
                <c:pt idx="4466">
                  <c:v>10.545806884765625</c:v>
                </c:pt>
                <c:pt idx="4467">
                  <c:v>10.548182896205358</c:v>
                </c:pt>
                <c:pt idx="4468">
                  <c:v>10.550567081996373</c:v>
                </c:pt>
                <c:pt idx="4469">
                  <c:v>10.552956036158971</c:v>
                </c:pt>
                <c:pt idx="4470">
                  <c:v>10.555336134774343</c:v>
                </c:pt>
                <c:pt idx="4471">
                  <c:v>10.557716914585658</c:v>
                </c:pt>
                <c:pt idx="4472">
                  <c:v>10.560097694396973</c:v>
                </c:pt>
                <c:pt idx="4473">
                  <c:v>10.562477793012347</c:v>
                </c:pt>
                <c:pt idx="4474">
                  <c:v>10.564861297607422</c:v>
                </c:pt>
                <c:pt idx="4475">
                  <c:v>10.567231178283691</c:v>
                </c:pt>
                <c:pt idx="4476">
                  <c:v>10.569611958095006</c:v>
                </c:pt>
                <c:pt idx="4477">
                  <c:v>10.572002274649483</c:v>
                </c:pt>
                <c:pt idx="4478">
                  <c:v>10.574365343366351</c:v>
                </c:pt>
                <c:pt idx="4479">
                  <c:v>10.576753616333008</c:v>
                </c:pt>
                <c:pt idx="4480">
                  <c:v>10.579141889299665</c:v>
                </c:pt>
                <c:pt idx="4481">
                  <c:v>10.58152539389474</c:v>
                </c:pt>
                <c:pt idx="4482">
                  <c:v>10.58389595576695</c:v>
                </c:pt>
                <c:pt idx="4483">
                  <c:v>10.586279460362025</c:v>
                </c:pt>
                <c:pt idx="4484">
                  <c:v>10.588658877781459</c:v>
                </c:pt>
                <c:pt idx="4485">
                  <c:v>10.591055325099401</c:v>
                </c:pt>
                <c:pt idx="4486">
                  <c:v>10.59342452457973</c:v>
                </c:pt>
                <c:pt idx="4487">
                  <c:v>10.595805304391043</c:v>
                </c:pt>
                <c:pt idx="4488">
                  <c:v>10.59819221496582</c:v>
                </c:pt>
                <c:pt idx="4489">
                  <c:v>10.600567545209612</c:v>
                </c:pt>
                <c:pt idx="4490">
                  <c:v>10.602944919041224</c:v>
                </c:pt>
                <c:pt idx="4491">
                  <c:v>10.605325698852539</c:v>
                </c:pt>
                <c:pt idx="4492">
                  <c:v>10.607719421386719</c:v>
                </c:pt>
                <c:pt idx="4493">
                  <c:v>10.610100201198033</c:v>
                </c:pt>
                <c:pt idx="4494">
                  <c:v>10.612471444266182</c:v>
                </c:pt>
                <c:pt idx="4495">
                  <c:v>10.614863123212542</c:v>
                </c:pt>
                <c:pt idx="4496">
                  <c:v>10.617235728672572</c:v>
                </c:pt>
                <c:pt idx="4497">
                  <c:v>10.619621276855469</c:v>
                </c:pt>
                <c:pt idx="4498">
                  <c:v>10.62199524470738</c:v>
                </c:pt>
                <c:pt idx="4499">
                  <c:v>10.624379430498395</c:v>
                </c:pt>
                <c:pt idx="4500">
                  <c:v>10.626766341073171</c:v>
                </c:pt>
                <c:pt idx="4501">
                  <c:v>10.629134178161621</c:v>
                </c:pt>
                <c:pt idx="4502">
                  <c:v>10.631513595581055</c:v>
                </c:pt>
                <c:pt idx="4503">
                  <c:v>10.633903230939593</c:v>
                </c:pt>
                <c:pt idx="4504">
                  <c:v>10.636284691946846</c:v>
                </c:pt>
                <c:pt idx="4505">
                  <c:v>10.638654572623116</c:v>
                </c:pt>
                <c:pt idx="4506">
                  <c:v>10.641040120806013</c:v>
                </c:pt>
                <c:pt idx="4507">
                  <c:v>10.64342635018485</c:v>
                </c:pt>
                <c:pt idx="4508">
                  <c:v>10.645805767604283</c:v>
                </c:pt>
                <c:pt idx="4509">
                  <c:v>10.648179054260254</c:v>
                </c:pt>
                <c:pt idx="4510">
                  <c:v>10.650572095598493</c:v>
                </c:pt>
                <c:pt idx="4511">
                  <c:v>10.652953556605748</c:v>
                </c:pt>
                <c:pt idx="4512">
                  <c:v>10.65533093043736</c:v>
                </c:pt>
                <c:pt idx="4513">
                  <c:v>10.657698086329869</c:v>
                </c:pt>
                <c:pt idx="4514">
                  <c:v>10.660093171255928</c:v>
                </c:pt>
                <c:pt idx="4515">
                  <c:v>10.662477357046944</c:v>
                </c:pt>
                <c:pt idx="4516">
                  <c:v>10.664854049682617</c:v>
                </c:pt>
                <c:pt idx="4517">
                  <c:v>10.667233467102051</c:v>
                </c:pt>
                <c:pt idx="4518">
                  <c:v>10.66962378365653</c:v>
                </c:pt>
                <c:pt idx="4519">
                  <c:v>10.67199979509626</c:v>
                </c:pt>
                <c:pt idx="4520">
                  <c:v>10.674377168927874</c:v>
                </c:pt>
                <c:pt idx="4521">
                  <c:v>10.676751817975726</c:v>
                </c:pt>
                <c:pt idx="4522">
                  <c:v>10.679150990077428</c:v>
                </c:pt>
                <c:pt idx="4523">
                  <c:v>10.68152563912528</c:v>
                </c:pt>
                <c:pt idx="4524">
                  <c:v>10.683903694152832</c:v>
                </c:pt>
                <c:pt idx="4525">
                  <c:v>10.686273574829102</c:v>
                </c:pt>
                <c:pt idx="4526">
                  <c:v>10.688666616167341</c:v>
                </c:pt>
                <c:pt idx="4527">
                  <c:v>10.69103649684361</c:v>
                </c:pt>
                <c:pt idx="4528">
                  <c:v>10.693423407418386</c:v>
                </c:pt>
                <c:pt idx="4529">
                  <c:v>10.69580078125</c:v>
                </c:pt>
                <c:pt idx="4530">
                  <c:v>10.698193822588239</c:v>
                </c:pt>
                <c:pt idx="4531">
                  <c:v>10.70056506565639</c:v>
                </c:pt>
                <c:pt idx="4532">
                  <c:v>10.702945164271764</c:v>
                </c:pt>
                <c:pt idx="4533">
                  <c:v>10.705330712454659</c:v>
                </c:pt>
                <c:pt idx="4534">
                  <c:v>10.707717623029437</c:v>
                </c:pt>
                <c:pt idx="4535">
                  <c:v>10.710094996861049</c:v>
                </c:pt>
                <c:pt idx="4536">
                  <c:v>10.712468283517019</c:v>
                </c:pt>
                <c:pt idx="4537">
                  <c:v>10.714858600071498</c:v>
                </c:pt>
                <c:pt idx="4538">
                  <c:v>10.717240061078753</c:v>
                </c:pt>
                <c:pt idx="4539">
                  <c:v>10.719614028930664</c:v>
                </c:pt>
                <c:pt idx="4540">
                  <c:v>10.722004345485143</c:v>
                </c:pt>
                <c:pt idx="4541">
                  <c:v>10.724383081708636</c:v>
                </c:pt>
                <c:pt idx="4542">
                  <c:v>10.726767948695592</c:v>
                </c:pt>
                <c:pt idx="4543">
                  <c:v>10.729134423392159</c:v>
                </c:pt>
                <c:pt idx="4544">
                  <c:v>10.731522015162877</c:v>
                </c:pt>
                <c:pt idx="4545">
                  <c:v>10.733906882149832</c:v>
                </c:pt>
                <c:pt idx="4546">
                  <c:v>10.736292430332728</c:v>
                </c:pt>
                <c:pt idx="4547">
                  <c:v>10.738661629813057</c:v>
                </c:pt>
                <c:pt idx="4548">
                  <c:v>10.741053989955358</c:v>
                </c:pt>
                <c:pt idx="4549">
                  <c:v>10.743423189435687</c:v>
                </c:pt>
                <c:pt idx="4550">
                  <c:v>10.745799200875418</c:v>
                </c:pt>
                <c:pt idx="4551">
                  <c:v>10.748179299490792</c:v>
                </c:pt>
                <c:pt idx="4552">
                  <c:v>10.750570297241211</c:v>
                </c:pt>
                <c:pt idx="4553">
                  <c:v>10.752949033464704</c:v>
                </c:pt>
                <c:pt idx="4554">
                  <c:v>10.755326407296316</c:v>
                </c:pt>
                <c:pt idx="4555">
                  <c:v>10.757707187107631</c:v>
                </c:pt>
                <c:pt idx="4556">
                  <c:v>10.760096822466169</c:v>
                </c:pt>
                <c:pt idx="4557">
                  <c:v>10.762464659554617</c:v>
                </c:pt>
                <c:pt idx="4558">
                  <c:v>10.764854294913155</c:v>
                </c:pt>
                <c:pt idx="4559">
                  <c:v>10.767227581569127</c:v>
                </c:pt>
                <c:pt idx="4560">
                  <c:v>10.769621304103307</c:v>
                </c:pt>
                <c:pt idx="4561">
                  <c:v>10.771998677934919</c:v>
                </c:pt>
                <c:pt idx="4562">
                  <c:v>10.774374008178711</c:v>
                </c:pt>
                <c:pt idx="4563">
                  <c:v>10.776756831577845</c:v>
                </c:pt>
                <c:pt idx="4564">
                  <c:v>10.779145104544503</c:v>
                </c:pt>
                <c:pt idx="4565">
                  <c:v>10.781520434788295</c:v>
                </c:pt>
                <c:pt idx="4566">
                  <c:v>10.783899171011788</c:v>
                </c:pt>
                <c:pt idx="4567">
                  <c:v>10.786280632019043</c:v>
                </c:pt>
                <c:pt idx="4568">
                  <c:v>10.788685253688268</c:v>
                </c:pt>
                <c:pt idx="4569">
                  <c:v>10.791043554033552</c:v>
                </c:pt>
                <c:pt idx="4570">
                  <c:v>10.793426377432686</c:v>
                </c:pt>
                <c:pt idx="4571">
                  <c:v>10.795813969203405</c:v>
                </c:pt>
                <c:pt idx="4572">
                  <c:v>10.798192024230957</c:v>
                </c:pt>
                <c:pt idx="4573">
                  <c:v>10.800558498927526</c:v>
                </c:pt>
                <c:pt idx="4574">
                  <c:v>10.802938597542898</c:v>
                </c:pt>
                <c:pt idx="4575">
                  <c:v>10.805326870509557</c:v>
                </c:pt>
                <c:pt idx="4576">
                  <c:v>10.807711737496511</c:v>
                </c:pt>
                <c:pt idx="4577">
                  <c:v>10.810083661760602</c:v>
                </c:pt>
                <c:pt idx="4578">
                  <c:v>10.812478746686663</c:v>
                </c:pt>
                <c:pt idx="4579">
                  <c:v>10.814854758126394</c:v>
                </c:pt>
                <c:pt idx="4580">
                  <c:v>10.817236219133649</c:v>
                </c:pt>
                <c:pt idx="4581">
                  <c:v>10.819606781005859</c:v>
                </c:pt>
                <c:pt idx="4582">
                  <c:v>10.82200118473598</c:v>
                </c:pt>
                <c:pt idx="4583">
                  <c:v>10.824381283351354</c:v>
                </c:pt>
                <c:pt idx="4584">
                  <c:v>10.826762063162667</c:v>
                </c:pt>
                <c:pt idx="4585">
                  <c:v>10.829135349818639</c:v>
                </c:pt>
                <c:pt idx="4586">
                  <c:v>10.831528391156878</c:v>
                </c:pt>
                <c:pt idx="4587">
                  <c:v>10.833900315420967</c:v>
                </c:pt>
                <c:pt idx="4588">
                  <c:v>10.836277008056641</c:v>
                </c:pt>
                <c:pt idx="4589">
                  <c:v>10.838659831455775</c:v>
                </c:pt>
                <c:pt idx="4590">
                  <c:v>10.841051510402135</c:v>
                </c:pt>
                <c:pt idx="4591">
                  <c:v>10.843429565429688</c:v>
                </c:pt>
                <c:pt idx="4592">
                  <c:v>10.845810345241002</c:v>
                </c:pt>
                <c:pt idx="4593">
                  <c:v>10.848192487444196</c:v>
                </c:pt>
                <c:pt idx="4594">
                  <c:v>10.85057190486363</c:v>
                </c:pt>
                <c:pt idx="4595">
                  <c:v>10.852958134242467</c:v>
                </c:pt>
                <c:pt idx="4596">
                  <c:v>10.855331420898438</c:v>
                </c:pt>
                <c:pt idx="4597">
                  <c:v>10.857711519513812</c:v>
                </c:pt>
                <c:pt idx="4598">
                  <c:v>10.860100473676409</c:v>
                </c:pt>
                <c:pt idx="4599">
                  <c:v>10.862462861197335</c:v>
                </c:pt>
                <c:pt idx="4600">
                  <c:v>10.864851134163992</c:v>
                </c:pt>
                <c:pt idx="4601">
                  <c:v>10.867239407130651</c:v>
                </c:pt>
                <c:pt idx="4602">
                  <c:v>10.869622911725726</c:v>
                </c:pt>
                <c:pt idx="4603">
                  <c:v>10.871990067618233</c:v>
                </c:pt>
                <c:pt idx="4604">
                  <c:v>10.874372891017369</c:v>
                </c:pt>
                <c:pt idx="4605">
                  <c:v>10.876751627240862</c:v>
                </c:pt>
                <c:pt idx="4606">
                  <c:v>10.879150799342565</c:v>
                </c:pt>
                <c:pt idx="4607">
                  <c:v>10.881519317626953</c:v>
                </c:pt>
                <c:pt idx="4608">
                  <c:v>10.883900097438268</c:v>
                </c:pt>
                <c:pt idx="4609">
                  <c:v>10.886284964425222</c:v>
                </c:pt>
                <c:pt idx="4610">
                  <c:v>10.888662338256836</c:v>
                </c:pt>
                <c:pt idx="4611">
                  <c:v>10.891039712088448</c:v>
                </c:pt>
                <c:pt idx="4612">
                  <c:v>10.893421173095703</c:v>
                </c:pt>
                <c:pt idx="4613">
                  <c:v>10.895813533238002</c:v>
                </c:pt>
                <c:pt idx="4614">
                  <c:v>10.898194994245257</c:v>
                </c:pt>
                <c:pt idx="4615">
                  <c:v>10.900566237313406</c:v>
                </c:pt>
                <c:pt idx="4616">
                  <c:v>10.902959959847585</c:v>
                </c:pt>
                <c:pt idx="4617">
                  <c:v>10.905333246503558</c:v>
                </c:pt>
                <c:pt idx="4618">
                  <c:v>10.907713345118932</c:v>
                </c:pt>
                <c:pt idx="4619">
                  <c:v>10.910088675362722</c:v>
                </c:pt>
                <c:pt idx="4620">
                  <c:v>10.912473542349678</c:v>
                </c:pt>
                <c:pt idx="4621">
                  <c:v>10.914860452924456</c:v>
                </c:pt>
                <c:pt idx="4622">
                  <c:v>10.917228971208845</c:v>
                </c:pt>
                <c:pt idx="4623">
                  <c:v>10.919605663844518</c:v>
                </c:pt>
                <c:pt idx="4624">
                  <c:v>10.921996661594935</c:v>
                </c:pt>
                <c:pt idx="4625">
                  <c:v>10.92437948499407</c:v>
                </c:pt>
                <c:pt idx="4626">
                  <c:v>10.92675072806222</c:v>
                </c:pt>
                <c:pt idx="4627">
                  <c:v>10.929134913853236</c:v>
                </c:pt>
                <c:pt idx="4628">
                  <c:v>10.931522505623953</c:v>
                </c:pt>
                <c:pt idx="4629">
                  <c:v>10.933901241847447</c:v>
                </c:pt>
                <c:pt idx="4630">
                  <c:v>10.936276572091238</c:v>
                </c:pt>
                <c:pt idx="4631">
                  <c:v>10.938668932233538</c:v>
                </c:pt>
                <c:pt idx="4632">
                  <c:v>10.941051755632673</c:v>
                </c:pt>
                <c:pt idx="4633">
                  <c:v>10.943427767072405</c:v>
                </c:pt>
                <c:pt idx="4634">
                  <c:v>10.945793560573033</c:v>
                </c:pt>
                <c:pt idx="4635">
                  <c:v>10.948190689086914</c:v>
                </c:pt>
                <c:pt idx="4636">
                  <c:v>10.950572831290108</c:v>
                </c:pt>
                <c:pt idx="4637">
                  <c:v>10.9529481615339</c:v>
                </c:pt>
                <c:pt idx="4638">
                  <c:v>10.955328260149274</c:v>
                </c:pt>
                <c:pt idx="4639">
                  <c:v>10.957718576703753</c:v>
                </c:pt>
                <c:pt idx="4640">
                  <c:v>10.960095269339424</c:v>
                </c:pt>
                <c:pt idx="4641">
                  <c:v>10.962472643171038</c:v>
                </c:pt>
                <c:pt idx="4642">
                  <c:v>10.96484797341483</c:v>
                </c:pt>
                <c:pt idx="4643">
                  <c:v>10.967247145516531</c:v>
                </c:pt>
                <c:pt idx="4644">
                  <c:v>10.969621113368444</c:v>
                </c:pt>
                <c:pt idx="4645">
                  <c:v>10.972001893179756</c:v>
                </c:pt>
                <c:pt idx="4646">
                  <c:v>10.974371773856026</c:v>
                </c:pt>
                <c:pt idx="4647">
                  <c:v>10.976762090410505</c:v>
                </c:pt>
                <c:pt idx="4648">
                  <c:v>10.979131971086774</c:v>
                </c:pt>
                <c:pt idx="4649">
                  <c:v>10.981517519269671</c:v>
                </c:pt>
                <c:pt idx="4650">
                  <c:v>10.983898980276924</c:v>
                </c:pt>
                <c:pt idx="4651">
                  <c:v>10.986289978027344</c:v>
                </c:pt>
                <c:pt idx="4652">
                  <c:v>10.988660539899554</c:v>
                </c:pt>
                <c:pt idx="4653">
                  <c:v>10.991037913731166</c:v>
                </c:pt>
                <c:pt idx="4654">
                  <c:v>10.993423461914062</c:v>
                </c:pt>
                <c:pt idx="4655">
                  <c:v>10.995813097272601</c:v>
                </c:pt>
                <c:pt idx="4656">
                  <c:v>10.998188427516393</c:v>
                </c:pt>
                <c:pt idx="4657">
                  <c:v>11.000563757760183</c:v>
                </c:pt>
                <c:pt idx="4658">
                  <c:v>11.002951349530901</c:v>
                </c:pt>
                <c:pt idx="4659">
                  <c:v>11.005334172930036</c:v>
                </c:pt>
                <c:pt idx="4660">
                  <c:v>11.007709503173828</c:v>
                </c:pt>
                <c:pt idx="4661">
                  <c:v>11.010100500924246</c:v>
                </c:pt>
                <c:pt idx="4662">
                  <c:v>11.01248128073556</c:v>
                </c:pt>
                <c:pt idx="4663">
                  <c:v>11.014861379350934</c:v>
                </c:pt>
                <c:pt idx="4664">
                  <c:v>11.017230578831263</c:v>
                </c:pt>
                <c:pt idx="4665">
                  <c:v>11.019617489406041</c:v>
                </c:pt>
                <c:pt idx="4666">
                  <c:v>11.022003037588936</c:v>
                </c:pt>
                <c:pt idx="4667">
                  <c:v>11.024386542184011</c:v>
                </c:pt>
                <c:pt idx="4668">
                  <c:v>11.026757104056221</c:v>
                </c:pt>
                <c:pt idx="4669">
                  <c:v>11.029146058218819</c:v>
                </c:pt>
                <c:pt idx="4670">
                  <c:v>11.031516620091029</c:v>
                </c:pt>
                <c:pt idx="4671">
                  <c:v>11.033892631530762</c:v>
                </c:pt>
                <c:pt idx="4672">
                  <c:v>11.036274092538015</c:v>
                </c:pt>
                <c:pt idx="4673">
                  <c:v>11.038665090288434</c:v>
                </c:pt>
                <c:pt idx="4674">
                  <c:v>11.041041782924108</c:v>
                </c:pt>
                <c:pt idx="4675">
                  <c:v>11.043421200343541</c:v>
                </c:pt>
                <c:pt idx="4676">
                  <c:v>11.045803342546735</c:v>
                </c:pt>
                <c:pt idx="4677">
                  <c:v>11.048194340297155</c:v>
                </c:pt>
                <c:pt idx="4678">
                  <c:v>11.050562177385602</c:v>
                </c:pt>
                <c:pt idx="4679">
                  <c:v>11.05295045035226</c:v>
                </c:pt>
                <c:pt idx="4680">
                  <c:v>11.055325099400111</c:v>
                </c:pt>
                <c:pt idx="4681">
                  <c:v>11.05771745954241</c:v>
                </c:pt>
                <c:pt idx="4682">
                  <c:v>11.060095514569964</c:v>
                </c:pt>
                <c:pt idx="4683">
                  <c:v>11.062468120029994</c:v>
                </c:pt>
                <c:pt idx="4684">
                  <c:v>11.06485230582101</c:v>
                </c:pt>
                <c:pt idx="4685">
                  <c:v>11.067239897591726</c:v>
                </c:pt>
                <c:pt idx="4686">
                  <c:v>11.069613184247698</c:v>
                </c:pt>
                <c:pt idx="4687">
                  <c:v>11.071996007646833</c:v>
                </c:pt>
                <c:pt idx="4688">
                  <c:v>11.074374062674385</c:v>
                </c:pt>
                <c:pt idx="4689">
                  <c:v>11.076780046735491</c:v>
                </c:pt>
                <c:pt idx="4690">
                  <c:v>11.079137665884835</c:v>
                </c:pt>
                <c:pt idx="4691">
                  <c:v>11.081523214067731</c:v>
                </c:pt>
                <c:pt idx="4692">
                  <c:v>11.083910124642507</c:v>
                </c:pt>
                <c:pt idx="4693">
                  <c:v>11.086288179670062</c:v>
                </c:pt>
                <c:pt idx="4694">
                  <c:v>11.088654654366628</c:v>
                </c:pt>
                <c:pt idx="4695">
                  <c:v>11.091036115373884</c:v>
                </c:pt>
                <c:pt idx="4696">
                  <c:v>11.09342302594866</c:v>
                </c:pt>
                <c:pt idx="4697">
                  <c:v>11.095809936523438</c:v>
                </c:pt>
                <c:pt idx="4698">
                  <c:v>11.098181179591588</c:v>
                </c:pt>
                <c:pt idx="4699">
                  <c:v>11.100574902125768</c:v>
                </c:pt>
                <c:pt idx="4700">
                  <c:v>11.102948188781738</c:v>
                </c:pt>
                <c:pt idx="4701">
                  <c:v>11.105331012180873</c:v>
                </c:pt>
                <c:pt idx="4702">
                  <c:v>11.107698849269322</c:v>
                </c:pt>
                <c:pt idx="4703">
                  <c:v>11.110095296587263</c:v>
                </c:pt>
                <c:pt idx="4704">
                  <c:v>11.112475395202637</c:v>
                </c:pt>
                <c:pt idx="4705">
                  <c:v>11.114857537405831</c:v>
                </c:pt>
                <c:pt idx="4706">
                  <c:v>11.117230142865862</c:v>
                </c:pt>
                <c:pt idx="4707">
                  <c:v>11.119623184204102</c:v>
                </c:pt>
                <c:pt idx="4708">
                  <c:v>11.121997833251953</c:v>
                </c:pt>
                <c:pt idx="4709">
                  <c:v>11.124373163495745</c:v>
                </c:pt>
                <c:pt idx="4710">
                  <c:v>11.126757349286761</c:v>
                </c:pt>
                <c:pt idx="4711">
                  <c:v>11.129148347037178</c:v>
                </c:pt>
                <c:pt idx="4712">
                  <c:v>11.131525039672852</c:v>
                </c:pt>
                <c:pt idx="4713">
                  <c:v>11.133905819484166</c:v>
                </c:pt>
                <c:pt idx="4714">
                  <c:v>11.13628728049142</c:v>
                </c:pt>
                <c:pt idx="4715">
                  <c:v>11.138668741498675</c:v>
                </c:pt>
                <c:pt idx="4716">
                  <c:v>11.141050202505928</c:v>
                </c:pt>
                <c:pt idx="4717">
                  <c:v>11.143421445574079</c:v>
                </c:pt>
                <c:pt idx="4718">
                  <c:v>11.145803587777273</c:v>
                </c:pt>
                <c:pt idx="4719">
                  <c:v>11.148194585527692</c:v>
                </c:pt>
                <c:pt idx="4720">
                  <c:v>11.150555610656738</c:v>
                </c:pt>
                <c:pt idx="4721">
                  <c:v>11.152945246015276</c:v>
                </c:pt>
                <c:pt idx="4722">
                  <c:v>11.155333518981934</c:v>
                </c:pt>
                <c:pt idx="4723">
                  <c:v>11.157714979989187</c:v>
                </c:pt>
                <c:pt idx="4724">
                  <c:v>11.160085541861397</c:v>
                </c:pt>
                <c:pt idx="4725">
                  <c:v>11.162471090044294</c:v>
                </c:pt>
                <c:pt idx="4726">
                  <c:v>11.164848463875906</c:v>
                </c:pt>
                <c:pt idx="4727">
                  <c:v>11.167244911193848</c:v>
                </c:pt>
                <c:pt idx="4728">
                  <c:v>11.169612067086355</c:v>
                </c:pt>
                <c:pt idx="4729">
                  <c:v>11.171996934073311</c:v>
                </c:pt>
                <c:pt idx="4730">
                  <c:v>11.174381119864327</c:v>
                </c:pt>
                <c:pt idx="4731">
                  <c:v>11.176759174891881</c:v>
                </c:pt>
                <c:pt idx="4732">
                  <c:v>11.179133823939733</c:v>
                </c:pt>
                <c:pt idx="4733">
                  <c:v>11.181514603751046</c:v>
                </c:pt>
                <c:pt idx="4734">
                  <c:v>11.183907645089285</c:v>
                </c:pt>
                <c:pt idx="4735">
                  <c:v>11.186290468488421</c:v>
                </c:pt>
                <c:pt idx="4736">
                  <c:v>11.188661030360631</c:v>
                </c:pt>
                <c:pt idx="4737">
                  <c:v>11.19105339050293</c:v>
                </c:pt>
                <c:pt idx="4738">
                  <c:v>11.193425314767019</c:v>
                </c:pt>
                <c:pt idx="4739">
                  <c:v>11.195810181753975</c:v>
                </c:pt>
                <c:pt idx="4740">
                  <c:v>11.198185511997767</c:v>
                </c:pt>
                <c:pt idx="4741">
                  <c:v>11.200571060180664</c:v>
                </c:pt>
                <c:pt idx="4742">
                  <c:v>11.202958651951381</c:v>
                </c:pt>
                <c:pt idx="4743">
                  <c:v>11.205327170235769</c:v>
                </c:pt>
                <c:pt idx="4744">
                  <c:v>11.207702500479561</c:v>
                </c:pt>
                <c:pt idx="4745">
                  <c:v>11.210096223013741</c:v>
                </c:pt>
                <c:pt idx="4746">
                  <c:v>11.212474959237234</c:v>
                </c:pt>
                <c:pt idx="4747">
                  <c:v>11.214845521109444</c:v>
                </c:pt>
                <c:pt idx="4748">
                  <c:v>11.21722970690046</c:v>
                </c:pt>
                <c:pt idx="4749">
                  <c:v>11.219617979867117</c:v>
                </c:pt>
                <c:pt idx="4750">
                  <c:v>11.22199467250279</c:v>
                </c:pt>
                <c:pt idx="4751">
                  <c:v>11.224370683942523</c:v>
                </c:pt>
                <c:pt idx="4752">
                  <c:v>11.226763044084821</c:v>
                </c:pt>
                <c:pt idx="4753">
                  <c:v>11.229144505092076</c:v>
                </c:pt>
                <c:pt idx="4754">
                  <c:v>11.231522560119629</c:v>
                </c:pt>
                <c:pt idx="4755">
                  <c:v>11.233890397208077</c:v>
                </c:pt>
                <c:pt idx="4756">
                  <c:v>11.236284800938197</c:v>
                </c:pt>
                <c:pt idx="4757">
                  <c:v>11.238668986729213</c:v>
                </c:pt>
                <c:pt idx="4758">
                  <c:v>11.241047041756765</c:v>
                </c:pt>
                <c:pt idx="4759">
                  <c:v>11.24342577798026</c:v>
                </c:pt>
                <c:pt idx="4760">
                  <c:v>11.245816775730678</c:v>
                </c:pt>
                <c:pt idx="4761">
                  <c:v>11.248190062386648</c:v>
                </c:pt>
                <c:pt idx="4762">
                  <c:v>11.250567436218262</c:v>
                </c:pt>
                <c:pt idx="4763">
                  <c:v>11.252943447657994</c:v>
                </c:pt>
                <c:pt idx="4764">
                  <c:v>11.255341257367816</c:v>
                </c:pt>
                <c:pt idx="4765">
                  <c:v>11.257716587611608</c:v>
                </c:pt>
                <c:pt idx="4766">
                  <c:v>11.26009396144322</c:v>
                </c:pt>
                <c:pt idx="4767">
                  <c:v>11.262463842119489</c:v>
                </c:pt>
                <c:pt idx="4768">
                  <c:v>11.264855521065847</c:v>
                </c:pt>
                <c:pt idx="4769">
                  <c:v>11.267226764133998</c:v>
                </c:pt>
                <c:pt idx="4770">
                  <c:v>11.269612993512835</c:v>
                </c:pt>
                <c:pt idx="4771">
                  <c:v>11.271993092128209</c:v>
                </c:pt>
                <c:pt idx="4772">
                  <c:v>11.274384089878627</c:v>
                </c:pt>
                <c:pt idx="4773">
                  <c:v>11.276753970554896</c:v>
                </c:pt>
                <c:pt idx="4774">
                  <c:v>11.27913338797433</c:v>
                </c:pt>
                <c:pt idx="4775">
                  <c:v>11.281520979745046</c:v>
                </c:pt>
                <c:pt idx="4776">
                  <c:v>11.283907890319824</c:v>
                </c:pt>
                <c:pt idx="4777">
                  <c:v>11.286283901759557</c:v>
                </c:pt>
                <c:pt idx="4778">
                  <c:v>11.288658550807408</c:v>
                </c:pt>
                <c:pt idx="4779">
                  <c:v>11.291046823774066</c:v>
                </c:pt>
                <c:pt idx="4780">
                  <c:v>11.293427603585378</c:v>
                </c:pt>
                <c:pt idx="4781">
                  <c:v>11.295802933829171</c:v>
                </c:pt>
                <c:pt idx="4782">
                  <c:v>11.29819393157959</c:v>
                </c:pt>
                <c:pt idx="4783">
                  <c:v>11.300573348999023</c:v>
                </c:pt>
                <c:pt idx="4784">
                  <c:v>11.302955491202217</c:v>
                </c:pt>
                <c:pt idx="4785">
                  <c:v>11.305325371878487</c:v>
                </c:pt>
                <c:pt idx="4786">
                  <c:v>11.307710920061384</c:v>
                </c:pt>
                <c:pt idx="4787">
                  <c:v>11.310097149440221</c:v>
                </c:pt>
                <c:pt idx="4788">
                  <c:v>11.312482016427175</c:v>
                </c:pt>
                <c:pt idx="4789">
                  <c:v>11.314853940691266</c:v>
                </c:pt>
                <c:pt idx="4790">
                  <c:v>11.317244938441686</c:v>
                </c:pt>
                <c:pt idx="4791">
                  <c:v>11.319614819117955</c:v>
                </c:pt>
                <c:pt idx="4792">
                  <c:v>11.321988105773926</c:v>
                </c:pt>
                <c:pt idx="4793">
                  <c:v>11.324372291564941</c:v>
                </c:pt>
                <c:pt idx="4794">
                  <c:v>11.32676260811942</c:v>
                </c:pt>
                <c:pt idx="4795">
                  <c:v>11.32913793836321</c:v>
                </c:pt>
                <c:pt idx="4796">
                  <c:v>11.331517355782644</c:v>
                </c:pt>
                <c:pt idx="4797">
                  <c:v>11.333898816789899</c:v>
                </c:pt>
                <c:pt idx="4798">
                  <c:v>11.336288452148438</c:v>
                </c:pt>
                <c:pt idx="4799">
                  <c:v>11.338656289236885</c:v>
                </c:pt>
                <c:pt idx="4800">
                  <c:v>11.341045243399483</c:v>
                </c:pt>
                <c:pt idx="4801">
                  <c:v>11.343418530055455</c:v>
                </c:pt>
                <c:pt idx="4802">
                  <c:v>11.345811571393694</c:v>
                </c:pt>
                <c:pt idx="4803">
                  <c:v>11.348188945225306</c:v>
                </c:pt>
                <c:pt idx="4804">
                  <c:v>11.350562231881277</c:v>
                </c:pt>
                <c:pt idx="4805">
                  <c:v>11.352950504847936</c:v>
                </c:pt>
                <c:pt idx="4806">
                  <c:v>11.355338096618652</c:v>
                </c:pt>
                <c:pt idx="4807">
                  <c:v>11.357711383274623</c:v>
                </c:pt>
                <c:pt idx="4808">
                  <c:v>11.360091481889997</c:v>
                </c:pt>
                <c:pt idx="4809">
                  <c:v>11.362471580505371</c:v>
                </c:pt>
                <c:pt idx="4810">
                  <c:v>11.364876883370535</c:v>
                </c:pt>
                <c:pt idx="4811">
                  <c:v>11.36723450251988</c:v>
                </c:pt>
                <c:pt idx="4812">
                  <c:v>11.369618007114955</c:v>
                </c:pt>
                <c:pt idx="4813">
                  <c:v>11.372004236493792</c:v>
                </c:pt>
                <c:pt idx="4814">
                  <c:v>11.374382972717285</c:v>
                </c:pt>
                <c:pt idx="4815">
                  <c:v>11.376748085021973</c:v>
                </c:pt>
                <c:pt idx="4816">
                  <c:v>11.379132270812988</c:v>
                </c:pt>
                <c:pt idx="4817">
                  <c:v>11.381517137799944</c:v>
                </c:pt>
                <c:pt idx="4818">
                  <c:v>11.38390336717878</c:v>
                </c:pt>
                <c:pt idx="4819">
                  <c:v>11.386274610246931</c:v>
                </c:pt>
                <c:pt idx="4820">
                  <c:v>11.388671057564871</c:v>
                </c:pt>
                <c:pt idx="4821">
                  <c:v>11.391045025416783</c:v>
                </c:pt>
                <c:pt idx="4822">
                  <c:v>11.393425805228096</c:v>
                </c:pt>
                <c:pt idx="4823">
                  <c:v>11.395795685904366</c:v>
                </c:pt>
                <c:pt idx="4824">
                  <c:v>11.398191452026367</c:v>
                </c:pt>
                <c:pt idx="4825">
                  <c:v>11.400572231837682</c:v>
                </c:pt>
                <c:pt idx="4826">
                  <c:v>11.402951649257115</c:v>
                </c:pt>
                <c:pt idx="4827">
                  <c:v>11.405324935913086</c:v>
                </c:pt>
                <c:pt idx="4828">
                  <c:v>11.407716614859444</c:v>
                </c:pt>
                <c:pt idx="4829">
                  <c:v>11.410091263907296</c:v>
                </c:pt>
                <c:pt idx="4830">
                  <c:v>11.412467275347028</c:v>
                </c:pt>
                <c:pt idx="4831">
                  <c:v>11.414848055158343</c:v>
                </c:pt>
                <c:pt idx="4832">
                  <c:v>11.417239734104701</c:v>
                </c:pt>
                <c:pt idx="4833">
                  <c:v>11.419617107936315</c:v>
                </c:pt>
                <c:pt idx="4834">
                  <c:v>11.421998568943568</c:v>
                </c:pt>
                <c:pt idx="4835">
                  <c:v>11.424382073538643</c:v>
                </c:pt>
                <c:pt idx="4836">
                  <c:v>11.426764215741839</c:v>
                </c:pt>
                <c:pt idx="4837">
                  <c:v>11.429144995553152</c:v>
                </c:pt>
                <c:pt idx="4838">
                  <c:v>11.431519644601003</c:v>
                </c:pt>
                <c:pt idx="4839">
                  <c:v>11.433901105608259</c:v>
                </c:pt>
                <c:pt idx="4840">
                  <c:v>11.436292103358678</c:v>
                </c:pt>
                <c:pt idx="4841">
                  <c:v>11.438653128487722</c:v>
                </c:pt>
                <c:pt idx="4842">
                  <c:v>11.441041401454381</c:v>
                </c:pt>
                <c:pt idx="4843">
                  <c:v>11.443428312029157</c:v>
                </c:pt>
                <c:pt idx="4844">
                  <c:v>11.445811135428292</c:v>
                </c:pt>
                <c:pt idx="4845">
                  <c:v>11.448180334908621</c:v>
                </c:pt>
                <c:pt idx="4846">
                  <c:v>11.450563158307757</c:v>
                </c:pt>
                <c:pt idx="4847">
                  <c:v>11.452940532139369</c:v>
                </c:pt>
                <c:pt idx="4848">
                  <c:v>11.455339704241071</c:v>
                </c:pt>
                <c:pt idx="4849">
                  <c:v>11.457707541329519</c:v>
                </c:pt>
                <c:pt idx="4850">
                  <c:v>11.460094451904297</c:v>
                </c:pt>
                <c:pt idx="4851">
                  <c:v>11.462474550519671</c:v>
                </c:pt>
                <c:pt idx="4852">
                  <c:v>11.464853286743164</c:v>
                </c:pt>
                <c:pt idx="4853">
                  <c:v>11.467229298182897</c:v>
                </c:pt>
                <c:pt idx="4854">
                  <c:v>11.469612121582031</c:v>
                </c:pt>
                <c:pt idx="4855">
                  <c:v>11.47200448172433</c:v>
                </c:pt>
                <c:pt idx="4856">
                  <c:v>11.474387305123464</c:v>
                </c:pt>
                <c:pt idx="4857">
                  <c:v>11.476756504603795</c:v>
                </c:pt>
                <c:pt idx="4858">
                  <c:v>11.479150227137975</c:v>
                </c:pt>
                <c:pt idx="4859">
                  <c:v>11.481520789010183</c:v>
                </c:pt>
                <c:pt idx="4860">
                  <c:v>11.48390633719308</c:v>
                </c:pt>
                <c:pt idx="4861">
                  <c:v>11.486280986240931</c:v>
                </c:pt>
                <c:pt idx="4862">
                  <c:v>11.488662447248187</c:v>
                </c:pt>
                <c:pt idx="4863">
                  <c:v>11.491052082606725</c:v>
                </c:pt>
                <c:pt idx="4864">
                  <c:v>11.493419919695173</c:v>
                </c:pt>
                <c:pt idx="4865">
                  <c:v>11.495795931134905</c:v>
                </c:pt>
                <c:pt idx="4866">
                  <c:v>11.498191016060964</c:v>
                </c:pt>
                <c:pt idx="4867">
                  <c:v>11.500569752284459</c:v>
                </c:pt>
                <c:pt idx="4868">
                  <c:v>11.50294303894043</c:v>
                </c:pt>
                <c:pt idx="4869">
                  <c:v>11.505325862339564</c:v>
                </c:pt>
                <c:pt idx="4870">
                  <c:v>11.507715497698102</c:v>
                </c:pt>
                <c:pt idx="4871">
                  <c:v>11.510091509137835</c:v>
                </c:pt>
                <c:pt idx="4872">
                  <c:v>11.512468882969447</c:v>
                </c:pt>
                <c:pt idx="4873">
                  <c:v>11.514861243111746</c:v>
                </c:pt>
                <c:pt idx="4874">
                  <c:v>11.517242704119001</c:v>
                </c:pt>
                <c:pt idx="4875">
                  <c:v>11.519618715558734</c:v>
                </c:pt>
                <c:pt idx="4876">
                  <c:v>11.521986552647181</c:v>
                </c:pt>
                <c:pt idx="4877">
                  <c:v>11.524380275181361</c:v>
                </c:pt>
                <c:pt idx="4878">
                  <c:v>11.526761736188616</c:v>
                </c:pt>
                <c:pt idx="4879">
                  <c:v>11.529139110020228</c:v>
                </c:pt>
                <c:pt idx="4880">
                  <c:v>11.531517846243721</c:v>
                </c:pt>
                <c:pt idx="4881">
                  <c:v>11.533906119210378</c:v>
                </c:pt>
                <c:pt idx="4882">
                  <c:v>11.536284855433873</c:v>
                </c:pt>
                <c:pt idx="4883">
                  <c:v>11.538660866873604</c:v>
                </c:pt>
                <c:pt idx="4884">
                  <c:v>11.541038240705218</c:v>
                </c:pt>
                <c:pt idx="4885">
                  <c:v>11.543436050415039</c:v>
                </c:pt>
                <c:pt idx="4886">
                  <c:v>11.545810699462891</c:v>
                </c:pt>
                <c:pt idx="4887">
                  <c:v>11.548190798078265</c:v>
                </c:pt>
                <c:pt idx="4888">
                  <c:v>11.550561359950475</c:v>
                </c:pt>
                <c:pt idx="4889">
                  <c:v>11.552950995309011</c:v>
                </c:pt>
                <c:pt idx="4890">
                  <c:v>11.555322919573102</c:v>
                </c:pt>
                <c:pt idx="4891">
                  <c:v>11.557707105364118</c:v>
                </c:pt>
                <c:pt idx="4892">
                  <c:v>11.560089928763253</c:v>
                </c:pt>
                <c:pt idx="4893">
                  <c:v>11.56247820172991</c:v>
                </c:pt>
                <c:pt idx="4894">
                  <c:v>11.56484740121024</c:v>
                </c:pt>
                <c:pt idx="4895">
                  <c:v>11.567227499825613</c:v>
                </c:pt>
                <c:pt idx="4896">
                  <c:v>11.569615772792272</c:v>
                </c:pt>
                <c:pt idx="4897">
                  <c:v>11.572001320975167</c:v>
                </c:pt>
                <c:pt idx="4898">
                  <c:v>11.574375970023018</c:v>
                </c:pt>
                <c:pt idx="4899">
                  <c:v>11.576753343854632</c:v>
                </c:pt>
                <c:pt idx="4900">
                  <c:v>11.579141616821289</c:v>
                </c:pt>
                <c:pt idx="4901">
                  <c:v>11.581523077828543</c:v>
                </c:pt>
                <c:pt idx="4902">
                  <c:v>11.583900451660156</c:v>
                </c:pt>
                <c:pt idx="4903">
                  <c:v>11.586291449410574</c:v>
                </c:pt>
                <c:pt idx="4904">
                  <c:v>11.588670185634069</c:v>
                </c:pt>
                <c:pt idx="4905">
                  <c:v>11.591053009033203</c:v>
                </c:pt>
                <c:pt idx="4906">
                  <c:v>11.593422208513532</c:v>
                </c:pt>
                <c:pt idx="4907">
                  <c:v>11.595807756696429</c:v>
                </c:pt>
                <c:pt idx="4908">
                  <c:v>11.598194667271205</c:v>
                </c:pt>
                <c:pt idx="4909">
                  <c:v>11.60057612827846</c:v>
                </c:pt>
                <c:pt idx="4910">
                  <c:v>11.60294669015067</c:v>
                </c:pt>
                <c:pt idx="4911">
                  <c:v>11.605337687901088</c:v>
                </c:pt>
                <c:pt idx="4912">
                  <c:v>11.607709612165179</c:v>
                </c:pt>
                <c:pt idx="4913">
                  <c:v>11.610082898821149</c:v>
                </c:pt>
                <c:pt idx="4914">
                  <c:v>11.612465722220284</c:v>
                </c:pt>
                <c:pt idx="4915">
                  <c:v>11.614858082362584</c:v>
                </c:pt>
                <c:pt idx="4916">
                  <c:v>11.617234093802315</c:v>
                </c:pt>
                <c:pt idx="4917">
                  <c:v>11.619614192417689</c:v>
                </c:pt>
                <c:pt idx="4918">
                  <c:v>11.621994291033063</c:v>
                </c:pt>
                <c:pt idx="4919">
                  <c:v>11.624386651175362</c:v>
                </c:pt>
                <c:pt idx="4920">
                  <c:v>11.626753125871931</c:v>
                </c:pt>
                <c:pt idx="4921">
                  <c:v>11.629140036446707</c:v>
                </c:pt>
                <c:pt idx="4922">
                  <c:v>11.63151741027832</c:v>
                </c:pt>
                <c:pt idx="4923">
                  <c:v>11.633909770420619</c:v>
                </c:pt>
                <c:pt idx="4924">
                  <c:v>11.636285781860352</c:v>
                </c:pt>
                <c:pt idx="4925">
                  <c:v>11.638657706124441</c:v>
                </c:pt>
                <c:pt idx="4926">
                  <c:v>11.641044616699219</c:v>
                </c:pt>
                <c:pt idx="4927">
                  <c:v>11.643431527273995</c:v>
                </c:pt>
                <c:pt idx="4928">
                  <c:v>11.645804813929967</c:v>
                </c:pt>
                <c:pt idx="4929">
                  <c:v>11.64818627493722</c:v>
                </c:pt>
                <c:pt idx="4930">
                  <c:v>11.650562286376953</c:v>
                </c:pt>
                <c:pt idx="4931">
                  <c:v>11.652970995221819</c:v>
                </c:pt>
                <c:pt idx="4932">
                  <c:v>11.655329295567103</c:v>
                </c:pt>
                <c:pt idx="4933">
                  <c:v>11.65771484375</c:v>
                </c:pt>
                <c:pt idx="4934">
                  <c:v>11.660099029541016</c:v>
                </c:pt>
                <c:pt idx="4935">
                  <c:v>11.66247912815639</c:v>
                </c:pt>
                <c:pt idx="4936">
                  <c:v>11.664844240461077</c:v>
                </c:pt>
                <c:pt idx="4937">
                  <c:v>11.667227063860212</c:v>
                </c:pt>
                <c:pt idx="4938">
                  <c:v>11.669612612043109</c:v>
                </c:pt>
                <c:pt idx="4939">
                  <c:v>11.671998160226003</c:v>
                </c:pt>
                <c:pt idx="4940">
                  <c:v>11.674371446881976</c:v>
                </c:pt>
                <c:pt idx="4941">
                  <c:v>11.676765169416155</c:v>
                </c:pt>
                <c:pt idx="4942">
                  <c:v>11.679138456072126</c:v>
                </c:pt>
                <c:pt idx="4943">
                  <c:v>11.681519917079381</c:v>
                </c:pt>
                <c:pt idx="4944">
                  <c:v>11.68388911655971</c:v>
                </c:pt>
                <c:pt idx="4945">
                  <c:v>11.686284201485769</c:v>
                </c:pt>
                <c:pt idx="4946">
                  <c:v>11.688664300101143</c:v>
                </c:pt>
                <c:pt idx="4947">
                  <c:v>11.69104712350028</c:v>
                </c:pt>
                <c:pt idx="4948">
                  <c:v>11.693419047764369</c:v>
                </c:pt>
                <c:pt idx="4949">
                  <c:v>11.695812770298549</c:v>
                </c:pt>
                <c:pt idx="4950">
                  <c:v>11.6981874193464</c:v>
                </c:pt>
                <c:pt idx="4951">
                  <c:v>11.700563430786133</c:v>
                </c:pt>
                <c:pt idx="4952">
                  <c:v>11.702946254185267</c:v>
                </c:pt>
                <c:pt idx="4953">
                  <c:v>11.705338614327566</c:v>
                </c:pt>
                <c:pt idx="4954">
                  <c:v>11.70771598815918</c:v>
                </c:pt>
                <c:pt idx="4955">
                  <c:v>11.710096086774554</c:v>
                </c:pt>
                <c:pt idx="4956">
                  <c:v>11.712477547781807</c:v>
                </c:pt>
                <c:pt idx="4957">
                  <c:v>11.714859008789062</c:v>
                </c:pt>
                <c:pt idx="4958">
                  <c:v>11.717239107404437</c:v>
                </c:pt>
                <c:pt idx="4959">
                  <c:v>11.719613756452288</c:v>
                </c:pt>
                <c:pt idx="4960">
                  <c:v>11.721993855067662</c:v>
                </c:pt>
                <c:pt idx="4961">
                  <c:v>11.72438485281808</c:v>
                </c:pt>
                <c:pt idx="4962">
                  <c:v>11.726745877947126</c:v>
                </c:pt>
                <c:pt idx="4963">
                  <c:v>11.729134150913783</c:v>
                </c:pt>
                <c:pt idx="4964">
                  <c:v>11.731523786272321</c:v>
                </c:pt>
                <c:pt idx="4965">
                  <c:v>11.733909334455218</c:v>
                </c:pt>
                <c:pt idx="4966">
                  <c:v>11.736275809151785</c:v>
                </c:pt>
                <c:pt idx="4967">
                  <c:v>11.7386599949428</c:v>
                </c:pt>
                <c:pt idx="4968">
                  <c:v>11.741038731166295</c:v>
                </c:pt>
                <c:pt idx="4969">
                  <c:v>11.743436540876116</c:v>
                </c:pt>
                <c:pt idx="4970">
                  <c:v>11.745804377964564</c:v>
                </c:pt>
                <c:pt idx="4971">
                  <c:v>11.74818856375558</c:v>
                </c:pt>
                <c:pt idx="4972">
                  <c:v>11.750568662370954</c:v>
                </c:pt>
                <c:pt idx="4973">
                  <c:v>11.752948760986328</c:v>
                </c:pt>
                <c:pt idx="4974">
                  <c:v>11.755324772426061</c:v>
                </c:pt>
                <c:pt idx="4975">
                  <c:v>11.757707595825195</c:v>
                </c:pt>
                <c:pt idx="4976">
                  <c:v>11.760098593575613</c:v>
                </c:pt>
                <c:pt idx="4977">
                  <c:v>11.762480054582868</c:v>
                </c:pt>
                <c:pt idx="4978">
                  <c:v>11.764849254063197</c:v>
                </c:pt>
                <c:pt idx="4979">
                  <c:v>11.767244338989258</c:v>
                </c:pt>
                <c:pt idx="4980">
                  <c:v>11.769616263253347</c:v>
                </c:pt>
                <c:pt idx="4981">
                  <c:v>11.771999086652484</c:v>
                </c:pt>
                <c:pt idx="4982">
                  <c:v>11.774373735700335</c:v>
                </c:pt>
                <c:pt idx="4983">
                  <c:v>11.776760646275111</c:v>
                </c:pt>
                <c:pt idx="4984">
                  <c:v>11.779147556849889</c:v>
                </c:pt>
                <c:pt idx="4985">
                  <c:v>11.781518118722097</c:v>
                </c:pt>
                <c:pt idx="4986">
                  <c:v>11.783891405378069</c:v>
                </c:pt>
                <c:pt idx="4987">
                  <c:v>11.786286490304128</c:v>
                </c:pt>
                <c:pt idx="4988">
                  <c:v>11.788663864135742</c:v>
                </c:pt>
                <c:pt idx="4989">
                  <c:v>11.791037150791713</c:v>
                </c:pt>
                <c:pt idx="4990">
                  <c:v>11.793421336582728</c:v>
                </c:pt>
                <c:pt idx="4991">
                  <c:v>11.795808247157506</c:v>
                </c:pt>
                <c:pt idx="4992">
                  <c:v>11.798184258597237</c:v>
                </c:pt>
                <c:pt idx="4993">
                  <c:v>11.80056027003697</c:v>
                </c:pt>
                <c:pt idx="4994">
                  <c:v>11.802951267787389</c:v>
                </c:pt>
                <c:pt idx="4995">
                  <c:v>11.805335453578405</c:v>
                </c:pt>
                <c:pt idx="4996">
                  <c:v>11.807710102626256</c:v>
                </c:pt>
                <c:pt idx="4997">
                  <c:v>11.810080664498464</c:v>
                </c:pt>
                <c:pt idx="4998">
                  <c:v>11.812474387032644</c:v>
                </c:pt>
                <c:pt idx="4999">
                  <c:v>11.814859935215541</c:v>
                </c:pt>
                <c:pt idx="5000">
                  <c:v>11.817234584263392</c:v>
                </c:pt>
                <c:pt idx="5001">
                  <c:v>11.819616045270648</c:v>
                </c:pt>
                <c:pt idx="5002">
                  <c:v>11.822004318237305</c:v>
                </c:pt>
                <c:pt idx="5003">
                  <c:v>11.824381692068917</c:v>
                </c:pt>
                <c:pt idx="5004">
                  <c:v>11.826757703508649</c:v>
                </c:pt>
                <c:pt idx="5005">
                  <c:v>11.829135077340261</c:v>
                </c:pt>
                <c:pt idx="5006">
                  <c:v>11.831531524658203</c:v>
                </c:pt>
                <c:pt idx="5007">
                  <c:v>11.833904811314174</c:v>
                </c:pt>
                <c:pt idx="5008">
                  <c:v>11.836286272321429</c:v>
                </c:pt>
                <c:pt idx="5009">
                  <c:v>11.838656834193639</c:v>
                </c:pt>
                <c:pt idx="5010">
                  <c:v>11.841043744768415</c:v>
                </c:pt>
                <c:pt idx="5011">
                  <c:v>11.843418393816266</c:v>
                </c:pt>
                <c:pt idx="5012">
                  <c:v>11.845802579607282</c:v>
                </c:pt>
                <c:pt idx="5013">
                  <c:v>11.848184040614537</c:v>
                </c:pt>
                <c:pt idx="5014">
                  <c:v>11.850575038364955</c:v>
                </c:pt>
                <c:pt idx="5015">
                  <c:v>11.852945600237165</c:v>
                </c:pt>
                <c:pt idx="5016">
                  <c:v>11.855322974068777</c:v>
                </c:pt>
                <c:pt idx="5017">
                  <c:v>11.857713971819196</c:v>
                </c:pt>
                <c:pt idx="5018">
                  <c:v>11.860100882393972</c:v>
                </c:pt>
                <c:pt idx="5019">
                  <c:v>11.862472806658063</c:v>
                </c:pt>
                <c:pt idx="5020">
                  <c:v>11.864850180489675</c:v>
                </c:pt>
                <c:pt idx="5021">
                  <c:v>11.867241178240095</c:v>
                </c:pt>
                <c:pt idx="5022">
                  <c:v>11.869617189679827</c:v>
                </c:pt>
                <c:pt idx="5023">
                  <c:v>11.871997288295201</c:v>
                </c:pt>
                <c:pt idx="5024">
                  <c:v>11.874386923653738</c:v>
                </c:pt>
                <c:pt idx="5025">
                  <c:v>11.876764297485352</c:v>
                </c:pt>
                <c:pt idx="5026">
                  <c:v>11.879144396100726</c:v>
                </c:pt>
                <c:pt idx="5027">
                  <c:v>11.881516320364815</c:v>
                </c:pt>
                <c:pt idx="5028">
                  <c:v>11.883903230939593</c:v>
                </c:pt>
                <c:pt idx="5029">
                  <c:v>11.886290141514369</c:v>
                </c:pt>
                <c:pt idx="5030">
                  <c:v>11.888671602521624</c:v>
                </c:pt>
                <c:pt idx="5031">
                  <c:v>11.891043526785714</c:v>
                </c:pt>
                <c:pt idx="5032">
                  <c:v>11.893433162144252</c:v>
                </c:pt>
                <c:pt idx="5033">
                  <c:v>11.895805086408343</c:v>
                </c:pt>
                <c:pt idx="5034">
                  <c:v>11.898178373064313</c:v>
                </c:pt>
                <c:pt idx="5035">
                  <c:v>11.900562558855329</c:v>
                </c:pt>
                <c:pt idx="5036">
                  <c:v>11.902952194213867</c:v>
                </c:pt>
                <c:pt idx="5037">
                  <c:v>11.905326843261719</c:v>
                </c:pt>
                <c:pt idx="5038">
                  <c:v>11.907708304268972</c:v>
                </c:pt>
                <c:pt idx="5039">
                  <c:v>11.910091127668109</c:v>
                </c:pt>
                <c:pt idx="5040">
                  <c:v>11.912479400634766</c:v>
                </c:pt>
                <c:pt idx="5041">
                  <c:v>11.914845875331334</c:v>
                </c:pt>
                <c:pt idx="5042">
                  <c:v>11.91723278590611</c:v>
                </c:pt>
                <c:pt idx="5043">
                  <c:v>11.919610159737722</c:v>
                </c:pt>
                <c:pt idx="5044">
                  <c:v>11.922001157488141</c:v>
                </c:pt>
                <c:pt idx="5045">
                  <c:v>11.924378531319753</c:v>
                </c:pt>
                <c:pt idx="5046">
                  <c:v>11.926751817975726</c:v>
                </c:pt>
                <c:pt idx="5047">
                  <c:v>11.929138728550502</c:v>
                </c:pt>
                <c:pt idx="5048">
                  <c:v>11.931527001517159</c:v>
                </c:pt>
                <c:pt idx="5049">
                  <c:v>11.933900288173131</c:v>
                </c:pt>
                <c:pt idx="5050">
                  <c:v>11.936280386788503</c:v>
                </c:pt>
                <c:pt idx="5051">
                  <c:v>11.938660485403878</c:v>
                </c:pt>
                <c:pt idx="5052">
                  <c:v>11.941066469464984</c:v>
                </c:pt>
                <c:pt idx="5053">
                  <c:v>11.943423407418386</c:v>
                </c:pt>
                <c:pt idx="5054">
                  <c:v>11.945810317993164</c:v>
                </c:pt>
                <c:pt idx="5055">
                  <c:v>11.948193141392299</c:v>
                </c:pt>
                <c:pt idx="5056">
                  <c:v>11.950574602399554</c:v>
                </c:pt>
                <c:pt idx="5057">
                  <c:v>11.95293835231236</c:v>
                </c:pt>
                <c:pt idx="5058">
                  <c:v>11.955321175711495</c:v>
                </c:pt>
                <c:pt idx="5059">
                  <c:v>11.957706723894391</c:v>
                </c:pt>
                <c:pt idx="5060">
                  <c:v>11.960090909685407</c:v>
                </c:pt>
                <c:pt idx="5061">
                  <c:v>11.96246692112514</c:v>
                </c:pt>
                <c:pt idx="5062">
                  <c:v>11.964860643659319</c:v>
                </c:pt>
                <c:pt idx="5063">
                  <c:v>11.96723665509905</c:v>
                </c:pt>
                <c:pt idx="5064">
                  <c:v>11.969616753714424</c:v>
                </c:pt>
                <c:pt idx="5065">
                  <c:v>11.971985953194753</c:v>
                </c:pt>
                <c:pt idx="5066">
                  <c:v>11.974382400512695</c:v>
                </c:pt>
                <c:pt idx="5067">
                  <c:v>11.976762499128069</c:v>
                </c:pt>
                <c:pt idx="5068">
                  <c:v>11.979143960135323</c:v>
                </c:pt>
                <c:pt idx="5069">
                  <c:v>11.981514522007533</c:v>
                </c:pt>
                <c:pt idx="5070">
                  <c:v>11.983908244541713</c:v>
                </c:pt>
                <c:pt idx="5071">
                  <c:v>11.986282893589564</c:v>
                </c:pt>
                <c:pt idx="5072">
                  <c:v>11.988657542637416</c:v>
                </c:pt>
                <c:pt idx="5073">
                  <c:v>11.99104036603655</c:v>
                </c:pt>
                <c:pt idx="5074">
                  <c:v>11.99343408857073</c:v>
                </c:pt>
                <c:pt idx="5075">
                  <c:v>11.995810100010463</c:v>
                </c:pt>
                <c:pt idx="5076">
                  <c:v>11.998188836233956</c:v>
                </c:pt>
                <c:pt idx="5077">
                  <c:v>12.000573022024971</c:v>
                </c:pt>
                <c:pt idx="5078">
                  <c:v>12.002955845424108</c:v>
                </c:pt>
                <c:pt idx="5079">
                  <c:v>12.00533594403948</c:v>
                </c:pt>
                <c:pt idx="5080">
                  <c:v>12.007710593087332</c:v>
                </c:pt>
                <c:pt idx="5081">
                  <c:v>12.010092054094587</c:v>
                </c:pt>
                <c:pt idx="5082">
                  <c:v>12.012483051845006</c:v>
                </c:pt>
                <c:pt idx="5083">
                  <c:v>12.014842714582171</c:v>
                </c:pt>
                <c:pt idx="5084">
                  <c:v>12.017233712332589</c:v>
                </c:pt>
                <c:pt idx="5085">
                  <c:v>12.019620622907366</c:v>
                </c:pt>
                <c:pt idx="5086">
                  <c:v>12.022004808698382</c:v>
                </c:pt>
                <c:pt idx="5087">
                  <c:v>12.024371283394949</c:v>
                </c:pt>
                <c:pt idx="5088">
                  <c:v>12.026755469185964</c:v>
                </c:pt>
                <c:pt idx="5089">
                  <c:v>12.029132843017578</c:v>
                </c:pt>
                <c:pt idx="5090">
                  <c:v>12.031529290335518</c:v>
                </c:pt>
                <c:pt idx="5091">
                  <c:v>12.033898489815847</c:v>
                </c:pt>
                <c:pt idx="5092">
                  <c:v>12.036284037998744</c:v>
                </c:pt>
                <c:pt idx="5093">
                  <c:v>12.038662774222237</c:v>
                </c:pt>
                <c:pt idx="5094">
                  <c:v>12.041044235229492</c:v>
                </c:pt>
                <c:pt idx="5095">
                  <c:v>12.043418884277344</c:v>
                </c:pt>
                <c:pt idx="5096">
                  <c:v>12.045801707676478</c:v>
                </c:pt>
                <c:pt idx="5097">
                  <c:v>12.048194067818777</c:v>
                </c:pt>
                <c:pt idx="5098">
                  <c:v>12.050576891217913</c:v>
                </c:pt>
                <c:pt idx="5099">
                  <c:v>12.052944728306361</c:v>
                </c:pt>
                <c:pt idx="5100">
                  <c:v>12.055341175624303</c:v>
                </c:pt>
                <c:pt idx="5101">
                  <c:v>12.057710375104632</c:v>
                </c:pt>
                <c:pt idx="5102">
                  <c:v>12.060097285679408</c:v>
                </c:pt>
                <c:pt idx="5103">
                  <c:v>12.062469209943499</c:v>
                </c:pt>
                <c:pt idx="5104">
                  <c:v>12.064856120518275</c:v>
                </c:pt>
                <c:pt idx="5105">
                  <c:v>12.067240306309291</c:v>
                </c:pt>
                <c:pt idx="5106">
                  <c:v>12.06960950578962</c:v>
                </c:pt>
                <c:pt idx="5107">
                  <c:v>12.071986879621234</c:v>
                </c:pt>
                <c:pt idx="5108">
                  <c:v>12.074381964547293</c:v>
                </c:pt>
                <c:pt idx="5109">
                  <c:v>12.076759338378906</c:v>
                </c:pt>
                <c:pt idx="5110">
                  <c:v>12.079131262642996</c:v>
                </c:pt>
                <c:pt idx="5111">
                  <c:v>12.081516810825892</c:v>
                </c:pt>
                <c:pt idx="5112">
                  <c:v>12.083906446184431</c:v>
                </c:pt>
                <c:pt idx="5113">
                  <c:v>12.086281095232282</c:v>
                </c:pt>
                <c:pt idx="5114">
                  <c:v>12.088661193847656</c:v>
                </c:pt>
                <c:pt idx="5115">
                  <c:v>12.091049466814313</c:v>
                </c:pt>
                <c:pt idx="5116">
                  <c:v>12.093432290213448</c:v>
                </c:pt>
                <c:pt idx="5117">
                  <c:v>12.09580557686942</c:v>
                </c:pt>
                <c:pt idx="5118">
                  <c:v>12.09817750113351</c:v>
                </c:pt>
                <c:pt idx="5119">
                  <c:v>12.100569861275808</c:v>
                </c:pt>
                <c:pt idx="5120">
                  <c:v>12.102952684674944</c:v>
                </c:pt>
                <c:pt idx="5121">
                  <c:v>12.105328696114675</c:v>
                </c:pt>
                <c:pt idx="5122">
                  <c:v>12.107711519513812</c:v>
                </c:pt>
                <c:pt idx="5123">
                  <c:v>12.110097067696707</c:v>
                </c:pt>
                <c:pt idx="5124">
                  <c:v>12.112475803920201</c:v>
                </c:pt>
                <c:pt idx="5125">
                  <c:v>12.114851815359932</c:v>
                </c:pt>
                <c:pt idx="5126">
                  <c:v>12.117231913975306</c:v>
                </c:pt>
                <c:pt idx="5127">
                  <c:v>12.119626998901367</c:v>
                </c:pt>
                <c:pt idx="5128">
                  <c:v>12.122000285557338</c:v>
                </c:pt>
                <c:pt idx="5129">
                  <c:v>12.124381746564593</c:v>
                </c:pt>
                <c:pt idx="5130">
                  <c:v>12.126755033220563</c:v>
                </c:pt>
                <c:pt idx="5131">
                  <c:v>12.129139219011579</c:v>
                </c:pt>
                <c:pt idx="5132">
                  <c:v>12.131515230451312</c:v>
                </c:pt>
                <c:pt idx="5133">
                  <c:v>12.133899416242327</c:v>
                </c:pt>
                <c:pt idx="5134">
                  <c:v>12.136282239641462</c:v>
                </c:pt>
                <c:pt idx="5135">
                  <c:v>12.138670512608119</c:v>
                </c:pt>
                <c:pt idx="5136">
                  <c:v>12.141041074480329</c:v>
                </c:pt>
                <c:pt idx="5137">
                  <c:v>12.143418448311941</c:v>
                </c:pt>
                <c:pt idx="5138">
                  <c:v>12.1458067212786</c:v>
                </c:pt>
                <c:pt idx="5139">
                  <c:v>12.148193631853376</c:v>
                </c:pt>
                <c:pt idx="5140">
                  <c:v>12.150566918509346</c:v>
                </c:pt>
                <c:pt idx="5141">
                  <c:v>12.15294701712472</c:v>
                </c:pt>
                <c:pt idx="5142">
                  <c:v>12.155333927699498</c:v>
                </c:pt>
                <c:pt idx="5143">
                  <c:v>12.15771130153111</c:v>
                </c:pt>
                <c:pt idx="5144">
                  <c:v>12.160092762538365</c:v>
                </c:pt>
                <c:pt idx="5145">
                  <c:v>12.162481035505023</c:v>
                </c:pt>
                <c:pt idx="5146">
                  <c:v>12.164861134120397</c:v>
                </c:pt>
                <c:pt idx="5147">
                  <c:v>12.16723987034389</c:v>
                </c:pt>
                <c:pt idx="5148">
                  <c:v>12.169611794607979</c:v>
                </c:pt>
                <c:pt idx="5149">
                  <c:v>12.171997342790876</c:v>
                </c:pt>
                <c:pt idx="5150">
                  <c:v>12.174385615757533</c:v>
                </c:pt>
                <c:pt idx="5151">
                  <c:v>12.176764351981026</c:v>
                </c:pt>
                <c:pt idx="5152">
                  <c:v>12.179137638636998</c:v>
                </c:pt>
                <c:pt idx="5153">
                  <c:v>12.181525911603655</c:v>
                </c:pt>
                <c:pt idx="5154">
                  <c:v>12.183897835867745</c:v>
                </c:pt>
                <c:pt idx="5155">
                  <c:v>12.186272484915596</c:v>
                </c:pt>
                <c:pt idx="5156">
                  <c:v>12.188656670706612</c:v>
                </c:pt>
                <c:pt idx="5157">
                  <c:v>12.191047668457031</c:v>
                </c:pt>
                <c:pt idx="5158">
                  <c:v>12.193420955113002</c:v>
                </c:pt>
                <c:pt idx="5159">
                  <c:v>12.195802416120257</c:v>
                </c:pt>
                <c:pt idx="5160">
                  <c:v>12.198186601911273</c:v>
                </c:pt>
                <c:pt idx="5161">
                  <c:v>12.20057759966169</c:v>
                </c:pt>
                <c:pt idx="5162">
                  <c:v>12.202942711966378</c:v>
                </c:pt>
                <c:pt idx="5163">
                  <c:v>12.205329622541155</c:v>
                </c:pt>
                <c:pt idx="5164">
                  <c:v>12.207709721156528</c:v>
                </c:pt>
                <c:pt idx="5165">
                  <c:v>12.210097994123187</c:v>
                </c:pt>
                <c:pt idx="5166">
                  <c:v>12.212478092738559</c:v>
                </c:pt>
                <c:pt idx="5167">
                  <c:v>12.214848654610769</c:v>
                </c:pt>
                <c:pt idx="5168">
                  <c:v>12.217235565185547</c:v>
                </c:pt>
                <c:pt idx="5169">
                  <c:v>12.219622475760323</c:v>
                </c:pt>
                <c:pt idx="5170">
                  <c:v>12.221995762416293</c:v>
                </c:pt>
                <c:pt idx="5171">
                  <c:v>12.224375861031668</c:v>
                </c:pt>
                <c:pt idx="5172">
                  <c:v>12.226755959647042</c:v>
                </c:pt>
                <c:pt idx="5173">
                  <c:v>12.229159218924385</c:v>
                </c:pt>
                <c:pt idx="5174">
                  <c:v>12.23151888166155</c:v>
                </c:pt>
                <c:pt idx="5175">
                  <c:v>12.233905792236328</c:v>
                </c:pt>
                <c:pt idx="5176">
                  <c:v>12.236288615635463</c:v>
                </c:pt>
                <c:pt idx="5177">
                  <c:v>12.238672801426478</c:v>
                </c:pt>
                <c:pt idx="5178">
                  <c:v>12.241033826555524</c:v>
                </c:pt>
                <c:pt idx="5179">
                  <c:v>12.2434207371303</c:v>
                </c:pt>
                <c:pt idx="5180">
                  <c:v>12.245803560529437</c:v>
                </c:pt>
                <c:pt idx="5181">
                  <c:v>12.248187746320452</c:v>
                </c:pt>
                <c:pt idx="5182">
                  <c:v>12.250562395368304</c:v>
                </c:pt>
                <c:pt idx="5183">
                  <c:v>12.252956117902484</c:v>
                </c:pt>
                <c:pt idx="5184">
                  <c:v>12.255328042166573</c:v>
                </c:pt>
                <c:pt idx="5185">
                  <c:v>12.257709503173828</c:v>
                </c:pt>
                <c:pt idx="5186">
                  <c:v>12.260080065046038</c:v>
                </c:pt>
                <c:pt idx="5187">
                  <c:v>12.262476512363978</c:v>
                </c:pt>
                <c:pt idx="5188">
                  <c:v>12.264856610979352</c:v>
                </c:pt>
                <c:pt idx="5189">
                  <c:v>12.267236709594727</c:v>
                </c:pt>
                <c:pt idx="5190">
                  <c:v>12.269611358642578</c:v>
                </c:pt>
                <c:pt idx="5191">
                  <c:v>12.272003718784877</c:v>
                </c:pt>
                <c:pt idx="5192">
                  <c:v>12.274378367832728</c:v>
                </c:pt>
                <c:pt idx="5193">
                  <c:v>12.276754379272461</c:v>
                </c:pt>
                <c:pt idx="5194">
                  <c:v>12.279137202671595</c:v>
                </c:pt>
                <c:pt idx="5195">
                  <c:v>12.281529562813894</c:v>
                </c:pt>
                <c:pt idx="5196">
                  <c:v>12.283905574253627</c:v>
                </c:pt>
                <c:pt idx="5197">
                  <c:v>12.286287035260882</c:v>
                </c:pt>
                <c:pt idx="5198">
                  <c:v>12.288668496268135</c:v>
                </c:pt>
                <c:pt idx="5199">
                  <c:v>12.291052682059151</c:v>
                </c:pt>
                <c:pt idx="5200">
                  <c:v>12.293428693498884</c:v>
                </c:pt>
                <c:pt idx="5201">
                  <c:v>12.295803342546735</c:v>
                </c:pt>
                <c:pt idx="5202">
                  <c:v>12.298184803553989</c:v>
                </c:pt>
                <c:pt idx="5203">
                  <c:v>12.300575801304408</c:v>
                </c:pt>
                <c:pt idx="5204">
                  <c:v>12.302936826433454</c:v>
                </c:pt>
                <c:pt idx="5205">
                  <c:v>12.305325099400111</c:v>
                </c:pt>
                <c:pt idx="5206">
                  <c:v>12.307712009974887</c:v>
                </c:pt>
                <c:pt idx="5207">
                  <c:v>12.310097558157784</c:v>
                </c:pt>
                <c:pt idx="5208">
                  <c:v>12.312464032854352</c:v>
                </c:pt>
                <c:pt idx="5209">
                  <c:v>12.314850943429128</c:v>
                </c:pt>
                <c:pt idx="5210">
                  <c:v>12.317228317260742</c:v>
                </c:pt>
                <c:pt idx="5211">
                  <c:v>12.319624764578682</c:v>
                </c:pt>
                <c:pt idx="5212">
                  <c:v>12.321992601667132</c:v>
                </c:pt>
                <c:pt idx="5213">
                  <c:v>12.324379512241908</c:v>
                </c:pt>
                <c:pt idx="5214">
                  <c:v>12.326758248465401</c:v>
                </c:pt>
                <c:pt idx="5215">
                  <c:v>12.329139709472656</c:v>
                </c:pt>
                <c:pt idx="5216">
                  <c:v>12.331514358520508</c:v>
                </c:pt>
                <c:pt idx="5217">
                  <c:v>12.333897181919642</c:v>
                </c:pt>
                <c:pt idx="5218">
                  <c:v>12.336288179670062</c:v>
                </c:pt>
                <c:pt idx="5219">
                  <c:v>12.338672365461077</c:v>
                </c:pt>
                <c:pt idx="5220">
                  <c:v>12.341038840157644</c:v>
                </c:pt>
                <c:pt idx="5221">
                  <c:v>12.343436649867465</c:v>
                </c:pt>
                <c:pt idx="5222">
                  <c:v>12.345803124564034</c:v>
                </c:pt>
                <c:pt idx="5223">
                  <c:v>12.348190035138812</c:v>
                </c:pt>
                <c:pt idx="5224">
                  <c:v>12.350564684186663</c:v>
                </c:pt>
                <c:pt idx="5225">
                  <c:v>12.352951594761439</c:v>
                </c:pt>
                <c:pt idx="5226">
                  <c:v>12.355337142944336</c:v>
                </c:pt>
                <c:pt idx="5227">
                  <c:v>12.357707704816546</c:v>
                </c:pt>
                <c:pt idx="5228">
                  <c:v>12.360083716256277</c:v>
                </c:pt>
                <c:pt idx="5229">
                  <c:v>12.362478801182338</c:v>
                </c:pt>
                <c:pt idx="5230">
                  <c:v>12.36485481262207</c:v>
                </c:pt>
                <c:pt idx="5231">
                  <c:v>12.367229461669922</c:v>
                </c:pt>
                <c:pt idx="5232">
                  <c:v>12.369610922677175</c:v>
                </c:pt>
                <c:pt idx="5233">
                  <c:v>12.372001920427595</c:v>
                </c:pt>
                <c:pt idx="5234">
                  <c:v>12.374373844691684</c:v>
                </c:pt>
                <c:pt idx="5235">
                  <c:v>12.376755305698939</c:v>
                </c:pt>
                <c:pt idx="5236">
                  <c:v>12.379143578665596</c:v>
                </c:pt>
                <c:pt idx="5237">
                  <c:v>12.381527764456612</c:v>
                </c:pt>
                <c:pt idx="5238">
                  <c:v>12.383901051112582</c:v>
                </c:pt>
                <c:pt idx="5239">
                  <c:v>12.386274337768555</c:v>
                </c:pt>
                <c:pt idx="5240">
                  <c:v>12.388665335518972</c:v>
                </c:pt>
                <c:pt idx="5241">
                  <c:v>12.39105224609375</c:v>
                </c:pt>
                <c:pt idx="5242">
                  <c:v>12.393426895141602</c:v>
                </c:pt>
                <c:pt idx="5243">
                  <c:v>12.395809718540736</c:v>
                </c:pt>
                <c:pt idx="5244">
                  <c:v>12.398195266723633</c:v>
                </c:pt>
                <c:pt idx="5245">
                  <c:v>12.400572640555245</c:v>
                </c:pt>
                <c:pt idx="5246">
                  <c:v>12.402948651994977</c:v>
                </c:pt>
                <c:pt idx="5247">
                  <c:v>12.405326025826589</c:v>
                </c:pt>
                <c:pt idx="5248">
                  <c:v>12.407719748360769</c:v>
                </c:pt>
                <c:pt idx="5249">
                  <c:v>12.410094397408621</c:v>
                </c:pt>
                <c:pt idx="5250">
                  <c:v>12.412475858415876</c:v>
                </c:pt>
                <c:pt idx="5251">
                  <c:v>12.414849145071846</c:v>
                </c:pt>
                <c:pt idx="5252">
                  <c:v>12.417233330862862</c:v>
                </c:pt>
                <c:pt idx="5253">
                  <c:v>12.419609342302595</c:v>
                </c:pt>
                <c:pt idx="5254">
                  <c:v>12.421992165701729</c:v>
                </c:pt>
                <c:pt idx="5255">
                  <c:v>12.424376351492745</c:v>
                </c:pt>
                <c:pt idx="5256">
                  <c:v>12.426764624459402</c:v>
                </c:pt>
                <c:pt idx="5257">
                  <c:v>12.429135186331612</c:v>
                </c:pt>
                <c:pt idx="5258">
                  <c:v>12.431512560163226</c:v>
                </c:pt>
                <c:pt idx="5259">
                  <c:v>12.433903557913643</c:v>
                </c:pt>
                <c:pt idx="5260">
                  <c:v>12.436287743704659</c:v>
                </c:pt>
                <c:pt idx="5261">
                  <c:v>12.438661030360629</c:v>
                </c:pt>
                <c:pt idx="5262">
                  <c:v>12.441042491367885</c:v>
                </c:pt>
                <c:pt idx="5263">
                  <c:v>12.443429401942661</c:v>
                </c:pt>
                <c:pt idx="5264">
                  <c:v>12.445806775774274</c:v>
                </c:pt>
                <c:pt idx="5265">
                  <c:v>12.448186874389648</c:v>
                </c:pt>
                <c:pt idx="5266">
                  <c:v>12.450575147356306</c:v>
                </c:pt>
                <c:pt idx="5267">
                  <c:v>12.45295524597168</c:v>
                </c:pt>
                <c:pt idx="5268">
                  <c:v>12.455333982195173</c:v>
                </c:pt>
                <c:pt idx="5269">
                  <c:v>12.457705906459262</c:v>
                </c:pt>
                <c:pt idx="5270">
                  <c:v>12.460090092250278</c:v>
                </c:pt>
                <c:pt idx="5271">
                  <c:v>12.462479727608816</c:v>
                </c:pt>
                <c:pt idx="5272">
                  <c:v>12.464858463832309</c:v>
                </c:pt>
                <c:pt idx="5273">
                  <c:v>12.467235837663923</c:v>
                </c:pt>
                <c:pt idx="5274">
                  <c:v>12.469622748238699</c:v>
                </c:pt>
                <c:pt idx="5275">
                  <c:v>12.47199467250279</c:v>
                </c:pt>
                <c:pt idx="5276">
                  <c:v>12.474369321550641</c:v>
                </c:pt>
                <c:pt idx="5277">
                  <c:v>12.476753507341657</c:v>
                </c:pt>
                <c:pt idx="5278">
                  <c:v>12.479144505092075</c:v>
                </c:pt>
                <c:pt idx="5279">
                  <c:v>12.481517791748047</c:v>
                </c:pt>
                <c:pt idx="5280">
                  <c:v>12.4838992527553</c:v>
                </c:pt>
                <c:pt idx="5281">
                  <c:v>12.486280713762556</c:v>
                </c:pt>
                <c:pt idx="5282">
                  <c:v>12.488670349121094</c:v>
                </c:pt>
                <c:pt idx="5283">
                  <c:v>12.491036823817661</c:v>
                </c:pt>
                <c:pt idx="5284">
                  <c:v>12.493422372000557</c:v>
                </c:pt>
                <c:pt idx="5285">
                  <c:v>12.49580110822405</c:v>
                </c:pt>
                <c:pt idx="5286">
                  <c:v>12.49819210597447</c:v>
                </c:pt>
                <c:pt idx="5287">
                  <c:v>12.500570842197963</c:v>
                </c:pt>
                <c:pt idx="5288">
                  <c:v>12.502942766462054</c:v>
                </c:pt>
                <c:pt idx="5289">
                  <c:v>12.50533240182059</c:v>
                </c:pt>
                <c:pt idx="5290">
                  <c:v>12.507720674787249</c:v>
                </c:pt>
                <c:pt idx="5291">
                  <c:v>12.510092599051339</c:v>
                </c:pt>
                <c:pt idx="5292">
                  <c:v>12.512472697666713</c:v>
                </c:pt>
                <c:pt idx="5293">
                  <c:v>12.514851433890206</c:v>
                </c:pt>
                <c:pt idx="5294">
                  <c:v>12.517257417951312</c:v>
                </c:pt>
                <c:pt idx="5295">
                  <c:v>12.519614355904714</c:v>
                </c:pt>
                <c:pt idx="5296">
                  <c:v>12.522001266479492</c:v>
                </c:pt>
                <c:pt idx="5297">
                  <c:v>12.524382727486746</c:v>
                </c:pt>
                <c:pt idx="5298">
                  <c:v>12.526765550885882</c:v>
                </c:pt>
                <c:pt idx="5299">
                  <c:v>12.529126576014926</c:v>
                </c:pt>
                <c:pt idx="5300">
                  <c:v>12.531513486589704</c:v>
                </c:pt>
                <c:pt idx="5301">
                  <c:v>12.53389767238072</c:v>
                </c:pt>
                <c:pt idx="5302">
                  <c:v>12.536284582955496</c:v>
                </c:pt>
                <c:pt idx="5303">
                  <c:v>12.538657869611468</c:v>
                </c:pt>
                <c:pt idx="5304">
                  <c:v>12.541050229753766</c:v>
                </c:pt>
                <c:pt idx="5305">
                  <c:v>12.543424878801618</c:v>
                </c:pt>
                <c:pt idx="5306">
                  <c:v>12.545804977416992</c:v>
                </c:pt>
                <c:pt idx="5307">
                  <c:v>12.548176901681082</c:v>
                </c:pt>
                <c:pt idx="5308">
                  <c:v>12.550573348999023</c:v>
                </c:pt>
                <c:pt idx="5309">
                  <c:v>12.552952085222516</c:v>
                </c:pt>
                <c:pt idx="5310">
                  <c:v>12.55533082144601</c:v>
                </c:pt>
                <c:pt idx="5311">
                  <c:v>12.55770410810198</c:v>
                </c:pt>
                <c:pt idx="5312">
                  <c:v>12.560099193028041</c:v>
                </c:pt>
                <c:pt idx="5313">
                  <c:v>12.562472479684011</c:v>
                </c:pt>
                <c:pt idx="5314">
                  <c:v>12.564849853515625</c:v>
                </c:pt>
                <c:pt idx="5315">
                  <c:v>12.567228589739118</c:v>
                </c:pt>
                <c:pt idx="5316">
                  <c:v>12.569620949881417</c:v>
                </c:pt>
                <c:pt idx="5317">
                  <c:v>12.57199968610491</c:v>
                </c:pt>
                <c:pt idx="5318">
                  <c:v>12.574378422328403</c:v>
                </c:pt>
                <c:pt idx="5319">
                  <c:v>12.576761245727539</c:v>
                </c:pt>
                <c:pt idx="5320">
                  <c:v>12.579145431518555</c:v>
                </c:pt>
                <c:pt idx="5321">
                  <c:v>12.581524167742048</c:v>
                </c:pt>
                <c:pt idx="5322">
                  <c:v>12.58390017918178</c:v>
                </c:pt>
                <c:pt idx="5323">
                  <c:v>12.586284364972796</c:v>
                </c:pt>
                <c:pt idx="5324">
                  <c:v>12.588672637939453</c:v>
                </c:pt>
                <c:pt idx="5325">
                  <c:v>12.591033663068499</c:v>
                </c:pt>
                <c:pt idx="5326">
                  <c:v>12.593423298427036</c:v>
                </c:pt>
                <c:pt idx="5327">
                  <c:v>12.595808846609932</c:v>
                </c:pt>
                <c:pt idx="5328">
                  <c:v>12.598193032400948</c:v>
                </c:pt>
                <c:pt idx="5329">
                  <c:v>12.600558144705635</c:v>
                </c:pt>
                <c:pt idx="5330">
                  <c:v>12.602946417672293</c:v>
                </c:pt>
                <c:pt idx="5331">
                  <c:v>12.605322429112025</c:v>
                </c:pt>
                <c:pt idx="5332">
                  <c:v>12.607720238821846</c:v>
                </c:pt>
                <c:pt idx="5333">
                  <c:v>12.610086713518415</c:v>
                </c:pt>
                <c:pt idx="5334">
                  <c:v>12.612477711268832</c:v>
                </c:pt>
                <c:pt idx="5335">
                  <c:v>12.614853722708565</c:v>
                </c:pt>
                <c:pt idx="5336">
                  <c:v>12.61723518371582</c:v>
                </c:pt>
                <c:pt idx="5337">
                  <c:v>12.619611195155551</c:v>
                </c:pt>
                <c:pt idx="5338">
                  <c:v>12.621995380946567</c:v>
                </c:pt>
                <c:pt idx="5339">
                  <c:v>12.624387741088867</c:v>
                </c:pt>
                <c:pt idx="5340">
                  <c:v>12.626769202096121</c:v>
                </c:pt>
                <c:pt idx="5341">
                  <c:v>12.629135676792689</c:v>
                </c:pt>
                <c:pt idx="5342">
                  <c:v>12.63153348650251</c:v>
                </c:pt>
                <c:pt idx="5343">
                  <c:v>12.63390132359096</c:v>
                </c:pt>
                <c:pt idx="5344">
                  <c:v>12.636286871773855</c:v>
                </c:pt>
                <c:pt idx="5345">
                  <c:v>12.638660158429827</c:v>
                </c:pt>
                <c:pt idx="5346">
                  <c:v>12.641047069004603</c:v>
                </c:pt>
                <c:pt idx="5347">
                  <c:v>12.6434326171875</c:v>
                </c:pt>
                <c:pt idx="5348">
                  <c:v>12.645801816667829</c:v>
                </c:pt>
                <c:pt idx="5349">
                  <c:v>12.648177828107562</c:v>
                </c:pt>
                <c:pt idx="5350">
                  <c:v>12.650574275425502</c:v>
                </c:pt>
                <c:pt idx="5351">
                  <c:v>12.652948924473353</c:v>
                </c:pt>
                <c:pt idx="5352">
                  <c:v>12.655324935913086</c:v>
                </c:pt>
                <c:pt idx="5353">
                  <c:v>12.65770775931222</c:v>
                </c:pt>
                <c:pt idx="5354">
                  <c:v>12.66009875706264</c:v>
                </c:pt>
                <c:pt idx="5355">
                  <c:v>12.662469318934848</c:v>
                </c:pt>
                <c:pt idx="5356">
                  <c:v>12.664850779942103</c:v>
                </c:pt>
                <c:pt idx="5357">
                  <c:v>12.667240415300641</c:v>
                </c:pt>
                <c:pt idx="5358">
                  <c:v>12.669624601091657</c:v>
                </c:pt>
                <c:pt idx="5359">
                  <c:v>12.671995162963867</c:v>
                </c:pt>
                <c:pt idx="5360">
                  <c:v>12.674369812011719</c:v>
                </c:pt>
                <c:pt idx="5361">
                  <c:v>12.676759447370257</c:v>
                </c:pt>
                <c:pt idx="5362">
                  <c:v>12.679146357945033</c:v>
                </c:pt>
                <c:pt idx="5363">
                  <c:v>12.681519644601003</c:v>
                </c:pt>
                <c:pt idx="5364">
                  <c:v>12.683903830392019</c:v>
                </c:pt>
                <c:pt idx="5365">
                  <c:v>12.686286653791155</c:v>
                </c:pt>
                <c:pt idx="5366">
                  <c:v>12.688664027622767</c:v>
                </c:pt>
                <c:pt idx="5367">
                  <c:v>12.691041401454379</c:v>
                </c:pt>
                <c:pt idx="5368">
                  <c:v>12.693421500069753</c:v>
                </c:pt>
                <c:pt idx="5369">
                  <c:v>12.695815222603933</c:v>
                </c:pt>
                <c:pt idx="5370">
                  <c:v>12.698188509259905</c:v>
                </c:pt>
                <c:pt idx="5371">
                  <c:v>12.70057133265904</c:v>
                </c:pt>
                <c:pt idx="5372">
                  <c:v>12.702945981706891</c:v>
                </c:pt>
                <c:pt idx="5373">
                  <c:v>12.705328805106026</c:v>
                </c:pt>
                <c:pt idx="5374">
                  <c:v>12.707704816545759</c:v>
                </c:pt>
                <c:pt idx="5375">
                  <c:v>12.710089002336774</c:v>
                </c:pt>
                <c:pt idx="5376">
                  <c:v>12.712471825735909</c:v>
                </c:pt>
                <c:pt idx="5377">
                  <c:v>12.714860098702566</c:v>
                </c:pt>
                <c:pt idx="5378">
                  <c:v>12.717230660574776</c:v>
                </c:pt>
                <c:pt idx="5379">
                  <c:v>12.719605309622628</c:v>
                </c:pt>
                <c:pt idx="5380">
                  <c:v>12.721999032156807</c:v>
                </c:pt>
                <c:pt idx="5381">
                  <c:v>12.724381855555942</c:v>
                </c:pt>
                <c:pt idx="5382">
                  <c:v>12.726755142211914</c:v>
                </c:pt>
                <c:pt idx="5383">
                  <c:v>12.729136603219168</c:v>
                </c:pt>
                <c:pt idx="5384">
                  <c:v>12.731523513793945</c:v>
                </c:pt>
                <c:pt idx="5385">
                  <c:v>12.733899525233676</c:v>
                </c:pt>
                <c:pt idx="5386">
                  <c:v>12.736283711024692</c:v>
                </c:pt>
                <c:pt idx="5387">
                  <c:v>12.738671983991351</c:v>
                </c:pt>
                <c:pt idx="5388">
                  <c:v>12.741053444998604</c:v>
                </c:pt>
                <c:pt idx="5389">
                  <c:v>12.743430818830218</c:v>
                </c:pt>
                <c:pt idx="5390">
                  <c:v>12.745802743094307</c:v>
                </c:pt>
                <c:pt idx="5391">
                  <c:v>12.748186928885323</c:v>
                </c:pt>
                <c:pt idx="5392">
                  <c:v>12.750577926635742</c:v>
                </c:pt>
                <c:pt idx="5393">
                  <c:v>12.752956662859235</c:v>
                </c:pt>
                <c:pt idx="5394">
                  <c:v>12.755331311907087</c:v>
                </c:pt>
                <c:pt idx="5395">
                  <c:v>12.757716860089984</c:v>
                </c:pt>
                <c:pt idx="5396">
                  <c:v>12.760088784354073</c:v>
                </c:pt>
                <c:pt idx="5397">
                  <c:v>12.762462071010043</c:v>
                </c:pt>
                <c:pt idx="5398">
                  <c:v>12.764848981584821</c:v>
                </c:pt>
                <c:pt idx="5399">
                  <c:v>12.767238616943359</c:v>
                </c:pt>
                <c:pt idx="5400">
                  <c:v>12.76961190359933</c:v>
                </c:pt>
                <c:pt idx="5401">
                  <c:v>12.771996089390345</c:v>
                </c:pt>
                <c:pt idx="5402">
                  <c:v>12.77437618800572</c:v>
                </c:pt>
                <c:pt idx="5403">
                  <c:v>12.776767185756137</c:v>
                </c:pt>
                <c:pt idx="5404">
                  <c:v>12.779133660452706</c:v>
                </c:pt>
                <c:pt idx="5405">
                  <c:v>12.781519208635602</c:v>
                </c:pt>
                <c:pt idx="5406">
                  <c:v>12.783899307250977</c:v>
                </c:pt>
                <c:pt idx="5407">
                  <c:v>12.786288942609515</c:v>
                </c:pt>
                <c:pt idx="5408">
                  <c:v>12.788666316441127</c:v>
                </c:pt>
                <c:pt idx="5409">
                  <c:v>12.791039603097097</c:v>
                </c:pt>
                <c:pt idx="5410">
                  <c:v>12.793427876063754</c:v>
                </c:pt>
                <c:pt idx="5411">
                  <c:v>12.795813424246651</c:v>
                </c:pt>
                <c:pt idx="5412">
                  <c:v>12.798185348510742</c:v>
                </c:pt>
                <c:pt idx="5413">
                  <c:v>12.800565447126116</c:v>
                </c:pt>
                <c:pt idx="5414">
                  <c:v>12.80294690813337</c:v>
                </c:pt>
                <c:pt idx="5415">
                  <c:v>12.805348805018832</c:v>
                </c:pt>
                <c:pt idx="5416">
                  <c:v>12.807708467755999</c:v>
                </c:pt>
                <c:pt idx="5417">
                  <c:v>12.810095378330775</c:v>
                </c:pt>
                <c:pt idx="5418">
                  <c:v>12.81247820172991</c:v>
                </c:pt>
                <c:pt idx="5419">
                  <c:v>12.814859662737165</c:v>
                </c:pt>
                <c:pt idx="5420">
                  <c:v>12.817224775041852</c:v>
                </c:pt>
                <c:pt idx="5421">
                  <c:v>12.819611685616628</c:v>
                </c:pt>
                <c:pt idx="5422">
                  <c:v>12.821991784232003</c:v>
                </c:pt>
                <c:pt idx="5423">
                  <c:v>12.824375970023018</c:v>
                </c:pt>
                <c:pt idx="5424">
                  <c:v>12.82675061907087</c:v>
                </c:pt>
                <c:pt idx="5425">
                  <c:v>12.829147066388812</c:v>
                </c:pt>
                <c:pt idx="5426">
                  <c:v>12.831518990652901</c:v>
                </c:pt>
                <c:pt idx="5427">
                  <c:v>12.833899089268275</c:v>
                </c:pt>
                <c:pt idx="5428">
                  <c:v>12.836271013532366</c:v>
                </c:pt>
                <c:pt idx="5429">
                  <c:v>12.838667460850306</c:v>
                </c:pt>
                <c:pt idx="5430">
                  <c:v>12.841046197073799</c:v>
                </c:pt>
                <c:pt idx="5431">
                  <c:v>12.843427658081055</c:v>
                </c:pt>
                <c:pt idx="5432">
                  <c:v>12.845799582345144</c:v>
                </c:pt>
                <c:pt idx="5433">
                  <c:v>12.848193304879324</c:v>
                </c:pt>
                <c:pt idx="5434">
                  <c:v>12.850566591535296</c:v>
                </c:pt>
                <c:pt idx="5435">
                  <c:v>12.852945327758789</c:v>
                </c:pt>
                <c:pt idx="5436">
                  <c:v>12.855326788766043</c:v>
                </c:pt>
                <c:pt idx="5437">
                  <c:v>12.857717786516462</c:v>
                </c:pt>
                <c:pt idx="5438">
                  <c:v>12.860095160348074</c:v>
                </c:pt>
                <c:pt idx="5439">
                  <c:v>12.862475258963448</c:v>
                </c:pt>
                <c:pt idx="5440">
                  <c:v>12.864858082362582</c:v>
                </c:pt>
                <c:pt idx="5441">
                  <c:v>12.867243630545479</c:v>
                </c:pt>
                <c:pt idx="5442">
                  <c:v>12.869619641985212</c:v>
                </c:pt>
                <c:pt idx="5443">
                  <c:v>12.871994291033063</c:v>
                </c:pt>
                <c:pt idx="5444">
                  <c:v>12.874377114432198</c:v>
                </c:pt>
                <c:pt idx="5445">
                  <c:v>12.876768112182617</c:v>
                </c:pt>
                <c:pt idx="5446">
                  <c:v>12.879127774919782</c:v>
                </c:pt>
                <c:pt idx="5447">
                  <c:v>12.88151741027832</c:v>
                </c:pt>
                <c:pt idx="5448">
                  <c:v>12.883904320853096</c:v>
                </c:pt>
                <c:pt idx="5449">
                  <c:v>12.886288506644112</c:v>
                </c:pt>
                <c:pt idx="5450">
                  <c:v>12.888656343732562</c:v>
                </c:pt>
                <c:pt idx="5451">
                  <c:v>12.891041891915457</c:v>
                </c:pt>
                <c:pt idx="5452">
                  <c:v>12.89341926574707</c:v>
                </c:pt>
                <c:pt idx="5453">
                  <c:v>12.89581571306501</c:v>
                </c:pt>
                <c:pt idx="5454">
                  <c:v>12.898182187761579</c:v>
                </c:pt>
                <c:pt idx="5455">
                  <c:v>12.900573185511996</c:v>
                </c:pt>
                <c:pt idx="5456">
                  <c:v>12.902947834559848</c:v>
                </c:pt>
                <c:pt idx="5457">
                  <c:v>12.905332020350864</c:v>
                </c:pt>
                <c:pt idx="5458">
                  <c:v>12.907705307006836</c:v>
                </c:pt>
                <c:pt idx="5459">
                  <c:v>12.910090855189731</c:v>
                </c:pt>
                <c:pt idx="5460">
                  <c:v>12.912480490548269</c:v>
                </c:pt>
                <c:pt idx="5461">
                  <c:v>12.914861951555524</c:v>
                </c:pt>
                <c:pt idx="5462">
                  <c:v>12.917229788643972</c:v>
                </c:pt>
                <c:pt idx="5463">
                  <c:v>12.919627598353793</c:v>
                </c:pt>
                <c:pt idx="5464">
                  <c:v>12.921995435442243</c:v>
                </c:pt>
                <c:pt idx="5465">
                  <c:v>12.924379621233259</c:v>
                </c:pt>
                <c:pt idx="5466">
                  <c:v>12.926755632672991</c:v>
                </c:pt>
                <c:pt idx="5467">
                  <c:v>12.929142543247767</c:v>
                </c:pt>
                <c:pt idx="5468">
                  <c:v>12.931526729038783</c:v>
                </c:pt>
                <c:pt idx="5469">
                  <c:v>12.933897290910993</c:v>
                </c:pt>
                <c:pt idx="5470">
                  <c:v>12.936271939958845</c:v>
                </c:pt>
                <c:pt idx="5471">
                  <c:v>12.938669749668666</c:v>
                </c:pt>
                <c:pt idx="5472">
                  <c:v>12.941041673932757</c:v>
                </c:pt>
                <c:pt idx="5473">
                  <c:v>12.943419047764369</c:v>
                </c:pt>
                <c:pt idx="5474">
                  <c:v>12.945801871163503</c:v>
                </c:pt>
                <c:pt idx="5475">
                  <c:v>12.948192868913923</c:v>
                </c:pt>
                <c:pt idx="5476">
                  <c:v>12.950560706002371</c:v>
                </c:pt>
                <c:pt idx="5477">
                  <c:v>12.952946254185267</c:v>
                </c:pt>
                <c:pt idx="5478">
                  <c:v>12.955331802368164</c:v>
                </c:pt>
                <c:pt idx="5479">
                  <c:v>12.95771598815918</c:v>
                </c:pt>
                <c:pt idx="5480">
                  <c:v>12.96008927481515</c:v>
                </c:pt>
                <c:pt idx="5481">
                  <c:v>12.962462561471121</c:v>
                </c:pt>
                <c:pt idx="5482">
                  <c:v>12.96485355922154</c:v>
                </c:pt>
                <c:pt idx="5483">
                  <c:v>12.967241832188197</c:v>
                </c:pt>
                <c:pt idx="5484">
                  <c:v>12.969615118844168</c:v>
                </c:pt>
                <c:pt idx="5485">
                  <c:v>12.972000667027064</c:v>
                </c:pt>
                <c:pt idx="5486">
                  <c:v>12.974382128034319</c:v>
                </c:pt>
                <c:pt idx="5487">
                  <c:v>12.976760864257812</c:v>
                </c:pt>
                <c:pt idx="5488">
                  <c:v>12.979138238089424</c:v>
                </c:pt>
                <c:pt idx="5489">
                  <c:v>12.98151969909668</c:v>
                </c:pt>
                <c:pt idx="5490">
                  <c:v>12.983910696847097</c:v>
                </c:pt>
                <c:pt idx="5491">
                  <c:v>12.986283983503069</c:v>
                </c:pt>
                <c:pt idx="5492">
                  <c:v>12.988665444510323</c:v>
                </c:pt>
                <c:pt idx="5493">
                  <c:v>12.991041455950056</c:v>
                </c:pt>
                <c:pt idx="5494">
                  <c:v>12.993422916957309</c:v>
                </c:pt>
                <c:pt idx="5495">
                  <c:v>12.995800290788923</c:v>
                </c:pt>
                <c:pt idx="5496">
                  <c:v>12.998184476579938</c:v>
                </c:pt>
                <c:pt idx="5497">
                  <c:v>13.000568662370954</c:v>
                </c:pt>
                <c:pt idx="5498">
                  <c:v>13.00295557294573</c:v>
                </c:pt>
                <c:pt idx="5499">
                  <c:v>13.00532613481794</c:v>
                </c:pt>
                <c:pt idx="5500">
                  <c:v>13.007703508649554</c:v>
                </c:pt>
                <c:pt idx="5501">
                  <c:v>13.010095868791852</c:v>
                </c:pt>
                <c:pt idx="5502">
                  <c:v>13.012480054582868</c:v>
                </c:pt>
                <c:pt idx="5503">
                  <c:v>13.014849254063197</c:v>
                </c:pt>
                <c:pt idx="5504">
                  <c:v>13.017232077462332</c:v>
                </c:pt>
                <c:pt idx="5505">
                  <c:v>13.019620350428989</c:v>
                </c:pt>
                <c:pt idx="5506">
                  <c:v>13.02199499947684</c:v>
                </c:pt>
                <c:pt idx="5507">
                  <c:v>13.024380547659737</c:v>
                </c:pt>
                <c:pt idx="5508">
                  <c:v>13.026767458234515</c:v>
                </c:pt>
                <c:pt idx="5509">
                  <c:v>13.029148919241768</c:v>
                </c:pt>
                <c:pt idx="5510">
                  <c:v>13.031524930681501</c:v>
                </c:pt>
                <c:pt idx="5511">
                  <c:v>13.033898217337471</c:v>
                </c:pt>
                <c:pt idx="5512">
                  <c:v>13.036283765520368</c:v>
                </c:pt>
                <c:pt idx="5513">
                  <c:v>13.038672038487025</c:v>
                </c:pt>
                <c:pt idx="5514">
                  <c:v>13.041049412318637</c:v>
                </c:pt>
                <c:pt idx="5515">
                  <c:v>13.043426786150251</c:v>
                </c:pt>
                <c:pt idx="5516">
                  <c:v>13.045812334333148</c:v>
                </c:pt>
                <c:pt idx="5517">
                  <c:v>13.048185620989118</c:v>
                </c:pt>
                <c:pt idx="5518">
                  <c:v>13.050557545253207</c:v>
                </c:pt>
                <c:pt idx="5519">
                  <c:v>13.052944455827985</c:v>
                </c:pt>
                <c:pt idx="5520">
                  <c:v>13.055334091186523</c:v>
                </c:pt>
                <c:pt idx="5521">
                  <c:v>13.057707377842494</c:v>
                </c:pt>
                <c:pt idx="5522">
                  <c:v>13.060090201241628</c:v>
                </c:pt>
                <c:pt idx="5523">
                  <c:v>13.062471662248884</c:v>
                </c:pt>
                <c:pt idx="5524">
                  <c:v>13.064859935215541</c:v>
                </c:pt>
                <c:pt idx="5525">
                  <c:v>13.067226409912109</c:v>
                </c:pt>
                <c:pt idx="5526">
                  <c:v>13.069611958095004</c:v>
                </c:pt>
                <c:pt idx="5527">
                  <c:v>13.07199341910226</c:v>
                </c:pt>
                <c:pt idx="5528">
                  <c:v>13.074381692068917</c:v>
                </c:pt>
                <c:pt idx="5529">
                  <c:v>13.07675906590053</c:v>
                </c:pt>
                <c:pt idx="5530">
                  <c:v>13.07913099016462</c:v>
                </c:pt>
                <c:pt idx="5531">
                  <c:v>13.081523350306918</c:v>
                </c:pt>
                <c:pt idx="5532">
                  <c:v>13.083907536097934</c:v>
                </c:pt>
                <c:pt idx="5533">
                  <c:v>13.086280822753906</c:v>
                </c:pt>
                <c:pt idx="5534">
                  <c:v>13.08866092136928</c:v>
                </c:pt>
                <c:pt idx="5535">
                  <c:v>13.091043744768415</c:v>
                </c:pt>
                <c:pt idx="5536">
                  <c:v>13.093445641653878</c:v>
                </c:pt>
                <c:pt idx="5537">
                  <c:v>13.095805304391043</c:v>
                </c:pt>
                <c:pt idx="5538">
                  <c:v>13.09819221496582</c:v>
                </c:pt>
                <c:pt idx="5539">
                  <c:v>13.100572313581194</c:v>
                </c:pt>
                <c:pt idx="5540">
                  <c:v>13.102953774588448</c:v>
                </c:pt>
                <c:pt idx="5541">
                  <c:v>13.105320249285016</c:v>
                </c:pt>
                <c:pt idx="5542">
                  <c:v>13.107707159859793</c:v>
                </c:pt>
                <c:pt idx="5543">
                  <c:v>13.110087258475167</c:v>
                </c:pt>
                <c:pt idx="5544">
                  <c:v>13.112471444266182</c:v>
                </c:pt>
                <c:pt idx="5545">
                  <c:v>13.114847455705915</c:v>
                </c:pt>
                <c:pt idx="5546">
                  <c:v>13.117242540631976</c:v>
                </c:pt>
                <c:pt idx="5547">
                  <c:v>13.119615827287946</c:v>
                </c:pt>
                <c:pt idx="5548">
                  <c:v>13.12199592590332</c:v>
                </c:pt>
                <c:pt idx="5549">
                  <c:v>13.12436785016741</c:v>
                </c:pt>
                <c:pt idx="5550">
                  <c:v>13.12676293509347</c:v>
                </c:pt>
                <c:pt idx="5551">
                  <c:v>13.129141671316964</c:v>
                </c:pt>
                <c:pt idx="5552">
                  <c:v>13.131523132324219</c:v>
                </c:pt>
                <c:pt idx="5553">
                  <c:v>13.133896418980189</c:v>
                </c:pt>
                <c:pt idx="5554">
                  <c:v>13.136288779122488</c:v>
                </c:pt>
                <c:pt idx="5555">
                  <c:v>13.138663428170339</c:v>
                </c:pt>
                <c:pt idx="5556">
                  <c:v>13.141040802001953</c:v>
                </c:pt>
                <c:pt idx="5557">
                  <c:v>13.143422263009207</c:v>
                </c:pt>
                <c:pt idx="5558">
                  <c:v>13.145814623151507</c:v>
                </c:pt>
                <c:pt idx="5559">
                  <c:v>13.148191996983119</c:v>
                </c:pt>
                <c:pt idx="5560">
                  <c:v>13.150569370814731</c:v>
                </c:pt>
                <c:pt idx="5561">
                  <c:v>13.152953556605746</c:v>
                </c:pt>
                <c:pt idx="5562">
                  <c:v>13.155337742396762</c:v>
                </c:pt>
                <c:pt idx="5563">
                  <c:v>13.157713753836495</c:v>
                </c:pt>
                <c:pt idx="5564">
                  <c:v>13.160089765276227</c:v>
                </c:pt>
                <c:pt idx="5565">
                  <c:v>13.162473951067243</c:v>
                </c:pt>
                <c:pt idx="5566">
                  <c:v>13.1648622240339</c:v>
                </c:pt>
                <c:pt idx="5567">
                  <c:v>13.167224611554827</c:v>
                </c:pt>
                <c:pt idx="5568">
                  <c:v>13.169614246913364</c:v>
                </c:pt>
                <c:pt idx="5569">
                  <c:v>13.17199979509626</c:v>
                </c:pt>
                <c:pt idx="5570">
                  <c:v>13.174382618495395</c:v>
                </c:pt>
                <c:pt idx="5571">
                  <c:v>13.176750455583845</c:v>
                </c:pt>
                <c:pt idx="5572">
                  <c:v>13.179137366158621</c:v>
                </c:pt>
                <c:pt idx="5573">
                  <c:v>13.181513377598353</c:v>
                </c:pt>
                <c:pt idx="5574">
                  <c:v>13.183908462524414</c:v>
                </c:pt>
                <c:pt idx="5575">
                  <c:v>13.186274937220981</c:v>
                </c:pt>
                <c:pt idx="5576">
                  <c:v>13.188667297363281</c:v>
                </c:pt>
                <c:pt idx="5577">
                  <c:v>13.191040584019252</c:v>
                </c:pt>
                <c:pt idx="5578">
                  <c:v>13.193426132202148</c:v>
                </c:pt>
                <c:pt idx="5579">
                  <c:v>13.195799418858119</c:v>
                </c:pt>
                <c:pt idx="5580">
                  <c:v>13.198186329432895</c:v>
                </c:pt>
                <c:pt idx="5581">
                  <c:v>13.200575964791433</c:v>
                </c:pt>
                <c:pt idx="5582">
                  <c:v>13.202958788190569</c:v>
                </c:pt>
                <c:pt idx="5583">
                  <c:v>13.205325262887136</c:v>
                </c:pt>
                <c:pt idx="5584">
                  <c:v>13.207723072596957</c:v>
                </c:pt>
                <c:pt idx="5585">
                  <c:v>13.210089547293526</c:v>
                </c:pt>
                <c:pt idx="5586">
                  <c:v>13.212476457868304</c:v>
                </c:pt>
                <c:pt idx="5587">
                  <c:v>13.214851106916155</c:v>
                </c:pt>
                <c:pt idx="5588">
                  <c:v>13.21723665509905</c:v>
                </c:pt>
                <c:pt idx="5589">
                  <c:v>13.219620840890066</c:v>
                </c:pt>
                <c:pt idx="5590">
                  <c:v>13.221992765154157</c:v>
                </c:pt>
                <c:pt idx="5591">
                  <c:v>13.224366051810128</c:v>
                </c:pt>
                <c:pt idx="5592">
                  <c:v>13.22676522391183</c:v>
                </c:pt>
                <c:pt idx="5593">
                  <c:v>13.229137148175921</c:v>
                </c:pt>
                <c:pt idx="5594">
                  <c:v>13.231515884399414</c:v>
                </c:pt>
                <c:pt idx="5595">
                  <c:v>13.233897345406668</c:v>
                </c:pt>
                <c:pt idx="5596">
                  <c:v>13.236289705548968</c:v>
                </c:pt>
                <c:pt idx="5597">
                  <c:v>13.238657542637416</c:v>
                </c:pt>
                <c:pt idx="5598">
                  <c:v>13.241041728428431</c:v>
                </c:pt>
                <c:pt idx="5599">
                  <c:v>13.243428639003207</c:v>
                </c:pt>
                <c:pt idx="5600">
                  <c:v>13.245812824794223</c:v>
                </c:pt>
                <c:pt idx="5601">
                  <c:v>13.248184749058314</c:v>
                </c:pt>
                <c:pt idx="5602">
                  <c:v>13.250560760498047</c:v>
                </c:pt>
                <c:pt idx="5603">
                  <c:v>13.252950395856585</c:v>
                </c:pt>
                <c:pt idx="5604">
                  <c:v>13.25533594403948</c:v>
                </c:pt>
                <c:pt idx="5605">
                  <c:v>13.257709230695452</c:v>
                </c:pt>
                <c:pt idx="5606">
                  <c:v>13.260094778878347</c:v>
                </c:pt>
                <c:pt idx="5607">
                  <c:v>13.262477602277484</c:v>
                </c:pt>
                <c:pt idx="5608">
                  <c:v>13.264856338500977</c:v>
                </c:pt>
                <c:pt idx="5609">
                  <c:v>13.267230987548828</c:v>
                </c:pt>
                <c:pt idx="5610">
                  <c:v>13.269613810947963</c:v>
                </c:pt>
                <c:pt idx="5611">
                  <c:v>13.272006171090261</c:v>
                </c:pt>
                <c:pt idx="5612">
                  <c:v>13.274380820138113</c:v>
                </c:pt>
                <c:pt idx="5613">
                  <c:v>13.276762281145368</c:v>
                </c:pt>
                <c:pt idx="5614">
                  <c:v>13.279138292585101</c:v>
                </c:pt>
                <c:pt idx="5615">
                  <c:v>13.281519753592354</c:v>
                </c:pt>
                <c:pt idx="5616">
                  <c:v>13.283897127423968</c:v>
                </c:pt>
                <c:pt idx="5617">
                  <c:v>13.286278588431221</c:v>
                </c:pt>
                <c:pt idx="5618">
                  <c:v>13.288664136614118</c:v>
                </c:pt>
                <c:pt idx="5619">
                  <c:v>13.291049684797015</c:v>
                </c:pt>
                <c:pt idx="5620">
                  <c:v>13.293420246669223</c:v>
                </c:pt>
                <c:pt idx="5621">
                  <c:v>13.295796258108956</c:v>
                </c:pt>
                <c:pt idx="5622">
                  <c:v>13.298191343035016</c:v>
                </c:pt>
                <c:pt idx="5623">
                  <c:v>13.30057280404227</c:v>
                </c:pt>
                <c:pt idx="5624">
                  <c:v>13.30294336591448</c:v>
                </c:pt>
                <c:pt idx="5625">
                  <c:v>13.305327551705496</c:v>
                </c:pt>
                <c:pt idx="5626">
                  <c:v>13.307715824672153</c:v>
                </c:pt>
                <c:pt idx="5627">
                  <c:v>13.310089111328125</c:v>
                </c:pt>
                <c:pt idx="5628">
                  <c:v>13.312476021902901</c:v>
                </c:pt>
                <c:pt idx="5629">
                  <c:v>13.314861570085798</c:v>
                </c:pt>
                <c:pt idx="5630">
                  <c:v>13.317243031093051</c:v>
                </c:pt>
                <c:pt idx="5631">
                  <c:v>13.319619042532784</c:v>
                </c:pt>
                <c:pt idx="5632">
                  <c:v>13.321993691580635</c:v>
                </c:pt>
                <c:pt idx="5633">
                  <c:v>13.324377877371651</c:v>
                </c:pt>
                <c:pt idx="5634">
                  <c:v>13.32676887512207</c:v>
                </c:pt>
                <c:pt idx="5635">
                  <c:v>13.329143524169922</c:v>
                </c:pt>
                <c:pt idx="5636">
                  <c:v>13.331522260393415</c:v>
                </c:pt>
                <c:pt idx="5637">
                  <c:v>13.333906446184431</c:v>
                </c:pt>
                <c:pt idx="5638">
                  <c:v>13.33627837044852</c:v>
                </c:pt>
                <c:pt idx="5639">
                  <c:v>13.338651657104492</c:v>
                </c:pt>
                <c:pt idx="5640">
                  <c:v>13.341039930071149</c:v>
                </c:pt>
                <c:pt idx="5641">
                  <c:v>13.343428203037806</c:v>
                </c:pt>
                <c:pt idx="5642">
                  <c:v>13.345800127301898</c:v>
                </c:pt>
                <c:pt idx="5643">
                  <c:v>13.348184313092913</c:v>
                </c:pt>
                <c:pt idx="5644">
                  <c:v>13.350567136492048</c:v>
                </c:pt>
                <c:pt idx="5645">
                  <c:v>13.352956771850586</c:v>
                </c:pt>
                <c:pt idx="5646">
                  <c:v>13.355324608939034</c:v>
                </c:pt>
                <c:pt idx="5647">
                  <c:v>13.357708794730049</c:v>
                </c:pt>
                <c:pt idx="5648">
                  <c:v>13.360090255737305</c:v>
                </c:pt>
                <c:pt idx="5649">
                  <c:v>13.362478528703962</c:v>
                </c:pt>
                <c:pt idx="5650">
                  <c:v>13.364855902535574</c:v>
                </c:pt>
                <c:pt idx="5651">
                  <c:v>13.367227826799665</c:v>
                </c:pt>
                <c:pt idx="5652">
                  <c:v>13.369618824550082</c:v>
                </c:pt>
                <c:pt idx="5653">
                  <c:v>13.372004372732979</c:v>
                </c:pt>
                <c:pt idx="5654">
                  <c:v>13.37437765938895</c:v>
                </c:pt>
                <c:pt idx="5655">
                  <c:v>13.376755033220563</c:v>
                </c:pt>
                <c:pt idx="5656">
                  <c:v>13.379137856619698</c:v>
                </c:pt>
                <c:pt idx="5657">
                  <c:v>13.381538391113281</c:v>
                </c:pt>
                <c:pt idx="5658">
                  <c:v>13.383899416242327</c:v>
                </c:pt>
                <c:pt idx="5659">
                  <c:v>13.386289051600864</c:v>
                </c:pt>
                <c:pt idx="5660">
                  <c:v>13.388667787824359</c:v>
                </c:pt>
                <c:pt idx="5661">
                  <c:v>13.391050611223493</c:v>
                </c:pt>
                <c:pt idx="5662">
                  <c:v>13.393414361136299</c:v>
                </c:pt>
                <c:pt idx="5663">
                  <c:v>13.395802634102957</c:v>
                </c:pt>
                <c:pt idx="5664">
                  <c:v>13.398185457502093</c:v>
                </c:pt>
                <c:pt idx="5665">
                  <c:v>13.400566918509346</c:v>
                </c:pt>
                <c:pt idx="5666">
                  <c:v>13.402942929949079</c:v>
                </c:pt>
                <c:pt idx="5667">
                  <c:v>13.405336652483259</c:v>
                </c:pt>
                <c:pt idx="5668">
                  <c:v>13.407709939139229</c:v>
                </c:pt>
                <c:pt idx="5669">
                  <c:v>13.410088675362722</c:v>
                </c:pt>
                <c:pt idx="5670">
                  <c:v>13.412463324410574</c:v>
                </c:pt>
                <c:pt idx="5671">
                  <c:v>13.414859771728516</c:v>
                </c:pt>
                <c:pt idx="5672">
                  <c:v>13.417237145560128</c:v>
                </c:pt>
                <c:pt idx="5673">
                  <c:v>13.419615881783621</c:v>
                </c:pt>
                <c:pt idx="5674">
                  <c:v>13.421991893223353</c:v>
                </c:pt>
                <c:pt idx="5675">
                  <c:v>13.424385615757533</c:v>
                </c:pt>
                <c:pt idx="5676">
                  <c:v>13.426758902413503</c:v>
                </c:pt>
                <c:pt idx="5677">
                  <c:v>13.429136276245117</c:v>
                </c:pt>
                <c:pt idx="5678">
                  <c:v>13.43151501246861</c:v>
                </c:pt>
                <c:pt idx="5679">
                  <c:v>13.43390873500279</c:v>
                </c:pt>
                <c:pt idx="5680">
                  <c:v>13.436286108834402</c:v>
                </c:pt>
                <c:pt idx="5681">
                  <c:v>13.438663482666016</c:v>
                </c:pt>
                <c:pt idx="5682">
                  <c:v>13.441047668457031</c:v>
                </c:pt>
                <c:pt idx="5683">
                  <c:v>13.443433216639926</c:v>
                </c:pt>
                <c:pt idx="5684">
                  <c:v>13.445807865687778</c:v>
                </c:pt>
                <c:pt idx="5685">
                  <c:v>13.448182514735629</c:v>
                </c:pt>
                <c:pt idx="5686">
                  <c:v>13.450566700526645</c:v>
                </c:pt>
                <c:pt idx="5687">
                  <c:v>13.452953611101423</c:v>
                </c:pt>
                <c:pt idx="5688">
                  <c:v>13.455317361014229</c:v>
                </c:pt>
                <c:pt idx="5689">
                  <c:v>13.457706996372767</c:v>
                </c:pt>
                <c:pt idx="5690">
                  <c:v>13.460092544555664</c:v>
                </c:pt>
                <c:pt idx="5691">
                  <c:v>13.46247945513044</c:v>
                </c:pt>
                <c:pt idx="5692">
                  <c:v>13.464844567435128</c:v>
                </c:pt>
                <c:pt idx="5693">
                  <c:v>13.467232840401785</c:v>
                </c:pt>
                <c:pt idx="5694">
                  <c:v>13.469611576625278</c:v>
                </c:pt>
                <c:pt idx="5695">
                  <c:v>13.472003936767578</c:v>
                </c:pt>
                <c:pt idx="5696">
                  <c:v>13.474371773856026</c:v>
                </c:pt>
                <c:pt idx="5697">
                  <c:v>13.476765496390206</c:v>
                </c:pt>
                <c:pt idx="5698">
                  <c:v>13.479137420654297</c:v>
                </c:pt>
                <c:pt idx="5699">
                  <c:v>13.481522968837192</c:v>
                </c:pt>
                <c:pt idx="5700">
                  <c:v>13.483893530709402</c:v>
                </c:pt>
                <c:pt idx="5701">
                  <c:v>13.48628044128418</c:v>
                </c:pt>
                <c:pt idx="5702">
                  <c:v>13.488668714250837</c:v>
                </c:pt>
                <c:pt idx="5703">
                  <c:v>13.491051537649971</c:v>
                </c:pt>
                <c:pt idx="5704">
                  <c:v>13.4934207371303</c:v>
                </c:pt>
                <c:pt idx="5705">
                  <c:v>13.495819909232003</c:v>
                </c:pt>
                <c:pt idx="5706">
                  <c:v>13.49818502153669</c:v>
                </c:pt>
                <c:pt idx="5707">
                  <c:v>13.500571932111468</c:v>
                </c:pt>
                <c:pt idx="5708">
                  <c:v>13.502946581159319</c:v>
                </c:pt>
                <c:pt idx="5709">
                  <c:v>13.505334854125977</c:v>
                </c:pt>
                <c:pt idx="5710">
                  <c:v>13.50771631513323</c:v>
                </c:pt>
                <c:pt idx="5711">
                  <c:v>13.510089601789202</c:v>
                </c:pt>
                <c:pt idx="5712">
                  <c:v>13.512464250837054</c:v>
                </c:pt>
                <c:pt idx="5713">
                  <c:v>13.514862060546875</c:v>
                </c:pt>
                <c:pt idx="5714">
                  <c:v>13.517233984810964</c:v>
                </c:pt>
                <c:pt idx="5715">
                  <c:v>13.519609996250697</c:v>
                </c:pt>
                <c:pt idx="5716">
                  <c:v>13.521992819649832</c:v>
                </c:pt>
                <c:pt idx="5717">
                  <c:v>13.524385179792132</c:v>
                </c:pt>
                <c:pt idx="5718">
                  <c:v>13.52675301688058</c:v>
                </c:pt>
                <c:pt idx="5719">
                  <c:v>13.529138565063477</c:v>
                </c:pt>
                <c:pt idx="5720">
                  <c:v>13.531524113246371</c:v>
                </c:pt>
                <c:pt idx="5721">
                  <c:v>13.533908299037387</c:v>
                </c:pt>
                <c:pt idx="5722">
                  <c:v>13.536278860909597</c:v>
                </c:pt>
                <c:pt idx="5723">
                  <c:v>13.53865759713309</c:v>
                </c:pt>
                <c:pt idx="5724">
                  <c:v>13.54104859488351</c:v>
                </c:pt>
                <c:pt idx="5725">
                  <c:v>13.543431418282644</c:v>
                </c:pt>
                <c:pt idx="5726">
                  <c:v>13.545804704938616</c:v>
                </c:pt>
                <c:pt idx="5727">
                  <c:v>13.548191615513392</c:v>
                </c:pt>
                <c:pt idx="5728">
                  <c:v>13.550574438912527</c:v>
                </c:pt>
                <c:pt idx="5729">
                  <c:v>13.55295317513602</c:v>
                </c:pt>
                <c:pt idx="5730">
                  <c:v>13.555329186575753</c:v>
                </c:pt>
                <c:pt idx="5731">
                  <c:v>13.557710647583008</c:v>
                </c:pt>
                <c:pt idx="5732">
                  <c:v>13.560101645333425</c:v>
                </c:pt>
                <c:pt idx="5733">
                  <c:v>13.562472207205635</c:v>
                </c:pt>
                <c:pt idx="5734">
                  <c:v>13.564856392996651</c:v>
                </c:pt>
                <c:pt idx="5735">
                  <c:v>13.567233766828265</c:v>
                </c:pt>
                <c:pt idx="5736">
                  <c:v>13.569612503051758</c:v>
                </c:pt>
                <c:pt idx="5737">
                  <c:v>13.57198987688337</c:v>
                </c:pt>
                <c:pt idx="5738">
                  <c:v>13.574372700282504</c:v>
                </c:pt>
                <c:pt idx="5739">
                  <c:v>13.576758248465401</c:v>
                </c:pt>
                <c:pt idx="5740">
                  <c:v>13.579142434256417</c:v>
                </c:pt>
                <c:pt idx="5741">
                  <c:v>13.581515720912387</c:v>
                </c:pt>
                <c:pt idx="5742">
                  <c:v>13.58389173235212</c:v>
                </c:pt>
                <c:pt idx="5743">
                  <c:v>13.586285454886299</c:v>
                </c:pt>
                <c:pt idx="5744">
                  <c:v>13.588669640677315</c:v>
                </c:pt>
                <c:pt idx="5745">
                  <c:v>13.591038840157644</c:v>
                </c:pt>
                <c:pt idx="5746">
                  <c:v>13.593424388340541</c:v>
                </c:pt>
                <c:pt idx="5747">
                  <c:v>13.595811298915317</c:v>
                </c:pt>
                <c:pt idx="5748">
                  <c:v>13.598184585571289</c:v>
                </c:pt>
                <c:pt idx="5749">
                  <c:v>13.600571496146065</c:v>
                </c:pt>
                <c:pt idx="5750">
                  <c:v>13.602955681937081</c:v>
                </c:pt>
                <c:pt idx="5751">
                  <c:v>13.605337142944336</c:v>
                </c:pt>
                <c:pt idx="5752">
                  <c:v>13.607713154384067</c:v>
                </c:pt>
                <c:pt idx="5753">
                  <c:v>13.610087803431918</c:v>
                </c:pt>
                <c:pt idx="5754">
                  <c:v>13.612473351614815</c:v>
                </c:pt>
                <c:pt idx="5755">
                  <c:v>13.614862986973353</c:v>
                </c:pt>
                <c:pt idx="5756">
                  <c:v>13.617238998413086</c:v>
                </c:pt>
                <c:pt idx="5757">
                  <c:v>13.619617734636579</c:v>
                </c:pt>
                <c:pt idx="5758">
                  <c:v>13.622001920427595</c:v>
                </c:pt>
                <c:pt idx="5759">
                  <c:v>13.624376569475446</c:v>
                </c:pt>
                <c:pt idx="5760">
                  <c:v>13.626747131347656</c:v>
                </c:pt>
                <c:pt idx="5761">
                  <c:v>13.629136766706194</c:v>
                </c:pt>
                <c:pt idx="5762">
                  <c:v>13.631525039672852</c:v>
                </c:pt>
                <c:pt idx="5763">
                  <c:v>13.633895601545062</c:v>
                </c:pt>
                <c:pt idx="5764">
                  <c:v>13.636279787336077</c:v>
                </c:pt>
                <c:pt idx="5765">
                  <c:v>13.63865988595145</c:v>
                </c:pt>
                <c:pt idx="5766">
                  <c:v>13.64105224609375</c:v>
                </c:pt>
                <c:pt idx="5767">
                  <c:v>13.643417358398438</c:v>
                </c:pt>
                <c:pt idx="5768">
                  <c:v>13.645804268973214</c:v>
                </c:pt>
                <c:pt idx="5769">
                  <c:v>13.648187092372348</c:v>
                </c:pt>
                <c:pt idx="5770">
                  <c:v>13.650574002947126</c:v>
                </c:pt>
                <c:pt idx="5771">
                  <c:v>13.652951376778738</c:v>
                </c:pt>
                <c:pt idx="5772">
                  <c:v>13.655321938650948</c:v>
                </c:pt>
                <c:pt idx="5773">
                  <c:v>13.657715661185128</c:v>
                </c:pt>
                <c:pt idx="5774">
                  <c:v>13.660099846976143</c:v>
                </c:pt>
                <c:pt idx="5775">
                  <c:v>13.662473133632114</c:v>
                </c:pt>
                <c:pt idx="5776">
                  <c:v>13.664853232247488</c:v>
                </c:pt>
                <c:pt idx="5777">
                  <c:v>13.667234693254743</c:v>
                </c:pt>
                <c:pt idx="5778">
                  <c:v>13.669633865356445</c:v>
                </c:pt>
                <c:pt idx="5779">
                  <c:v>13.671994890485491</c:v>
                </c:pt>
                <c:pt idx="5780">
                  <c:v>13.674384525844028</c:v>
                </c:pt>
                <c:pt idx="5781">
                  <c:v>13.676763262067523</c:v>
                </c:pt>
                <c:pt idx="5782">
                  <c:v>13.679146085466657</c:v>
                </c:pt>
                <c:pt idx="5783">
                  <c:v>13.681507110595703</c:v>
                </c:pt>
                <c:pt idx="5784">
                  <c:v>13.683896745954241</c:v>
                </c:pt>
                <c:pt idx="5785">
                  <c:v>13.686279569353376</c:v>
                </c:pt>
                <c:pt idx="5786">
                  <c:v>13.688661030360629</c:v>
                </c:pt>
                <c:pt idx="5787">
                  <c:v>13.691038404192243</c:v>
                </c:pt>
                <c:pt idx="5788">
                  <c:v>13.693432126726423</c:v>
                </c:pt>
                <c:pt idx="5789">
                  <c:v>13.695805413382393</c:v>
                </c:pt>
                <c:pt idx="5790">
                  <c:v>13.698185511997767</c:v>
                </c:pt>
                <c:pt idx="5791">
                  <c:v>13.700557436261859</c:v>
                </c:pt>
                <c:pt idx="5792">
                  <c:v>13.702953883579799</c:v>
                </c:pt>
                <c:pt idx="5793">
                  <c:v>13.705333982195173</c:v>
                </c:pt>
                <c:pt idx="5794">
                  <c:v>13.707712718418666</c:v>
                </c:pt>
                <c:pt idx="5795">
                  <c:v>13.710086005074636</c:v>
                </c:pt>
                <c:pt idx="5796">
                  <c:v>13.712479727608816</c:v>
                </c:pt>
                <c:pt idx="5797">
                  <c:v>13.714853014264788</c:v>
                </c:pt>
                <c:pt idx="5798">
                  <c:v>13.7172303880964</c:v>
                </c:pt>
                <c:pt idx="5799">
                  <c:v>13.719609124319893</c:v>
                </c:pt>
                <c:pt idx="5800">
                  <c:v>13.722002846854073</c:v>
                </c:pt>
                <c:pt idx="5801">
                  <c:v>13.724380220685687</c:v>
                </c:pt>
                <c:pt idx="5802">
                  <c:v>13.72675895690918</c:v>
                </c:pt>
                <c:pt idx="5803">
                  <c:v>13.729141780308314</c:v>
                </c:pt>
                <c:pt idx="5804">
                  <c:v>13.731530053274971</c:v>
                </c:pt>
                <c:pt idx="5805">
                  <c:v>13.733903339930942</c:v>
                </c:pt>
                <c:pt idx="5806">
                  <c:v>13.736280713762556</c:v>
                </c:pt>
                <c:pt idx="5807">
                  <c:v>13.738664899553571</c:v>
                </c:pt>
                <c:pt idx="5808">
                  <c:v>13.741051810128347</c:v>
                </c:pt>
                <c:pt idx="5809">
                  <c:v>13.743416922433035</c:v>
                </c:pt>
                <c:pt idx="5810">
                  <c:v>13.745803833007812</c:v>
                </c:pt>
                <c:pt idx="5811">
                  <c:v>13.748188018798828</c:v>
                </c:pt>
                <c:pt idx="5812">
                  <c:v>13.750574929373604</c:v>
                </c:pt>
                <c:pt idx="5813">
                  <c:v>13.752940041678292</c:v>
                </c:pt>
                <c:pt idx="5814">
                  <c:v>13.755326952253069</c:v>
                </c:pt>
                <c:pt idx="5815">
                  <c:v>13.757705688476562</c:v>
                </c:pt>
                <c:pt idx="5816">
                  <c:v>13.760099411010742</c:v>
                </c:pt>
                <c:pt idx="5817">
                  <c:v>13.76246452331543</c:v>
                </c:pt>
                <c:pt idx="5818">
                  <c:v>13.764862333025251</c:v>
                </c:pt>
                <c:pt idx="5819">
                  <c:v>13.767232894897461</c:v>
                </c:pt>
                <c:pt idx="5820">
                  <c:v>13.769615718296595</c:v>
                </c:pt>
                <c:pt idx="5821">
                  <c:v>13.771991729736328</c:v>
                </c:pt>
                <c:pt idx="5822">
                  <c:v>13.774378640311104</c:v>
                </c:pt>
                <c:pt idx="5823">
                  <c:v>13.776766913277761</c:v>
                </c:pt>
                <c:pt idx="5824">
                  <c:v>13.779149736676898</c:v>
                </c:pt>
                <c:pt idx="5825">
                  <c:v>13.781514848981585</c:v>
                </c:pt>
                <c:pt idx="5826">
                  <c:v>13.783914021083286</c:v>
                </c:pt>
                <c:pt idx="5827">
                  <c:v>13.786280495779854</c:v>
                </c:pt>
                <c:pt idx="5828">
                  <c:v>13.788668768746511</c:v>
                </c:pt>
                <c:pt idx="5829">
                  <c:v>13.791040693010602</c:v>
                </c:pt>
                <c:pt idx="5830">
                  <c:v>13.79342896597726</c:v>
                </c:pt>
                <c:pt idx="5831">
                  <c:v>13.795810426984515</c:v>
                </c:pt>
                <c:pt idx="5832">
                  <c:v>13.798183713640485</c:v>
                </c:pt>
                <c:pt idx="5833">
                  <c:v>13.800558362688337</c:v>
                </c:pt>
                <c:pt idx="5834">
                  <c:v>13.802956172398158</c:v>
                </c:pt>
                <c:pt idx="5835">
                  <c:v>13.805328096662249</c:v>
                </c:pt>
                <c:pt idx="5836">
                  <c:v>13.807706832885742</c:v>
                </c:pt>
                <c:pt idx="5837">
                  <c:v>13.810086931501116</c:v>
                </c:pt>
                <c:pt idx="5838">
                  <c:v>13.812482016427175</c:v>
                </c:pt>
                <c:pt idx="5839">
                  <c:v>13.814847128731863</c:v>
                </c:pt>
                <c:pt idx="5840">
                  <c:v>13.81723540169852</c:v>
                </c:pt>
                <c:pt idx="5841">
                  <c:v>13.819619587489536</c:v>
                </c:pt>
                <c:pt idx="5842">
                  <c:v>13.822003773280551</c:v>
                </c:pt>
                <c:pt idx="5843">
                  <c:v>13.824372972760882</c:v>
                </c:pt>
                <c:pt idx="5844">
                  <c:v>13.826750346592494</c:v>
                </c:pt>
                <c:pt idx="5845">
                  <c:v>13.829139981951032</c:v>
                </c:pt>
                <c:pt idx="5846">
                  <c:v>13.831526892525808</c:v>
                </c:pt>
                <c:pt idx="5847">
                  <c:v>13.83390154157366</c:v>
                </c:pt>
                <c:pt idx="5848">
                  <c:v>13.836285727364675</c:v>
                </c:pt>
                <c:pt idx="5849">
                  <c:v>13.838667188371931</c:v>
                </c:pt>
                <c:pt idx="5850">
                  <c:v>13.841045924595424</c:v>
                </c:pt>
                <c:pt idx="5851">
                  <c:v>13.843421936035156</c:v>
                </c:pt>
                <c:pt idx="5852">
                  <c:v>13.845807484218051</c:v>
                </c:pt>
                <c:pt idx="5853">
                  <c:v>13.84819575718471</c:v>
                </c:pt>
                <c:pt idx="5854">
                  <c:v>13.850569043840681</c:v>
                </c:pt>
                <c:pt idx="5855">
                  <c:v>13.852950504847934</c:v>
                </c:pt>
                <c:pt idx="5856">
                  <c:v>13.85533332824707</c:v>
                </c:pt>
                <c:pt idx="5857">
                  <c:v>13.857707977294922</c:v>
                </c:pt>
                <c:pt idx="5858">
                  <c:v>13.860086713518415</c:v>
                </c:pt>
                <c:pt idx="5859">
                  <c:v>13.862466812133789</c:v>
                </c:pt>
                <c:pt idx="5860">
                  <c:v>13.864855085100446</c:v>
                </c:pt>
                <c:pt idx="5861">
                  <c:v>13.867239270891462</c:v>
                </c:pt>
                <c:pt idx="5862">
                  <c:v>13.869611195155551</c:v>
                </c:pt>
                <c:pt idx="5863">
                  <c:v>13.871985844203403</c:v>
                </c:pt>
                <c:pt idx="5864">
                  <c:v>13.874378204345703</c:v>
                </c:pt>
                <c:pt idx="5865">
                  <c:v>13.876762390136719</c:v>
                </c:pt>
                <c:pt idx="5866">
                  <c:v>13.879132952008929</c:v>
                </c:pt>
                <c:pt idx="5867">
                  <c:v>13.881518500191824</c:v>
                </c:pt>
                <c:pt idx="5868">
                  <c:v>13.883906773158481</c:v>
                </c:pt>
                <c:pt idx="5869">
                  <c:v>13.886278697422572</c:v>
                </c:pt>
                <c:pt idx="5870">
                  <c:v>13.888666970389229</c:v>
                </c:pt>
                <c:pt idx="5871">
                  <c:v>13.891053880964007</c:v>
                </c:pt>
                <c:pt idx="5872">
                  <c:v>13.893436704363141</c:v>
                </c:pt>
                <c:pt idx="5873">
                  <c:v>13.895809991019112</c:v>
                </c:pt>
                <c:pt idx="5874">
                  <c:v>13.898186002458845</c:v>
                </c:pt>
                <c:pt idx="5875">
                  <c:v>13.900568825857979</c:v>
                </c:pt>
                <c:pt idx="5876">
                  <c:v>13.902961186000278</c:v>
                </c:pt>
                <c:pt idx="5877">
                  <c:v>13.90533447265625</c:v>
                </c:pt>
                <c:pt idx="5878">
                  <c:v>13.907713208879743</c:v>
                </c:pt>
                <c:pt idx="5879">
                  <c:v>13.910094669886996</c:v>
                </c:pt>
                <c:pt idx="5880">
                  <c:v>13.912469318934848</c:v>
                </c:pt>
                <c:pt idx="5881">
                  <c:v>13.914841243198939</c:v>
                </c:pt>
                <c:pt idx="5882">
                  <c:v>13.917230878557477</c:v>
                </c:pt>
                <c:pt idx="5883">
                  <c:v>13.919621876307895</c:v>
                </c:pt>
                <c:pt idx="5884">
                  <c:v>13.921992438180105</c:v>
                </c:pt>
                <c:pt idx="5885">
                  <c:v>13.924376623971121</c:v>
                </c:pt>
                <c:pt idx="5886">
                  <c:v>13.926758084978376</c:v>
                </c:pt>
                <c:pt idx="5887">
                  <c:v>13.929147720336914</c:v>
                </c:pt>
                <c:pt idx="5888">
                  <c:v>13.931515557425362</c:v>
                </c:pt>
                <c:pt idx="5889">
                  <c:v>13.933897018432617</c:v>
                </c:pt>
                <c:pt idx="5890">
                  <c:v>13.936281204223633</c:v>
                </c:pt>
                <c:pt idx="5891">
                  <c:v>13.938666752406528</c:v>
                </c:pt>
                <c:pt idx="5892">
                  <c:v>13.941045488630023</c:v>
                </c:pt>
                <c:pt idx="5893">
                  <c:v>13.943417412894112</c:v>
                </c:pt>
                <c:pt idx="5894">
                  <c:v>13.945808410644531</c:v>
                </c:pt>
                <c:pt idx="5895">
                  <c:v>13.948193958827426</c:v>
                </c:pt>
                <c:pt idx="5896">
                  <c:v>13.950565883091517</c:v>
                </c:pt>
                <c:pt idx="5897">
                  <c:v>13.952945981706891</c:v>
                </c:pt>
                <c:pt idx="5898">
                  <c:v>13.955327442714145</c:v>
                </c:pt>
                <c:pt idx="5899">
                  <c:v>13.957726614815847</c:v>
                </c:pt>
                <c:pt idx="5900">
                  <c:v>13.960089002336774</c:v>
                </c:pt>
                <c:pt idx="5901">
                  <c:v>13.962478637695312</c:v>
                </c:pt>
                <c:pt idx="5902">
                  <c:v>13.964858736310687</c:v>
                </c:pt>
                <c:pt idx="5903">
                  <c:v>13.967241559709821</c:v>
                </c:pt>
                <c:pt idx="5904">
                  <c:v>13.969603947230746</c:v>
                </c:pt>
                <c:pt idx="5905">
                  <c:v>13.971994944981166</c:v>
                </c:pt>
                <c:pt idx="5906">
                  <c:v>13.97437504359654</c:v>
                </c:pt>
                <c:pt idx="5907">
                  <c:v>13.976755142211914</c:v>
                </c:pt>
                <c:pt idx="5908">
                  <c:v>13.979132516043526</c:v>
                </c:pt>
                <c:pt idx="5909">
                  <c:v>13.981527600969587</c:v>
                </c:pt>
                <c:pt idx="5910">
                  <c:v>13.983900887625557</c:v>
                </c:pt>
                <c:pt idx="5911">
                  <c:v>13.986278261457171</c:v>
                </c:pt>
                <c:pt idx="5912">
                  <c:v>13.988652910505023</c:v>
                </c:pt>
                <c:pt idx="5913">
                  <c:v>13.991050720214844</c:v>
                </c:pt>
                <c:pt idx="5914">
                  <c:v>13.993429456438337</c:v>
                </c:pt>
                <c:pt idx="5915">
                  <c:v>13.995806830269949</c:v>
                </c:pt>
                <c:pt idx="5916">
                  <c:v>13.9981814793178</c:v>
                </c:pt>
                <c:pt idx="5917">
                  <c:v>14.000573839460101</c:v>
                </c:pt>
                <c:pt idx="5918">
                  <c:v>14.002948488507952</c:v>
                </c:pt>
                <c:pt idx="5919">
                  <c:v>14.005328587123325</c:v>
                </c:pt>
                <c:pt idx="5920">
                  <c:v>14.007708685738699</c:v>
                </c:pt>
                <c:pt idx="5921">
                  <c:v>14.010099683489118</c:v>
                </c:pt>
                <c:pt idx="5922">
                  <c:v>14.01247705732073</c:v>
                </c:pt>
                <c:pt idx="5923">
                  <c:v>14.014854431152344</c:v>
                </c:pt>
                <c:pt idx="5924">
                  <c:v>14.017238616943359</c:v>
                </c:pt>
                <c:pt idx="5925">
                  <c:v>14.019625527518135</c:v>
                </c:pt>
                <c:pt idx="5926">
                  <c:v>14.021997451782227</c:v>
                </c:pt>
                <c:pt idx="5927">
                  <c:v>14.024374825613839</c:v>
                </c:pt>
                <c:pt idx="5928">
                  <c:v>14.026757649012973</c:v>
                </c:pt>
                <c:pt idx="5929">
                  <c:v>14.029144559587751</c:v>
                </c:pt>
                <c:pt idx="5930">
                  <c:v>14.031511034284319</c:v>
                </c:pt>
                <c:pt idx="5931">
                  <c:v>14.033899307250977</c:v>
                </c:pt>
                <c:pt idx="5932">
                  <c:v>14.036283493041992</c:v>
                </c:pt>
                <c:pt idx="5933">
                  <c:v>14.038669041224887</c:v>
                </c:pt>
                <c:pt idx="5934">
                  <c:v>14.041038240705218</c:v>
                </c:pt>
                <c:pt idx="5935">
                  <c:v>14.043423788888113</c:v>
                </c:pt>
                <c:pt idx="5936">
                  <c:v>14.045803887503487</c:v>
                </c:pt>
                <c:pt idx="5937">
                  <c:v>14.048194885253906</c:v>
                </c:pt>
                <c:pt idx="5938">
                  <c:v>14.050562722342354</c:v>
                </c:pt>
                <c:pt idx="5939">
                  <c:v>14.052959169660296</c:v>
                </c:pt>
                <c:pt idx="5940">
                  <c:v>14.055328369140625</c:v>
                </c:pt>
                <c:pt idx="5941">
                  <c:v>14.057712554931641</c:v>
                </c:pt>
                <c:pt idx="5942">
                  <c:v>14.060085841587611</c:v>
                </c:pt>
                <c:pt idx="5943">
                  <c:v>14.062472752162387</c:v>
                </c:pt>
                <c:pt idx="5944">
                  <c:v>14.064859662737165</c:v>
                </c:pt>
                <c:pt idx="5945">
                  <c:v>14.067243848528181</c:v>
                </c:pt>
                <c:pt idx="5946">
                  <c:v>14.069610323224749</c:v>
                </c:pt>
                <c:pt idx="5947">
                  <c:v>14.07200949532645</c:v>
                </c:pt>
                <c:pt idx="5948">
                  <c:v>14.074375970023018</c:v>
                </c:pt>
                <c:pt idx="5949">
                  <c:v>14.076761518205915</c:v>
                </c:pt>
                <c:pt idx="5950">
                  <c:v>14.079137529645648</c:v>
                </c:pt>
                <c:pt idx="5951">
                  <c:v>14.081524440220424</c:v>
                </c:pt>
                <c:pt idx="5952">
                  <c:v>14.083904538835798</c:v>
                </c:pt>
                <c:pt idx="5953">
                  <c:v>14.086277825491768</c:v>
                </c:pt>
                <c:pt idx="5954">
                  <c:v>14.088653836931501</c:v>
                </c:pt>
                <c:pt idx="5955">
                  <c:v>14.091053009033203</c:v>
                </c:pt>
                <c:pt idx="5956">
                  <c:v>14.093422208513532</c:v>
                </c:pt>
                <c:pt idx="5957">
                  <c:v>14.095800944737025</c:v>
                </c:pt>
                <c:pt idx="5958">
                  <c:v>14.09818240574428</c:v>
                </c:pt>
                <c:pt idx="5959">
                  <c:v>14.10057612827846</c:v>
                </c:pt>
                <c:pt idx="5960">
                  <c:v>14.102939878191266</c:v>
                </c:pt>
                <c:pt idx="5961">
                  <c:v>14.105328151157924</c:v>
                </c:pt>
                <c:pt idx="5962">
                  <c:v>14.107712336948939</c:v>
                </c:pt>
                <c:pt idx="5963">
                  <c:v>14.110096522739955</c:v>
                </c:pt>
                <c:pt idx="5964">
                  <c:v>14.112465722220284</c:v>
                </c:pt>
                <c:pt idx="5965">
                  <c:v>14.114847183227539</c:v>
                </c:pt>
                <c:pt idx="5966">
                  <c:v>14.117235456194196</c:v>
                </c:pt>
                <c:pt idx="5967">
                  <c:v>14.119623729160853</c:v>
                </c:pt>
                <c:pt idx="5968">
                  <c:v>14.121995653424944</c:v>
                </c:pt>
                <c:pt idx="5969">
                  <c:v>14.124385288783481</c:v>
                </c:pt>
                <c:pt idx="5970">
                  <c:v>14.126764025006976</c:v>
                </c:pt>
                <c:pt idx="5971">
                  <c:v>14.129141398838588</c:v>
                </c:pt>
                <c:pt idx="5972">
                  <c:v>14.1315187726702</c:v>
                </c:pt>
                <c:pt idx="5973">
                  <c:v>14.133901596069336</c:v>
                </c:pt>
                <c:pt idx="5974">
                  <c:v>14.136291231427874</c:v>
                </c:pt>
                <c:pt idx="5975">
                  <c:v>14.138664518083845</c:v>
                </c:pt>
                <c:pt idx="5976">
                  <c:v>14.141043254307338</c:v>
                </c:pt>
                <c:pt idx="5977">
                  <c:v>14.143426077706472</c:v>
                </c:pt>
                <c:pt idx="5978">
                  <c:v>14.145800726754324</c:v>
                </c:pt>
                <c:pt idx="5979">
                  <c:v>14.148182187761579</c:v>
                </c:pt>
                <c:pt idx="5980">
                  <c:v>14.150563648768832</c:v>
                </c:pt>
                <c:pt idx="5981">
                  <c:v>14.152953284127371</c:v>
                </c:pt>
                <c:pt idx="5982">
                  <c:v>14.155336107526507</c:v>
                </c:pt>
                <c:pt idx="5983">
                  <c:v>14.157708031790596</c:v>
                </c:pt>
                <c:pt idx="5984">
                  <c:v>14.160082680838448</c:v>
                </c:pt>
                <c:pt idx="5985">
                  <c:v>14.162477765764509</c:v>
                </c:pt>
                <c:pt idx="5986">
                  <c:v>14.164861951555524</c:v>
                </c:pt>
                <c:pt idx="5987">
                  <c:v>14.167228426252093</c:v>
                </c:pt>
                <c:pt idx="5988">
                  <c:v>14.169615336826869</c:v>
                </c:pt>
                <c:pt idx="5989">
                  <c:v>14.172002247401645</c:v>
                </c:pt>
                <c:pt idx="5990">
                  <c:v>14.174372809273855</c:v>
                </c:pt>
                <c:pt idx="5991">
                  <c:v>14.176763807024274</c:v>
                </c:pt>
                <c:pt idx="5992">
                  <c:v>14.179149355207171</c:v>
                </c:pt>
                <c:pt idx="5993">
                  <c:v>14.181532178606306</c:v>
                </c:pt>
                <c:pt idx="5994">
                  <c:v>14.183901378086635</c:v>
                </c:pt>
                <c:pt idx="5995">
                  <c:v>14.186280114310128</c:v>
                </c:pt>
                <c:pt idx="5996">
                  <c:v>14.188661575317383</c:v>
                </c:pt>
                <c:pt idx="5997">
                  <c:v>14.1910525730678</c:v>
                </c:pt>
                <c:pt idx="5998">
                  <c:v>14.193428584507533</c:v>
                </c:pt>
                <c:pt idx="5999">
                  <c:v>14.195807320731026</c:v>
                </c:pt>
                <c:pt idx="6000">
                  <c:v>14.198190144130161</c:v>
                </c:pt>
                <c:pt idx="6001">
                  <c:v>14.200566155569893</c:v>
                </c:pt>
                <c:pt idx="6002">
                  <c:v>14.202938079833984</c:v>
                </c:pt>
                <c:pt idx="6003">
                  <c:v>14.205327715192523</c:v>
                </c:pt>
                <c:pt idx="6004">
                  <c:v>14.207714625767299</c:v>
                </c:pt>
                <c:pt idx="6005">
                  <c:v>14.210085187639509</c:v>
                </c:pt>
                <c:pt idx="6006">
                  <c:v>14.212469373430524</c:v>
                </c:pt>
                <c:pt idx="6007">
                  <c:v>14.21485355922154</c:v>
                </c:pt>
                <c:pt idx="6008">
                  <c:v>14.217243194580078</c:v>
                </c:pt>
                <c:pt idx="6009">
                  <c:v>14.219609669276645</c:v>
                </c:pt>
                <c:pt idx="6010">
                  <c:v>14.2219911302839</c:v>
                </c:pt>
                <c:pt idx="6011">
                  <c:v>14.224375316074916</c:v>
                </c:pt>
                <c:pt idx="6012">
                  <c:v>14.226762226649692</c:v>
                </c:pt>
                <c:pt idx="6013">
                  <c:v>14.229140962873187</c:v>
                </c:pt>
                <c:pt idx="6014">
                  <c:v>14.231510162353516</c:v>
                </c:pt>
                <c:pt idx="6015">
                  <c:v>14.233903884887695</c:v>
                </c:pt>
                <c:pt idx="6016">
                  <c:v>14.23628943307059</c:v>
                </c:pt>
                <c:pt idx="6017">
                  <c:v>14.238662719726562</c:v>
                </c:pt>
                <c:pt idx="6018">
                  <c:v>14.241042818341937</c:v>
                </c:pt>
                <c:pt idx="6019">
                  <c:v>14.243425641741071</c:v>
                </c:pt>
                <c:pt idx="6020">
                  <c:v>14.245822089059011</c:v>
                </c:pt>
                <c:pt idx="6021">
                  <c:v>14.248184476579938</c:v>
                </c:pt>
                <c:pt idx="6022">
                  <c:v>14.250575474330356</c:v>
                </c:pt>
                <c:pt idx="6023">
                  <c:v>14.25295284816197</c:v>
                </c:pt>
                <c:pt idx="6024">
                  <c:v>14.255335671561104</c:v>
                </c:pt>
                <c:pt idx="6025">
                  <c:v>14.257695334298269</c:v>
                </c:pt>
                <c:pt idx="6026">
                  <c:v>14.260087694440569</c:v>
                </c:pt>
                <c:pt idx="6027">
                  <c:v>14.262470517839704</c:v>
                </c:pt>
                <c:pt idx="6028">
                  <c:v>14.264850616455078</c:v>
                </c:pt>
                <c:pt idx="6029">
                  <c:v>14.267229352678571</c:v>
                </c:pt>
                <c:pt idx="6030">
                  <c:v>14.26962171282087</c:v>
                </c:pt>
                <c:pt idx="6031">
                  <c:v>14.271997724260602</c:v>
                </c:pt>
                <c:pt idx="6032">
                  <c:v>14.274375098092214</c:v>
                </c:pt>
                <c:pt idx="6033">
                  <c:v>14.276751109531947</c:v>
                </c:pt>
                <c:pt idx="6034">
                  <c:v>14.279146194458008</c:v>
                </c:pt>
                <c:pt idx="6035">
                  <c:v>14.28152356828962</c:v>
                </c:pt>
                <c:pt idx="6036">
                  <c:v>14.283903666904994</c:v>
                </c:pt>
                <c:pt idx="6037">
                  <c:v>14.286278315952845</c:v>
                </c:pt>
                <c:pt idx="6038">
                  <c:v>14.288670676095144</c:v>
                </c:pt>
                <c:pt idx="6039">
                  <c:v>14.291043962751116</c:v>
                </c:pt>
                <c:pt idx="6040">
                  <c:v>14.293421336582728</c:v>
                </c:pt>
                <c:pt idx="6041">
                  <c:v>14.295801435198102</c:v>
                </c:pt>
                <c:pt idx="6042">
                  <c:v>14.298193795340401</c:v>
                </c:pt>
                <c:pt idx="6043">
                  <c:v>14.300572531563894</c:v>
                </c:pt>
                <c:pt idx="6044">
                  <c:v>14.302949905395508</c:v>
                </c:pt>
                <c:pt idx="6045">
                  <c:v>14.305335453578403</c:v>
                </c:pt>
                <c:pt idx="6046">
                  <c:v>14.307723726545062</c:v>
                </c:pt>
                <c:pt idx="6047">
                  <c:v>14.31009428841727</c:v>
                </c:pt>
                <c:pt idx="6048">
                  <c:v>14.312471662248884</c:v>
                </c:pt>
                <c:pt idx="6049">
                  <c:v>14.314854485648018</c:v>
                </c:pt>
                <c:pt idx="6050">
                  <c:v>14.317242758614675</c:v>
                </c:pt>
                <c:pt idx="6051">
                  <c:v>14.319609233311244</c:v>
                </c:pt>
                <c:pt idx="6052">
                  <c:v>14.321997506277901</c:v>
                </c:pt>
                <c:pt idx="6053">
                  <c:v>14.324378967285156</c:v>
                </c:pt>
                <c:pt idx="6054">
                  <c:v>14.326764515468051</c:v>
                </c:pt>
                <c:pt idx="6055">
                  <c:v>14.32913099016462</c:v>
                </c:pt>
                <c:pt idx="6056">
                  <c:v>14.331517900739398</c:v>
                </c:pt>
                <c:pt idx="6057">
                  <c:v>14.333896636962891</c:v>
                </c:pt>
                <c:pt idx="6058">
                  <c:v>14.336287634713308</c:v>
                </c:pt>
                <c:pt idx="6059">
                  <c:v>14.338655471801758</c:v>
                </c:pt>
                <c:pt idx="6060">
                  <c:v>14.341053281511579</c:v>
                </c:pt>
                <c:pt idx="6061">
                  <c:v>14.343421118600027</c:v>
                </c:pt>
                <c:pt idx="6062">
                  <c:v>14.345806666782924</c:v>
                </c:pt>
                <c:pt idx="6063">
                  <c:v>14.348181315830775</c:v>
                </c:pt>
                <c:pt idx="6064">
                  <c:v>14.350569588797432</c:v>
                </c:pt>
                <c:pt idx="6065">
                  <c:v>14.352955136980329</c:v>
                </c:pt>
                <c:pt idx="6066">
                  <c:v>14.355339322771345</c:v>
                </c:pt>
                <c:pt idx="6067">
                  <c:v>14.357705797467913</c:v>
                </c:pt>
                <c:pt idx="6068">
                  <c:v>14.360104969569614</c:v>
                </c:pt>
                <c:pt idx="6069">
                  <c:v>14.362471444266182</c:v>
                </c:pt>
                <c:pt idx="6070">
                  <c:v>14.364855630057198</c:v>
                </c:pt>
                <c:pt idx="6071">
                  <c:v>14.367231641496931</c:v>
                </c:pt>
                <c:pt idx="6072">
                  <c:v>14.369619914463588</c:v>
                </c:pt>
                <c:pt idx="6073">
                  <c:v>14.371998650687081</c:v>
                </c:pt>
                <c:pt idx="6074">
                  <c:v>14.374373299734932</c:v>
                </c:pt>
                <c:pt idx="6075">
                  <c:v>14.376747948782784</c:v>
                </c:pt>
                <c:pt idx="6076">
                  <c:v>14.379148483276367</c:v>
                </c:pt>
                <c:pt idx="6077">
                  <c:v>14.381517682756696</c:v>
                </c:pt>
                <c:pt idx="6078">
                  <c:v>14.38389778137207</c:v>
                </c:pt>
                <c:pt idx="6079">
                  <c:v>14.386279242379324</c:v>
                </c:pt>
                <c:pt idx="6080">
                  <c:v>14.388672964913503</c:v>
                </c:pt>
                <c:pt idx="6081">
                  <c:v>14.391036714826312</c:v>
                </c:pt>
                <c:pt idx="6082">
                  <c:v>14.393427712576729</c:v>
                </c:pt>
                <c:pt idx="6083">
                  <c:v>14.395810535975864</c:v>
                </c:pt>
                <c:pt idx="6084">
                  <c:v>14.39819608415876</c:v>
                </c:pt>
                <c:pt idx="6085">
                  <c:v>14.400562558855329</c:v>
                </c:pt>
                <c:pt idx="6086">
                  <c:v>14.402946744646345</c:v>
                </c:pt>
                <c:pt idx="6087">
                  <c:v>14.40533093043736</c:v>
                </c:pt>
                <c:pt idx="6088">
                  <c:v>14.407716478620257</c:v>
                </c:pt>
                <c:pt idx="6089">
                  <c:v>14.410088402884346</c:v>
                </c:pt>
                <c:pt idx="6090">
                  <c:v>14.412479400634766</c:v>
                </c:pt>
                <c:pt idx="6091">
                  <c:v>14.414856774466378</c:v>
                </c:pt>
                <c:pt idx="6092">
                  <c:v>14.417236873081752</c:v>
                </c:pt>
                <c:pt idx="6093">
                  <c:v>14.419612884521484</c:v>
                </c:pt>
                <c:pt idx="6094">
                  <c:v>14.421998432704379</c:v>
                </c:pt>
                <c:pt idx="6095">
                  <c:v>14.424388068062918</c:v>
                </c:pt>
                <c:pt idx="6096">
                  <c:v>14.426758629935128</c:v>
                </c:pt>
                <c:pt idx="6097">
                  <c:v>14.429141453334262</c:v>
                </c:pt>
                <c:pt idx="6098">
                  <c:v>14.431524276733398</c:v>
                </c:pt>
                <c:pt idx="6099">
                  <c:v>14.433897563389369</c:v>
                </c:pt>
                <c:pt idx="6100">
                  <c:v>14.436279024396624</c:v>
                </c:pt>
                <c:pt idx="6101">
                  <c:v>14.438659123011996</c:v>
                </c:pt>
                <c:pt idx="6102">
                  <c:v>14.441048758370535</c:v>
                </c:pt>
                <c:pt idx="6103">
                  <c:v>14.44343021937779</c:v>
                </c:pt>
                <c:pt idx="6104">
                  <c:v>14.445802143641879</c:v>
                </c:pt>
                <c:pt idx="6105">
                  <c:v>14.448175430297852</c:v>
                </c:pt>
                <c:pt idx="6106">
                  <c:v>14.450570515223911</c:v>
                </c:pt>
                <c:pt idx="6107">
                  <c:v>14.452953338623047</c:v>
                </c:pt>
                <c:pt idx="6108">
                  <c:v>14.455321175711495</c:v>
                </c:pt>
                <c:pt idx="6109">
                  <c:v>14.457709448678152</c:v>
                </c:pt>
                <c:pt idx="6110">
                  <c:v>14.460094996861049</c:v>
                </c:pt>
                <c:pt idx="6111">
                  <c:v>14.46246692112514</c:v>
                </c:pt>
                <c:pt idx="6112">
                  <c:v>14.464859281267438</c:v>
                </c:pt>
                <c:pt idx="6113">
                  <c:v>14.467243467058454</c:v>
                </c:pt>
                <c:pt idx="6114">
                  <c:v>14.46962765284947</c:v>
                </c:pt>
                <c:pt idx="6115">
                  <c:v>14.471996852329799</c:v>
                </c:pt>
                <c:pt idx="6116">
                  <c:v>14.474375588553292</c:v>
                </c:pt>
                <c:pt idx="6117">
                  <c:v>14.476758411952426</c:v>
                </c:pt>
                <c:pt idx="6118">
                  <c:v>14.479149409702845</c:v>
                </c:pt>
                <c:pt idx="6119">
                  <c:v>14.481521333966937</c:v>
                </c:pt>
                <c:pt idx="6120">
                  <c:v>14.48390279497419</c:v>
                </c:pt>
                <c:pt idx="6121">
                  <c:v>14.486281531197683</c:v>
                </c:pt>
                <c:pt idx="6122">
                  <c:v>14.488658905029297</c:v>
                </c:pt>
                <c:pt idx="6123">
                  <c:v>14.491032191685267</c:v>
                </c:pt>
                <c:pt idx="6124">
                  <c:v>14.493419102260043</c:v>
                </c:pt>
                <c:pt idx="6125">
                  <c:v>14.495810100010463</c:v>
                </c:pt>
                <c:pt idx="6126">
                  <c:v>14.498180661882673</c:v>
                </c:pt>
                <c:pt idx="6127">
                  <c:v>14.500566210065569</c:v>
                </c:pt>
                <c:pt idx="6128">
                  <c:v>14.502951758248464</c:v>
                </c:pt>
                <c:pt idx="6129">
                  <c:v>14.50533594403948</c:v>
                </c:pt>
                <c:pt idx="6130">
                  <c:v>14.507707868303571</c:v>
                </c:pt>
                <c:pt idx="6131">
                  <c:v>14.510087966918945</c:v>
                </c:pt>
                <c:pt idx="6132">
                  <c:v>14.512474877493721</c:v>
                </c:pt>
                <c:pt idx="6133">
                  <c:v>14.514859063284737</c:v>
                </c:pt>
                <c:pt idx="6134">
                  <c:v>14.517236437116351</c:v>
                </c:pt>
                <c:pt idx="6135">
                  <c:v>14.519606998988559</c:v>
                </c:pt>
                <c:pt idx="6136">
                  <c:v>14.521999359130859</c:v>
                </c:pt>
                <c:pt idx="6137">
                  <c:v>14.524383544921875</c:v>
                </c:pt>
                <c:pt idx="6138">
                  <c:v>14.526756831577845</c:v>
                </c:pt>
                <c:pt idx="6139">
                  <c:v>14.52913693019322</c:v>
                </c:pt>
                <c:pt idx="6140">
                  <c:v>14.531521115984235</c:v>
                </c:pt>
                <c:pt idx="6141">
                  <c:v>14.533916200910296</c:v>
                </c:pt>
                <c:pt idx="6142">
                  <c:v>14.536282675606863</c:v>
                </c:pt>
                <c:pt idx="6143">
                  <c:v>14.53867094857352</c:v>
                </c:pt>
                <c:pt idx="6144">
                  <c:v>14.541048322405134</c:v>
                </c:pt>
                <c:pt idx="6145">
                  <c:v>14.543432508196149</c:v>
                </c:pt>
                <c:pt idx="6146">
                  <c:v>14.545794895717075</c:v>
                </c:pt>
                <c:pt idx="6147">
                  <c:v>14.548185893467494</c:v>
                </c:pt>
                <c:pt idx="6148">
                  <c:v>14.550567354474749</c:v>
                </c:pt>
                <c:pt idx="6149">
                  <c:v>14.552944728306361</c:v>
                </c:pt>
                <c:pt idx="6150">
                  <c:v>14.555324826921735</c:v>
                </c:pt>
                <c:pt idx="6151">
                  <c:v>14.557717187064034</c:v>
                </c:pt>
                <c:pt idx="6152">
                  <c:v>14.560091836111885</c:v>
                </c:pt>
                <c:pt idx="6153">
                  <c:v>14.562469209943499</c:v>
                </c:pt>
                <c:pt idx="6154">
                  <c:v>14.564843858991351</c:v>
                </c:pt>
                <c:pt idx="6155">
                  <c:v>14.567241668701172</c:v>
                </c:pt>
                <c:pt idx="6156">
                  <c:v>14.569620404924665</c:v>
                </c:pt>
                <c:pt idx="6157">
                  <c:v>14.571999141148158</c:v>
                </c:pt>
                <c:pt idx="6158">
                  <c:v>14.574372427804128</c:v>
                </c:pt>
                <c:pt idx="6159">
                  <c:v>14.576762063162667</c:v>
                </c:pt>
                <c:pt idx="6160">
                  <c:v>14.579138074602399</c:v>
                </c:pt>
                <c:pt idx="6161">
                  <c:v>14.581518173217773</c:v>
                </c:pt>
                <c:pt idx="6162">
                  <c:v>14.583898271833148</c:v>
                </c:pt>
                <c:pt idx="6163">
                  <c:v>14.586290631975446</c:v>
                </c:pt>
                <c:pt idx="6164">
                  <c:v>14.588668005807058</c:v>
                </c:pt>
                <c:pt idx="6165">
                  <c:v>14.59104265485491</c:v>
                </c:pt>
                <c:pt idx="6166">
                  <c:v>14.593428203037806</c:v>
                </c:pt>
                <c:pt idx="6167">
                  <c:v>14.595815113612582</c:v>
                </c:pt>
                <c:pt idx="6168">
                  <c:v>14.598187037876674</c:v>
                </c:pt>
                <c:pt idx="6169">
                  <c:v>14.600565774100167</c:v>
                </c:pt>
                <c:pt idx="6170">
                  <c:v>14.602948597499301</c:v>
                </c:pt>
                <c:pt idx="6171">
                  <c:v>14.605334145682198</c:v>
                </c:pt>
                <c:pt idx="6172">
                  <c:v>14.607700620378766</c:v>
                </c:pt>
                <c:pt idx="6173">
                  <c:v>14.610090255737305</c:v>
                </c:pt>
                <c:pt idx="6174">
                  <c:v>14.612473079136439</c:v>
                </c:pt>
                <c:pt idx="6175">
                  <c:v>14.614858627319336</c:v>
                </c:pt>
                <c:pt idx="6176">
                  <c:v>14.617227826799665</c:v>
                </c:pt>
                <c:pt idx="6177">
                  <c:v>14.619614737374441</c:v>
                </c:pt>
                <c:pt idx="6178">
                  <c:v>14.621994835989815</c:v>
                </c:pt>
                <c:pt idx="6179">
                  <c:v>14.624384471348353</c:v>
                </c:pt>
                <c:pt idx="6180">
                  <c:v>14.626752308436801</c:v>
                </c:pt>
                <c:pt idx="6181">
                  <c:v>14.629148755754743</c:v>
                </c:pt>
                <c:pt idx="6182">
                  <c:v>14.631516592843191</c:v>
                </c:pt>
                <c:pt idx="6183">
                  <c:v>14.633902141026088</c:v>
                </c:pt>
                <c:pt idx="6184">
                  <c:v>14.636274065290179</c:v>
                </c:pt>
                <c:pt idx="6185">
                  <c:v>14.638662338256836</c:v>
                </c:pt>
                <c:pt idx="6186">
                  <c:v>14.641049248831612</c:v>
                </c:pt>
                <c:pt idx="6187">
                  <c:v>14.643433434622628</c:v>
                </c:pt>
                <c:pt idx="6188">
                  <c:v>14.645798546927315</c:v>
                </c:pt>
                <c:pt idx="6189">
                  <c:v>14.648199081420898</c:v>
                </c:pt>
                <c:pt idx="6190">
                  <c:v>14.650566918509346</c:v>
                </c:pt>
                <c:pt idx="6191">
                  <c:v>14.652951104300362</c:v>
                </c:pt>
                <c:pt idx="6192">
                  <c:v>14.655328478131976</c:v>
                </c:pt>
                <c:pt idx="6193">
                  <c:v>14.657715388706752</c:v>
                </c:pt>
                <c:pt idx="6194">
                  <c:v>14.660095487322126</c:v>
                </c:pt>
                <c:pt idx="6195">
                  <c:v>14.662471498761859</c:v>
                </c:pt>
                <c:pt idx="6196">
                  <c:v>14.664844785417829</c:v>
                </c:pt>
                <c:pt idx="6197">
                  <c:v>14.667245319911411</c:v>
                </c:pt>
                <c:pt idx="6198">
                  <c:v>14.669611794607979</c:v>
                </c:pt>
                <c:pt idx="6199">
                  <c:v>14.671994618007114</c:v>
                </c:pt>
                <c:pt idx="6200">
                  <c:v>14.674373354230609</c:v>
                </c:pt>
                <c:pt idx="6201">
                  <c:v>14.676768439156668</c:v>
                </c:pt>
                <c:pt idx="6202">
                  <c:v>14.679130826677595</c:v>
                </c:pt>
                <c:pt idx="6203">
                  <c:v>14.681521824428012</c:v>
                </c:pt>
                <c:pt idx="6204">
                  <c:v>14.683906010219028</c:v>
                </c:pt>
                <c:pt idx="6205">
                  <c:v>14.686286108834402</c:v>
                </c:pt>
                <c:pt idx="6206">
                  <c:v>14.688658033098493</c:v>
                </c:pt>
                <c:pt idx="6207">
                  <c:v>14.691040856497628</c:v>
                </c:pt>
                <c:pt idx="6208">
                  <c:v>14.693427767072405</c:v>
                </c:pt>
                <c:pt idx="6209">
                  <c:v>14.6958133152553</c:v>
                </c:pt>
                <c:pt idx="6210">
                  <c:v>14.698186601911273</c:v>
                </c:pt>
                <c:pt idx="6211">
                  <c:v>14.700578962053571</c:v>
                </c:pt>
                <c:pt idx="6212">
                  <c:v>14.702953611101423</c:v>
                </c:pt>
                <c:pt idx="6213">
                  <c:v>14.705333709716797</c:v>
                </c:pt>
                <c:pt idx="6214">
                  <c:v>14.707705633980886</c:v>
                </c:pt>
                <c:pt idx="6215">
                  <c:v>14.710093906947543</c:v>
                </c:pt>
                <c:pt idx="6216">
                  <c:v>14.712483542306082</c:v>
                </c:pt>
                <c:pt idx="6217">
                  <c:v>14.714854104178292</c:v>
                </c:pt>
                <c:pt idx="6218">
                  <c:v>14.717232840401785</c:v>
                </c:pt>
                <c:pt idx="6219">
                  <c:v>14.7196170261928</c:v>
                </c:pt>
                <c:pt idx="6220">
                  <c:v>14.721993037632533</c:v>
                </c:pt>
                <c:pt idx="6221">
                  <c:v>14.724371773856026</c:v>
                </c:pt>
                <c:pt idx="6222">
                  <c:v>14.7267518724714</c:v>
                </c:pt>
                <c:pt idx="6223">
                  <c:v>14.729144232613699</c:v>
                </c:pt>
                <c:pt idx="6224">
                  <c:v>14.731524331229073</c:v>
                </c:pt>
                <c:pt idx="6225">
                  <c:v>14.733897617885043</c:v>
                </c:pt>
                <c:pt idx="6226">
                  <c:v>14.736273629324776</c:v>
                </c:pt>
                <c:pt idx="6227">
                  <c:v>14.738665989467075</c:v>
                </c:pt>
                <c:pt idx="6228">
                  <c:v>14.74105017525809</c:v>
                </c:pt>
                <c:pt idx="6229">
                  <c:v>14.74341801234654</c:v>
                </c:pt>
                <c:pt idx="6230">
                  <c:v>14.745804922921316</c:v>
                </c:pt>
                <c:pt idx="6231">
                  <c:v>14.748193195887973</c:v>
                </c:pt>
                <c:pt idx="6232">
                  <c:v>14.750559670584542</c:v>
                </c:pt>
                <c:pt idx="6233">
                  <c:v>14.75295203072684</c:v>
                </c:pt>
                <c:pt idx="6234">
                  <c:v>14.755337578909737</c:v>
                </c:pt>
                <c:pt idx="6235">
                  <c:v>14.757721764700753</c:v>
                </c:pt>
                <c:pt idx="6236">
                  <c:v>14.760088239397321</c:v>
                </c:pt>
                <c:pt idx="6237">
                  <c:v>14.762471062796456</c:v>
                </c:pt>
                <c:pt idx="6238">
                  <c:v>14.764852523803711</c:v>
                </c:pt>
                <c:pt idx="6239">
                  <c:v>14.76724488394601</c:v>
                </c:pt>
                <c:pt idx="6240">
                  <c:v>14.769616808210101</c:v>
                </c:pt>
                <c:pt idx="6241">
                  <c:v>14.771999631609235</c:v>
                </c:pt>
                <c:pt idx="6242">
                  <c:v>14.774381092616489</c:v>
                </c:pt>
                <c:pt idx="6243">
                  <c:v>14.77675574166434</c:v>
                </c:pt>
                <c:pt idx="6244">
                  <c:v>14.779127665928431</c:v>
                </c:pt>
                <c:pt idx="6245">
                  <c:v>14.78152002607073</c:v>
                </c:pt>
                <c:pt idx="6246">
                  <c:v>14.783905574253627</c:v>
                </c:pt>
                <c:pt idx="6247">
                  <c:v>14.786276136125837</c:v>
                </c:pt>
                <c:pt idx="6248">
                  <c:v>14.788658959524971</c:v>
                </c:pt>
                <c:pt idx="6249">
                  <c:v>14.791045870099749</c:v>
                </c:pt>
                <c:pt idx="6250">
                  <c:v>14.793431418282644</c:v>
                </c:pt>
                <c:pt idx="6251">
                  <c:v>14.795801980154854</c:v>
                </c:pt>
                <c:pt idx="6252">
                  <c:v>14.798183441162109</c:v>
                </c:pt>
                <c:pt idx="6253">
                  <c:v>14.800568989345004</c:v>
                </c:pt>
                <c:pt idx="6254">
                  <c:v>14.80295317513602</c:v>
                </c:pt>
                <c:pt idx="6255">
                  <c:v>14.805331911359515</c:v>
                </c:pt>
                <c:pt idx="6256">
                  <c:v>14.807702473231723</c:v>
                </c:pt>
                <c:pt idx="6257">
                  <c:v>14.810097558157784</c:v>
                </c:pt>
                <c:pt idx="6258">
                  <c:v>14.812479019165039</c:v>
                </c:pt>
                <c:pt idx="6259">
                  <c:v>14.81485503060477</c:v>
                </c:pt>
                <c:pt idx="6260">
                  <c:v>14.817233766828265</c:v>
                </c:pt>
                <c:pt idx="6261">
                  <c:v>14.81961931501116</c:v>
                </c:pt>
                <c:pt idx="6262">
                  <c:v>14.822010312761579</c:v>
                </c:pt>
                <c:pt idx="6263">
                  <c:v>14.824375425066266</c:v>
                </c:pt>
                <c:pt idx="6264">
                  <c:v>14.826767785208565</c:v>
                </c:pt>
                <c:pt idx="6265">
                  <c:v>14.829143796648298</c:v>
                </c:pt>
                <c:pt idx="6266">
                  <c:v>14.831523895263672</c:v>
                </c:pt>
                <c:pt idx="6267">
                  <c:v>14.833887645176478</c:v>
                </c:pt>
                <c:pt idx="6268">
                  <c:v>14.836280005318777</c:v>
                </c:pt>
                <c:pt idx="6269">
                  <c:v>14.838660103934151</c:v>
                </c:pt>
                <c:pt idx="6270">
                  <c:v>14.841037477765765</c:v>
                </c:pt>
                <c:pt idx="6271">
                  <c:v>14.843420301164899</c:v>
                </c:pt>
                <c:pt idx="6272">
                  <c:v>14.845814023699079</c:v>
                </c:pt>
                <c:pt idx="6273">
                  <c:v>14.848187310355049</c:v>
                </c:pt>
                <c:pt idx="6274">
                  <c:v>14.850564684186663</c:v>
                </c:pt>
                <c:pt idx="6275">
                  <c:v>14.852940695626394</c:v>
                </c:pt>
                <c:pt idx="6276">
                  <c:v>14.855338505336215</c:v>
                </c:pt>
                <c:pt idx="6277">
                  <c:v>14.857714516775948</c:v>
                </c:pt>
                <c:pt idx="6278">
                  <c:v>14.860093252999441</c:v>
                </c:pt>
                <c:pt idx="6279">
                  <c:v>14.862469264439174</c:v>
                </c:pt>
                <c:pt idx="6280">
                  <c:v>14.864857537405831</c:v>
                </c:pt>
                <c:pt idx="6281">
                  <c:v>14.867233548845563</c:v>
                </c:pt>
                <c:pt idx="6282">
                  <c:v>14.869610922677175</c:v>
                </c:pt>
                <c:pt idx="6283">
                  <c:v>14.871992383684431</c:v>
                </c:pt>
                <c:pt idx="6284">
                  <c:v>14.874382019042969</c:v>
                </c:pt>
                <c:pt idx="6285">
                  <c:v>14.876762117658343</c:v>
                </c:pt>
                <c:pt idx="6286">
                  <c:v>14.879139491489955</c:v>
                </c:pt>
                <c:pt idx="6287">
                  <c:v>14.88152367728097</c:v>
                </c:pt>
                <c:pt idx="6288">
                  <c:v>14.883913312639509</c:v>
                </c:pt>
                <c:pt idx="6289">
                  <c:v>14.886282512119838</c:v>
                </c:pt>
                <c:pt idx="6290">
                  <c:v>14.888661248343331</c:v>
                </c:pt>
                <c:pt idx="6291">
                  <c:v>14.891046796526227</c:v>
                </c:pt>
                <c:pt idx="6292">
                  <c:v>14.893429619925362</c:v>
                </c:pt>
                <c:pt idx="6293">
                  <c:v>14.895800181797572</c:v>
                </c:pt>
                <c:pt idx="6294">
                  <c:v>14.898187092372348</c:v>
                </c:pt>
                <c:pt idx="6295">
                  <c:v>14.900568553379603</c:v>
                </c:pt>
                <c:pt idx="6296">
                  <c:v>14.902952739170619</c:v>
                </c:pt>
                <c:pt idx="6297">
                  <c:v>14.905323301042829</c:v>
                </c:pt>
                <c:pt idx="6298">
                  <c:v>14.907708849225726</c:v>
                </c:pt>
                <c:pt idx="6299">
                  <c:v>14.910090310232979</c:v>
                </c:pt>
                <c:pt idx="6300">
                  <c:v>14.912478583199636</c:v>
                </c:pt>
                <c:pt idx="6301">
                  <c:v>14.914846420288086</c:v>
                </c:pt>
                <c:pt idx="6302">
                  <c:v>14.917245592389788</c:v>
                </c:pt>
                <c:pt idx="6303">
                  <c:v>14.919612067086355</c:v>
                </c:pt>
                <c:pt idx="6304">
                  <c:v>14.921997615269252</c:v>
                </c:pt>
                <c:pt idx="6305">
                  <c:v>14.924373626708984</c:v>
                </c:pt>
                <c:pt idx="6306">
                  <c:v>14.926763262067523</c:v>
                </c:pt>
                <c:pt idx="6307">
                  <c:v>14.929148810250418</c:v>
                </c:pt>
                <c:pt idx="6308">
                  <c:v>14.931530271257673</c:v>
                </c:pt>
                <c:pt idx="6309">
                  <c:v>14.933898108346121</c:v>
                </c:pt>
                <c:pt idx="6310">
                  <c:v>14.936297280447823</c:v>
                </c:pt>
                <c:pt idx="6311">
                  <c:v>14.938663755144391</c:v>
                </c:pt>
                <c:pt idx="6312">
                  <c:v>14.941046578543526</c:v>
                </c:pt>
                <c:pt idx="6313">
                  <c:v>14.94342395237514</c:v>
                </c:pt>
                <c:pt idx="6314">
                  <c:v>14.945810862949916</c:v>
                </c:pt>
                <c:pt idx="6315">
                  <c:v>14.948188236781528</c:v>
                </c:pt>
                <c:pt idx="6316">
                  <c:v>14.950565610613141</c:v>
                </c:pt>
                <c:pt idx="6317">
                  <c:v>14.952941622052874</c:v>
                </c:pt>
                <c:pt idx="6318">
                  <c:v>14.955338069370814</c:v>
                </c:pt>
                <c:pt idx="6319">
                  <c:v>14.957709993634905</c:v>
                </c:pt>
                <c:pt idx="6320">
                  <c:v>14.960090092250278</c:v>
                </c:pt>
                <c:pt idx="6321">
                  <c:v>14.962470190865652</c:v>
                </c:pt>
                <c:pt idx="6322">
                  <c:v>14.964865275791713</c:v>
                </c:pt>
                <c:pt idx="6323">
                  <c:v>14.96722766331264</c:v>
                </c:pt>
                <c:pt idx="6324">
                  <c:v>14.969617298671176</c:v>
                </c:pt>
                <c:pt idx="6325">
                  <c:v>14.972000122070312</c:v>
                </c:pt>
                <c:pt idx="6326">
                  <c:v>14.974382945469447</c:v>
                </c:pt>
                <c:pt idx="6327">
                  <c:v>14.976749420166016</c:v>
                </c:pt>
                <c:pt idx="6328">
                  <c:v>14.979134968348911</c:v>
                </c:pt>
                <c:pt idx="6329">
                  <c:v>14.981520516531807</c:v>
                </c:pt>
                <c:pt idx="6330">
                  <c:v>14.983903339930942</c:v>
                </c:pt>
                <c:pt idx="6331">
                  <c:v>14.986279351370674</c:v>
                </c:pt>
                <c:pt idx="6332">
                  <c:v>14.988670349121094</c:v>
                </c:pt>
                <c:pt idx="6333">
                  <c:v>14.991046360560825</c:v>
                </c:pt>
                <c:pt idx="6334">
                  <c:v>14.993426459176199</c:v>
                </c:pt>
                <c:pt idx="6335">
                  <c:v>14.99580110822405</c:v>
                </c:pt>
                <c:pt idx="6336">
                  <c:v>14.998188018798828</c:v>
                </c:pt>
                <c:pt idx="6337">
                  <c:v>15.000579016549246</c:v>
                </c:pt>
                <c:pt idx="6338">
                  <c:v>15.002949578421456</c:v>
                </c:pt>
                <c:pt idx="6339">
                  <c:v>15.00532967703683</c:v>
                </c:pt>
                <c:pt idx="6340">
                  <c:v>15.007715225219727</c:v>
                </c:pt>
                <c:pt idx="6341">
                  <c:v>15.010087149483816</c:v>
                </c:pt>
                <c:pt idx="6342">
                  <c:v>15.012468610491071</c:v>
                </c:pt>
                <c:pt idx="6343">
                  <c:v>15.014850071498325</c:v>
                </c:pt>
                <c:pt idx="6344">
                  <c:v>15.017239706856863</c:v>
                </c:pt>
                <c:pt idx="6345">
                  <c:v>15.019619805472237</c:v>
                </c:pt>
                <c:pt idx="6346">
                  <c:v>15.021994454520089</c:v>
                </c:pt>
                <c:pt idx="6347">
                  <c:v>15.024367741176059</c:v>
                </c:pt>
                <c:pt idx="6348">
                  <c:v>15.02676282610212</c:v>
                </c:pt>
                <c:pt idx="6349">
                  <c:v>15.029142924717494</c:v>
                </c:pt>
                <c:pt idx="6350">
                  <c:v>15.031512124197823</c:v>
                </c:pt>
                <c:pt idx="6351">
                  <c:v>15.03390039716448</c:v>
                </c:pt>
                <c:pt idx="6352">
                  <c:v>15.036288670131137</c:v>
                </c:pt>
                <c:pt idx="6353">
                  <c:v>15.038657869611468</c:v>
                </c:pt>
                <c:pt idx="6354">
                  <c:v>15.041051592145648</c:v>
                </c:pt>
                <c:pt idx="6355">
                  <c:v>15.043434415544782</c:v>
                </c:pt>
                <c:pt idx="6356">
                  <c:v>15.045818601335798</c:v>
                </c:pt>
                <c:pt idx="6357">
                  <c:v>15.048186438424246</c:v>
                </c:pt>
                <c:pt idx="6358">
                  <c:v>15.05056653703962</c:v>
                </c:pt>
                <c:pt idx="6359">
                  <c:v>15.052949360438754</c:v>
                </c:pt>
                <c:pt idx="6360">
                  <c:v>15.055343082972934</c:v>
                </c:pt>
                <c:pt idx="6361">
                  <c:v>15.057710920061384</c:v>
                </c:pt>
                <c:pt idx="6362">
                  <c:v>15.060095105852399</c:v>
                </c:pt>
                <c:pt idx="6363">
                  <c:v>15.062473842075892</c:v>
                </c:pt>
                <c:pt idx="6364">
                  <c:v>15.064849853515625</c:v>
                </c:pt>
                <c:pt idx="6365">
                  <c:v>15.067223140171595</c:v>
                </c:pt>
                <c:pt idx="6366">
                  <c:v>15.069614137922015</c:v>
                </c:pt>
                <c:pt idx="6367">
                  <c:v>15.07199968610491</c:v>
                </c:pt>
                <c:pt idx="6368">
                  <c:v>15.074371610369001</c:v>
                </c:pt>
                <c:pt idx="6369">
                  <c:v>15.076757158551898</c:v>
                </c:pt>
                <c:pt idx="6370">
                  <c:v>15.079144069126674</c:v>
                </c:pt>
                <c:pt idx="6371">
                  <c:v>15.08152961730957</c:v>
                </c:pt>
                <c:pt idx="6372">
                  <c:v>15.08390017918178</c:v>
                </c:pt>
                <c:pt idx="6373">
                  <c:v>15.086277553013392</c:v>
                </c:pt>
                <c:pt idx="6374">
                  <c:v>15.088664463588168</c:v>
                </c:pt>
                <c:pt idx="6375">
                  <c:v>15.091050011771065</c:v>
                </c:pt>
                <c:pt idx="6376">
                  <c:v>15.093426023210798</c:v>
                </c:pt>
                <c:pt idx="6377">
                  <c:v>15.095796585083008</c:v>
                </c:pt>
                <c:pt idx="6378">
                  <c:v>15.098190307617188</c:v>
                </c:pt>
                <c:pt idx="6379">
                  <c:v>15.100571768624441</c:v>
                </c:pt>
                <c:pt idx="6380">
                  <c:v>15.102946417672293</c:v>
                </c:pt>
                <c:pt idx="6381">
                  <c:v>15.105327878679548</c:v>
                </c:pt>
                <c:pt idx="6382">
                  <c:v>15.107712064470563</c:v>
                </c:pt>
                <c:pt idx="6383">
                  <c:v>15.110103062220981</c:v>
                </c:pt>
                <c:pt idx="6384">
                  <c:v>15.112469536917549</c:v>
                </c:pt>
                <c:pt idx="6385">
                  <c:v>15.114861897059848</c:v>
                </c:pt>
                <c:pt idx="6386">
                  <c:v>15.117237908499581</c:v>
                </c:pt>
                <c:pt idx="6387">
                  <c:v>15.119618007114955</c:v>
                </c:pt>
                <c:pt idx="6388">
                  <c:v>15.121983119419642</c:v>
                </c:pt>
                <c:pt idx="6389">
                  <c:v>15.124374117170062</c:v>
                </c:pt>
                <c:pt idx="6390">
                  <c:v>15.126756940569196</c:v>
                </c:pt>
                <c:pt idx="6391">
                  <c:v>15.129134314400808</c:v>
                </c:pt>
                <c:pt idx="6392">
                  <c:v>15.131513050624301</c:v>
                </c:pt>
                <c:pt idx="6393">
                  <c:v>15.133906773158481</c:v>
                </c:pt>
                <c:pt idx="6394">
                  <c:v>15.136280059814453</c:v>
                </c:pt>
                <c:pt idx="6395">
                  <c:v>15.138658796037946</c:v>
                </c:pt>
                <c:pt idx="6396">
                  <c:v>15.141034807477679</c:v>
                </c:pt>
                <c:pt idx="6397">
                  <c:v>15.143431254795619</c:v>
                </c:pt>
                <c:pt idx="6398">
                  <c:v>15.145809991019112</c:v>
                </c:pt>
                <c:pt idx="6399">
                  <c:v>15.148187364850726</c:v>
                </c:pt>
                <c:pt idx="6400">
                  <c:v>15.150564738682338</c:v>
                </c:pt>
                <c:pt idx="6401">
                  <c:v>15.152954374040876</c:v>
                </c:pt>
                <c:pt idx="6402">
                  <c:v>15.155330385480609</c:v>
                </c:pt>
                <c:pt idx="6403">
                  <c:v>15.157709121704102</c:v>
                </c:pt>
                <c:pt idx="6404">
                  <c:v>15.160089220319476</c:v>
                </c:pt>
                <c:pt idx="6405">
                  <c:v>15.162478855678012</c:v>
                </c:pt>
                <c:pt idx="6406">
                  <c:v>15.164858954293386</c:v>
                </c:pt>
                <c:pt idx="6407">
                  <c:v>15.167234965733119</c:v>
                </c:pt>
                <c:pt idx="6408">
                  <c:v>15.169619151524135</c:v>
                </c:pt>
                <c:pt idx="6409">
                  <c:v>15.172007424490792</c:v>
                </c:pt>
                <c:pt idx="6410">
                  <c:v>15.174379348754883</c:v>
                </c:pt>
                <c:pt idx="6411">
                  <c:v>15.176753997802734</c:v>
                </c:pt>
                <c:pt idx="6412">
                  <c:v>15.17914090837751</c:v>
                </c:pt>
                <c:pt idx="6413">
                  <c:v>15.181523731776645</c:v>
                </c:pt>
                <c:pt idx="6414">
                  <c:v>15.183895656040736</c:v>
                </c:pt>
                <c:pt idx="6415">
                  <c:v>15.186282566615512</c:v>
                </c:pt>
                <c:pt idx="6416">
                  <c:v>15.188665390014648</c:v>
                </c:pt>
                <c:pt idx="6417">
                  <c:v>15.191052300589424</c:v>
                </c:pt>
                <c:pt idx="6418">
                  <c:v>15.193418775285993</c:v>
                </c:pt>
                <c:pt idx="6419">
                  <c:v>15.19580432346889</c:v>
                </c:pt>
                <c:pt idx="6420">
                  <c:v>15.198189871651785</c:v>
                </c:pt>
                <c:pt idx="6421">
                  <c:v>15.200572695050921</c:v>
                </c:pt>
                <c:pt idx="6422">
                  <c:v>15.202943256923129</c:v>
                </c:pt>
                <c:pt idx="6423">
                  <c:v>15.205341066632952</c:v>
                </c:pt>
                <c:pt idx="6424">
                  <c:v>15.2077089037214</c:v>
                </c:pt>
                <c:pt idx="6425">
                  <c:v>15.210093089512416</c:v>
                </c:pt>
                <c:pt idx="6426">
                  <c:v>15.212467738560267</c:v>
                </c:pt>
                <c:pt idx="6427">
                  <c:v>15.214857373918806</c:v>
                </c:pt>
                <c:pt idx="6428">
                  <c:v>15.21724019731794</c:v>
                </c:pt>
                <c:pt idx="6429">
                  <c:v>15.219625745500837</c:v>
                </c:pt>
                <c:pt idx="6430">
                  <c:v>15.221990857805524</c:v>
                </c:pt>
                <c:pt idx="6431">
                  <c:v>15.224390029907227</c:v>
                </c:pt>
                <c:pt idx="6432">
                  <c:v>15.226755142211914</c:v>
                </c:pt>
                <c:pt idx="6433">
                  <c:v>15.229140690394809</c:v>
                </c:pt>
                <c:pt idx="6434">
                  <c:v>15.231519426618304</c:v>
                </c:pt>
                <c:pt idx="6435">
                  <c:v>15.233907699584961</c:v>
                </c:pt>
                <c:pt idx="6436">
                  <c:v>15.236283711024692</c:v>
                </c:pt>
                <c:pt idx="6437">
                  <c:v>15.238661084856306</c:v>
                </c:pt>
                <c:pt idx="6438">
                  <c:v>15.241035733904157</c:v>
                </c:pt>
                <c:pt idx="6439">
                  <c:v>15.243433543613978</c:v>
                </c:pt>
                <c:pt idx="6440">
                  <c:v>15.245804105486188</c:v>
                </c:pt>
                <c:pt idx="6441">
                  <c:v>15.248184204101562</c:v>
                </c:pt>
                <c:pt idx="6442">
                  <c:v>15.250564302716937</c:v>
                </c:pt>
                <c:pt idx="6443">
                  <c:v>15.252958025251116</c:v>
                </c:pt>
                <c:pt idx="6444">
                  <c:v>15.255319050380161</c:v>
                </c:pt>
                <c:pt idx="6445">
                  <c:v>15.25771277291434</c:v>
                </c:pt>
                <c:pt idx="6446">
                  <c:v>15.260092871529714</c:v>
                </c:pt>
                <c:pt idx="6447">
                  <c:v>15.262475694928851</c:v>
                </c:pt>
                <c:pt idx="6448">
                  <c:v>15.264843532017299</c:v>
                </c:pt>
                <c:pt idx="6449">
                  <c:v>15.267230442592075</c:v>
                </c:pt>
                <c:pt idx="6450">
                  <c:v>15.269617353166852</c:v>
                </c:pt>
                <c:pt idx="6451">
                  <c:v>15.272002901349749</c:v>
                </c:pt>
                <c:pt idx="6452">
                  <c:v>15.274377550397601</c:v>
                </c:pt>
                <c:pt idx="6453">
                  <c:v>15.276768548148018</c:v>
                </c:pt>
                <c:pt idx="6454">
                  <c:v>15.27914319719587</c:v>
                </c:pt>
                <c:pt idx="6455">
                  <c:v>15.281523295811244</c:v>
                </c:pt>
                <c:pt idx="6456">
                  <c:v>15.283895220075335</c:v>
                </c:pt>
                <c:pt idx="6457">
                  <c:v>15.286286217825753</c:v>
                </c:pt>
                <c:pt idx="6458">
                  <c:v>15.288670403616768</c:v>
                </c:pt>
                <c:pt idx="6459">
                  <c:v>15.291042327880859</c:v>
                </c:pt>
                <c:pt idx="6460">
                  <c:v>15.293422426496234</c:v>
                </c:pt>
                <c:pt idx="6461">
                  <c:v>15.295810699462891</c:v>
                </c:pt>
                <c:pt idx="6462">
                  <c:v>15.298181261335101</c:v>
                </c:pt>
                <c:pt idx="6463">
                  <c:v>15.300565447126116</c:v>
                </c:pt>
                <c:pt idx="6464">
                  <c:v>15.302942820957728</c:v>
                </c:pt>
                <c:pt idx="6465">
                  <c:v>15.305336543491908</c:v>
                </c:pt>
                <c:pt idx="6466">
                  <c:v>15.307715279715401</c:v>
                </c:pt>
                <c:pt idx="6467">
                  <c:v>15.310089928763253</c:v>
                </c:pt>
                <c:pt idx="6468">
                  <c:v>15.312464577811104</c:v>
                </c:pt>
                <c:pt idx="6469">
                  <c:v>15.314859662737165</c:v>
                </c:pt>
                <c:pt idx="6470">
                  <c:v>15.317241123744418</c:v>
                </c:pt>
                <c:pt idx="6471">
                  <c:v>15.319608960832868</c:v>
                </c:pt>
                <c:pt idx="6472">
                  <c:v>15.321995871407644</c:v>
                </c:pt>
                <c:pt idx="6473">
                  <c:v>15.324382781982422</c:v>
                </c:pt>
                <c:pt idx="6474">
                  <c:v>15.326751981462751</c:v>
                </c:pt>
                <c:pt idx="6475">
                  <c:v>15.329144341605049</c:v>
                </c:pt>
                <c:pt idx="6476">
                  <c:v>15.331528527396065</c:v>
                </c:pt>
                <c:pt idx="6477">
                  <c:v>15.333912713187081</c:v>
                </c:pt>
                <c:pt idx="6478">
                  <c:v>15.33628055027553</c:v>
                </c:pt>
                <c:pt idx="6479">
                  <c:v>15.338662011282784</c:v>
                </c:pt>
                <c:pt idx="6480">
                  <c:v>15.341043472290039</c:v>
                </c:pt>
                <c:pt idx="6481">
                  <c:v>15.343435832432338</c:v>
                </c:pt>
                <c:pt idx="6482">
                  <c:v>15.345806394304548</c:v>
                </c:pt>
                <c:pt idx="6483">
                  <c:v>15.348190580095563</c:v>
                </c:pt>
                <c:pt idx="6484">
                  <c:v>15.350569316319056</c:v>
                </c:pt>
                <c:pt idx="6485">
                  <c:v>15.352945327758789</c:v>
                </c:pt>
                <c:pt idx="6486">
                  <c:v>15.35531861441476</c:v>
                </c:pt>
                <c:pt idx="6487">
                  <c:v>15.357709612165179</c:v>
                </c:pt>
                <c:pt idx="6488">
                  <c:v>15.360095160348074</c:v>
                </c:pt>
                <c:pt idx="6489">
                  <c:v>15.362465722220284</c:v>
                </c:pt>
                <c:pt idx="6490">
                  <c:v>15.364849908011299</c:v>
                </c:pt>
                <c:pt idx="6491">
                  <c:v>15.367235456194196</c:v>
                </c:pt>
                <c:pt idx="6492">
                  <c:v>15.369619641985212</c:v>
                </c:pt>
                <c:pt idx="6493">
                  <c:v>15.371992928641182</c:v>
                </c:pt>
                <c:pt idx="6494">
                  <c:v>15.374370302472796</c:v>
                </c:pt>
                <c:pt idx="6495">
                  <c:v>15.376758575439453</c:v>
                </c:pt>
                <c:pt idx="6496">
                  <c:v>15.379142761230469</c:v>
                </c:pt>
                <c:pt idx="6497">
                  <c:v>15.381520135062081</c:v>
                </c:pt>
                <c:pt idx="6498">
                  <c:v>15.383892059326172</c:v>
                </c:pt>
                <c:pt idx="6499">
                  <c:v>15.386285781860352</c:v>
                </c:pt>
                <c:pt idx="6500">
                  <c:v>15.388671330043246</c:v>
                </c:pt>
                <c:pt idx="6501">
                  <c:v>15.391044616699219</c:v>
                </c:pt>
                <c:pt idx="6502">
                  <c:v>15.393423352922712</c:v>
                </c:pt>
                <c:pt idx="6503">
                  <c:v>15.395810263497488</c:v>
                </c:pt>
                <c:pt idx="6504">
                  <c:v>15.398199898856026</c:v>
                </c:pt>
                <c:pt idx="6505">
                  <c:v>15.400567735944476</c:v>
                </c:pt>
                <c:pt idx="6506">
                  <c:v>15.402957371303012</c:v>
                </c:pt>
                <c:pt idx="6507">
                  <c:v>15.405332020350864</c:v>
                </c:pt>
                <c:pt idx="6508">
                  <c:v>15.407713481358119</c:v>
                </c:pt>
                <c:pt idx="6509">
                  <c:v>15.410077231270925</c:v>
                </c:pt>
                <c:pt idx="6510">
                  <c:v>15.412470953805105</c:v>
                </c:pt>
                <c:pt idx="6511">
                  <c:v>15.41485241481236</c:v>
                </c:pt>
                <c:pt idx="6512">
                  <c:v>15.417228426252093</c:v>
                </c:pt>
                <c:pt idx="6513">
                  <c:v>15.419612612043109</c:v>
                </c:pt>
                <c:pt idx="6514">
                  <c:v>15.422002247401645</c:v>
                </c:pt>
                <c:pt idx="6515">
                  <c:v>15.424378258841378</c:v>
                </c:pt>
                <c:pt idx="6516">
                  <c:v>15.426755632672991</c:v>
                </c:pt>
                <c:pt idx="6517">
                  <c:v>15.429133006504603</c:v>
                </c:pt>
                <c:pt idx="6518">
                  <c:v>15.431528091430664</c:v>
                </c:pt>
                <c:pt idx="6519">
                  <c:v>15.433906827654157</c:v>
                </c:pt>
                <c:pt idx="6520">
                  <c:v>15.436284201485769</c:v>
                </c:pt>
                <c:pt idx="6521">
                  <c:v>15.438662937709262</c:v>
                </c:pt>
                <c:pt idx="6522">
                  <c:v>15.44104984828404</c:v>
                </c:pt>
                <c:pt idx="6523">
                  <c:v>15.443425859723773</c:v>
                </c:pt>
                <c:pt idx="6524">
                  <c:v>15.445803233555385</c:v>
                </c:pt>
                <c:pt idx="6525">
                  <c:v>15.448183332170759</c:v>
                </c:pt>
                <c:pt idx="6526">
                  <c:v>15.450574329921176</c:v>
                </c:pt>
                <c:pt idx="6527">
                  <c:v>15.452955790928431</c:v>
                </c:pt>
                <c:pt idx="6528">
                  <c:v>15.455329077584402</c:v>
                </c:pt>
                <c:pt idx="6529">
                  <c:v>15.457713263375418</c:v>
                </c:pt>
                <c:pt idx="6530">
                  <c:v>15.460104261125837</c:v>
                </c:pt>
                <c:pt idx="6531">
                  <c:v>15.462472098214285</c:v>
                </c:pt>
                <c:pt idx="6532">
                  <c:v>15.464852196829659</c:v>
                </c:pt>
                <c:pt idx="6533">
                  <c:v>15.467237745012556</c:v>
                </c:pt>
                <c:pt idx="6534">
                  <c:v>15.46961784362793</c:v>
                </c:pt>
                <c:pt idx="6535">
                  <c:v>15.4719911302839</c:v>
                </c:pt>
                <c:pt idx="6536">
                  <c:v>15.474378040858676</c:v>
                </c:pt>
                <c:pt idx="6537">
                  <c:v>15.476759501865931</c:v>
                </c:pt>
                <c:pt idx="6538">
                  <c:v>15.479143687656947</c:v>
                </c:pt>
                <c:pt idx="6539">
                  <c:v>15.481510162353516</c:v>
                </c:pt>
                <c:pt idx="6540">
                  <c:v>15.483897072928292</c:v>
                </c:pt>
                <c:pt idx="6541">
                  <c:v>15.486281258719307</c:v>
                </c:pt>
                <c:pt idx="6542">
                  <c:v>15.488665444510323</c:v>
                </c:pt>
                <c:pt idx="6543">
                  <c:v>15.491034643990652</c:v>
                </c:pt>
                <c:pt idx="6544">
                  <c:v>15.493435178484235</c:v>
                </c:pt>
                <c:pt idx="6545">
                  <c:v>15.495800290788923</c:v>
                </c:pt>
                <c:pt idx="6546">
                  <c:v>15.498185838971819</c:v>
                </c:pt>
                <c:pt idx="6547">
                  <c:v>15.50056185041155</c:v>
                </c:pt>
                <c:pt idx="6548">
                  <c:v>15.50295284816197</c:v>
                </c:pt>
                <c:pt idx="6549">
                  <c:v>15.505338396344866</c:v>
                </c:pt>
                <c:pt idx="6550">
                  <c:v>15.50771985735212</c:v>
                </c:pt>
                <c:pt idx="6551">
                  <c:v>15.510087694440569</c:v>
                </c:pt>
                <c:pt idx="6552">
                  <c:v>15.512485504150391</c:v>
                </c:pt>
                <c:pt idx="6553">
                  <c:v>15.51485470363072</c:v>
                </c:pt>
                <c:pt idx="6554">
                  <c:v>15.517236164637973</c:v>
                </c:pt>
                <c:pt idx="6555">
                  <c:v>15.519613538469587</c:v>
                </c:pt>
                <c:pt idx="6556">
                  <c:v>15.522001811436244</c:v>
                </c:pt>
                <c:pt idx="6557">
                  <c:v>15.524377822875977</c:v>
                </c:pt>
                <c:pt idx="6558">
                  <c:v>15.526753834315707</c:v>
                </c:pt>
                <c:pt idx="6559">
                  <c:v>15.52912984575544</c:v>
                </c:pt>
                <c:pt idx="6560">
                  <c:v>15.531527655465261</c:v>
                </c:pt>
                <c:pt idx="6561">
                  <c:v>15.53389685494559</c:v>
                </c:pt>
                <c:pt idx="6562">
                  <c:v>15.536281040736606</c:v>
                </c:pt>
                <c:pt idx="6563">
                  <c:v>15.538662501743861</c:v>
                </c:pt>
                <c:pt idx="6564">
                  <c:v>15.54105486188616</c:v>
                </c:pt>
                <c:pt idx="6565">
                  <c:v>15.543415887015206</c:v>
                </c:pt>
                <c:pt idx="6566">
                  <c:v>15.545809609549385</c:v>
                </c:pt>
                <c:pt idx="6567">
                  <c:v>15.54819243294852</c:v>
                </c:pt>
                <c:pt idx="6568">
                  <c:v>15.550573893955775</c:v>
                </c:pt>
                <c:pt idx="6569">
                  <c:v>15.552939006260463</c:v>
                </c:pt>
                <c:pt idx="6570">
                  <c:v>15.555330004010882</c:v>
                </c:pt>
                <c:pt idx="6571">
                  <c:v>15.557711465018135</c:v>
                </c:pt>
                <c:pt idx="6572">
                  <c:v>15.560097013201032</c:v>
                </c:pt>
                <c:pt idx="6573">
                  <c:v>15.562471662248884</c:v>
                </c:pt>
                <c:pt idx="6574">
                  <c:v>15.564864022391182</c:v>
                </c:pt>
                <c:pt idx="6575">
                  <c:v>15.567237309047153</c:v>
                </c:pt>
                <c:pt idx="6576">
                  <c:v>15.569617407662527</c:v>
                </c:pt>
                <c:pt idx="6577">
                  <c:v>15.571994781494141</c:v>
                </c:pt>
                <c:pt idx="6578">
                  <c:v>15.574383054460798</c:v>
                </c:pt>
                <c:pt idx="6579">
                  <c:v>15.576768602643694</c:v>
                </c:pt>
                <c:pt idx="6580">
                  <c:v>15.579140526907784</c:v>
                </c:pt>
                <c:pt idx="6581">
                  <c:v>15.581519263131277</c:v>
                </c:pt>
                <c:pt idx="6582">
                  <c:v>15.583908898489815</c:v>
                </c:pt>
                <c:pt idx="6583">
                  <c:v>15.586278097970144</c:v>
                </c:pt>
                <c:pt idx="6584">
                  <c:v>15.58866228376116</c:v>
                </c:pt>
                <c:pt idx="6585">
                  <c:v>15.591038295200892</c:v>
                </c:pt>
                <c:pt idx="6586">
                  <c:v>15.593432017735072</c:v>
                </c:pt>
                <c:pt idx="6587">
                  <c:v>15.595810753958565</c:v>
                </c:pt>
                <c:pt idx="6588">
                  <c:v>15.598184040614536</c:v>
                </c:pt>
                <c:pt idx="6589">
                  <c:v>15.600558689662387</c:v>
                </c:pt>
                <c:pt idx="6590">
                  <c:v>15.602951049804688</c:v>
                </c:pt>
                <c:pt idx="6591">
                  <c:v>15.605333873203822</c:v>
                </c:pt>
                <c:pt idx="6592">
                  <c:v>15.607700347900391</c:v>
                </c:pt>
                <c:pt idx="6593">
                  <c:v>15.610089983258929</c:v>
                </c:pt>
                <c:pt idx="6594">
                  <c:v>15.612475531441824</c:v>
                </c:pt>
                <c:pt idx="6595">
                  <c:v>15.614844730922153</c:v>
                </c:pt>
                <c:pt idx="6596">
                  <c:v>15.617238453456332</c:v>
                </c:pt>
                <c:pt idx="6597">
                  <c:v>15.619624001639229</c:v>
                </c:pt>
                <c:pt idx="6598">
                  <c:v>15.622005462646484</c:v>
                </c:pt>
                <c:pt idx="6599">
                  <c:v>15.624374662126813</c:v>
                </c:pt>
                <c:pt idx="6600">
                  <c:v>15.626757485525948</c:v>
                </c:pt>
                <c:pt idx="6601">
                  <c:v>15.629140308925082</c:v>
                </c:pt>
                <c:pt idx="6602">
                  <c:v>15.631531306675502</c:v>
                </c:pt>
                <c:pt idx="6603">
                  <c:v>15.63389914376395</c:v>
                </c:pt>
                <c:pt idx="6604">
                  <c:v>15.636284691946846</c:v>
                </c:pt>
                <c:pt idx="6605">
                  <c:v>15.63866206577846</c:v>
                </c:pt>
                <c:pt idx="6606">
                  <c:v>15.641038077218191</c:v>
                </c:pt>
                <c:pt idx="6607">
                  <c:v>15.643411363874163</c:v>
                </c:pt>
                <c:pt idx="6608">
                  <c:v>15.645803724016462</c:v>
                </c:pt>
                <c:pt idx="6609">
                  <c:v>15.648190634591238</c:v>
                </c:pt>
                <c:pt idx="6610">
                  <c:v>15.650561196463448</c:v>
                </c:pt>
                <c:pt idx="6611">
                  <c:v>15.652946744646345</c:v>
                </c:pt>
                <c:pt idx="6612">
                  <c:v>15.655332292829241</c:v>
                </c:pt>
                <c:pt idx="6613">
                  <c:v>15.657716478620257</c:v>
                </c:pt>
                <c:pt idx="6614">
                  <c:v>15.660089765276227</c:v>
                </c:pt>
                <c:pt idx="6615">
                  <c:v>15.66246850149972</c:v>
                </c:pt>
                <c:pt idx="6616">
                  <c:v>15.664858136858259</c:v>
                </c:pt>
                <c:pt idx="6617">
                  <c:v>15.667238235473633</c:v>
                </c:pt>
                <c:pt idx="6618">
                  <c:v>15.669615609305245</c:v>
                </c:pt>
                <c:pt idx="6619">
                  <c:v>15.671988895961215</c:v>
                </c:pt>
                <c:pt idx="6620">
                  <c:v>15.674381256103516</c:v>
                </c:pt>
                <c:pt idx="6621">
                  <c:v>15.67676407950265</c:v>
                </c:pt>
                <c:pt idx="6622">
                  <c:v>15.679137366158621</c:v>
                </c:pt>
                <c:pt idx="6623">
                  <c:v>15.681520189557757</c:v>
                </c:pt>
                <c:pt idx="6624">
                  <c:v>15.683907100132533</c:v>
                </c:pt>
                <c:pt idx="6625">
                  <c:v>15.686294010707309</c:v>
                </c:pt>
                <c:pt idx="6626">
                  <c:v>15.68866321018764</c:v>
                </c:pt>
                <c:pt idx="6627">
                  <c:v>15.691055570329938</c:v>
                </c:pt>
                <c:pt idx="6628">
                  <c:v>15.69343021937779</c:v>
                </c:pt>
                <c:pt idx="6629">
                  <c:v>15.695810317993164</c:v>
                </c:pt>
                <c:pt idx="6630">
                  <c:v>15.698175430297852</c:v>
                </c:pt>
                <c:pt idx="6631">
                  <c:v>15.70056779044015</c:v>
                </c:pt>
                <c:pt idx="6632">
                  <c:v>15.702949251447405</c:v>
                </c:pt>
                <c:pt idx="6633">
                  <c:v>15.705323900495257</c:v>
                </c:pt>
                <c:pt idx="6634">
                  <c:v>15.707708086286273</c:v>
                </c:pt>
                <c:pt idx="6635">
                  <c:v>15.710097721644809</c:v>
                </c:pt>
                <c:pt idx="6636">
                  <c:v>15.712472370692661</c:v>
                </c:pt>
                <c:pt idx="6637">
                  <c:v>15.714848382132393</c:v>
                </c:pt>
                <c:pt idx="6638">
                  <c:v>15.717227118355886</c:v>
                </c:pt>
                <c:pt idx="6639">
                  <c:v>15.719620840890066</c:v>
                </c:pt>
                <c:pt idx="6640">
                  <c:v>15.722002301897321</c:v>
                </c:pt>
                <c:pt idx="6641">
                  <c:v>15.724378313337054</c:v>
                </c:pt>
                <c:pt idx="6642">
                  <c:v>15.726757049560547</c:v>
                </c:pt>
                <c:pt idx="6643">
                  <c:v>15.729142597743442</c:v>
                </c:pt>
                <c:pt idx="6644">
                  <c:v>15.731521333966937</c:v>
                </c:pt>
                <c:pt idx="6645">
                  <c:v>15.73390007019043</c:v>
                </c:pt>
                <c:pt idx="6646">
                  <c:v>15.736280168805804</c:v>
                </c:pt>
                <c:pt idx="6647">
                  <c:v>15.73866980416434</c:v>
                </c:pt>
                <c:pt idx="6648">
                  <c:v>15.741049902779714</c:v>
                </c:pt>
                <c:pt idx="6649">
                  <c:v>15.743427276611328</c:v>
                </c:pt>
                <c:pt idx="6650">
                  <c:v>15.745808737618582</c:v>
                </c:pt>
                <c:pt idx="6651">
                  <c:v>15.748197010585239</c:v>
                </c:pt>
                <c:pt idx="6652">
                  <c:v>15.750564847673688</c:v>
                </c:pt>
                <c:pt idx="6653">
                  <c:v>15.752944946289062</c:v>
                </c:pt>
                <c:pt idx="6654">
                  <c:v>15.755331856863839</c:v>
                </c:pt>
                <c:pt idx="6655">
                  <c:v>15.757711955479213</c:v>
                </c:pt>
                <c:pt idx="6656">
                  <c:v>15.760085242135183</c:v>
                </c:pt>
                <c:pt idx="6657">
                  <c:v>15.762472152709961</c:v>
                </c:pt>
                <c:pt idx="6658">
                  <c:v>15.764853613717214</c:v>
                </c:pt>
                <c:pt idx="6659">
                  <c:v>15.767236437116351</c:v>
                </c:pt>
                <c:pt idx="6660">
                  <c:v>15.769609723772321</c:v>
                </c:pt>
                <c:pt idx="6661">
                  <c:v>15.771995271955218</c:v>
                </c:pt>
                <c:pt idx="6662">
                  <c:v>15.774379457746234</c:v>
                </c:pt>
                <c:pt idx="6663">
                  <c:v>15.776762281145368</c:v>
                </c:pt>
                <c:pt idx="6664">
                  <c:v>15.779132843017578</c:v>
                </c:pt>
                <c:pt idx="6665">
                  <c:v>15.78153201511928</c:v>
                </c:pt>
                <c:pt idx="6666">
                  <c:v>15.783897127423968</c:v>
                </c:pt>
                <c:pt idx="6667">
                  <c:v>15.786279950823102</c:v>
                </c:pt>
                <c:pt idx="6668">
                  <c:v>15.788658687046595</c:v>
                </c:pt>
                <c:pt idx="6669">
                  <c:v>15.791048322405134</c:v>
                </c:pt>
                <c:pt idx="6670">
                  <c:v>15.793432508196149</c:v>
                </c:pt>
                <c:pt idx="6671">
                  <c:v>15.795812606811523</c:v>
                </c:pt>
                <c:pt idx="6672">
                  <c:v>15.798183168683734</c:v>
                </c:pt>
                <c:pt idx="6673">
                  <c:v>15.800579616001674</c:v>
                </c:pt>
                <c:pt idx="6674">
                  <c:v>15.802950177873884</c:v>
                </c:pt>
                <c:pt idx="6675">
                  <c:v>15.805331638881137</c:v>
                </c:pt>
                <c:pt idx="6676">
                  <c:v>15.807710375104632</c:v>
                </c:pt>
                <c:pt idx="6677">
                  <c:v>15.810100010463168</c:v>
                </c:pt>
                <c:pt idx="6678">
                  <c:v>15.812473297119141</c:v>
                </c:pt>
                <c:pt idx="6679">
                  <c:v>15.814850670950753</c:v>
                </c:pt>
                <c:pt idx="6680">
                  <c:v>15.817229407174246</c:v>
                </c:pt>
                <c:pt idx="6681">
                  <c:v>15.819624492100306</c:v>
                </c:pt>
                <c:pt idx="6682">
                  <c:v>15.821993691580635</c:v>
                </c:pt>
                <c:pt idx="6683">
                  <c:v>15.82437651497977</c:v>
                </c:pt>
                <c:pt idx="6684">
                  <c:v>15.826756613595144</c:v>
                </c:pt>
                <c:pt idx="6685">
                  <c:v>15.829150336129324</c:v>
                </c:pt>
                <c:pt idx="6686">
                  <c:v>15.83151136125837</c:v>
                </c:pt>
                <c:pt idx="6687">
                  <c:v>15.833905083792549</c:v>
                </c:pt>
                <c:pt idx="6688">
                  <c:v>15.836285182407924</c:v>
                </c:pt>
                <c:pt idx="6689">
                  <c:v>15.838669368198939</c:v>
                </c:pt>
                <c:pt idx="6690">
                  <c:v>15.841034480503627</c:v>
                </c:pt>
                <c:pt idx="6691">
                  <c:v>15.843424115862165</c:v>
                </c:pt>
                <c:pt idx="6692">
                  <c:v>15.845809664045062</c:v>
                </c:pt>
                <c:pt idx="6693">
                  <c:v>15.848192487444196</c:v>
                </c:pt>
                <c:pt idx="6694">
                  <c:v>15.850565774100167</c:v>
                </c:pt>
                <c:pt idx="6695">
                  <c:v>15.852959496634346</c:v>
                </c:pt>
                <c:pt idx="6696">
                  <c:v>15.855332783290317</c:v>
                </c:pt>
                <c:pt idx="6697">
                  <c:v>15.857712881905691</c:v>
                </c:pt>
                <c:pt idx="6698">
                  <c:v>15.860087530953543</c:v>
                </c:pt>
                <c:pt idx="6699">
                  <c:v>15.862478528703962</c:v>
                </c:pt>
                <c:pt idx="6700">
                  <c:v>15.864862714494977</c:v>
                </c:pt>
                <c:pt idx="6701">
                  <c:v>15.867234638759067</c:v>
                </c:pt>
                <c:pt idx="6702">
                  <c:v>15.869609287806918</c:v>
                </c:pt>
                <c:pt idx="6703">
                  <c:v>15.872001647949219</c:v>
                </c:pt>
                <c:pt idx="6704">
                  <c:v>15.874370847429548</c:v>
                </c:pt>
                <c:pt idx="6705">
                  <c:v>15.876755033220563</c:v>
                </c:pt>
                <c:pt idx="6706">
                  <c:v>15.879131044660296</c:v>
                </c:pt>
                <c:pt idx="6707">
                  <c:v>15.881526129586355</c:v>
                </c:pt>
                <c:pt idx="6708">
                  <c:v>15.883903503417969</c:v>
                </c:pt>
                <c:pt idx="6709">
                  <c:v>15.8862795148577</c:v>
                </c:pt>
                <c:pt idx="6710">
                  <c:v>15.888655526297432</c:v>
                </c:pt>
                <c:pt idx="6711">
                  <c:v>15.891047886439731</c:v>
                </c:pt>
                <c:pt idx="6712">
                  <c:v>15.893430709838867</c:v>
                </c:pt>
                <c:pt idx="6713">
                  <c:v>15.895797184535434</c:v>
                </c:pt>
                <c:pt idx="6714">
                  <c:v>15.898186819893972</c:v>
                </c:pt>
                <c:pt idx="6715">
                  <c:v>15.90057373046875</c:v>
                </c:pt>
                <c:pt idx="6716">
                  <c:v>15.902938842773438</c:v>
                </c:pt>
                <c:pt idx="6717">
                  <c:v>15.905335290091378</c:v>
                </c:pt>
                <c:pt idx="6718">
                  <c:v>15.907718113490512</c:v>
                </c:pt>
                <c:pt idx="6719">
                  <c:v>15.910102299281528</c:v>
                </c:pt>
                <c:pt idx="6720">
                  <c:v>15.912468773978096</c:v>
                </c:pt>
                <c:pt idx="6721">
                  <c:v>15.914851597377231</c:v>
                </c:pt>
                <c:pt idx="6722">
                  <c:v>15.917233058384486</c:v>
                </c:pt>
                <c:pt idx="6723">
                  <c:v>15.919628143310547</c:v>
                </c:pt>
                <c:pt idx="6724">
                  <c:v>15.921998705182757</c:v>
                </c:pt>
                <c:pt idx="6725">
                  <c:v>15.924382890973773</c:v>
                </c:pt>
                <c:pt idx="6726">
                  <c:v>15.926761627197266</c:v>
                </c:pt>
                <c:pt idx="6727">
                  <c:v>15.929133551461355</c:v>
                </c:pt>
                <c:pt idx="6728">
                  <c:v>15.931509562901088</c:v>
                </c:pt>
                <c:pt idx="6729">
                  <c:v>15.933901923043386</c:v>
                </c:pt>
                <c:pt idx="6730">
                  <c:v>15.936284746442523</c:v>
                </c:pt>
                <c:pt idx="6731">
                  <c:v>15.938658033098493</c:v>
                </c:pt>
                <c:pt idx="6732">
                  <c:v>15.941040856497628</c:v>
                </c:pt>
                <c:pt idx="6733">
                  <c:v>15.943427767072405</c:v>
                </c:pt>
                <c:pt idx="6734">
                  <c:v>15.945811952863421</c:v>
                </c:pt>
                <c:pt idx="6735">
                  <c:v>15.948185239519391</c:v>
                </c:pt>
                <c:pt idx="6736">
                  <c:v>15.950561250959124</c:v>
                </c:pt>
                <c:pt idx="6737">
                  <c:v>15.952952248709542</c:v>
                </c:pt>
                <c:pt idx="6738">
                  <c:v>15.955333709716797</c:v>
                </c:pt>
                <c:pt idx="6739">
                  <c:v>15.95771244594029</c:v>
                </c:pt>
                <c:pt idx="6740">
                  <c:v>15.9600830078125</c:v>
                </c:pt>
                <c:pt idx="6741">
                  <c:v>15.96247673034668</c:v>
                </c:pt>
                <c:pt idx="6742">
                  <c:v>15.964859553745814</c:v>
                </c:pt>
                <c:pt idx="6743">
                  <c:v>15.967236927577426</c:v>
                </c:pt>
                <c:pt idx="6744">
                  <c:v>15.9696170261928</c:v>
                </c:pt>
                <c:pt idx="6745">
                  <c:v>15.972003936767578</c:v>
                </c:pt>
                <c:pt idx="6746">
                  <c:v>15.974386760166713</c:v>
                </c:pt>
                <c:pt idx="6747">
                  <c:v>15.976757322038923</c:v>
                </c:pt>
                <c:pt idx="6748">
                  <c:v>15.97914831978934</c:v>
                </c:pt>
                <c:pt idx="6749">
                  <c:v>15.981525693620954</c:v>
                </c:pt>
                <c:pt idx="6750">
                  <c:v>15.983904429844447</c:v>
                </c:pt>
                <c:pt idx="6751">
                  <c:v>15.986268179757253</c:v>
                </c:pt>
                <c:pt idx="6752">
                  <c:v>15.988661902291433</c:v>
                </c:pt>
                <c:pt idx="6753">
                  <c:v>15.991043363298688</c:v>
                </c:pt>
                <c:pt idx="6754">
                  <c:v>15.99341801234654</c:v>
                </c:pt>
                <c:pt idx="6755">
                  <c:v>15.995803560529437</c:v>
                </c:pt>
                <c:pt idx="6756">
                  <c:v>15.998193195887973</c:v>
                </c:pt>
                <c:pt idx="6757">
                  <c:v>16.000567844935826</c:v>
                </c:pt>
                <c:pt idx="6758">
                  <c:v>16.002943856375559</c:v>
                </c:pt>
                <c:pt idx="6759">
                  <c:v>16.005325317382812</c:v>
                </c:pt>
                <c:pt idx="6760">
                  <c:v>16.007719039916992</c:v>
                </c:pt>
                <c:pt idx="6761">
                  <c:v>16.010096413748606</c:v>
                </c:pt>
                <c:pt idx="6762">
                  <c:v>16.012472425188335</c:v>
                </c:pt>
                <c:pt idx="6763">
                  <c:v>16.014852523803711</c:v>
                </c:pt>
                <c:pt idx="6764">
                  <c:v>16.017235347202845</c:v>
                </c:pt>
                <c:pt idx="6765">
                  <c:v>16.019612721034459</c:v>
                </c:pt>
                <c:pt idx="6766">
                  <c:v>16.021994182041713</c:v>
                </c:pt>
                <c:pt idx="6767">
                  <c:v>16.024372918265207</c:v>
                </c:pt>
                <c:pt idx="6768">
                  <c:v>16.026765278407506</c:v>
                </c:pt>
                <c:pt idx="6769">
                  <c:v>16.029145377022878</c:v>
                </c:pt>
                <c:pt idx="6770">
                  <c:v>16.031518663678849</c:v>
                </c:pt>
                <c:pt idx="6771">
                  <c:v>16.033905574253627</c:v>
                </c:pt>
                <c:pt idx="6772">
                  <c:v>16.036293847220286</c:v>
                </c:pt>
                <c:pt idx="6773">
                  <c:v>16.038661684308732</c:v>
                </c:pt>
                <c:pt idx="6774">
                  <c:v>16.041041782924108</c:v>
                </c:pt>
                <c:pt idx="6775">
                  <c:v>16.043430055890763</c:v>
                </c:pt>
                <c:pt idx="6776">
                  <c:v>16.045806067330496</c:v>
                </c:pt>
                <c:pt idx="6777">
                  <c:v>16.048182078770228</c:v>
                </c:pt>
                <c:pt idx="6778">
                  <c:v>16.050568989345006</c:v>
                </c:pt>
                <c:pt idx="6779">
                  <c:v>16.05295045035226</c:v>
                </c:pt>
                <c:pt idx="6780">
                  <c:v>16.055334636143275</c:v>
                </c:pt>
                <c:pt idx="6781">
                  <c:v>16.057703835623606</c:v>
                </c:pt>
                <c:pt idx="6782">
                  <c:v>16.060088021414622</c:v>
                </c:pt>
                <c:pt idx="6783">
                  <c:v>16.062476294381277</c:v>
                </c:pt>
                <c:pt idx="6784">
                  <c:v>16.064856392996653</c:v>
                </c:pt>
                <c:pt idx="6785">
                  <c:v>16.067228317260742</c:v>
                </c:pt>
                <c:pt idx="6786">
                  <c:v>16.069627489362443</c:v>
                </c:pt>
                <c:pt idx="6787">
                  <c:v>16.07199260166713</c:v>
                </c:pt>
                <c:pt idx="6788">
                  <c:v>16.074376787458146</c:v>
                </c:pt>
                <c:pt idx="6789">
                  <c:v>16.076755523681641</c:v>
                </c:pt>
                <c:pt idx="6790">
                  <c:v>16.079145159040177</c:v>
                </c:pt>
                <c:pt idx="6791">
                  <c:v>16.081527982439312</c:v>
                </c:pt>
                <c:pt idx="6792">
                  <c:v>16.08391080583845</c:v>
                </c:pt>
                <c:pt idx="6793">
                  <c:v>16.086280005318777</c:v>
                </c:pt>
                <c:pt idx="6794">
                  <c:v>16.0886778150286</c:v>
                </c:pt>
                <c:pt idx="6795">
                  <c:v>16.091047014508927</c:v>
                </c:pt>
                <c:pt idx="6796">
                  <c:v>16.093427113124303</c:v>
                </c:pt>
                <c:pt idx="6797">
                  <c:v>16.095804486955913</c:v>
                </c:pt>
                <c:pt idx="6798">
                  <c:v>16.098192759922572</c:v>
                </c:pt>
                <c:pt idx="6799">
                  <c:v>16.100567408970424</c:v>
                </c:pt>
                <c:pt idx="6800">
                  <c:v>16.102946145193918</c:v>
                </c:pt>
                <c:pt idx="6801">
                  <c:v>16.105322156633648</c:v>
                </c:pt>
                <c:pt idx="6802">
                  <c:v>16.107718603951589</c:v>
                </c:pt>
                <c:pt idx="6803">
                  <c:v>16.110085078648158</c:v>
                </c:pt>
                <c:pt idx="6804">
                  <c:v>16.112470626831055</c:v>
                </c:pt>
                <c:pt idx="6805">
                  <c:v>16.114852087838308</c:v>
                </c:pt>
                <c:pt idx="6806">
                  <c:v>16.117244447980607</c:v>
                </c:pt>
                <c:pt idx="6807">
                  <c:v>16.119606835501536</c:v>
                </c:pt>
                <c:pt idx="6808">
                  <c:v>16.122000558035715</c:v>
                </c:pt>
                <c:pt idx="6809">
                  <c:v>16.124382019042969</c:v>
                </c:pt>
                <c:pt idx="6810">
                  <c:v>16.126763480050222</c:v>
                </c:pt>
                <c:pt idx="6811">
                  <c:v>16.12912859235491</c:v>
                </c:pt>
                <c:pt idx="6812">
                  <c:v>16.131519590105327</c:v>
                </c:pt>
                <c:pt idx="6813">
                  <c:v>16.133901051112584</c:v>
                </c:pt>
                <c:pt idx="6814">
                  <c:v>16.1362852369036</c:v>
                </c:pt>
                <c:pt idx="6815">
                  <c:v>16.138659885951451</c:v>
                </c:pt>
                <c:pt idx="6816">
                  <c:v>16.141054970877512</c:v>
                </c:pt>
                <c:pt idx="6817">
                  <c:v>16.143424170357839</c:v>
                </c:pt>
                <c:pt idx="6818">
                  <c:v>16.145808356148855</c:v>
                </c:pt>
                <c:pt idx="6819">
                  <c:v>16.148180280412944</c:v>
                </c:pt>
                <c:pt idx="6820">
                  <c:v>16.150574002947124</c:v>
                </c:pt>
                <c:pt idx="6821">
                  <c:v>16.152959551130021</c:v>
                </c:pt>
                <c:pt idx="6822">
                  <c:v>16.155331475394114</c:v>
                </c:pt>
                <c:pt idx="6823">
                  <c:v>16.157704762050084</c:v>
                </c:pt>
                <c:pt idx="6824">
                  <c:v>16.160099846976145</c:v>
                </c:pt>
                <c:pt idx="6825">
                  <c:v>16.16246632167271</c:v>
                </c:pt>
                <c:pt idx="6826">
                  <c:v>16.164851869855607</c:v>
                </c:pt>
                <c:pt idx="6827">
                  <c:v>16.16722924368722</c:v>
                </c:pt>
                <c:pt idx="6828">
                  <c:v>16.169621603829519</c:v>
                </c:pt>
                <c:pt idx="6829">
                  <c:v>16.171997615269252</c:v>
                </c:pt>
                <c:pt idx="6830">
                  <c:v>16.174374989100865</c:v>
                </c:pt>
                <c:pt idx="6831">
                  <c:v>16.176749638148717</c:v>
                </c:pt>
                <c:pt idx="6832">
                  <c:v>16.179143360682897</c:v>
                </c:pt>
                <c:pt idx="6833">
                  <c:v>16.181523459298269</c:v>
                </c:pt>
                <c:pt idx="6834">
                  <c:v>16.183891296386719</c:v>
                </c:pt>
                <c:pt idx="6835">
                  <c:v>16.186279569353374</c:v>
                </c:pt>
                <c:pt idx="6836">
                  <c:v>16.188667842320033</c:v>
                </c:pt>
                <c:pt idx="6837">
                  <c:v>16.191035679408483</c:v>
                </c:pt>
                <c:pt idx="6838">
                  <c:v>16.193432126726421</c:v>
                </c:pt>
                <c:pt idx="6839">
                  <c:v>16.195814950125559</c:v>
                </c:pt>
                <c:pt idx="6840">
                  <c:v>16.198201860700333</c:v>
                </c:pt>
                <c:pt idx="6841">
                  <c:v>16.20056561061314</c:v>
                </c:pt>
                <c:pt idx="6842">
                  <c:v>16.202949796404155</c:v>
                </c:pt>
                <c:pt idx="6843">
                  <c:v>16.205329895019531</c:v>
                </c:pt>
                <c:pt idx="6844">
                  <c:v>16.20772225516183</c:v>
                </c:pt>
                <c:pt idx="6845">
                  <c:v>16.210091454642161</c:v>
                </c:pt>
                <c:pt idx="6846">
                  <c:v>16.212479727608816</c:v>
                </c:pt>
                <c:pt idx="6847">
                  <c:v>16.214854376656668</c:v>
                </c:pt>
                <c:pt idx="6848">
                  <c:v>16.2172303880964</c:v>
                </c:pt>
                <c:pt idx="6849">
                  <c:v>16.219603674752371</c:v>
                </c:pt>
                <c:pt idx="6850">
                  <c:v>16.221996034894669</c:v>
                </c:pt>
                <c:pt idx="6851">
                  <c:v>16.224381583077566</c:v>
                </c:pt>
                <c:pt idx="6852">
                  <c:v>16.226753507341655</c:v>
                </c:pt>
                <c:pt idx="6853">
                  <c:v>16.229137693132671</c:v>
                </c:pt>
                <c:pt idx="6854">
                  <c:v>16.231523241315568</c:v>
                </c:pt>
                <c:pt idx="6855">
                  <c:v>16.233906064714702</c:v>
                </c:pt>
                <c:pt idx="6856">
                  <c:v>16.236280713762554</c:v>
                </c:pt>
                <c:pt idx="6857">
                  <c:v>16.238656725202286</c:v>
                </c:pt>
                <c:pt idx="6858">
                  <c:v>16.241047722952707</c:v>
                </c:pt>
                <c:pt idx="6859">
                  <c:v>16.24342782156808</c:v>
                </c:pt>
                <c:pt idx="6860">
                  <c:v>16.245806557791575</c:v>
                </c:pt>
                <c:pt idx="6861">
                  <c:v>16.248178482055664</c:v>
                </c:pt>
                <c:pt idx="6862">
                  <c:v>16.250572204589844</c:v>
                </c:pt>
                <c:pt idx="6863">
                  <c:v>16.252952303205216</c:v>
                </c:pt>
                <c:pt idx="6864">
                  <c:v>16.255326952253068</c:v>
                </c:pt>
                <c:pt idx="6865">
                  <c:v>16.257709775652202</c:v>
                </c:pt>
                <c:pt idx="6866">
                  <c:v>16.260099411010742</c:v>
                </c:pt>
                <c:pt idx="6867">
                  <c:v>16.262479509626115</c:v>
                </c:pt>
                <c:pt idx="6868">
                  <c:v>16.264851433890207</c:v>
                </c:pt>
                <c:pt idx="6869">
                  <c:v>16.267243794032506</c:v>
                </c:pt>
                <c:pt idx="6870">
                  <c:v>16.269619805472239</c:v>
                </c:pt>
                <c:pt idx="6871">
                  <c:v>16.271997179303849</c:v>
                </c:pt>
                <c:pt idx="6872">
                  <c:v>16.274363654000418</c:v>
                </c:pt>
                <c:pt idx="6873">
                  <c:v>16.276757376534597</c:v>
                </c:pt>
                <c:pt idx="6874">
                  <c:v>16.279138837541851</c:v>
                </c:pt>
                <c:pt idx="6875">
                  <c:v>16.281514848981583</c:v>
                </c:pt>
                <c:pt idx="6876">
                  <c:v>16.28390039716448</c:v>
                </c:pt>
                <c:pt idx="6877">
                  <c:v>16.286288670131139</c:v>
                </c:pt>
                <c:pt idx="6878">
                  <c:v>16.288661956787109</c:v>
                </c:pt>
                <c:pt idx="6879">
                  <c:v>16.291037968226842</c:v>
                </c:pt>
                <c:pt idx="6880">
                  <c:v>16.293419429234095</c:v>
                </c:pt>
                <c:pt idx="6881">
                  <c:v>16.295811789376394</c:v>
                </c:pt>
                <c:pt idx="6882">
                  <c:v>16.29819188799177</c:v>
                </c:pt>
                <c:pt idx="6883">
                  <c:v>16.300566537039622</c:v>
                </c:pt>
                <c:pt idx="6884">
                  <c:v>16.302946635654994</c:v>
                </c:pt>
                <c:pt idx="6885">
                  <c:v>16.305332183837891</c:v>
                </c:pt>
                <c:pt idx="6886">
                  <c:v>16.307712282453263</c:v>
                </c:pt>
                <c:pt idx="6887">
                  <c:v>16.310091018676758</c:v>
                </c:pt>
                <c:pt idx="6888">
                  <c:v>16.312472479684011</c:v>
                </c:pt>
                <c:pt idx="6889">
                  <c:v>16.31486075265067</c:v>
                </c:pt>
                <c:pt idx="6890">
                  <c:v>16.317240851266043</c:v>
                </c:pt>
                <c:pt idx="6891">
                  <c:v>16.319616862705775</c:v>
                </c:pt>
                <c:pt idx="6892">
                  <c:v>16.322001048496791</c:v>
                </c:pt>
                <c:pt idx="6893">
                  <c:v>16.324387959071569</c:v>
                </c:pt>
                <c:pt idx="6894">
                  <c:v>16.326757158551896</c:v>
                </c:pt>
                <c:pt idx="6895">
                  <c:v>16.329137257167272</c:v>
                </c:pt>
                <c:pt idx="6896">
                  <c:v>16.331522805350168</c:v>
                </c:pt>
                <c:pt idx="6897">
                  <c:v>16.333900179181779</c:v>
                </c:pt>
                <c:pt idx="6898">
                  <c:v>16.336277553013392</c:v>
                </c:pt>
                <c:pt idx="6899">
                  <c:v>16.338663101196289</c:v>
                </c:pt>
                <c:pt idx="6900">
                  <c:v>16.341045924595424</c:v>
                </c:pt>
                <c:pt idx="6901">
                  <c:v>16.343430110386439</c:v>
                </c:pt>
                <c:pt idx="6902">
                  <c:v>16.345800672258648</c:v>
                </c:pt>
                <c:pt idx="6903">
                  <c:v>16.348184858049663</c:v>
                </c:pt>
                <c:pt idx="6904">
                  <c:v>16.350573131016322</c:v>
                </c:pt>
                <c:pt idx="6905">
                  <c:v>16.352953229631694</c:v>
                </c:pt>
                <c:pt idx="6906">
                  <c:v>16.355325153895787</c:v>
                </c:pt>
                <c:pt idx="6907">
                  <c:v>16.357724325997488</c:v>
                </c:pt>
                <c:pt idx="6908">
                  <c:v>16.360088075910294</c:v>
                </c:pt>
                <c:pt idx="6909">
                  <c:v>16.36247226170131</c:v>
                </c:pt>
                <c:pt idx="6910">
                  <c:v>16.364848273141043</c:v>
                </c:pt>
                <c:pt idx="6911">
                  <c:v>16.36723927089146</c:v>
                </c:pt>
                <c:pt idx="6912">
                  <c:v>16.369622094290598</c:v>
                </c:pt>
                <c:pt idx="6913">
                  <c:v>16.372004917689733</c:v>
                </c:pt>
                <c:pt idx="6914">
                  <c:v>16.37437411717006</c:v>
                </c:pt>
                <c:pt idx="6915">
                  <c:v>16.376769202096121</c:v>
                </c:pt>
                <c:pt idx="6916">
                  <c:v>16.37914112636021</c:v>
                </c:pt>
                <c:pt idx="6917">
                  <c:v>16.381519862583705</c:v>
                </c:pt>
                <c:pt idx="6918">
                  <c:v>16.383901323590958</c:v>
                </c:pt>
                <c:pt idx="6919">
                  <c:v>16.386289596557617</c:v>
                </c:pt>
                <c:pt idx="6920">
                  <c:v>16.388660158429825</c:v>
                </c:pt>
                <c:pt idx="6921">
                  <c:v>16.391040257045201</c:v>
                </c:pt>
                <c:pt idx="6922">
                  <c:v>16.393420355660574</c:v>
                </c:pt>
                <c:pt idx="6923">
                  <c:v>16.395815440586635</c:v>
                </c:pt>
                <c:pt idx="6924">
                  <c:v>16.398180552891322</c:v>
                </c:pt>
                <c:pt idx="6925">
                  <c:v>16.400566101074219</c:v>
                </c:pt>
                <c:pt idx="6926">
                  <c:v>16.402947562081472</c:v>
                </c:pt>
                <c:pt idx="6927">
                  <c:v>16.40533855983189</c:v>
                </c:pt>
                <c:pt idx="6928">
                  <c:v>16.407700947352819</c:v>
                </c:pt>
                <c:pt idx="6929">
                  <c:v>16.410094669886998</c:v>
                </c:pt>
                <c:pt idx="6930">
                  <c:v>16.412476130894252</c:v>
                </c:pt>
                <c:pt idx="6931">
                  <c:v>16.414856229509624</c:v>
                </c:pt>
                <c:pt idx="6932">
                  <c:v>16.417225428989955</c:v>
                </c:pt>
                <c:pt idx="6933">
                  <c:v>16.419615064348491</c:v>
                </c:pt>
                <c:pt idx="6934">
                  <c:v>16.421997887747629</c:v>
                </c:pt>
                <c:pt idx="6935">
                  <c:v>16.424382073538645</c:v>
                </c:pt>
                <c:pt idx="6936">
                  <c:v>16.426755360194615</c:v>
                </c:pt>
                <c:pt idx="6937">
                  <c:v>16.429150445120676</c:v>
                </c:pt>
                <c:pt idx="6938">
                  <c:v>16.431522369384766</c:v>
                </c:pt>
                <c:pt idx="6939">
                  <c:v>16.433903830392019</c:v>
                </c:pt>
                <c:pt idx="6940">
                  <c:v>16.43627711704799</c:v>
                </c:pt>
                <c:pt idx="6941">
                  <c:v>16.438670839582169</c:v>
                </c:pt>
                <c:pt idx="6942">
                  <c:v>16.441053662981304</c:v>
                </c:pt>
                <c:pt idx="6943">
                  <c:v>16.443425587245397</c:v>
                </c:pt>
                <c:pt idx="6944">
                  <c:v>16.445800236293248</c:v>
                </c:pt>
                <c:pt idx="6945">
                  <c:v>16.448192596435547</c:v>
                </c:pt>
                <c:pt idx="6946">
                  <c:v>16.450561795915874</c:v>
                </c:pt>
                <c:pt idx="6947">
                  <c:v>16.45294598170689</c:v>
                </c:pt>
                <c:pt idx="6948">
                  <c:v>16.455323355538503</c:v>
                </c:pt>
                <c:pt idx="6949">
                  <c:v>16.457718440464564</c:v>
                </c:pt>
                <c:pt idx="6950">
                  <c:v>16.460094451904297</c:v>
                </c:pt>
                <c:pt idx="6951">
                  <c:v>16.46247046334403</c:v>
                </c:pt>
                <c:pt idx="6952">
                  <c:v>16.464846474783762</c:v>
                </c:pt>
                <c:pt idx="6953">
                  <c:v>16.467240197317942</c:v>
                </c:pt>
                <c:pt idx="6954">
                  <c:v>16.469620295933314</c:v>
                </c:pt>
                <c:pt idx="6955">
                  <c:v>16.471989495413645</c:v>
                </c:pt>
                <c:pt idx="6956">
                  <c:v>16.4743777683803</c:v>
                </c:pt>
                <c:pt idx="6957">
                  <c:v>16.476766041346959</c:v>
                </c:pt>
                <c:pt idx="6958">
                  <c:v>16.479132516043528</c:v>
                </c:pt>
                <c:pt idx="6959">
                  <c:v>16.481527600969585</c:v>
                </c:pt>
                <c:pt idx="6960">
                  <c:v>16.483909061976842</c:v>
                </c:pt>
                <c:pt idx="6961">
                  <c:v>16.486294610159739</c:v>
                </c:pt>
                <c:pt idx="6962">
                  <c:v>16.488659722464426</c:v>
                </c:pt>
                <c:pt idx="6963">
                  <c:v>16.491043908255442</c:v>
                </c:pt>
                <c:pt idx="6964">
                  <c:v>16.493424006870814</c:v>
                </c:pt>
                <c:pt idx="6965">
                  <c:v>16.495816367013113</c:v>
                </c:pt>
                <c:pt idx="6966">
                  <c:v>16.498185566493444</c:v>
                </c:pt>
                <c:pt idx="6967">
                  <c:v>16.500573839460099</c:v>
                </c:pt>
                <c:pt idx="6968">
                  <c:v>16.502949850899832</c:v>
                </c:pt>
                <c:pt idx="6969">
                  <c:v>16.505323137555802</c:v>
                </c:pt>
                <c:pt idx="6970">
                  <c:v>16.507699148995535</c:v>
                </c:pt>
                <c:pt idx="6971">
                  <c:v>16.510090146745952</c:v>
                </c:pt>
                <c:pt idx="6972">
                  <c:v>16.512474332536968</c:v>
                </c:pt>
                <c:pt idx="6973">
                  <c:v>16.514847619192942</c:v>
                </c:pt>
                <c:pt idx="6974">
                  <c:v>16.517230442592076</c:v>
                </c:pt>
                <c:pt idx="6975">
                  <c:v>16.519618715558732</c:v>
                </c:pt>
                <c:pt idx="6976">
                  <c:v>16.521996089390345</c:v>
                </c:pt>
                <c:pt idx="6977">
                  <c:v>16.52437482561384</c:v>
                </c:pt>
                <c:pt idx="6978">
                  <c:v>16.526750837053569</c:v>
                </c:pt>
                <c:pt idx="6979">
                  <c:v>16.52914183480399</c:v>
                </c:pt>
                <c:pt idx="6980">
                  <c:v>16.531521933419363</c:v>
                </c:pt>
                <c:pt idx="6981">
                  <c:v>16.533899307250977</c:v>
                </c:pt>
                <c:pt idx="6982">
                  <c:v>16.536275318690709</c:v>
                </c:pt>
                <c:pt idx="6983">
                  <c:v>16.538667678833008</c:v>
                </c:pt>
                <c:pt idx="6984">
                  <c:v>16.54104777744838</c:v>
                </c:pt>
                <c:pt idx="6985">
                  <c:v>16.543423788888113</c:v>
                </c:pt>
                <c:pt idx="6986">
                  <c:v>16.545805249895366</c:v>
                </c:pt>
                <c:pt idx="6987">
                  <c:v>16.548196247645787</c:v>
                </c:pt>
                <c:pt idx="6988">
                  <c:v>16.550574983869279</c:v>
                </c:pt>
                <c:pt idx="6989">
                  <c:v>16.55294963291713</c:v>
                </c:pt>
                <c:pt idx="6990">
                  <c:v>16.55533926827567</c:v>
                </c:pt>
                <c:pt idx="6991">
                  <c:v>16.557715279715403</c:v>
                </c:pt>
                <c:pt idx="6992">
                  <c:v>16.560092653547013</c:v>
                </c:pt>
                <c:pt idx="6993">
                  <c:v>16.562461853027344</c:v>
                </c:pt>
                <c:pt idx="6994">
                  <c:v>16.564852850777761</c:v>
                </c:pt>
                <c:pt idx="6995">
                  <c:v>16.567234311785015</c:v>
                </c:pt>
                <c:pt idx="6996">
                  <c:v>16.569608960832866</c:v>
                </c:pt>
                <c:pt idx="6997">
                  <c:v>16.571997233799525</c:v>
                </c:pt>
                <c:pt idx="6998">
                  <c:v>16.574381419590541</c:v>
                </c:pt>
                <c:pt idx="6999">
                  <c:v>16.576758793422155</c:v>
                </c:pt>
                <c:pt idx="7000">
                  <c:v>16.579133442470006</c:v>
                </c:pt>
                <c:pt idx="7001">
                  <c:v>16.581518990652903</c:v>
                </c:pt>
                <c:pt idx="7002">
                  <c:v>16.58390998840332</c:v>
                </c:pt>
                <c:pt idx="7003">
                  <c:v>16.586288724626812</c:v>
                </c:pt>
                <c:pt idx="7004">
                  <c:v>16.588664736066544</c:v>
                </c:pt>
                <c:pt idx="7005">
                  <c:v>16.59104483468192</c:v>
                </c:pt>
                <c:pt idx="7006">
                  <c:v>16.593429020472936</c:v>
                </c:pt>
                <c:pt idx="7007">
                  <c:v>16.595803669520787</c:v>
                </c:pt>
                <c:pt idx="7008">
                  <c:v>16.598185130528041</c:v>
                </c:pt>
                <c:pt idx="7009">
                  <c:v>16.600567953927175</c:v>
                </c:pt>
                <c:pt idx="7010">
                  <c:v>16.602954864501953</c:v>
                </c:pt>
                <c:pt idx="7011">
                  <c:v>16.605334963117325</c:v>
                </c:pt>
                <c:pt idx="7012">
                  <c:v>16.607712336948939</c:v>
                </c:pt>
                <c:pt idx="7013">
                  <c:v>16.610095160348074</c:v>
                </c:pt>
                <c:pt idx="7014">
                  <c:v>16.612483433314733</c:v>
                </c:pt>
                <c:pt idx="7015">
                  <c:v>16.61485263279506</c:v>
                </c:pt>
                <c:pt idx="7016">
                  <c:v>16.617231369018555</c:v>
                </c:pt>
                <c:pt idx="7017">
                  <c:v>16.61961964198521</c:v>
                </c:pt>
                <c:pt idx="7018">
                  <c:v>16.621995653424943</c:v>
                </c:pt>
                <c:pt idx="7019">
                  <c:v>16.624374389648438</c:v>
                </c:pt>
                <c:pt idx="7020">
                  <c:v>16.626758575439453</c:v>
                </c:pt>
                <c:pt idx="7021">
                  <c:v>16.629140036446707</c:v>
                </c:pt>
                <c:pt idx="7022">
                  <c:v>16.631522859845841</c:v>
                </c:pt>
                <c:pt idx="7023">
                  <c:v>16.633894784109934</c:v>
                </c:pt>
                <c:pt idx="7024">
                  <c:v>16.63627896990095</c:v>
                </c:pt>
                <c:pt idx="7025">
                  <c:v>16.638667242867605</c:v>
                </c:pt>
                <c:pt idx="7026">
                  <c:v>16.641043254307338</c:v>
                </c:pt>
                <c:pt idx="7027">
                  <c:v>16.643416540963308</c:v>
                </c:pt>
                <c:pt idx="7028">
                  <c:v>16.645815713065012</c:v>
                </c:pt>
                <c:pt idx="7029">
                  <c:v>16.648182187761577</c:v>
                </c:pt>
                <c:pt idx="7030">
                  <c:v>16.650566373552593</c:v>
                </c:pt>
                <c:pt idx="7031">
                  <c:v>16.652942384992325</c:v>
                </c:pt>
                <c:pt idx="7032">
                  <c:v>16.655336107526505</c:v>
                </c:pt>
                <c:pt idx="7033">
                  <c:v>16.65771893092564</c:v>
                </c:pt>
                <c:pt idx="7034">
                  <c:v>16.660099029541016</c:v>
                </c:pt>
                <c:pt idx="7035">
                  <c:v>16.662472316196986</c:v>
                </c:pt>
                <c:pt idx="7036">
                  <c:v>16.664863313947404</c:v>
                </c:pt>
                <c:pt idx="7037">
                  <c:v>16.667236600603374</c:v>
                </c:pt>
                <c:pt idx="7038">
                  <c:v>16.669615336826869</c:v>
                </c:pt>
                <c:pt idx="7039">
                  <c:v>16.671996797834122</c:v>
                </c:pt>
                <c:pt idx="7040">
                  <c:v>16.674385070800781</c:v>
                </c:pt>
                <c:pt idx="7041">
                  <c:v>16.676754270281108</c:v>
                </c:pt>
                <c:pt idx="7042">
                  <c:v>16.679137093680247</c:v>
                </c:pt>
                <c:pt idx="7043">
                  <c:v>16.681513105119976</c:v>
                </c:pt>
                <c:pt idx="7044">
                  <c:v>16.683909552437918</c:v>
                </c:pt>
                <c:pt idx="7045">
                  <c:v>16.686276027134486</c:v>
                </c:pt>
                <c:pt idx="7046">
                  <c:v>16.688661575317383</c:v>
                </c:pt>
                <c:pt idx="7047">
                  <c:v>16.691043036324636</c:v>
                </c:pt>
                <c:pt idx="7048">
                  <c:v>16.693434034075054</c:v>
                </c:pt>
                <c:pt idx="7049">
                  <c:v>16.695799146379741</c:v>
                </c:pt>
                <c:pt idx="7050">
                  <c:v>16.698192868913921</c:v>
                </c:pt>
                <c:pt idx="7051">
                  <c:v>16.700572967529297</c:v>
                </c:pt>
                <c:pt idx="7052">
                  <c:v>16.70295442853655</c:v>
                </c:pt>
                <c:pt idx="7053">
                  <c:v>16.705319540841238</c:v>
                </c:pt>
                <c:pt idx="7054">
                  <c:v>16.707711900983536</c:v>
                </c:pt>
                <c:pt idx="7055">
                  <c:v>16.710094724382671</c:v>
                </c:pt>
                <c:pt idx="7056">
                  <c:v>16.712476185389928</c:v>
                </c:pt>
                <c:pt idx="7057">
                  <c:v>16.71485083443778</c:v>
                </c:pt>
                <c:pt idx="7058">
                  <c:v>16.71724591936384</c:v>
                </c:pt>
                <c:pt idx="7059">
                  <c:v>16.71961784362793</c:v>
                </c:pt>
                <c:pt idx="7060">
                  <c:v>16.722000667027064</c:v>
                </c:pt>
                <c:pt idx="7061">
                  <c:v>16.724371228899273</c:v>
                </c:pt>
                <c:pt idx="7062">
                  <c:v>16.726766313825333</c:v>
                </c:pt>
                <c:pt idx="7063">
                  <c:v>16.729150499616349</c:v>
                </c:pt>
                <c:pt idx="7064">
                  <c:v>16.731521061488561</c:v>
                </c:pt>
                <c:pt idx="7065">
                  <c:v>16.733898435320171</c:v>
                </c:pt>
                <c:pt idx="7066">
                  <c:v>16.736290795462473</c:v>
                </c:pt>
                <c:pt idx="7067">
                  <c:v>16.7386599949428</c:v>
                </c:pt>
                <c:pt idx="7068">
                  <c:v>16.741042818341935</c:v>
                </c:pt>
                <c:pt idx="7069">
                  <c:v>16.743420192173549</c:v>
                </c:pt>
                <c:pt idx="7070">
                  <c:v>16.745815277099609</c:v>
                </c:pt>
                <c:pt idx="7071">
                  <c:v>16.74818856375558</c:v>
                </c:pt>
                <c:pt idx="7072">
                  <c:v>16.750564575195312</c:v>
                </c:pt>
                <c:pt idx="7073">
                  <c:v>16.752939224243164</c:v>
                </c:pt>
                <c:pt idx="7074">
                  <c:v>16.755332946777344</c:v>
                </c:pt>
                <c:pt idx="7075">
                  <c:v>16.757714407784597</c:v>
                </c:pt>
                <c:pt idx="7076">
                  <c:v>16.760082244873047</c:v>
                </c:pt>
                <c:pt idx="7077">
                  <c:v>16.762471880231583</c:v>
                </c:pt>
                <c:pt idx="7078">
                  <c:v>16.76485742841448</c:v>
                </c:pt>
                <c:pt idx="7079">
                  <c:v>16.76722526550293</c:v>
                </c:pt>
                <c:pt idx="7080">
                  <c:v>16.769621712820872</c:v>
                </c:pt>
                <c:pt idx="7081">
                  <c:v>16.772005898611887</c:v>
                </c:pt>
                <c:pt idx="7082">
                  <c:v>16.774387359619141</c:v>
                </c:pt>
                <c:pt idx="7083">
                  <c:v>16.776753834315709</c:v>
                </c:pt>
                <c:pt idx="7084">
                  <c:v>16.779139382498606</c:v>
                </c:pt>
                <c:pt idx="7085">
                  <c:v>16.781520843505859</c:v>
                </c:pt>
                <c:pt idx="7086">
                  <c:v>16.783914566040039</c:v>
                </c:pt>
                <c:pt idx="7087">
                  <c:v>16.786279678344727</c:v>
                </c:pt>
                <c:pt idx="7088">
                  <c:v>16.788666588919504</c:v>
                </c:pt>
                <c:pt idx="7089">
                  <c:v>16.791041237967356</c:v>
                </c:pt>
                <c:pt idx="7090">
                  <c:v>16.793417249407085</c:v>
                </c:pt>
                <c:pt idx="7091">
                  <c:v>16.795793260846818</c:v>
                </c:pt>
                <c:pt idx="7092">
                  <c:v>16.798184258597239</c:v>
                </c:pt>
                <c:pt idx="7093">
                  <c:v>16.800568444388254</c:v>
                </c:pt>
                <c:pt idx="7094">
                  <c:v>16.802941731044225</c:v>
                </c:pt>
                <c:pt idx="7095">
                  <c:v>16.80532591683524</c:v>
                </c:pt>
                <c:pt idx="7096">
                  <c:v>16.807714189801896</c:v>
                </c:pt>
                <c:pt idx="7097">
                  <c:v>16.810092926025391</c:v>
                </c:pt>
                <c:pt idx="7098">
                  <c:v>16.812471662248882</c:v>
                </c:pt>
                <c:pt idx="7099">
                  <c:v>16.814846311296733</c:v>
                </c:pt>
                <c:pt idx="7100">
                  <c:v>16.817238671439036</c:v>
                </c:pt>
                <c:pt idx="7101">
                  <c:v>16.819617407662527</c:v>
                </c:pt>
                <c:pt idx="7102">
                  <c:v>16.821994781494141</c:v>
                </c:pt>
                <c:pt idx="7103">
                  <c:v>16.824368068150111</c:v>
                </c:pt>
                <c:pt idx="7104">
                  <c:v>16.826763153076172</c:v>
                </c:pt>
                <c:pt idx="7105">
                  <c:v>16.829144614083425</c:v>
                </c:pt>
                <c:pt idx="7106">
                  <c:v>16.831519263131277</c:v>
                </c:pt>
                <c:pt idx="7107">
                  <c:v>16.83390072413853</c:v>
                </c:pt>
                <c:pt idx="7108">
                  <c:v>16.836293084280832</c:v>
                </c:pt>
                <c:pt idx="7109">
                  <c:v>16.838667733328684</c:v>
                </c:pt>
                <c:pt idx="7110">
                  <c:v>16.841043744768413</c:v>
                </c:pt>
                <c:pt idx="7111">
                  <c:v>16.843434742518834</c:v>
                </c:pt>
                <c:pt idx="7112">
                  <c:v>16.845810753958567</c:v>
                </c:pt>
                <c:pt idx="7113">
                  <c:v>16.848186765398296</c:v>
                </c:pt>
                <c:pt idx="7114">
                  <c:v>16.850554602486746</c:v>
                </c:pt>
                <c:pt idx="7115">
                  <c:v>16.852949687412806</c:v>
                </c:pt>
                <c:pt idx="7116">
                  <c:v>16.85533114842006</c:v>
                </c:pt>
                <c:pt idx="7117">
                  <c:v>16.85770443507603</c:v>
                </c:pt>
                <c:pt idx="7118">
                  <c:v>16.860092708042689</c:v>
                </c:pt>
                <c:pt idx="7119">
                  <c:v>16.862479618617467</c:v>
                </c:pt>
                <c:pt idx="7120">
                  <c:v>16.8648556300572</c:v>
                </c:pt>
                <c:pt idx="7121">
                  <c:v>16.867227554321289</c:v>
                </c:pt>
                <c:pt idx="7122">
                  <c:v>16.869611740112305</c:v>
                </c:pt>
                <c:pt idx="7123">
                  <c:v>16.872004100254603</c:v>
                </c:pt>
                <c:pt idx="7124">
                  <c:v>16.874381474086217</c:v>
                </c:pt>
                <c:pt idx="7125">
                  <c:v>16.87675748552595</c:v>
                </c:pt>
                <c:pt idx="7126">
                  <c:v>16.879138946533203</c:v>
                </c:pt>
                <c:pt idx="7127">
                  <c:v>16.881521769932338</c:v>
                </c:pt>
                <c:pt idx="7128">
                  <c:v>16.883899143763951</c:v>
                </c:pt>
                <c:pt idx="7129">
                  <c:v>16.886280604771205</c:v>
                </c:pt>
                <c:pt idx="7130">
                  <c:v>16.88866479056222</c:v>
                </c:pt>
                <c:pt idx="7131">
                  <c:v>16.891050338745117</c:v>
                </c:pt>
                <c:pt idx="7132">
                  <c:v>16.89343043736049</c:v>
                </c:pt>
                <c:pt idx="7133">
                  <c:v>16.895806448800222</c:v>
                </c:pt>
                <c:pt idx="7134">
                  <c:v>16.898190634591238</c:v>
                </c:pt>
                <c:pt idx="7135">
                  <c:v>16.900578907557897</c:v>
                </c:pt>
                <c:pt idx="7136">
                  <c:v>16.902948107038224</c:v>
                </c:pt>
                <c:pt idx="7137">
                  <c:v>16.905326843261719</c:v>
                </c:pt>
                <c:pt idx="7138">
                  <c:v>16.907715116228374</c:v>
                </c:pt>
                <c:pt idx="7139">
                  <c:v>16.910088402884348</c:v>
                </c:pt>
                <c:pt idx="7140">
                  <c:v>16.912467139107839</c:v>
                </c:pt>
                <c:pt idx="7141">
                  <c:v>16.914855412074498</c:v>
                </c:pt>
                <c:pt idx="7142">
                  <c:v>16.917236873081752</c:v>
                </c:pt>
                <c:pt idx="7143">
                  <c:v>16.919618334089005</c:v>
                </c:pt>
                <c:pt idx="7144">
                  <c:v>16.921990258353098</c:v>
                </c:pt>
                <c:pt idx="7145">
                  <c:v>16.924374444144114</c:v>
                </c:pt>
                <c:pt idx="7146">
                  <c:v>16.926765441894531</c:v>
                </c:pt>
                <c:pt idx="7147">
                  <c:v>16.929141453334264</c:v>
                </c:pt>
                <c:pt idx="7148">
                  <c:v>16.931516102382115</c:v>
                </c:pt>
                <c:pt idx="7149">
                  <c:v>16.933912549700054</c:v>
                </c:pt>
                <c:pt idx="7150">
                  <c:v>16.936280386788503</c:v>
                </c:pt>
                <c:pt idx="7151">
                  <c:v>16.938661847795757</c:v>
                </c:pt>
                <c:pt idx="7152">
                  <c:v>16.941039221627371</c:v>
                </c:pt>
                <c:pt idx="7153">
                  <c:v>16.943431581769669</c:v>
                </c:pt>
                <c:pt idx="7154">
                  <c:v>16.945813042776926</c:v>
                </c:pt>
                <c:pt idx="7155">
                  <c:v>16.948193141392299</c:v>
                </c:pt>
                <c:pt idx="7156">
                  <c:v>16.950566428048269</c:v>
                </c:pt>
                <c:pt idx="7157">
                  <c:v>16.952957425798687</c:v>
                </c:pt>
                <c:pt idx="7158">
                  <c:v>16.955332074846538</c:v>
                </c:pt>
                <c:pt idx="7159">
                  <c:v>16.957710811070033</c:v>
                </c:pt>
                <c:pt idx="7160">
                  <c:v>16.960092272077286</c:v>
                </c:pt>
                <c:pt idx="7161">
                  <c:v>16.962479182652064</c:v>
                </c:pt>
                <c:pt idx="7162">
                  <c:v>16.964851106916154</c:v>
                </c:pt>
                <c:pt idx="7163">
                  <c:v>16.967232567923411</c:v>
                </c:pt>
                <c:pt idx="7164">
                  <c:v>16.969611304146902</c:v>
                </c:pt>
                <c:pt idx="7165">
                  <c:v>16.972005026681082</c:v>
                </c:pt>
                <c:pt idx="7166">
                  <c:v>16.97437150137765</c:v>
                </c:pt>
                <c:pt idx="7167">
                  <c:v>16.976757049560547</c:v>
                </c:pt>
                <c:pt idx="7168">
                  <c:v>16.979139872959681</c:v>
                </c:pt>
                <c:pt idx="7169">
                  <c:v>16.981529508318218</c:v>
                </c:pt>
                <c:pt idx="7170">
                  <c:v>16.983893258231028</c:v>
                </c:pt>
                <c:pt idx="7171">
                  <c:v>16.986286980765207</c:v>
                </c:pt>
                <c:pt idx="7172">
                  <c:v>16.988668441772461</c:v>
                </c:pt>
                <c:pt idx="7173">
                  <c:v>16.991048540387833</c:v>
                </c:pt>
                <c:pt idx="7174">
                  <c:v>16.993413652692521</c:v>
                </c:pt>
                <c:pt idx="7175">
                  <c:v>16.995806012834819</c:v>
                </c:pt>
                <c:pt idx="7176">
                  <c:v>16.998188836233957</c:v>
                </c:pt>
                <c:pt idx="7177">
                  <c:v>17.000571659633092</c:v>
                </c:pt>
                <c:pt idx="7178">
                  <c:v>17.002946308680944</c:v>
                </c:pt>
                <c:pt idx="7179">
                  <c:v>17.005341393607004</c:v>
                </c:pt>
                <c:pt idx="7180">
                  <c:v>17.007713317871094</c:v>
                </c:pt>
                <c:pt idx="7181">
                  <c:v>17.010096141270228</c:v>
                </c:pt>
                <c:pt idx="7182">
                  <c:v>17.012466703142437</c:v>
                </c:pt>
                <c:pt idx="7183">
                  <c:v>17.014860425676616</c:v>
                </c:pt>
                <c:pt idx="7184">
                  <c:v>17.017243249075754</c:v>
                </c:pt>
                <c:pt idx="7185">
                  <c:v>17.019615173339844</c:v>
                </c:pt>
                <c:pt idx="7186">
                  <c:v>17.021989822387695</c:v>
                </c:pt>
                <c:pt idx="7187">
                  <c:v>17.024382182529994</c:v>
                </c:pt>
                <c:pt idx="7188">
                  <c:v>17.026751382010325</c:v>
                </c:pt>
                <c:pt idx="7189">
                  <c:v>17.029136930193218</c:v>
                </c:pt>
                <c:pt idx="7190">
                  <c:v>17.03151294163295</c:v>
                </c:pt>
                <c:pt idx="7191">
                  <c:v>17.033909388950892</c:v>
                </c:pt>
                <c:pt idx="7192">
                  <c:v>17.036284037998744</c:v>
                </c:pt>
                <c:pt idx="7193">
                  <c:v>17.038661411830358</c:v>
                </c:pt>
                <c:pt idx="7194">
                  <c:v>17.04103742327009</c:v>
                </c:pt>
                <c:pt idx="7195">
                  <c:v>17.04343114580427</c:v>
                </c:pt>
                <c:pt idx="7196">
                  <c:v>17.045809882027761</c:v>
                </c:pt>
                <c:pt idx="7197">
                  <c:v>17.048179081508092</c:v>
                </c:pt>
                <c:pt idx="7198">
                  <c:v>17.050568716866628</c:v>
                </c:pt>
                <c:pt idx="7199">
                  <c:v>17.052954265049525</c:v>
                </c:pt>
                <c:pt idx="7200">
                  <c:v>17.055322102137975</c:v>
                </c:pt>
                <c:pt idx="7201">
                  <c:v>17.057717187064036</c:v>
                </c:pt>
                <c:pt idx="7202">
                  <c:v>17.06010001046317</c:v>
                </c:pt>
                <c:pt idx="7203">
                  <c:v>17.062482833862305</c:v>
                </c:pt>
                <c:pt idx="7204">
                  <c:v>17.064847946166992</c:v>
                </c:pt>
                <c:pt idx="7205">
                  <c:v>17.067233494349889</c:v>
                </c:pt>
                <c:pt idx="7206">
                  <c:v>17.069614955357142</c:v>
                </c:pt>
                <c:pt idx="7207">
                  <c:v>17.072008677891322</c:v>
                </c:pt>
                <c:pt idx="7208">
                  <c:v>17.074375152587891</c:v>
                </c:pt>
                <c:pt idx="7209">
                  <c:v>17.076766150338308</c:v>
                </c:pt>
                <c:pt idx="7210">
                  <c:v>17.079138074602398</c:v>
                </c:pt>
                <c:pt idx="7211">
                  <c:v>17.08151408604213</c:v>
                </c:pt>
                <c:pt idx="7212">
                  <c:v>17.083888735089982</c:v>
                </c:pt>
                <c:pt idx="7213">
                  <c:v>17.08628109523228</c:v>
                </c:pt>
                <c:pt idx="7214">
                  <c:v>17.088666643415177</c:v>
                </c:pt>
                <c:pt idx="7215">
                  <c:v>17.09103856767927</c:v>
                </c:pt>
                <c:pt idx="7216">
                  <c:v>17.093422753470286</c:v>
                </c:pt>
                <c:pt idx="7217">
                  <c:v>17.09580966404506</c:v>
                </c:pt>
                <c:pt idx="7218">
                  <c:v>17.098187037876674</c:v>
                </c:pt>
                <c:pt idx="7219">
                  <c:v>17.100568498883927</c:v>
                </c:pt>
                <c:pt idx="7220">
                  <c:v>17.102941785539898</c:v>
                </c:pt>
                <c:pt idx="7221">
                  <c:v>17.1053341456822</c:v>
                </c:pt>
                <c:pt idx="7222">
                  <c:v>17.107710157121929</c:v>
                </c:pt>
                <c:pt idx="7223">
                  <c:v>17.110091618129186</c:v>
                </c:pt>
                <c:pt idx="7224">
                  <c:v>17.112466267177037</c:v>
                </c:pt>
                <c:pt idx="7225">
                  <c:v>17.114858627319336</c:v>
                </c:pt>
                <c:pt idx="7226">
                  <c:v>17.117238725934708</c:v>
                </c:pt>
                <c:pt idx="7227">
                  <c:v>17.119617462158203</c:v>
                </c:pt>
                <c:pt idx="7228">
                  <c:v>17.121997560773575</c:v>
                </c:pt>
                <c:pt idx="7229">
                  <c:v>17.124391283307755</c:v>
                </c:pt>
                <c:pt idx="7230">
                  <c:v>17.126764569963726</c:v>
                </c:pt>
                <c:pt idx="7231">
                  <c:v>17.129139219011577</c:v>
                </c:pt>
                <c:pt idx="7232">
                  <c:v>17.131530216761998</c:v>
                </c:pt>
                <c:pt idx="7233">
                  <c:v>17.13390486580985</c:v>
                </c:pt>
                <c:pt idx="7234">
                  <c:v>17.136280877249582</c:v>
                </c:pt>
                <c:pt idx="7235">
                  <c:v>17.138648714338029</c:v>
                </c:pt>
                <c:pt idx="7236">
                  <c:v>17.141042436872208</c:v>
                </c:pt>
                <c:pt idx="7237">
                  <c:v>17.143423897879465</c:v>
                </c:pt>
                <c:pt idx="7238">
                  <c:v>17.145798546927317</c:v>
                </c:pt>
                <c:pt idx="7239">
                  <c:v>17.148186819893972</c:v>
                </c:pt>
                <c:pt idx="7240">
                  <c:v>17.15057373046875</c:v>
                </c:pt>
                <c:pt idx="7241">
                  <c:v>17.152949741908483</c:v>
                </c:pt>
                <c:pt idx="7242">
                  <c:v>17.155323028564453</c:v>
                </c:pt>
                <c:pt idx="7243">
                  <c:v>17.157707214355469</c:v>
                </c:pt>
                <c:pt idx="7244">
                  <c:v>17.160098212105886</c:v>
                </c:pt>
                <c:pt idx="7245">
                  <c:v>17.162476948329381</c:v>
                </c:pt>
                <c:pt idx="7246">
                  <c:v>17.164851597377233</c:v>
                </c:pt>
                <c:pt idx="7247">
                  <c:v>17.167235783168248</c:v>
                </c:pt>
                <c:pt idx="7248">
                  <c:v>17.169617244175502</c:v>
                </c:pt>
                <c:pt idx="7249">
                  <c:v>17.171993255615234</c:v>
                </c:pt>
                <c:pt idx="7250">
                  <c:v>17.17437744140625</c:v>
                </c:pt>
                <c:pt idx="7251">
                  <c:v>17.176758902413503</c:v>
                </c:pt>
                <c:pt idx="7252">
                  <c:v>17.179145812988281</c:v>
                </c:pt>
                <c:pt idx="7253">
                  <c:v>17.181525911603654</c:v>
                </c:pt>
                <c:pt idx="7254">
                  <c:v>17.183903285435267</c:v>
                </c:pt>
                <c:pt idx="7255">
                  <c:v>17.186286108834402</c:v>
                </c:pt>
                <c:pt idx="7256">
                  <c:v>17.188671657017299</c:v>
                </c:pt>
                <c:pt idx="7257">
                  <c:v>17.191044943673269</c:v>
                </c:pt>
                <c:pt idx="7258">
                  <c:v>17.193423679896764</c:v>
                </c:pt>
                <c:pt idx="7259">
                  <c:v>17.195811952863419</c:v>
                </c:pt>
                <c:pt idx="7260">
                  <c:v>17.198183877127512</c:v>
                </c:pt>
                <c:pt idx="7261">
                  <c:v>17.200563975742885</c:v>
                </c:pt>
                <c:pt idx="7262">
                  <c:v>17.202950886317662</c:v>
                </c:pt>
                <c:pt idx="7263">
                  <c:v>17.205332347324916</c:v>
                </c:pt>
                <c:pt idx="7264">
                  <c:v>17.207712445940288</c:v>
                </c:pt>
                <c:pt idx="7265">
                  <c:v>17.210084370204381</c:v>
                </c:pt>
                <c:pt idx="7266">
                  <c:v>17.212468555995397</c:v>
                </c:pt>
                <c:pt idx="7267">
                  <c:v>17.214859553745814</c:v>
                </c:pt>
                <c:pt idx="7268">
                  <c:v>17.217235565185547</c:v>
                </c:pt>
                <c:pt idx="7269">
                  <c:v>17.219610214233398</c:v>
                </c:pt>
                <c:pt idx="7270">
                  <c:v>17.222008023943218</c:v>
                </c:pt>
                <c:pt idx="7271">
                  <c:v>17.224374498639786</c:v>
                </c:pt>
                <c:pt idx="7272">
                  <c:v>17.226757322038921</c:v>
                </c:pt>
                <c:pt idx="7273">
                  <c:v>17.229136058262416</c:v>
                </c:pt>
                <c:pt idx="7274">
                  <c:v>17.231529780796595</c:v>
                </c:pt>
                <c:pt idx="7275">
                  <c:v>17.23390851702009</c:v>
                </c:pt>
                <c:pt idx="7276">
                  <c:v>17.236288615635463</c:v>
                </c:pt>
                <c:pt idx="7277">
                  <c:v>17.238664627075195</c:v>
                </c:pt>
                <c:pt idx="7278">
                  <c:v>17.241054262433732</c:v>
                </c:pt>
                <c:pt idx="7279">
                  <c:v>17.243428911481583</c:v>
                </c:pt>
                <c:pt idx="7280">
                  <c:v>17.245804922921316</c:v>
                </c:pt>
                <c:pt idx="7281">
                  <c:v>17.248186383928569</c:v>
                </c:pt>
                <c:pt idx="7282">
                  <c:v>17.250576019287109</c:v>
                </c:pt>
                <c:pt idx="7283">
                  <c:v>17.252946581159318</c:v>
                </c:pt>
                <c:pt idx="7284">
                  <c:v>17.255326679774694</c:v>
                </c:pt>
                <c:pt idx="7285">
                  <c:v>17.257706778390066</c:v>
                </c:pt>
                <c:pt idx="7286">
                  <c:v>17.260100500924246</c:v>
                </c:pt>
                <c:pt idx="7287">
                  <c:v>17.262465613228933</c:v>
                </c:pt>
                <c:pt idx="7288">
                  <c:v>17.264852523803711</c:v>
                </c:pt>
                <c:pt idx="7289">
                  <c:v>17.267233984810964</c:v>
                </c:pt>
                <c:pt idx="7290">
                  <c:v>17.269623620169504</c:v>
                </c:pt>
                <c:pt idx="7291">
                  <c:v>17.271987370082311</c:v>
                </c:pt>
                <c:pt idx="7292">
                  <c:v>17.274382455008372</c:v>
                </c:pt>
                <c:pt idx="7293">
                  <c:v>17.276763916015625</c:v>
                </c:pt>
                <c:pt idx="7294">
                  <c:v>17.279144014630997</c:v>
                </c:pt>
                <c:pt idx="7295">
                  <c:v>17.281507764543804</c:v>
                </c:pt>
                <c:pt idx="7296">
                  <c:v>17.283901487077983</c:v>
                </c:pt>
                <c:pt idx="7297">
                  <c:v>17.28628294808524</c:v>
                </c:pt>
                <c:pt idx="7298">
                  <c:v>17.288664409092494</c:v>
                </c:pt>
                <c:pt idx="7299">
                  <c:v>17.291039058140345</c:v>
                </c:pt>
                <c:pt idx="7300">
                  <c:v>17.293434143066406</c:v>
                </c:pt>
                <c:pt idx="7301">
                  <c:v>17.295804704938615</c:v>
                </c:pt>
                <c:pt idx="7302">
                  <c:v>17.298187528337749</c:v>
                </c:pt>
                <c:pt idx="7303">
                  <c:v>17.300559452601842</c:v>
                </c:pt>
                <c:pt idx="7304">
                  <c:v>17.30295589991978</c:v>
                </c:pt>
                <c:pt idx="7305">
                  <c:v>17.305338723318918</c:v>
                </c:pt>
                <c:pt idx="7306">
                  <c:v>17.307709285191127</c:v>
                </c:pt>
                <c:pt idx="7307">
                  <c:v>17.310083934238978</c:v>
                </c:pt>
                <c:pt idx="7308">
                  <c:v>17.31248038155692</c:v>
                </c:pt>
                <c:pt idx="7309">
                  <c:v>17.314848218645366</c:v>
                </c:pt>
                <c:pt idx="7310">
                  <c:v>17.317233766828263</c:v>
                </c:pt>
                <c:pt idx="7311">
                  <c:v>17.319608415876115</c:v>
                </c:pt>
                <c:pt idx="7312">
                  <c:v>17.322003500802175</c:v>
                </c:pt>
                <c:pt idx="7313">
                  <c:v>17.324378149850027</c:v>
                </c:pt>
                <c:pt idx="7314">
                  <c:v>17.326756886073522</c:v>
                </c:pt>
                <c:pt idx="7315">
                  <c:v>17.329132897513254</c:v>
                </c:pt>
                <c:pt idx="7316">
                  <c:v>17.331525257655553</c:v>
                </c:pt>
                <c:pt idx="7317">
                  <c:v>17.333905356270925</c:v>
                </c:pt>
                <c:pt idx="7318">
                  <c:v>17.336273193359375</c:v>
                </c:pt>
                <c:pt idx="7319">
                  <c:v>17.33866146632603</c:v>
                </c:pt>
                <c:pt idx="7320">
                  <c:v>17.341049739292689</c:v>
                </c:pt>
                <c:pt idx="7321">
                  <c:v>17.343417576381139</c:v>
                </c:pt>
                <c:pt idx="7322">
                  <c:v>17.3458126613072</c:v>
                </c:pt>
                <c:pt idx="7323">
                  <c:v>17.348195484706334</c:v>
                </c:pt>
                <c:pt idx="7324">
                  <c:v>17.350581032889231</c:v>
                </c:pt>
                <c:pt idx="7325">
                  <c:v>17.352947507585796</c:v>
                </c:pt>
                <c:pt idx="7326">
                  <c:v>17.355331693376812</c:v>
                </c:pt>
                <c:pt idx="7327">
                  <c:v>17.357711791992188</c:v>
                </c:pt>
                <c:pt idx="7328">
                  <c:v>17.360104152134486</c:v>
                </c:pt>
                <c:pt idx="7329">
                  <c:v>17.362471989222936</c:v>
                </c:pt>
                <c:pt idx="7330">
                  <c:v>17.364861624581472</c:v>
                </c:pt>
                <c:pt idx="7331">
                  <c:v>17.367236273629324</c:v>
                </c:pt>
                <c:pt idx="7332">
                  <c:v>17.369610922677175</c:v>
                </c:pt>
                <c:pt idx="7333">
                  <c:v>17.371985571725027</c:v>
                </c:pt>
                <c:pt idx="7334">
                  <c:v>17.374377931867325</c:v>
                </c:pt>
                <c:pt idx="7335">
                  <c:v>17.37676075526646</c:v>
                </c:pt>
                <c:pt idx="7336">
                  <c:v>17.379134041922434</c:v>
                </c:pt>
                <c:pt idx="7337">
                  <c:v>17.38151822771345</c:v>
                </c:pt>
                <c:pt idx="7338">
                  <c:v>17.383903775896343</c:v>
                </c:pt>
                <c:pt idx="7339">
                  <c:v>17.386281149727957</c:v>
                </c:pt>
                <c:pt idx="7340">
                  <c:v>17.388663973127091</c:v>
                </c:pt>
                <c:pt idx="7341">
                  <c:v>17.391037259783062</c:v>
                </c:pt>
                <c:pt idx="7342">
                  <c:v>17.393429619925364</c:v>
                </c:pt>
                <c:pt idx="7343">
                  <c:v>17.395808356148855</c:v>
                </c:pt>
                <c:pt idx="7344">
                  <c:v>17.398185729980469</c:v>
                </c:pt>
                <c:pt idx="7345">
                  <c:v>17.400561741420201</c:v>
                </c:pt>
                <c:pt idx="7346">
                  <c:v>17.402952739170619</c:v>
                </c:pt>
                <c:pt idx="7347">
                  <c:v>17.405331475394114</c:v>
                </c:pt>
                <c:pt idx="7348">
                  <c:v>17.407711574009486</c:v>
                </c:pt>
                <c:pt idx="7349">
                  <c:v>17.410090310232981</c:v>
                </c:pt>
                <c:pt idx="7350">
                  <c:v>17.412486757550919</c:v>
                </c:pt>
                <c:pt idx="7351">
                  <c:v>17.414858681815012</c:v>
                </c:pt>
                <c:pt idx="7352">
                  <c:v>17.417233330862864</c:v>
                </c:pt>
                <c:pt idx="7353">
                  <c:v>17.419625691005162</c:v>
                </c:pt>
                <c:pt idx="7354">
                  <c:v>17.422001702444895</c:v>
                </c:pt>
                <c:pt idx="7355">
                  <c:v>17.424376351492747</c:v>
                </c:pt>
                <c:pt idx="7356">
                  <c:v>17.426745550973074</c:v>
                </c:pt>
                <c:pt idx="7357">
                  <c:v>17.429137911115372</c:v>
                </c:pt>
                <c:pt idx="7358">
                  <c:v>17.431523459298269</c:v>
                </c:pt>
                <c:pt idx="7359">
                  <c:v>17.43389674595424</c:v>
                </c:pt>
                <c:pt idx="7360">
                  <c:v>17.436285018920898</c:v>
                </c:pt>
                <c:pt idx="7361">
                  <c:v>17.438667842320033</c:v>
                </c:pt>
                <c:pt idx="7362">
                  <c:v>17.441045216151647</c:v>
                </c:pt>
                <c:pt idx="7363">
                  <c:v>17.443414415631974</c:v>
                </c:pt>
                <c:pt idx="7364">
                  <c:v>17.445804050990514</c:v>
                </c:pt>
                <c:pt idx="7365">
                  <c:v>17.44819368634905</c:v>
                </c:pt>
                <c:pt idx="7366">
                  <c:v>17.450572422572545</c:v>
                </c:pt>
                <c:pt idx="7367">
                  <c:v>17.452947071620397</c:v>
                </c:pt>
                <c:pt idx="7368">
                  <c:v>17.455329895019531</c:v>
                </c:pt>
                <c:pt idx="7369">
                  <c:v>17.457712718418666</c:v>
                </c:pt>
                <c:pt idx="7370">
                  <c:v>17.46009009225028</c:v>
                </c:pt>
                <c:pt idx="7371">
                  <c:v>17.462474278041295</c:v>
                </c:pt>
                <c:pt idx="7372">
                  <c:v>17.464855739048549</c:v>
                </c:pt>
                <c:pt idx="7373">
                  <c:v>17.467239924839564</c:v>
                </c:pt>
                <c:pt idx="7374">
                  <c:v>17.469622748238699</c:v>
                </c:pt>
                <c:pt idx="7375">
                  <c:v>17.47199739728655</c:v>
                </c:pt>
                <c:pt idx="7376">
                  <c:v>17.474381583077566</c:v>
                </c:pt>
                <c:pt idx="7377">
                  <c:v>17.476768493652344</c:v>
                </c:pt>
                <c:pt idx="7378">
                  <c:v>17.479139055524552</c:v>
                </c:pt>
                <c:pt idx="7379">
                  <c:v>17.481520516531809</c:v>
                </c:pt>
                <c:pt idx="7380">
                  <c:v>17.483907427106583</c:v>
                </c:pt>
                <c:pt idx="7381">
                  <c:v>17.486277988978795</c:v>
                </c:pt>
                <c:pt idx="7382">
                  <c:v>17.488658087594168</c:v>
                </c:pt>
                <c:pt idx="7383">
                  <c:v>17.491047722952707</c:v>
                </c:pt>
                <c:pt idx="7384">
                  <c:v>17.493426459176199</c:v>
                </c:pt>
                <c:pt idx="7385">
                  <c:v>17.495806557791575</c:v>
                </c:pt>
                <c:pt idx="7386">
                  <c:v>17.498183931623185</c:v>
                </c:pt>
                <c:pt idx="7387">
                  <c:v>17.500566755022319</c:v>
                </c:pt>
                <c:pt idx="7388">
                  <c:v>17.502956390380859</c:v>
                </c:pt>
                <c:pt idx="7389">
                  <c:v>17.505331039428711</c:v>
                </c:pt>
                <c:pt idx="7390">
                  <c:v>17.507707050868444</c:v>
                </c:pt>
                <c:pt idx="7391">
                  <c:v>17.510103498186382</c:v>
                </c:pt>
                <c:pt idx="7392">
                  <c:v>17.51246997288295</c:v>
                </c:pt>
                <c:pt idx="7393">
                  <c:v>17.514851433890207</c:v>
                </c:pt>
                <c:pt idx="7394">
                  <c:v>17.517228807721818</c:v>
                </c:pt>
                <c:pt idx="7395">
                  <c:v>17.519622530255997</c:v>
                </c:pt>
                <c:pt idx="7396">
                  <c:v>17.522002628871373</c:v>
                </c:pt>
                <c:pt idx="7397">
                  <c:v>17.524382727486746</c:v>
                </c:pt>
                <c:pt idx="7398">
                  <c:v>17.526758738926478</c:v>
                </c:pt>
                <c:pt idx="7399">
                  <c:v>17.529144287109375</c:v>
                </c:pt>
                <c:pt idx="7400">
                  <c:v>17.531523023332866</c:v>
                </c:pt>
                <c:pt idx="7401">
                  <c:v>17.53390039716448</c:v>
                </c:pt>
                <c:pt idx="7402">
                  <c:v>17.536281858171733</c:v>
                </c:pt>
                <c:pt idx="7403">
                  <c:v>17.538671493530273</c:v>
                </c:pt>
                <c:pt idx="7404">
                  <c:v>17.541039330618723</c:v>
                </c:pt>
                <c:pt idx="7405">
                  <c:v>17.543422154017858</c:v>
                </c:pt>
                <c:pt idx="7406">
                  <c:v>17.54580225263323</c:v>
                </c:pt>
                <c:pt idx="7407">
                  <c:v>17.548194612775529</c:v>
                </c:pt>
                <c:pt idx="7408">
                  <c:v>17.550561087472097</c:v>
                </c:pt>
                <c:pt idx="7409">
                  <c:v>17.552947998046875</c:v>
                </c:pt>
                <c:pt idx="7410">
                  <c:v>17.555328096662247</c:v>
                </c:pt>
                <c:pt idx="7411">
                  <c:v>17.557716369628906</c:v>
                </c:pt>
                <c:pt idx="7412">
                  <c:v>17.560081481933594</c:v>
                </c:pt>
                <c:pt idx="7413">
                  <c:v>17.562477929251536</c:v>
                </c:pt>
                <c:pt idx="7414">
                  <c:v>17.564858027866908</c:v>
                </c:pt>
                <c:pt idx="7415">
                  <c:v>17.567239488874161</c:v>
                </c:pt>
                <c:pt idx="7416">
                  <c:v>17.56960187639509</c:v>
                </c:pt>
                <c:pt idx="7417">
                  <c:v>17.571998323713029</c:v>
                </c:pt>
                <c:pt idx="7418">
                  <c:v>17.574381147112163</c:v>
                </c:pt>
                <c:pt idx="7419">
                  <c:v>17.57676260811942</c:v>
                </c:pt>
                <c:pt idx="7420">
                  <c:v>17.579137257167272</c:v>
                </c:pt>
                <c:pt idx="7421">
                  <c:v>17.581530979701451</c:v>
                </c:pt>
                <c:pt idx="7422">
                  <c:v>17.58390154157366</c:v>
                </c:pt>
                <c:pt idx="7423">
                  <c:v>17.586284364972794</c:v>
                </c:pt>
                <c:pt idx="7424">
                  <c:v>17.588656289236887</c:v>
                </c:pt>
                <c:pt idx="7425">
                  <c:v>17.591054098946707</c:v>
                </c:pt>
                <c:pt idx="7426">
                  <c:v>17.59343147277832</c:v>
                </c:pt>
                <c:pt idx="7427">
                  <c:v>17.595806121826172</c:v>
                </c:pt>
                <c:pt idx="7428">
                  <c:v>17.598179408482142</c:v>
                </c:pt>
                <c:pt idx="7429">
                  <c:v>17.600575855800084</c:v>
                </c:pt>
                <c:pt idx="7430">
                  <c:v>17.602942330496653</c:v>
                </c:pt>
                <c:pt idx="7431">
                  <c:v>17.605327878679546</c:v>
                </c:pt>
                <c:pt idx="7432">
                  <c:v>17.607703890119279</c:v>
                </c:pt>
                <c:pt idx="7433">
                  <c:v>17.61010033743722</c:v>
                </c:pt>
                <c:pt idx="7434">
                  <c:v>17.612474986485072</c:v>
                </c:pt>
                <c:pt idx="7435">
                  <c:v>17.614850997924805</c:v>
                </c:pt>
                <c:pt idx="7436">
                  <c:v>17.617229734148296</c:v>
                </c:pt>
                <c:pt idx="7437">
                  <c:v>17.619622094290598</c:v>
                </c:pt>
                <c:pt idx="7438">
                  <c:v>17.62200219290597</c:v>
                </c:pt>
                <c:pt idx="7439">
                  <c:v>17.624371392386301</c:v>
                </c:pt>
                <c:pt idx="7440">
                  <c:v>17.626759665352957</c:v>
                </c:pt>
                <c:pt idx="7441">
                  <c:v>17.629145213535853</c:v>
                </c:pt>
                <c:pt idx="7442">
                  <c:v>17.631513050624303</c:v>
                </c:pt>
                <c:pt idx="7443">
                  <c:v>17.633906773158483</c:v>
                </c:pt>
                <c:pt idx="7444">
                  <c:v>17.636289596557617</c:v>
                </c:pt>
                <c:pt idx="7445">
                  <c:v>17.638675144740514</c:v>
                </c:pt>
                <c:pt idx="7446">
                  <c:v>17.64103889465332</c:v>
                </c:pt>
                <c:pt idx="7447">
                  <c:v>17.643424442836217</c:v>
                </c:pt>
                <c:pt idx="7448">
                  <c:v>17.645807266235352</c:v>
                </c:pt>
                <c:pt idx="7449">
                  <c:v>17.64819962637765</c:v>
                </c:pt>
                <c:pt idx="7450">
                  <c:v>17.650564738682338</c:v>
                </c:pt>
                <c:pt idx="7451">
                  <c:v>17.652955736432755</c:v>
                </c:pt>
                <c:pt idx="7452">
                  <c:v>17.655327660696848</c:v>
                </c:pt>
                <c:pt idx="7453">
                  <c:v>17.6577023097447</c:v>
                </c:pt>
                <c:pt idx="7454">
                  <c:v>17.660081045968191</c:v>
                </c:pt>
                <c:pt idx="7455">
                  <c:v>17.662472043718608</c:v>
                </c:pt>
                <c:pt idx="7456">
                  <c:v>17.664856229509624</c:v>
                </c:pt>
                <c:pt idx="7457">
                  <c:v>17.667229516165598</c:v>
                </c:pt>
                <c:pt idx="7458">
                  <c:v>17.669610977172852</c:v>
                </c:pt>
                <c:pt idx="7459">
                  <c:v>17.672000612531388</c:v>
                </c:pt>
                <c:pt idx="7460">
                  <c:v>17.674373899187358</c:v>
                </c:pt>
                <c:pt idx="7461">
                  <c:v>17.676759447370255</c:v>
                </c:pt>
                <c:pt idx="7462">
                  <c:v>17.679130009242467</c:v>
                </c:pt>
                <c:pt idx="7463">
                  <c:v>17.681526456560405</c:v>
                </c:pt>
                <c:pt idx="7464">
                  <c:v>17.683902468000138</c:v>
                </c:pt>
                <c:pt idx="7465">
                  <c:v>17.686281204223633</c:v>
                </c:pt>
                <c:pt idx="7466">
                  <c:v>17.688657215663365</c:v>
                </c:pt>
                <c:pt idx="7467">
                  <c:v>17.691049575805664</c:v>
                </c:pt>
                <c:pt idx="7468">
                  <c:v>17.693426949637278</c:v>
                </c:pt>
                <c:pt idx="7469">
                  <c:v>17.695805685860769</c:v>
                </c:pt>
                <c:pt idx="7470">
                  <c:v>17.698185784476145</c:v>
                </c:pt>
                <c:pt idx="7471">
                  <c:v>17.700583594185964</c:v>
                </c:pt>
                <c:pt idx="7472">
                  <c:v>17.702951431274414</c:v>
                </c:pt>
                <c:pt idx="7473">
                  <c:v>17.705331529889786</c:v>
                </c:pt>
                <c:pt idx="7474">
                  <c:v>17.707721165248326</c:v>
                </c:pt>
                <c:pt idx="7475">
                  <c:v>17.710095814296178</c:v>
                </c:pt>
                <c:pt idx="7476">
                  <c:v>17.712469100952148</c:v>
                </c:pt>
                <c:pt idx="7477">
                  <c:v>17.714839662824357</c:v>
                </c:pt>
                <c:pt idx="7478">
                  <c:v>17.717232022966655</c:v>
                </c:pt>
                <c:pt idx="7479">
                  <c:v>17.719617571149552</c:v>
                </c:pt>
                <c:pt idx="7480">
                  <c:v>17.721989495413645</c:v>
                </c:pt>
                <c:pt idx="7481">
                  <c:v>17.724380493164062</c:v>
                </c:pt>
                <c:pt idx="7482">
                  <c:v>17.726764678955078</c:v>
                </c:pt>
                <c:pt idx="7483">
                  <c:v>17.729142052786692</c:v>
                </c:pt>
                <c:pt idx="7484">
                  <c:v>17.7315126146589</c:v>
                </c:pt>
                <c:pt idx="7485">
                  <c:v>17.733902250017437</c:v>
                </c:pt>
                <c:pt idx="7486">
                  <c:v>17.736289160592214</c:v>
                </c:pt>
                <c:pt idx="7487">
                  <c:v>17.73866925920759</c:v>
                </c:pt>
                <c:pt idx="7488">
                  <c:v>17.741043908255442</c:v>
                </c:pt>
                <c:pt idx="7489">
                  <c:v>17.743428094046457</c:v>
                </c:pt>
                <c:pt idx="7490">
                  <c:v>17.74580819266183</c:v>
                </c:pt>
                <c:pt idx="7491">
                  <c:v>17.748185566493444</c:v>
                </c:pt>
                <c:pt idx="7492">
                  <c:v>17.750568389892578</c:v>
                </c:pt>
                <c:pt idx="7493">
                  <c:v>17.752952575683594</c:v>
                </c:pt>
                <c:pt idx="7494">
                  <c:v>17.755336761474609</c:v>
                </c:pt>
                <c:pt idx="7495">
                  <c:v>17.757716860089982</c:v>
                </c:pt>
                <c:pt idx="7496">
                  <c:v>17.760094233921595</c:v>
                </c:pt>
                <c:pt idx="7497">
                  <c:v>17.76247705732073</c:v>
                </c:pt>
                <c:pt idx="7498">
                  <c:v>17.764863967895508</c:v>
                </c:pt>
                <c:pt idx="7499">
                  <c:v>17.767234529767716</c:v>
                </c:pt>
                <c:pt idx="7500">
                  <c:v>17.769613265991211</c:v>
                </c:pt>
                <c:pt idx="7501">
                  <c:v>17.772002901349747</c:v>
                </c:pt>
                <c:pt idx="7502">
                  <c:v>17.774372100830078</c:v>
                </c:pt>
                <c:pt idx="7503">
                  <c:v>17.776753561837332</c:v>
                </c:pt>
                <c:pt idx="7504">
                  <c:v>17.779143197195872</c:v>
                </c:pt>
                <c:pt idx="7505">
                  <c:v>17.781523295811244</c:v>
                </c:pt>
                <c:pt idx="7506">
                  <c:v>17.783899307250977</c:v>
                </c:pt>
                <c:pt idx="7507">
                  <c:v>17.786275318690709</c:v>
                </c:pt>
                <c:pt idx="7508">
                  <c:v>17.788658142089844</c:v>
                </c:pt>
                <c:pt idx="7509">
                  <c:v>17.791050502232142</c:v>
                </c:pt>
                <c:pt idx="7510">
                  <c:v>17.793423788888113</c:v>
                </c:pt>
                <c:pt idx="7511">
                  <c:v>17.795799800327845</c:v>
                </c:pt>
                <c:pt idx="7512">
                  <c:v>17.798196247645787</c:v>
                </c:pt>
                <c:pt idx="7513">
                  <c:v>17.800565447126115</c:v>
                </c:pt>
                <c:pt idx="7514">
                  <c:v>17.80294554574149</c:v>
                </c:pt>
                <c:pt idx="7515">
                  <c:v>17.805325644356863</c:v>
                </c:pt>
                <c:pt idx="7516">
                  <c:v>17.807719366891043</c:v>
                </c:pt>
                <c:pt idx="7517">
                  <c:v>17.810099465506418</c:v>
                </c:pt>
                <c:pt idx="7518">
                  <c:v>17.81247820172991</c:v>
                </c:pt>
                <c:pt idx="7519">
                  <c:v>17.814855575561523</c:v>
                </c:pt>
                <c:pt idx="7520">
                  <c:v>17.817242486136301</c:v>
                </c:pt>
                <c:pt idx="7521">
                  <c:v>17.81961849757603</c:v>
                </c:pt>
                <c:pt idx="7522">
                  <c:v>17.821994509015763</c:v>
                </c:pt>
                <c:pt idx="7523">
                  <c:v>17.824377332414898</c:v>
                </c:pt>
                <c:pt idx="7524">
                  <c:v>17.826766967773438</c:v>
                </c:pt>
                <c:pt idx="7525">
                  <c:v>17.829134804861887</c:v>
                </c:pt>
                <c:pt idx="7526">
                  <c:v>17.831513541085378</c:v>
                </c:pt>
                <c:pt idx="7527">
                  <c:v>17.833899089268275</c:v>
                </c:pt>
                <c:pt idx="7528">
                  <c:v>17.836287362234934</c:v>
                </c:pt>
                <c:pt idx="7529">
                  <c:v>17.83865519932338</c:v>
                </c:pt>
                <c:pt idx="7530">
                  <c:v>17.841043472290039</c:v>
                </c:pt>
                <c:pt idx="7531">
                  <c:v>17.843423570905411</c:v>
                </c:pt>
                <c:pt idx="7532">
                  <c:v>17.845813206263951</c:v>
                </c:pt>
                <c:pt idx="7533">
                  <c:v>17.848178318568639</c:v>
                </c:pt>
                <c:pt idx="7534">
                  <c:v>17.850574765886577</c:v>
                </c:pt>
                <c:pt idx="7535">
                  <c:v>17.852954864501953</c:v>
                </c:pt>
                <c:pt idx="7536">
                  <c:v>17.855336325509207</c:v>
                </c:pt>
                <c:pt idx="7537">
                  <c:v>17.857700075422013</c:v>
                </c:pt>
                <c:pt idx="7538">
                  <c:v>17.860095160348074</c:v>
                </c:pt>
                <c:pt idx="7539">
                  <c:v>17.86247525896345</c:v>
                </c:pt>
                <c:pt idx="7540">
                  <c:v>17.864855357578822</c:v>
                </c:pt>
                <c:pt idx="7541">
                  <c:v>17.867231369018555</c:v>
                </c:pt>
                <c:pt idx="7542">
                  <c:v>17.869626453944615</c:v>
                </c:pt>
                <c:pt idx="7543">
                  <c:v>17.871997015816824</c:v>
                </c:pt>
                <c:pt idx="7544">
                  <c:v>17.874378476824077</c:v>
                </c:pt>
                <c:pt idx="7545">
                  <c:v>17.87675040108817</c:v>
                </c:pt>
                <c:pt idx="7546">
                  <c:v>17.879149573189871</c:v>
                </c:pt>
                <c:pt idx="7547">
                  <c:v>17.881529671805247</c:v>
                </c:pt>
                <c:pt idx="7548">
                  <c:v>17.883905683244976</c:v>
                </c:pt>
                <c:pt idx="7549">
                  <c:v>17.886274882725306</c:v>
                </c:pt>
                <c:pt idx="7550">
                  <c:v>17.888671330043248</c:v>
                </c:pt>
                <c:pt idx="7551">
                  <c:v>17.891036442347936</c:v>
                </c:pt>
                <c:pt idx="7552">
                  <c:v>17.893424715314591</c:v>
                </c:pt>
                <c:pt idx="7553">
                  <c:v>17.895802089146205</c:v>
                </c:pt>
                <c:pt idx="7554">
                  <c:v>17.898195811680385</c:v>
                </c:pt>
                <c:pt idx="7555">
                  <c:v>17.900567735944474</c:v>
                </c:pt>
                <c:pt idx="7556">
                  <c:v>17.902945109776088</c:v>
                </c:pt>
                <c:pt idx="7557">
                  <c:v>17.905323845999582</c:v>
                </c:pt>
                <c:pt idx="7558">
                  <c:v>17.90771484375</c:v>
                </c:pt>
                <c:pt idx="7559">
                  <c:v>17.910094942365372</c:v>
                </c:pt>
                <c:pt idx="7560">
                  <c:v>17.912462779453822</c:v>
                </c:pt>
                <c:pt idx="7561">
                  <c:v>17.91485377720424</c:v>
                </c:pt>
                <c:pt idx="7562">
                  <c:v>17.917239325387136</c:v>
                </c:pt>
                <c:pt idx="7563">
                  <c:v>17.919608524867467</c:v>
                </c:pt>
                <c:pt idx="7564">
                  <c:v>17.922002247401647</c:v>
                </c:pt>
                <c:pt idx="7565">
                  <c:v>17.924385070800781</c:v>
                </c:pt>
                <c:pt idx="7566">
                  <c:v>17.926769256591797</c:v>
                </c:pt>
                <c:pt idx="7567">
                  <c:v>17.929135731288365</c:v>
                </c:pt>
                <c:pt idx="7568">
                  <c:v>17.931521279471262</c:v>
                </c:pt>
                <c:pt idx="7569">
                  <c:v>17.933904102870397</c:v>
                </c:pt>
                <c:pt idx="7570">
                  <c:v>17.936293738228933</c:v>
                </c:pt>
                <c:pt idx="7571">
                  <c:v>17.938660212925502</c:v>
                </c:pt>
                <c:pt idx="7572">
                  <c:v>17.941049848284038</c:v>
                </c:pt>
                <c:pt idx="7573">
                  <c:v>17.943423134940012</c:v>
                </c:pt>
                <c:pt idx="7574">
                  <c:v>17.945799146379741</c:v>
                </c:pt>
                <c:pt idx="7575">
                  <c:v>17.948176520211355</c:v>
                </c:pt>
                <c:pt idx="7576">
                  <c:v>17.950568880353654</c:v>
                </c:pt>
                <c:pt idx="7577">
                  <c:v>17.952950341360911</c:v>
                </c:pt>
                <c:pt idx="7578">
                  <c:v>17.955323628016881</c:v>
                </c:pt>
                <c:pt idx="7579">
                  <c:v>17.957707813807897</c:v>
                </c:pt>
                <c:pt idx="7580">
                  <c:v>17.960097449166433</c:v>
                </c:pt>
                <c:pt idx="7581">
                  <c:v>17.962472098214285</c:v>
                </c:pt>
                <c:pt idx="7582">
                  <c:v>17.9648562840053</c:v>
                </c:pt>
                <c:pt idx="7583">
                  <c:v>17.96722820826939</c:v>
                </c:pt>
                <c:pt idx="7584">
                  <c:v>17.969620568411692</c:v>
                </c:pt>
                <c:pt idx="7585">
                  <c:v>17.971997942243302</c:v>
                </c:pt>
                <c:pt idx="7586">
                  <c:v>17.974375316074916</c:v>
                </c:pt>
                <c:pt idx="7587">
                  <c:v>17.97675268990653</c:v>
                </c:pt>
                <c:pt idx="7588">
                  <c:v>17.979143687656947</c:v>
                </c:pt>
                <c:pt idx="7589">
                  <c:v>17.98151969909668</c:v>
                </c:pt>
                <c:pt idx="7590">
                  <c:v>17.983902522495814</c:v>
                </c:pt>
                <c:pt idx="7591">
                  <c:v>17.986279896327428</c:v>
                </c:pt>
                <c:pt idx="7592">
                  <c:v>17.988679068429128</c:v>
                </c:pt>
                <c:pt idx="7593">
                  <c:v>17.991046905517578</c:v>
                </c:pt>
                <c:pt idx="7594">
                  <c:v>17.99342700413295</c:v>
                </c:pt>
                <c:pt idx="7595">
                  <c:v>17.995813914707728</c:v>
                </c:pt>
                <c:pt idx="7596">
                  <c:v>17.998194013323101</c:v>
                </c:pt>
                <c:pt idx="7597">
                  <c:v>18.000567299979075</c:v>
                </c:pt>
                <c:pt idx="7598">
                  <c:v>18.002939224243164</c:v>
                </c:pt>
                <c:pt idx="7599">
                  <c:v>18.005330221993582</c:v>
                </c:pt>
                <c:pt idx="7600">
                  <c:v>18.007714407784597</c:v>
                </c:pt>
                <c:pt idx="7601">
                  <c:v>18.010086332048687</c:v>
                </c:pt>
                <c:pt idx="7602">
                  <c:v>18.012477329799108</c:v>
                </c:pt>
                <c:pt idx="7603">
                  <c:v>18.014856066022599</c:v>
                </c:pt>
                <c:pt idx="7604">
                  <c:v>18.017234802246094</c:v>
                </c:pt>
                <c:pt idx="7605">
                  <c:v>18.019606726510183</c:v>
                </c:pt>
                <c:pt idx="7606">
                  <c:v>18.021994999476842</c:v>
                </c:pt>
                <c:pt idx="7607">
                  <c:v>18.024383272443497</c:v>
                </c:pt>
                <c:pt idx="7608">
                  <c:v>18.026764733450754</c:v>
                </c:pt>
                <c:pt idx="7609">
                  <c:v>18.029136657714844</c:v>
                </c:pt>
                <c:pt idx="7610">
                  <c:v>18.03152220589774</c:v>
                </c:pt>
                <c:pt idx="7611">
                  <c:v>18.033900942121232</c:v>
                </c:pt>
                <c:pt idx="7612">
                  <c:v>18.036278315952845</c:v>
                </c:pt>
                <c:pt idx="7613">
                  <c:v>18.038663864135742</c:v>
                </c:pt>
                <c:pt idx="7614">
                  <c:v>18.041048049926758</c:v>
                </c:pt>
                <c:pt idx="7615">
                  <c:v>18.043430873325892</c:v>
                </c:pt>
                <c:pt idx="7616">
                  <c:v>18.045812334333146</c:v>
                </c:pt>
                <c:pt idx="7617">
                  <c:v>18.04818970816476</c:v>
                </c:pt>
                <c:pt idx="7618">
                  <c:v>18.050569806780132</c:v>
                </c:pt>
                <c:pt idx="7619">
                  <c:v>18.052958079746791</c:v>
                </c:pt>
                <c:pt idx="7620">
                  <c:v>18.055327279227122</c:v>
                </c:pt>
                <c:pt idx="7621">
                  <c:v>18.057707377842494</c:v>
                </c:pt>
                <c:pt idx="7622">
                  <c:v>18.06009701320103</c:v>
                </c:pt>
                <c:pt idx="7623">
                  <c:v>18.06246485028948</c:v>
                </c:pt>
                <c:pt idx="7624">
                  <c:v>18.064849036080496</c:v>
                </c:pt>
                <c:pt idx="7625">
                  <c:v>18.067238671439036</c:v>
                </c:pt>
                <c:pt idx="7626">
                  <c:v>18.069617407662527</c:v>
                </c:pt>
                <c:pt idx="7627">
                  <c:v>18.071994781494141</c:v>
                </c:pt>
                <c:pt idx="7628">
                  <c:v>18.074372155325754</c:v>
                </c:pt>
                <c:pt idx="7629">
                  <c:v>18.07675634111677</c:v>
                </c:pt>
                <c:pt idx="7630">
                  <c:v>18.07915006365095</c:v>
                </c:pt>
                <c:pt idx="7631">
                  <c:v>18.081521987915039</c:v>
                </c:pt>
                <c:pt idx="7632">
                  <c:v>18.083897999354772</c:v>
                </c:pt>
                <c:pt idx="7633">
                  <c:v>18.086293084280832</c:v>
                </c:pt>
                <c:pt idx="7634">
                  <c:v>18.088660921369279</c:v>
                </c:pt>
                <c:pt idx="7635">
                  <c:v>18.091042382376536</c:v>
                </c:pt>
                <c:pt idx="7636">
                  <c:v>18.093419756208146</c:v>
                </c:pt>
                <c:pt idx="7637">
                  <c:v>18.095813478742325</c:v>
                </c:pt>
                <c:pt idx="7638">
                  <c:v>18.098193577357701</c:v>
                </c:pt>
                <c:pt idx="7639">
                  <c:v>18.100570951189312</c:v>
                </c:pt>
                <c:pt idx="7640">
                  <c:v>18.102952412196569</c:v>
                </c:pt>
                <c:pt idx="7641">
                  <c:v>18.105335235595703</c:v>
                </c:pt>
                <c:pt idx="7642">
                  <c:v>18.107715334211075</c:v>
                </c:pt>
                <c:pt idx="7643">
                  <c:v>18.110089983258927</c:v>
                </c:pt>
                <c:pt idx="7644">
                  <c:v>18.112474169049943</c:v>
                </c:pt>
                <c:pt idx="7645">
                  <c:v>18.114863804408483</c:v>
                </c:pt>
                <c:pt idx="7646">
                  <c:v>18.117231641496929</c:v>
                </c:pt>
                <c:pt idx="7647">
                  <c:v>18.119611740112305</c:v>
                </c:pt>
                <c:pt idx="7648">
                  <c:v>18.12199592590332</c:v>
                </c:pt>
                <c:pt idx="7649">
                  <c:v>18.124385561261857</c:v>
                </c:pt>
                <c:pt idx="7650">
                  <c:v>18.126752035958425</c:v>
                </c:pt>
                <c:pt idx="7651">
                  <c:v>18.129136221749441</c:v>
                </c:pt>
                <c:pt idx="7652">
                  <c:v>18.131519045148575</c:v>
                </c:pt>
                <c:pt idx="7653">
                  <c:v>18.133907318115234</c:v>
                </c:pt>
                <c:pt idx="7654">
                  <c:v>18.136272430419922</c:v>
                </c:pt>
                <c:pt idx="7655">
                  <c:v>18.138667515345983</c:v>
                </c:pt>
                <c:pt idx="7656">
                  <c:v>18.141048976353236</c:v>
                </c:pt>
                <c:pt idx="7657">
                  <c:v>18.143429074968608</c:v>
                </c:pt>
                <c:pt idx="7658">
                  <c:v>18.145792824881418</c:v>
                </c:pt>
                <c:pt idx="7659">
                  <c:v>18.148189272199357</c:v>
                </c:pt>
                <c:pt idx="7660">
                  <c:v>18.150572095598491</c:v>
                </c:pt>
                <c:pt idx="7661">
                  <c:v>18.152953556605748</c:v>
                </c:pt>
                <c:pt idx="7662">
                  <c:v>18.155326843261719</c:v>
                </c:pt>
                <c:pt idx="7663">
                  <c:v>18.157723290579661</c:v>
                </c:pt>
                <c:pt idx="7664">
                  <c:v>18.16009521484375</c:v>
                </c:pt>
                <c:pt idx="7665">
                  <c:v>18.162473951067241</c:v>
                </c:pt>
                <c:pt idx="7666">
                  <c:v>18.164845875331334</c:v>
                </c:pt>
                <c:pt idx="7667">
                  <c:v>18.167243685041154</c:v>
                </c:pt>
                <c:pt idx="7668">
                  <c:v>18.169622421264648</c:v>
                </c:pt>
                <c:pt idx="7669">
                  <c:v>18.1719970703125</c:v>
                </c:pt>
                <c:pt idx="7670">
                  <c:v>18.174367632184708</c:v>
                </c:pt>
                <c:pt idx="7671">
                  <c:v>18.176762717110769</c:v>
                </c:pt>
                <c:pt idx="7672">
                  <c:v>18.179129191807338</c:v>
                </c:pt>
                <c:pt idx="7673">
                  <c:v>18.181520189557755</c:v>
                </c:pt>
                <c:pt idx="7674">
                  <c:v>18.183894838605607</c:v>
                </c:pt>
                <c:pt idx="7675">
                  <c:v>18.186289923531668</c:v>
                </c:pt>
                <c:pt idx="7676">
                  <c:v>18.188661847795757</c:v>
                </c:pt>
                <c:pt idx="7677">
                  <c:v>18.191040584019252</c:v>
                </c:pt>
                <c:pt idx="7678">
                  <c:v>18.193422045026505</c:v>
                </c:pt>
                <c:pt idx="7679">
                  <c:v>18.195813042776926</c:v>
                </c:pt>
                <c:pt idx="7680">
                  <c:v>18.198190416608536</c:v>
                </c:pt>
                <c:pt idx="7681">
                  <c:v>18.200560978480748</c:v>
                </c:pt>
                <c:pt idx="7682">
                  <c:v>18.202949251447404</c:v>
                </c:pt>
                <c:pt idx="7683">
                  <c:v>18.2053347996303</c:v>
                </c:pt>
                <c:pt idx="7684">
                  <c:v>18.20770263671875</c:v>
                </c:pt>
                <c:pt idx="7685">
                  <c:v>18.210097721644811</c:v>
                </c:pt>
                <c:pt idx="7686">
                  <c:v>18.212479182652064</c:v>
                </c:pt>
                <c:pt idx="7687">
                  <c:v>18.21486336844308</c:v>
                </c:pt>
                <c:pt idx="7688">
                  <c:v>18.217229843139648</c:v>
                </c:pt>
                <c:pt idx="7689">
                  <c:v>18.219616753714426</c:v>
                </c:pt>
                <c:pt idx="7690">
                  <c:v>18.22199821472168</c:v>
                </c:pt>
                <c:pt idx="7691">
                  <c:v>18.224387850080216</c:v>
                </c:pt>
                <c:pt idx="7692">
                  <c:v>18.226755687168666</c:v>
                </c:pt>
                <c:pt idx="7693">
                  <c:v>18.229148047310964</c:v>
                </c:pt>
                <c:pt idx="7694">
                  <c:v>18.231521333966935</c:v>
                </c:pt>
                <c:pt idx="7695">
                  <c:v>18.233895983014786</c:v>
                </c:pt>
                <c:pt idx="7696">
                  <c:v>18.236274719238281</c:v>
                </c:pt>
                <c:pt idx="7697">
                  <c:v>18.238665716988699</c:v>
                </c:pt>
                <c:pt idx="7698">
                  <c:v>18.241048540387833</c:v>
                </c:pt>
                <c:pt idx="7699">
                  <c:v>18.243420464651926</c:v>
                </c:pt>
                <c:pt idx="7700">
                  <c:v>18.245803288051061</c:v>
                </c:pt>
                <c:pt idx="7701">
                  <c:v>18.248192923409597</c:v>
                </c:pt>
                <c:pt idx="7702">
                  <c:v>18.250562122889928</c:v>
                </c:pt>
                <c:pt idx="7703">
                  <c:v>18.252950395856583</c:v>
                </c:pt>
                <c:pt idx="7704">
                  <c:v>18.255322320120676</c:v>
                </c:pt>
                <c:pt idx="7705">
                  <c:v>18.257716042654856</c:v>
                </c:pt>
                <c:pt idx="7706">
                  <c:v>18.260093416486466</c:v>
                </c:pt>
                <c:pt idx="7707">
                  <c:v>18.262472152709961</c:v>
                </c:pt>
                <c:pt idx="7708">
                  <c:v>18.264849526541575</c:v>
                </c:pt>
                <c:pt idx="7709">
                  <c:v>18.267239161900111</c:v>
                </c:pt>
                <c:pt idx="7710">
                  <c:v>18.269619260515483</c:v>
                </c:pt>
                <c:pt idx="7711">
                  <c:v>18.271996634347097</c:v>
                </c:pt>
                <c:pt idx="7712">
                  <c:v>18.274376732962473</c:v>
                </c:pt>
                <c:pt idx="7713">
                  <c:v>18.276777267456055</c:v>
                </c:pt>
                <c:pt idx="7714">
                  <c:v>18.279142379760742</c:v>
                </c:pt>
                <c:pt idx="7715">
                  <c:v>18.281521115984233</c:v>
                </c:pt>
                <c:pt idx="7716">
                  <c:v>18.283909388950892</c:v>
                </c:pt>
                <c:pt idx="7717">
                  <c:v>18.286285400390625</c:v>
                </c:pt>
                <c:pt idx="7718">
                  <c:v>18.288657324654714</c:v>
                </c:pt>
                <c:pt idx="7719">
                  <c:v>18.291030611310685</c:v>
                </c:pt>
                <c:pt idx="7720">
                  <c:v>18.293424333844865</c:v>
                </c:pt>
                <c:pt idx="7721">
                  <c:v>18.295807157243999</c:v>
                </c:pt>
                <c:pt idx="7722">
                  <c:v>18.298180443899973</c:v>
                </c:pt>
                <c:pt idx="7723">
                  <c:v>18.300571441650391</c:v>
                </c:pt>
                <c:pt idx="7724">
                  <c:v>18.302951540265763</c:v>
                </c:pt>
                <c:pt idx="7725">
                  <c:v>18.305330276489258</c:v>
                </c:pt>
                <c:pt idx="7726">
                  <c:v>18.307702200753347</c:v>
                </c:pt>
                <c:pt idx="7727">
                  <c:v>18.310093198503765</c:v>
                </c:pt>
                <c:pt idx="7728">
                  <c:v>18.312478746686661</c:v>
                </c:pt>
                <c:pt idx="7729">
                  <c:v>18.314858845302037</c:v>
                </c:pt>
                <c:pt idx="7730">
                  <c:v>18.317232131958008</c:v>
                </c:pt>
                <c:pt idx="7731">
                  <c:v>18.319617680140905</c:v>
                </c:pt>
                <c:pt idx="7732">
                  <c:v>18.321996416364396</c:v>
                </c:pt>
                <c:pt idx="7733">
                  <c:v>18.32437379019601</c:v>
                </c:pt>
                <c:pt idx="7734">
                  <c:v>18.326757975987025</c:v>
                </c:pt>
                <c:pt idx="7735">
                  <c:v>18.32914079938616</c:v>
                </c:pt>
                <c:pt idx="7736">
                  <c:v>18.331524985177175</c:v>
                </c:pt>
                <c:pt idx="7737">
                  <c:v>18.333905083792551</c:v>
                </c:pt>
                <c:pt idx="7738">
                  <c:v>18.336285182407924</c:v>
                </c:pt>
                <c:pt idx="7739">
                  <c:v>18.338666643415177</c:v>
                </c:pt>
                <c:pt idx="7740">
                  <c:v>18.341052191598074</c:v>
                </c:pt>
                <c:pt idx="7741">
                  <c:v>18.343424115862163</c:v>
                </c:pt>
                <c:pt idx="7742">
                  <c:v>18.34580557686942</c:v>
                </c:pt>
                <c:pt idx="7743">
                  <c:v>18.348193849836075</c:v>
                </c:pt>
                <c:pt idx="7744">
                  <c:v>18.350561686924525</c:v>
                </c:pt>
                <c:pt idx="7745">
                  <c:v>18.352947235107422</c:v>
                </c:pt>
                <c:pt idx="7746">
                  <c:v>18.355332783290319</c:v>
                </c:pt>
                <c:pt idx="7747">
                  <c:v>18.357714244297572</c:v>
                </c:pt>
                <c:pt idx="7748">
                  <c:v>18.360090255737305</c:v>
                </c:pt>
                <c:pt idx="7749">
                  <c:v>18.362467629568918</c:v>
                </c:pt>
                <c:pt idx="7750">
                  <c:v>18.364850452968053</c:v>
                </c:pt>
                <c:pt idx="7751">
                  <c:v>18.367244175502233</c:v>
                </c:pt>
                <c:pt idx="7752">
                  <c:v>18.369614737374441</c:v>
                </c:pt>
                <c:pt idx="7753">
                  <c:v>18.371993473597936</c:v>
                </c:pt>
                <c:pt idx="7754">
                  <c:v>18.374387196132115</c:v>
                </c:pt>
                <c:pt idx="7755">
                  <c:v>18.376757758004324</c:v>
                </c:pt>
                <c:pt idx="7756">
                  <c:v>18.379136494227819</c:v>
                </c:pt>
                <c:pt idx="7757">
                  <c:v>18.381516592843191</c:v>
                </c:pt>
                <c:pt idx="7758">
                  <c:v>18.383911677769252</c:v>
                </c:pt>
                <c:pt idx="7759">
                  <c:v>18.386291776384624</c:v>
                </c:pt>
                <c:pt idx="7760">
                  <c:v>18.388667787824357</c:v>
                </c:pt>
                <c:pt idx="7761">
                  <c:v>18.391049248831614</c:v>
                </c:pt>
                <c:pt idx="7762">
                  <c:v>18.393430709838867</c:v>
                </c:pt>
                <c:pt idx="7763">
                  <c:v>18.39581080845424</c:v>
                </c:pt>
                <c:pt idx="7764">
                  <c:v>18.39818409511021</c:v>
                </c:pt>
                <c:pt idx="7765">
                  <c:v>18.400569643293107</c:v>
                </c:pt>
                <c:pt idx="7766">
                  <c:v>18.402956553867885</c:v>
                </c:pt>
                <c:pt idx="7767">
                  <c:v>18.405323028564453</c:v>
                </c:pt>
                <c:pt idx="7768">
                  <c:v>18.407703127179825</c:v>
                </c:pt>
                <c:pt idx="7769">
                  <c:v>18.410090037754603</c:v>
                </c:pt>
                <c:pt idx="7770">
                  <c:v>18.41247967311314</c:v>
                </c:pt>
                <c:pt idx="7771">
                  <c:v>18.414846147809708</c:v>
                </c:pt>
                <c:pt idx="7772">
                  <c:v>18.417233058384486</c:v>
                </c:pt>
                <c:pt idx="7773">
                  <c:v>18.41961451939174</c:v>
                </c:pt>
                <c:pt idx="7774">
                  <c:v>18.422000067574636</c:v>
                </c:pt>
                <c:pt idx="7775">
                  <c:v>18.424369267054967</c:v>
                </c:pt>
                <c:pt idx="7776">
                  <c:v>18.426765714372905</c:v>
                </c:pt>
                <c:pt idx="7777">
                  <c:v>18.429145812988281</c:v>
                </c:pt>
                <c:pt idx="7778">
                  <c:v>18.431523186819895</c:v>
                </c:pt>
                <c:pt idx="7779">
                  <c:v>18.433886936732701</c:v>
                </c:pt>
                <c:pt idx="7780">
                  <c:v>18.43628338405064</c:v>
                </c:pt>
                <c:pt idx="7781">
                  <c:v>18.438666207449778</c:v>
                </c:pt>
                <c:pt idx="7782">
                  <c:v>18.441044943673269</c:v>
                </c:pt>
                <c:pt idx="7783">
                  <c:v>18.443419592721121</c:v>
                </c:pt>
                <c:pt idx="7784">
                  <c:v>18.4458133152553</c:v>
                </c:pt>
                <c:pt idx="7785">
                  <c:v>18.448187964303152</c:v>
                </c:pt>
                <c:pt idx="7786">
                  <c:v>18.450568062918528</c:v>
                </c:pt>
                <c:pt idx="7787">
                  <c:v>18.452941349574498</c:v>
                </c:pt>
                <c:pt idx="7788">
                  <c:v>18.455339159284318</c:v>
                </c:pt>
                <c:pt idx="7789">
                  <c:v>18.457717895507812</c:v>
                </c:pt>
                <c:pt idx="7790">
                  <c:v>18.460095269339426</c:v>
                </c:pt>
                <c:pt idx="7791">
                  <c:v>18.462465831211635</c:v>
                </c:pt>
                <c:pt idx="7792">
                  <c:v>18.464859553745814</c:v>
                </c:pt>
                <c:pt idx="7793">
                  <c:v>18.467228753226145</c:v>
                </c:pt>
                <c:pt idx="7794">
                  <c:v>18.469612939017161</c:v>
                </c:pt>
                <c:pt idx="7795">
                  <c:v>18.47198895045689</c:v>
                </c:pt>
                <c:pt idx="7796">
                  <c:v>18.474385397774832</c:v>
                </c:pt>
                <c:pt idx="7797">
                  <c:v>18.476755959647043</c:v>
                </c:pt>
                <c:pt idx="7798">
                  <c:v>18.479134695870535</c:v>
                </c:pt>
                <c:pt idx="7799">
                  <c:v>18.481514794485911</c:v>
                </c:pt>
                <c:pt idx="7800">
                  <c:v>18.483905792236328</c:v>
                </c:pt>
                <c:pt idx="7801">
                  <c:v>18.486284528459819</c:v>
                </c:pt>
                <c:pt idx="7802">
                  <c:v>18.488656452723912</c:v>
                </c:pt>
                <c:pt idx="7803">
                  <c:v>18.491044725690568</c:v>
                </c:pt>
                <c:pt idx="7804">
                  <c:v>18.493430273873464</c:v>
                </c:pt>
                <c:pt idx="7805">
                  <c:v>18.495800835745676</c:v>
                </c:pt>
                <c:pt idx="7806">
                  <c:v>18.498193195887975</c:v>
                </c:pt>
                <c:pt idx="7807">
                  <c:v>18.50057738167899</c:v>
                </c:pt>
                <c:pt idx="7808">
                  <c:v>18.502957480294363</c:v>
                </c:pt>
                <c:pt idx="7809">
                  <c:v>18.505326679774694</c:v>
                </c:pt>
                <c:pt idx="7810">
                  <c:v>18.507713590349468</c:v>
                </c:pt>
                <c:pt idx="7811">
                  <c:v>18.510095051356725</c:v>
                </c:pt>
                <c:pt idx="7812">
                  <c:v>18.512484686715261</c:v>
                </c:pt>
                <c:pt idx="7813">
                  <c:v>18.514849799019949</c:v>
                </c:pt>
                <c:pt idx="7814">
                  <c:v>18.517243521554128</c:v>
                </c:pt>
                <c:pt idx="7815">
                  <c:v>18.519612721034459</c:v>
                </c:pt>
                <c:pt idx="7816">
                  <c:v>18.521990094866069</c:v>
                </c:pt>
                <c:pt idx="7817">
                  <c:v>18.524366106305802</c:v>
                </c:pt>
                <c:pt idx="7818">
                  <c:v>18.526758466448101</c:v>
                </c:pt>
                <c:pt idx="7819">
                  <c:v>18.529139927455358</c:v>
                </c:pt>
                <c:pt idx="7820">
                  <c:v>18.53151593889509</c:v>
                </c:pt>
                <c:pt idx="7821">
                  <c:v>18.533897399902344</c:v>
                </c:pt>
                <c:pt idx="7822">
                  <c:v>18.536289760044642</c:v>
                </c:pt>
                <c:pt idx="7823">
                  <c:v>18.538658959524973</c:v>
                </c:pt>
                <c:pt idx="7824">
                  <c:v>18.541047232491628</c:v>
                </c:pt>
                <c:pt idx="7825">
                  <c:v>18.543416431971959</c:v>
                </c:pt>
                <c:pt idx="7826">
                  <c:v>18.54581151689802</c:v>
                </c:pt>
                <c:pt idx="7827">
                  <c:v>18.54818889072963</c:v>
                </c:pt>
                <c:pt idx="7828">
                  <c:v>18.550564902169363</c:v>
                </c:pt>
                <c:pt idx="7829">
                  <c:v>18.552943638392858</c:v>
                </c:pt>
                <c:pt idx="7830">
                  <c:v>18.555333273751394</c:v>
                </c:pt>
                <c:pt idx="7831">
                  <c:v>18.557710647583008</c:v>
                </c:pt>
                <c:pt idx="7832">
                  <c:v>18.56009074619838</c:v>
                </c:pt>
                <c:pt idx="7833">
                  <c:v>18.562469482421875</c:v>
                </c:pt>
                <c:pt idx="7834">
                  <c:v>18.564871379307338</c:v>
                </c:pt>
                <c:pt idx="7835">
                  <c:v>18.567235129220144</c:v>
                </c:pt>
                <c:pt idx="7836">
                  <c:v>18.56961522783552</c:v>
                </c:pt>
                <c:pt idx="7837">
                  <c:v>18.572004863194056</c:v>
                </c:pt>
                <c:pt idx="7838">
                  <c:v>18.574384961809429</c:v>
                </c:pt>
                <c:pt idx="7839">
                  <c:v>18.57675416128976</c:v>
                </c:pt>
                <c:pt idx="7840">
                  <c:v>18.57912744794573</c:v>
                </c:pt>
                <c:pt idx="7841">
                  <c:v>18.581519808088029</c:v>
                </c:pt>
                <c:pt idx="7842">
                  <c:v>18.583903993879044</c:v>
                </c:pt>
                <c:pt idx="7843">
                  <c:v>18.586275918143137</c:v>
                </c:pt>
                <c:pt idx="7844">
                  <c:v>18.588666915893555</c:v>
                </c:pt>
                <c:pt idx="7845">
                  <c:v>18.591047014508927</c:v>
                </c:pt>
                <c:pt idx="7846">
                  <c:v>18.593424388340541</c:v>
                </c:pt>
                <c:pt idx="7847">
                  <c:v>18.595794950212749</c:v>
                </c:pt>
                <c:pt idx="7848">
                  <c:v>18.598188672746929</c:v>
                </c:pt>
                <c:pt idx="7849">
                  <c:v>18.600572858537944</c:v>
                </c:pt>
                <c:pt idx="7850">
                  <c:v>18.602954319545201</c:v>
                </c:pt>
                <c:pt idx="7851">
                  <c:v>18.605327606201172</c:v>
                </c:pt>
                <c:pt idx="7852">
                  <c:v>18.607715879167827</c:v>
                </c:pt>
                <c:pt idx="7853">
                  <c:v>18.610093252999441</c:v>
                </c:pt>
                <c:pt idx="7854">
                  <c:v>18.612469264439174</c:v>
                </c:pt>
                <c:pt idx="7855">
                  <c:v>18.614853450230189</c:v>
                </c:pt>
                <c:pt idx="7856">
                  <c:v>18.617240360804967</c:v>
                </c:pt>
                <c:pt idx="7857">
                  <c:v>18.61962182181222</c:v>
                </c:pt>
                <c:pt idx="7858">
                  <c:v>18.622003282819474</c:v>
                </c:pt>
                <c:pt idx="7859">
                  <c:v>18.624382019042969</c:v>
                </c:pt>
                <c:pt idx="7860">
                  <c:v>18.626763480050222</c:v>
                </c:pt>
                <c:pt idx="7861">
                  <c:v>18.629146303449357</c:v>
                </c:pt>
                <c:pt idx="7862">
                  <c:v>18.631519590105327</c:v>
                </c:pt>
                <c:pt idx="7863">
                  <c:v>18.633901051112584</c:v>
                </c:pt>
                <c:pt idx="7864">
                  <c:v>18.63628932407924</c:v>
                </c:pt>
                <c:pt idx="7865">
                  <c:v>18.638655798775808</c:v>
                </c:pt>
                <c:pt idx="7866">
                  <c:v>18.641041346958705</c:v>
                </c:pt>
                <c:pt idx="7867">
                  <c:v>18.643428257533483</c:v>
                </c:pt>
                <c:pt idx="7868">
                  <c:v>18.645808356148855</c:v>
                </c:pt>
                <c:pt idx="7869">
                  <c:v>18.648185729980469</c:v>
                </c:pt>
                <c:pt idx="7870">
                  <c:v>18.65056446620396</c:v>
                </c:pt>
                <c:pt idx="7871">
                  <c:v>18.652945927211217</c:v>
                </c:pt>
                <c:pt idx="7872">
                  <c:v>18.655341012137278</c:v>
                </c:pt>
                <c:pt idx="7873">
                  <c:v>18.657711574009486</c:v>
                </c:pt>
                <c:pt idx="7874">
                  <c:v>18.660090310232981</c:v>
                </c:pt>
                <c:pt idx="7875">
                  <c:v>18.662479945591517</c:v>
                </c:pt>
                <c:pt idx="7876">
                  <c:v>18.664851869855607</c:v>
                </c:pt>
                <c:pt idx="7877">
                  <c:v>18.667230606079102</c:v>
                </c:pt>
                <c:pt idx="7878">
                  <c:v>18.669610704694474</c:v>
                </c:pt>
                <c:pt idx="7879">
                  <c:v>18.672003064836773</c:v>
                </c:pt>
                <c:pt idx="7880">
                  <c:v>18.674383163452148</c:v>
                </c:pt>
                <c:pt idx="7881">
                  <c:v>18.6767578125</c:v>
                </c:pt>
                <c:pt idx="7882">
                  <c:v>18.679141998291016</c:v>
                </c:pt>
                <c:pt idx="7883">
                  <c:v>18.681522096906388</c:v>
                </c:pt>
                <c:pt idx="7884">
                  <c:v>18.683904920305523</c:v>
                </c:pt>
                <c:pt idx="7885">
                  <c:v>18.686280931745255</c:v>
                </c:pt>
                <c:pt idx="7886">
                  <c:v>18.688665117536271</c:v>
                </c:pt>
                <c:pt idx="7887">
                  <c:v>18.691052028111049</c:v>
                </c:pt>
                <c:pt idx="7888">
                  <c:v>18.693419865199498</c:v>
                </c:pt>
                <c:pt idx="7889">
                  <c:v>18.695799963814871</c:v>
                </c:pt>
                <c:pt idx="7890">
                  <c:v>18.698185511997767</c:v>
                </c:pt>
                <c:pt idx="7891">
                  <c:v>18.700572422572545</c:v>
                </c:pt>
                <c:pt idx="7892">
                  <c:v>18.702940259660991</c:v>
                </c:pt>
                <c:pt idx="7893">
                  <c:v>18.705327170235769</c:v>
                </c:pt>
                <c:pt idx="7894">
                  <c:v>18.707711356026785</c:v>
                </c:pt>
                <c:pt idx="7895">
                  <c:v>18.710094179425919</c:v>
                </c:pt>
                <c:pt idx="7896">
                  <c:v>18.712464741298131</c:v>
                </c:pt>
                <c:pt idx="7897">
                  <c:v>18.714859826224192</c:v>
                </c:pt>
                <c:pt idx="7898">
                  <c:v>18.717239924839564</c:v>
                </c:pt>
                <c:pt idx="7899">
                  <c:v>18.719617298671178</c:v>
                </c:pt>
                <c:pt idx="7900">
                  <c:v>18.721983773367747</c:v>
                </c:pt>
                <c:pt idx="7901">
                  <c:v>18.724378858293804</c:v>
                </c:pt>
                <c:pt idx="7902">
                  <c:v>18.726761681692942</c:v>
                </c:pt>
                <c:pt idx="7903">
                  <c:v>18.729141780308314</c:v>
                </c:pt>
                <c:pt idx="7904">
                  <c:v>18.731519154139928</c:v>
                </c:pt>
                <c:pt idx="7905">
                  <c:v>18.733911514282227</c:v>
                </c:pt>
                <c:pt idx="7906">
                  <c:v>18.736284800938197</c:v>
                </c:pt>
                <c:pt idx="7907">
                  <c:v>18.738664899553569</c:v>
                </c:pt>
                <c:pt idx="7908">
                  <c:v>18.741038186209543</c:v>
                </c:pt>
                <c:pt idx="7909">
                  <c:v>18.743437358311244</c:v>
                </c:pt>
                <c:pt idx="7910">
                  <c:v>18.745814732142858</c:v>
                </c:pt>
                <c:pt idx="7911">
                  <c:v>18.748188018798828</c:v>
                </c:pt>
                <c:pt idx="7912">
                  <c:v>18.750559943062918</c:v>
                </c:pt>
                <c:pt idx="7913">
                  <c:v>18.752953665597097</c:v>
                </c:pt>
                <c:pt idx="7914">
                  <c:v>18.755322865077428</c:v>
                </c:pt>
                <c:pt idx="7915">
                  <c:v>18.757708413260325</c:v>
                </c:pt>
                <c:pt idx="7916">
                  <c:v>18.760087149483816</c:v>
                </c:pt>
                <c:pt idx="7917">
                  <c:v>18.762480872017996</c:v>
                </c:pt>
                <c:pt idx="7918">
                  <c:v>18.764852796282085</c:v>
                </c:pt>
                <c:pt idx="7919">
                  <c:v>18.76723153250558</c:v>
                </c:pt>
                <c:pt idx="7920">
                  <c:v>18.769612993512833</c:v>
                </c:pt>
                <c:pt idx="7921">
                  <c:v>18.772002628871373</c:v>
                </c:pt>
                <c:pt idx="7922">
                  <c:v>18.774381365094865</c:v>
                </c:pt>
                <c:pt idx="7923">
                  <c:v>18.776753289358957</c:v>
                </c:pt>
                <c:pt idx="7924">
                  <c:v>18.779141562325613</c:v>
                </c:pt>
                <c:pt idx="7925">
                  <c:v>18.78152711050851</c:v>
                </c:pt>
                <c:pt idx="7926">
                  <c:v>18.78389630998884</c:v>
                </c:pt>
                <c:pt idx="7927">
                  <c:v>18.786288670131139</c:v>
                </c:pt>
                <c:pt idx="7928">
                  <c:v>18.788670131138392</c:v>
                </c:pt>
                <c:pt idx="7929">
                  <c:v>18.791055679321289</c:v>
                </c:pt>
                <c:pt idx="7930">
                  <c:v>18.793419429234095</c:v>
                </c:pt>
                <c:pt idx="7931">
                  <c:v>18.795804977416992</c:v>
                </c:pt>
                <c:pt idx="7932">
                  <c:v>18.798189163208008</c:v>
                </c:pt>
                <c:pt idx="7933">
                  <c:v>18.800580160958425</c:v>
                </c:pt>
                <c:pt idx="7934">
                  <c:v>18.802946635654994</c:v>
                </c:pt>
                <c:pt idx="7935">
                  <c:v>18.805338995797293</c:v>
                </c:pt>
                <c:pt idx="7936">
                  <c:v>18.807710920061382</c:v>
                </c:pt>
                <c:pt idx="7937">
                  <c:v>18.810085569109233</c:v>
                </c:pt>
                <c:pt idx="7938">
                  <c:v>18.812464305332728</c:v>
                </c:pt>
                <c:pt idx="7939">
                  <c:v>18.814855303083146</c:v>
                </c:pt>
                <c:pt idx="7940">
                  <c:v>18.817234039306641</c:v>
                </c:pt>
                <c:pt idx="7941">
                  <c:v>18.819611413138254</c:v>
                </c:pt>
                <c:pt idx="7942">
                  <c:v>18.821992874145508</c:v>
                </c:pt>
                <c:pt idx="7943">
                  <c:v>18.824382509504044</c:v>
                </c:pt>
                <c:pt idx="7944">
                  <c:v>18.826751708984375</c:v>
                </c:pt>
                <c:pt idx="7945">
                  <c:v>18.829138619559153</c:v>
                </c:pt>
                <c:pt idx="7946">
                  <c:v>18.831513268607004</c:v>
                </c:pt>
                <c:pt idx="7947">
                  <c:v>18.833906991141184</c:v>
                </c:pt>
                <c:pt idx="7948">
                  <c:v>18.836284364972794</c:v>
                </c:pt>
                <c:pt idx="7949">
                  <c:v>18.838659014020646</c:v>
                </c:pt>
                <c:pt idx="7950">
                  <c:v>18.84104183741978</c:v>
                </c:pt>
                <c:pt idx="7951">
                  <c:v>18.843430110386439</c:v>
                </c:pt>
                <c:pt idx="7952">
                  <c:v>18.845807484218053</c:v>
                </c:pt>
                <c:pt idx="7953">
                  <c:v>18.848187582833425</c:v>
                </c:pt>
                <c:pt idx="7954">
                  <c:v>18.85056631905692</c:v>
                </c:pt>
                <c:pt idx="7955">
                  <c:v>18.852968215942383</c:v>
                </c:pt>
                <c:pt idx="7956">
                  <c:v>18.855330603463308</c:v>
                </c:pt>
                <c:pt idx="7957">
                  <c:v>18.857712064470562</c:v>
                </c:pt>
                <c:pt idx="7958">
                  <c:v>18.860101699829102</c:v>
                </c:pt>
                <c:pt idx="7959">
                  <c:v>18.862477711268834</c:v>
                </c:pt>
                <c:pt idx="7960">
                  <c:v>18.864848273141043</c:v>
                </c:pt>
                <c:pt idx="7961">
                  <c:v>18.867222922188894</c:v>
                </c:pt>
                <c:pt idx="7962">
                  <c:v>18.869613919939312</c:v>
                </c:pt>
                <c:pt idx="7963">
                  <c:v>18.872000830514089</c:v>
                </c:pt>
                <c:pt idx="7964">
                  <c:v>18.87437411717006</c:v>
                </c:pt>
                <c:pt idx="7965">
                  <c:v>18.876765114920481</c:v>
                </c:pt>
                <c:pt idx="7966">
                  <c:v>18.879143851143972</c:v>
                </c:pt>
                <c:pt idx="7967">
                  <c:v>18.881522587367467</c:v>
                </c:pt>
                <c:pt idx="7968">
                  <c:v>18.883891786847794</c:v>
                </c:pt>
                <c:pt idx="7969">
                  <c:v>18.886285509381974</c:v>
                </c:pt>
                <c:pt idx="7970">
                  <c:v>18.888668332781108</c:v>
                </c:pt>
                <c:pt idx="7971">
                  <c:v>18.891049793788365</c:v>
                </c:pt>
                <c:pt idx="7972">
                  <c:v>18.893424442836217</c:v>
                </c:pt>
                <c:pt idx="7973">
                  <c:v>18.895811353410991</c:v>
                </c:pt>
                <c:pt idx="7974">
                  <c:v>18.898188727242605</c:v>
                </c:pt>
                <c:pt idx="7975">
                  <c:v>18.900563376290457</c:v>
                </c:pt>
                <c:pt idx="7976">
                  <c:v>18.902946199689591</c:v>
                </c:pt>
                <c:pt idx="7977">
                  <c:v>18.90533447265625</c:v>
                </c:pt>
                <c:pt idx="7978">
                  <c:v>18.907715933663503</c:v>
                </c:pt>
                <c:pt idx="7979">
                  <c:v>18.910097394670757</c:v>
                </c:pt>
                <c:pt idx="7980">
                  <c:v>18.912474768502371</c:v>
                </c:pt>
                <c:pt idx="7981">
                  <c:v>18.914857591901505</c:v>
                </c:pt>
                <c:pt idx="7982">
                  <c:v>18.917241777692521</c:v>
                </c:pt>
                <c:pt idx="7983">
                  <c:v>18.919613701956614</c:v>
                </c:pt>
                <c:pt idx="7984">
                  <c:v>18.921997887747629</c:v>
                </c:pt>
                <c:pt idx="7985">
                  <c:v>18.924384798322404</c:v>
                </c:pt>
                <c:pt idx="7986">
                  <c:v>18.926749910627091</c:v>
                </c:pt>
                <c:pt idx="7987">
                  <c:v>18.929136821201869</c:v>
                </c:pt>
                <c:pt idx="7988">
                  <c:v>18.931526456560405</c:v>
                </c:pt>
                <c:pt idx="7989">
                  <c:v>18.933906555175781</c:v>
                </c:pt>
                <c:pt idx="7990">
                  <c:v>18.936275754656108</c:v>
                </c:pt>
                <c:pt idx="7991">
                  <c:v>18.938658578055247</c:v>
                </c:pt>
                <c:pt idx="7992">
                  <c:v>18.941037314278738</c:v>
                </c:pt>
                <c:pt idx="7993">
                  <c:v>18.94343376159668</c:v>
                </c:pt>
                <c:pt idx="7994">
                  <c:v>18.945804323468888</c:v>
                </c:pt>
                <c:pt idx="7995">
                  <c:v>18.948181697300502</c:v>
                </c:pt>
                <c:pt idx="7996">
                  <c:v>18.9505740574428</c:v>
                </c:pt>
                <c:pt idx="7997">
                  <c:v>18.952947344098771</c:v>
                </c:pt>
                <c:pt idx="7998">
                  <c:v>18.955327442714147</c:v>
                </c:pt>
                <c:pt idx="7999">
                  <c:v>18.957707541329519</c:v>
                </c:pt>
                <c:pt idx="8000">
                  <c:v>18.960101263863699</c:v>
                </c:pt>
                <c:pt idx="8001">
                  <c:v>18.962481362479075</c:v>
                </c:pt>
                <c:pt idx="8002">
                  <c:v>18.964854649135045</c:v>
                </c:pt>
                <c:pt idx="8003">
                  <c:v>18.967240197317942</c:v>
                </c:pt>
                <c:pt idx="8004">
                  <c:v>18.969617571149552</c:v>
                </c:pt>
                <c:pt idx="8005">
                  <c:v>18.971997669764928</c:v>
                </c:pt>
                <c:pt idx="8006">
                  <c:v>18.97437231881278</c:v>
                </c:pt>
                <c:pt idx="8007">
                  <c:v>18.976757866995676</c:v>
                </c:pt>
                <c:pt idx="8008">
                  <c:v>18.97914477757045</c:v>
                </c:pt>
                <c:pt idx="8009">
                  <c:v>18.9815126146589</c:v>
                </c:pt>
                <c:pt idx="8010">
                  <c:v>18.983892713274273</c:v>
                </c:pt>
                <c:pt idx="8011">
                  <c:v>18.986280986240931</c:v>
                </c:pt>
                <c:pt idx="8012">
                  <c:v>18.988667896815709</c:v>
                </c:pt>
                <c:pt idx="8013">
                  <c:v>18.991035733904155</c:v>
                </c:pt>
                <c:pt idx="8014">
                  <c:v>18.993422644478933</c:v>
                </c:pt>
                <c:pt idx="8015">
                  <c:v>18.99580819266183</c:v>
                </c:pt>
                <c:pt idx="8016">
                  <c:v>18.998191016060964</c:v>
                </c:pt>
                <c:pt idx="8017">
                  <c:v>19.000561577933176</c:v>
                </c:pt>
                <c:pt idx="8018">
                  <c:v>19.002956662859233</c:v>
                </c:pt>
                <c:pt idx="8019">
                  <c:v>19.005336761474609</c:v>
                </c:pt>
                <c:pt idx="8020">
                  <c:v>19.007715497698101</c:v>
                </c:pt>
                <c:pt idx="8021">
                  <c:v>19.010080610002788</c:v>
                </c:pt>
                <c:pt idx="8022">
                  <c:v>19.012475694928849</c:v>
                </c:pt>
                <c:pt idx="8023">
                  <c:v>19.014857155936106</c:v>
                </c:pt>
                <c:pt idx="8024">
                  <c:v>19.017235892159597</c:v>
                </c:pt>
                <c:pt idx="8025">
                  <c:v>19.01961190359933</c:v>
                </c:pt>
                <c:pt idx="8026">
                  <c:v>19.02200562613351</c:v>
                </c:pt>
                <c:pt idx="8027">
                  <c:v>19.024380275181361</c:v>
                </c:pt>
                <c:pt idx="8028">
                  <c:v>19.026760373796733</c:v>
                </c:pt>
                <c:pt idx="8029">
                  <c:v>19.029132298060826</c:v>
                </c:pt>
                <c:pt idx="8030">
                  <c:v>19.031531470162527</c:v>
                </c:pt>
                <c:pt idx="8031">
                  <c:v>19.033910206386022</c:v>
                </c:pt>
                <c:pt idx="8032">
                  <c:v>19.036286217825754</c:v>
                </c:pt>
                <c:pt idx="8033">
                  <c:v>19.038656779697963</c:v>
                </c:pt>
                <c:pt idx="8034">
                  <c:v>19.04104777744838</c:v>
                </c:pt>
                <c:pt idx="8035">
                  <c:v>19.043418339320592</c:v>
                </c:pt>
                <c:pt idx="8036">
                  <c:v>19.045805249895366</c:v>
                </c:pt>
                <c:pt idx="8037">
                  <c:v>19.04818262372698</c:v>
                </c:pt>
                <c:pt idx="8038">
                  <c:v>19.050574983869279</c:v>
                </c:pt>
                <c:pt idx="8039">
                  <c:v>19.052946908133372</c:v>
                </c:pt>
                <c:pt idx="8040">
                  <c:v>19.055324281964982</c:v>
                </c:pt>
                <c:pt idx="8041">
                  <c:v>19.057705742972239</c:v>
                </c:pt>
                <c:pt idx="8042">
                  <c:v>19.060096740722656</c:v>
                </c:pt>
                <c:pt idx="8043">
                  <c:v>19.062475476946148</c:v>
                </c:pt>
                <c:pt idx="8044">
                  <c:v>19.064846038818359</c:v>
                </c:pt>
                <c:pt idx="8045">
                  <c:v>19.067235674176896</c:v>
                </c:pt>
                <c:pt idx="8046">
                  <c:v>19.069619859967911</c:v>
                </c:pt>
                <c:pt idx="8047">
                  <c:v>19.071991784232004</c:v>
                </c:pt>
                <c:pt idx="8048">
                  <c:v>19.074385506766184</c:v>
                </c:pt>
                <c:pt idx="8049">
                  <c:v>19.076765605381556</c:v>
                </c:pt>
                <c:pt idx="8050">
                  <c:v>19.079148428780691</c:v>
                </c:pt>
                <c:pt idx="8051">
                  <c:v>19.08151490347726</c:v>
                </c:pt>
                <c:pt idx="8052">
                  <c:v>19.083903176443918</c:v>
                </c:pt>
                <c:pt idx="8053">
                  <c:v>19.086285999843053</c:v>
                </c:pt>
                <c:pt idx="8054">
                  <c:v>19.088674272809708</c:v>
                </c:pt>
                <c:pt idx="8055">
                  <c:v>19.091040747506277</c:v>
                </c:pt>
                <c:pt idx="8056">
                  <c:v>19.093433107648575</c:v>
                </c:pt>
                <c:pt idx="8057">
                  <c:v>19.095805031912668</c:v>
                </c:pt>
                <c:pt idx="8058">
                  <c:v>19.098178318568639</c:v>
                </c:pt>
                <c:pt idx="8059">
                  <c:v>19.100559779575892</c:v>
                </c:pt>
                <c:pt idx="8060">
                  <c:v>19.10295077732631</c:v>
                </c:pt>
                <c:pt idx="8061">
                  <c:v>19.105329513549805</c:v>
                </c:pt>
                <c:pt idx="8062">
                  <c:v>19.107706887381418</c:v>
                </c:pt>
                <c:pt idx="8063">
                  <c:v>19.110088348388672</c:v>
                </c:pt>
                <c:pt idx="8064">
                  <c:v>19.11248070853097</c:v>
                </c:pt>
                <c:pt idx="8065">
                  <c:v>19.11484854561942</c:v>
                </c:pt>
                <c:pt idx="8066">
                  <c:v>19.117238180977957</c:v>
                </c:pt>
                <c:pt idx="8067">
                  <c:v>19.119610105242046</c:v>
                </c:pt>
                <c:pt idx="8068">
                  <c:v>19.122003827776226</c:v>
                </c:pt>
                <c:pt idx="8069">
                  <c:v>19.124378476824077</c:v>
                </c:pt>
                <c:pt idx="8070">
                  <c:v>19.12675448826381</c:v>
                </c:pt>
                <c:pt idx="8071">
                  <c:v>19.129135949271067</c:v>
                </c:pt>
                <c:pt idx="8072">
                  <c:v>19.131525584629603</c:v>
                </c:pt>
                <c:pt idx="8073">
                  <c:v>19.133901596069336</c:v>
                </c:pt>
                <c:pt idx="8074">
                  <c:v>19.136280332292827</c:v>
                </c:pt>
                <c:pt idx="8075">
                  <c:v>19.138660430908203</c:v>
                </c:pt>
                <c:pt idx="8076">
                  <c:v>19.141066414969309</c:v>
                </c:pt>
                <c:pt idx="8077">
                  <c:v>19.14342335292271</c:v>
                </c:pt>
                <c:pt idx="8078">
                  <c:v>19.145807538713726</c:v>
                </c:pt>
                <c:pt idx="8079">
                  <c:v>19.148195811680385</c:v>
                </c:pt>
                <c:pt idx="8080">
                  <c:v>19.150575910295757</c:v>
                </c:pt>
                <c:pt idx="8081">
                  <c:v>19.152943747384207</c:v>
                </c:pt>
                <c:pt idx="8082">
                  <c:v>19.15532112121582</c:v>
                </c:pt>
                <c:pt idx="8083">
                  <c:v>19.157710756574357</c:v>
                </c:pt>
                <c:pt idx="8084">
                  <c:v>19.160096304757253</c:v>
                </c:pt>
                <c:pt idx="8085">
                  <c:v>19.162466866629465</c:v>
                </c:pt>
                <c:pt idx="8086">
                  <c:v>19.164859226771764</c:v>
                </c:pt>
                <c:pt idx="8087">
                  <c:v>19.167237962995255</c:v>
                </c:pt>
                <c:pt idx="8088">
                  <c:v>19.16961669921875</c:v>
                </c:pt>
                <c:pt idx="8089">
                  <c:v>19.1719845363072</c:v>
                </c:pt>
                <c:pt idx="8090">
                  <c:v>19.174378258841379</c:v>
                </c:pt>
                <c:pt idx="8091">
                  <c:v>19.176762444632395</c:v>
                </c:pt>
                <c:pt idx="8092">
                  <c:v>19.179142543247767</c:v>
                </c:pt>
                <c:pt idx="8093">
                  <c:v>19.181515829903738</c:v>
                </c:pt>
                <c:pt idx="8094">
                  <c:v>19.183904102870397</c:v>
                </c:pt>
                <c:pt idx="8095">
                  <c:v>19.186281476702007</c:v>
                </c:pt>
                <c:pt idx="8096">
                  <c:v>19.188660212925502</c:v>
                </c:pt>
                <c:pt idx="8097">
                  <c:v>19.191043036324636</c:v>
                </c:pt>
                <c:pt idx="8098">
                  <c:v>19.193431309291295</c:v>
                </c:pt>
                <c:pt idx="8099">
                  <c:v>19.195811407906668</c:v>
                </c:pt>
                <c:pt idx="8100">
                  <c:v>19.198191506522043</c:v>
                </c:pt>
                <c:pt idx="8101">
                  <c:v>19.200572967529297</c:v>
                </c:pt>
                <c:pt idx="8102">
                  <c:v>19.202951703752788</c:v>
                </c:pt>
                <c:pt idx="8103">
                  <c:v>19.205337251935685</c:v>
                </c:pt>
                <c:pt idx="8104">
                  <c:v>19.207707813807897</c:v>
                </c:pt>
                <c:pt idx="8105">
                  <c:v>19.210087912423269</c:v>
                </c:pt>
                <c:pt idx="8106">
                  <c:v>19.212478910173687</c:v>
                </c:pt>
                <c:pt idx="8107">
                  <c:v>19.214841297694615</c:v>
                </c:pt>
                <c:pt idx="8108">
                  <c:v>19.217230933053152</c:v>
                </c:pt>
                <c:pt idx="8109">
                  <c:v>19.219620568411692</c:v>
                </c:pt>
                <c:pt idx="8110">
                  <c:v>19.222002029418945</c:v>
                </c:pt>
                <c:pt idx="8111">
                  <c:v>19.224373953683035</c:v>
                </c:pt>
                <c:pt idx="8112">
                  <c:v>19.226755414690288</c:v>
                </c:pt>
                <c:pt idx="8113">
                  <c:v>19.229134150913783</c:v>
                </c:pt>
                <c:pt idx="8114">
                  <c:v>19.231531960623606</c:v>
                </c:pt>
                <c:pt idx="8115">
                  <c:v>19.233901160103933</c:v>
                </c:pt>
                <c:pt idx="8116">
                  <c:v>19.236279896327428</c:v>
                </c:pt>
                <c:pt idx="8117">
                  <c:v>19.238668169294083</c:v>
                </c:pt>
                <c:pt idx="8118">
                  <c:v>19.241042818341935</c:v>
                </c:pt>
                <c:pt idx="8119">
                  <c:v>19.24342155456543</c:v>
                </c:pt>
                <c:pt idx="8120">
                  <c:v>19.245801653180802</c:v>
                </c:pt>
                <c:pt idx="8121">
                  <c:v>19.248195375714982</c:v>
                </c:pt>
                <c:pt idx="8122">
                  <c:v>19.250576836722239</c:v>
                </c:pt>
                <c:pt idx="8123">
                  <c:v>19.252950123378209</c:v>
                </c:pt>
                <c:pt idx="8124">
                  <c:v>19.255337033952983</c:v>
                </c:pt>
                <c:pt idx="8125">
                  <c:v>19.257715770176478</c:v>
                </c:pt>
                <c:pt idx="8126">
                  <c:v>19.260095868791851</c:v>
                </c:pt>
                <c:pt idx="8127">
                  <c:v>19.262470517839702</c:v>
                </c:pt>
                <c:pt idx="8128">
                  <c:v>19.264856066022599</c:v>
                </c:pt>
                <c:pt idx="8129">
                  <c:v>19.267244338989258</c:v>
                </c:pt>
                <c:pt idx="8130">
                  <c:v>19.269613538469585</c:v>
                </c:pt>
                <c:pt idx="8131">
                  <c:v>19.271989549909318</c:v>
                </c:pt>
                <c:pt idx="8132">
                  <c:v>19.274377822875977</c:v>
                </c:pt>
                <c:pt idx="8133">
                  <c:v>19.276763371058873</c:v>
                </c:pt>
                <c:pt idx="8134">
                  <c:v>19.2791325705392</c:v>
                </c:pt>
                <c:pt idx="8135">
                  <c:v>19.281519481113978</c:v>
                </c:pt>
                <c:pt idx="8136">
                  <c:v>19.283903666904994</c:v>
                </c:pt>
                <c:pt idx="8137">
                  <c:v>19.286282403128489</c:v>
                </c:pt>
                <c:pt idx="8138">
                  <c:v>19.288655689784459</c:v>
                </c:pt>
                <c:pt idx="8139">
                  <c:v>19.291049412318639</c:v>
                </c:pt>
                <c:pt idx="8140">
                  <c:v>19.293432235717773</c:v>
                </c:pt>
                <c:pt idx="8141">
                  <c:v>19.295808247157506</c:v>
                </c:pt>
                <c:pt idx="8142">
                  <c:v>19.298174721854075</c:v>
                </c:pt>
                <c:pt idx="8143">
                  <c:v>19.300569806780132</c:v>
                </c:pt>
                <c:pt idx="8144">
                  <c:v>19.302953992571148</c:v>
                </c:pt>
                <c:pt idx="8145">
                  <c:v>19.305334091186523</c:v>
                </c:pt>
                <c:pt idx="8146">
                  <c:v>19.307708740234375</c:v>
                </c:pt>
                <c:pt idx="8147">
                  <c:v>19.310099737984793</c:v>
                </c:pt>
                <c:pt idx="8148">
                  <c:v>19.312477111816406</c:v>
                </c:pt>
                <c:pt idx="8149">
                  <c:v>19.314853123256139</c:v>
                </c:pt>
                <c:pt idx="8150">
                  <c:v>19.31722777230399</c:v>
                </c:pt>
                <c:pt idx="8151">
                  <c:v>19.319624219621929</c:v>
                </c:pt>
                <c:pt idx="8152">
                  <c:v>19.322000231061661</c:v>
                </c:pt>
                <c:pt idx="8153">
                  <c:v>19.324377604893275</c:v>
                </c:pt>
                <c:pt idx="8154">
                  <c:v>19.326748166765483</c:v>
                </c:pt>
                <c:pt idx="8155">
                  <c:v>19.329143251691544</c:v>
                </c:pt>
                <c:pt idx="8156">
                  <c:v>19.331512451171875</c:v>
                </c:pt>
                <c:pt idx="8157">
                  <c:v>19.333899361746653</c:v>
                </c:pt>
                <c:pt idx="8158">
                  <c:v>19.336275373186382</c:v>
                </c:pt>
                <c:pt idx="8159">
                  <c:v>19.338670458112443</c:v>
                </c:pt>
                <c:pt idx="8160">
                  <c:v>19.341041019984655</c:v>
                </c:pt>
                <c:pt idx="8161">
                  <c:v>19.343421118600027</c:v>
                </c:pt>
                <c:pt idx="8162">
                  <c:v>19.345805304391043</c:v>
                </c:pt>
                <c:pt idx="8163">
                  <c:v>19.348193577357701</c:v>
                </c:pt>
                <c:pt idx="8164">
                  <c:v>19.350570951189312</c:v>
                </c:pt>
                <c:pt idx="8165">
                  <c:v>19.352944237845286</c:v>
                </c:pt>
                <c:pt idx="8166">
                  <c:v>19.355332510811941</c:v>
                </c:pt>
                <c:pt idx="8167">
                  <c:v>19.357715334211075</c:v>
                </c:pt>
                <c:pt idx="8168">
                  <c:v>19.360087258475168</c:v>
                </c:pt>
                <c:pt idx="8169">
                  <c:v>19.362479618617467</c:v>
                </c:pt>
                <c:pt idx="8170">
                  <c:v>19.36486107962472</c:v>
                </c:pt>
                <c:pt idx="8171">
                  <c:v>19.367243903023855</c:v>
                </c:pt>
                <c:pt idx="8172">
                  <c:v>19.369611740112305</c:v>
                </c:pt>
                <c:pt idx="8173">
                  <c:v>19.371998650687082</c:v>
                </c:pt>
                <c:pt idx="8174">
                  <c:v>19.374381474086217</c:v>
                </c:pt>
                <c:pt idx="8175">
                  <c:v>19.376769747052872</c:v>
                </c:pt>
                <c:pt idx="8176">
                  <c:v>19.379138946533203</c:v>
                </c:pt>
                <c:pt idx="8177">
                  <c:v>19.381529944283621</c:v>
                </c:pt>
                <c:pt idx="8178">
                  <c:v>19.38390186854771</c:v>
                </c:pt>
                <c:pt idx="8179">
                  <c:v>19.386276517595562</c:v>
                </c:pt>
                <c:pt idx="8180">
                  <c:v>19.388655253819056</c:v>
                </c:pt>
                <c:pt idx="8181">
                  <c:v>19.391048976353236</c:v>
                </c:pt>
                <c:pt idx="8182">
                  <c:v>19.393424987792969</c:v>
                </c:pt>
                <c:pt idx="8183">
                  <c:v>19.395802361624582</c:v>
                </c:pt>
                <c:pt idx="8184">
                  <c:v>19.398183822631836</c:v>
                </c:pt>
                <c:pt idx="8185">
                  <c:v>19.400573457990372</c:v>
                </c:pt>
                <c:pt idx="8186">
                  <c:v>19.402942657470703</c:v>
                </c:pt>
                <c:pt idx="8187">
                  <c:v>19.40533229282924</c:v>
                </c:pt>
                <c:pt idx="8188">
                  <c:v>19.407704217093332</c:v>
                </c:pt>
                <c:pt idx="8189">
                  <c:v>19.410097939627512</c:v>
                </c:pt>
                <c:pt idx="8190">
                  <c:v>19.412475313459122</c:v>
                </c:pt>
                <c:pt idx="8191">
                  <c:v>19.414849962506974</c:v>
                </c:pt>
                <c:pt idx="8192">
                  <c:v>19.417232785906108</c:v>
                </c:pt>
                <c:pt idx="8193">
                  <c:v>19.419622421264648</c:v>
                </c:pt>
                <c:pt idx="8194">
                  <c:v>19.4219970703125</c:v>
                </c:pt>
                <c:pt idx="8195">
                  <c:v>19.424379893711635</c:v>
                </c:pt>
                <c:pt idx="8196">
                  <c:v>19.426757267543248</c:v>
                </c:pt>
                <c:pt idx="8197">
                  <c:v>19.429161889212473</c:v>
                </c:pt>
                <c:pt idx="8198">
                  <c:v>19.431521551949636</c:v>
                </c:pt>
                <c:pt idx="8199">
                  <c:v>19.43390301295689</c:v>
                </c:pt>
                <c:pt idx="8200">
                  <c:v>19.436291285923549</c:v>
                </c:pt>
                <c:pt idx="8201">
                  <c:v>19.438667297363281</c:v>
                </c:pt>
                <c:pt idx="8202">
                  <c:v>19.441035134451731</c:v>
                </c:pt>
                <c:pt idx="8203">
                  <c:v>19.443413870675222</c:v>
                </c:pt>
                <c:pt idx="8204">
                  <c:v>19.445802143641881</c:v>
                </c:pt>
                <c:pt idx="8205">
                  <c:v>19.448189054216655</c:v>
                </c:pt>
                <c:pt idx="8206">
                  <c:v>19.450559616088867</c:v>
                </c:pt>
                <c:pt idx="8207">
                  <c:v>19.452954701014928</c:v>
                </c:pt>
                <c:pt idx="8208">
                  <c:v>19.455330712454661</c:v>
                </c:pt>
                <c:pt idx="8209">
                  <c:v>19.457712173461914</c:v>
                </c:pt>
                <c:pt idx="8210">
                  <c:v>19.460081372942241</c:v>
                </c:pt>
                <c:pt idx="8211">
                  <c:v>19.462475095476421</c:v>
                </c:pt>
                <c:pt idx="8212">
                  <c:v>19.464856556483678</c:v>
                </c:pt>
                <c:pt idx="8213">
                  <c:v>19.467238017490931</c:v>
                </c:pt>
                <c:pt idx="8214">
                  <c:v>19.469609941755021</c:v>
                </c:pt>
                <c:pt idx="8215">
                  <c:v>19.472000939505442</c:v>
                </c:pt>
                <c:pt idx="8216">
                  <c:v>19.474376950945171</c:v>
                </c:pt>
                <c:pt idx="8217">
                  <c:v>19.476752962384904</c:v>
                </c:pt>
                <c:pt idx="8218">
                  <c:v>19.479137148175919</c:v>
                </c:pt>
                <c:pt idx="8219">
                  <c:v>19.481525421142578</c:v>
                </c:pt>
                <c:pt idx="8220">
                  <c:v>19.483904157366069</c:v>
                </c:pt>
                <c:pt idx="8221">
                  <c:v>19.486285618373326</c:v>
                </c:pt>
                <c:pt idx="8222">
                  <c:v>19.48866707938058</c:v>
                </c:pt>
                <c:pt idx="8223">
                  <c:v>19.491048540387833</c:v>
                </c:pt>
                <c:pt idx="8224">
                  <c:v>19.493432726178849</c:v>
                </c:pt>
                <c:pt idx="8225">
                  <c:v>19.495803288051061</c:v>
                </c:pt>
                <c:pt idx="8226">
                  <c:v>19.498187473842076</c:v>
                </c:pt>
                <c:pt idx="8227">
                  <c:v>19.500577109200613</c:v>
                </c:pt>
                <c:pt idx="8228">
                  <c:v>19.502939496721538</c:v>
                </c:pt>
                <c:pt idx="8229">
                  <c:v>19.505326407296316</c:v>
                </c:pt>
                <c:pt idx="8230">
                  <c:v>19.507716042654856</c:v>
                </c:pt>
                <c:pt idx="8231">
                  <c:v>19.510097503662109</c:v>
                </c:pt>
                <c:pt idx="8232">
                  <c:v>19.512468065534318</c:v>
                </c:pt>
                <c:pt idx="8233">
                  <c:v>19.514849526541575</c:v>
                </c:pt>
                <c:pt idx="8234">
                  <c:v>19.517228262765066</c:v>
                </c:pt>
                <c:pt idx="8235">
                  <c:v>19.519624710083008</c:v>
                </c:pt>
                <c:pt idx="8236">
                  <c:v>19.521995271955216</c:v>
                </c:pt>
                <c:pt idx="8237">
                  <c:v>19.524376732962473</c:v>
                </c:pt>
                <c:pt idx="8238">
                  <c:v>19.526762281145366</c:v>
                </c:pt>
                <c:pt idx="8239">
                  <c:v>19.529141017368861</c:v>
                </c:pt>
                <c:pt idx="8240">
                  <c:v>19.531515666416713</c:v>
                </c:pt>
                <c:pt idx="8241">
                  <c:v>19.533898489815847</c:v>
                </c:pt>
                <c:pt idx="8242">
                  <c:v>19.536292212350027</c:v>
                </c:pt>
                <c:pt idx="8243">
                  <c:v>19.53867367335728</c:v>
                </c:pt>
                <c:pt idx="8244">
                  <c:v>19.541044235229492</c:v>
                </c:pt>
                <c:pt idx="8245">
                  <c:v>19.543433870588029</c:v>
                </c:pt>
                <c:pt idx="8246">
                  <c:v>19.54580851963588</c:v>
                </c:pt>
                <c:pt idx="8247">
                  <c:v>19.548191343035015</c:v>
                </c:pt>
                <c:pt idx="8248">
                  <c:v>19.550565992082866</c:v>
                </c:pt>
                <c:pt idx="8249">
                  <c:v>19.552948815482004</c:v>
                </c:pt>
                <c:pt idx="8250">
                  <c:v>19.55533708844866</c:v>
                </c:pt>
                <c:pt idx="8251">
                  <c:v>19.557704925537109</c:v>
                </c:pt>
                <c:pt idx="8252">
                  <c:v>19.560082299368723</c:v>
                </c:pt>
                <c:pt idx="8253">
                  <c:v>19.562473297119141</c:v>
                </c:pt>
                <c:pt idx="8254">
                  <c:v>19.564856120518275</c:v>
                </c:pt>
                <c:pt idx="8255">
                  <c:v>19.567228044782365</c:v>
                </c:pt>
                <c:pt idx="8256">
                  <c:v>19.569610868181499</c:v>
                </c:pt>
                <c:pt idx="8257">
                  <c:v>19.571999141148158</c:v>
                </c:pt>
                <c:pt idx="8258">
                  <c:v>19.574380602155411</c:v>
                </c:pt>
                <c:pt idx="8259">
                  <c:v>19.576751164027623</c:v>
                </c:pt>
                <c:pt idx="8260">
                  <c:v>19.579144886561803</c:v>
                </c:pt>
                <c:pt idx="8261">
                  <c:v>19.581524985177175</c:v>
                </c:pt>
                <c:pt idx="8262">
                  <c:v>19.583902359008789</c:v>
                </c:pt>
                <c:pt idx="8263">
                  <c:v>19.586270196097239</c:v>
                </c:pt>
                <c:pt idx="8264">
                  <c:v>19.588665281023296</c:v>
                </c:pt>
                <c:pt idx="8265">
                  <c:v>19.591048104422434</c:v>
                </c:pt>
                <c:pt idx="8266">
                  <c:v>19.593424115862163</c:v>
                </c:pt>
                <c:pt idx="8267">
                  <c:v>19.595802852085658</c:v>
                </c:pt>
                <c:pt idx="8268">
                  <c:v>19.598193849836075</c:v>
                </c:pt>
                <c:pt idx="8269">
                  <c:v>19.600569861275808</c:v>
                </c:pt>
                <c:pt idx="8270">
                  <c:v>19.602948597499303</c:v>
                </c:pt>
                <c:pt idx="8271">
                  <c:v>19.605323246547155</c:v>
                </c:pt>
                <c:pt idx="8272">
                  <c:v>19.607722418648855</c:v>
                </c:pt>
                <c:pt idx="8273">
                  <c:v>19.610098430088588</c:v>
                </c:pt>
                <c:pt idx="8274">
                  <c:v>19.612477166312082</c:v>
                </c:pt>
                <c:pt idx="8275">
                  <c:v>19.61484636579241</c:v>
                </c:pt>
                <c:pt idx="8276">
                  <c:v>19.617238725934708</c:v>
                </c:pt>
                <c:pt idx="8277">
                  <c:v>19.619607925415039</c:v>
                </c:pt>
                <c:pt idx="8278">
                  <c:v>19.621993473597936</c:v>
                </c:pt>
                <c:pt idx="8279">
                  <c:v>19.624372209821427</c:v>
                </c:pt>
                <c:pt idx="8280">
                  <c:v>19.626765932355607</c:v>
                </c:pt>
                <c:pt idx="8281">
                  <c:v>19.629136494227819</c:v>
                </c:pt>
                <c:pt idx="8282">
                  <c:v>19.63151523045131</c:v>
                </c:pt>
                <c:pt idx="8283">
                  <c:v>19.633899416242325</c:v>
                </c:pt>
                <c:pt idx="8284">
                  <c:v>19.636287689208984</c:v>
                </c:pt>
                <c:pt idx="8285">
                  <c:v>19.638663700648717</c:v>
                </c:pt>
                <c:pt idx="8286">
                  <c:v>19.64103971208845</c:v>
                </c:pt>
                <c:pt idx="8287">
                  <c:v>19.643427985055105</c:v>
                </c:pt>
                <c:pt idx="8288">
                  <c:v>19.645813533238002</c:v>
                </c:pt>
                <c:pt idx="8289">
                  <c:v>19.648185457502091</c:v>
                </c:pt>
                <c:pt idx="8290">
                  <c:v>19.650576455252512</c:v>
                </c:pt>
                <c:pt idx="8291">
                  <c:v>19.652956553867885</c:v>
                </c:pt>
                <c:pt idx="8292">
                  <c:v>19.655338014875138</c:v>
                </c:pt>
                <c:pt idx="8293">
                  <c:v>19.65770857674735</c:v>
                </c:pt>
                <c:pt idx="8294">
                  <c:v>19.660094124930247</c:v>
                </c:pt>
                <c:pt idx="8295">
                  <c:v>19.662478310721262</c:v>
                </c:pt>
                <c:pt idx="8296">
                  <c:v>19.664863858904155</c:v>
                </c:pt>
                <c:pt idx="8297">
                  <c:v>19.667231695992605</c:v>
                </c:pt>
                <c:pt idx="8298">
                  <c:v>19.669622693743023</c:v>
                </c:pt>
                <c:pt idx="8299">
                  <c:v>19.671993255615234</c:v>
                </c:pt>
                <c:pt idx="8300">
                  <c:v>19.674369267054967</c:v>
                </c:pt>
                <c:pt idx="8301">
                  <c:v>19.676749365670339</c:v>
                </c:pt>
                <c:pt idx="8302">
                  <c:v>19.679141725812638</c:v>
                </c:pt>
                <c:pt idx="8303">
                  <c:v>19.681520462036133</c:v>
                </c:pt>
                <c:pt idx="8304">
                  <c:v>19.683897835867747</c:v>
                </c:pt>
                <c:pt idx="8305">
                  <c:v>19.686279296875</c:v>
                </c:pt>
                <c:pt idx="8306">
                  <c:v>19.688670294625418</c:v>
                </c:pt>
                <c:pt idx="8307">
                  <c:v>19.691036769321986</c:v>
                </c:pt>
                <c:pt idx="8308">
                  <c:v>19.693426404680523</c:v>
                </c:pt>
                <c:pt idx="8309">
                  <c:v>19.695798328944615</c:v>
                </c:pt>
                <c:pt idx="8310">
                  <c:v>19.698192051478795</c:v>
                </c:pt>
                <c:pt idx="8311">
                  <c:v>19.700569425310405</c:v>
                </c:pt>
                <c:pt idx="8312">
                  <c:v>19.702945436750138</c:v>
                </c:pt>
                <c:pt idx="8313">
                  <c:v>19.705326897757395</c:v>
                </c:pt>
                <c:pt idx="8314">
                  <c:v>19.70771517072405</c:v>
                </c:pt>
                <c:pt idx="8315">
                  <c:v>19.710088457380021</c:v>
                </c:pt>
                <c:pt idx="8316">
                  <c:v>19.712471280779155</c:v>
                </c:pt>
                <c:pt idx="8317">
                  <c:v>19.71485001700265</c:v>
                </c:pt>
                <c:pt idx="8318">
                  <c:v>19.717256001063756</c:v>
                </c:pt>
                <c:pt idx="8319">
                  <c:v>19.719614301409038</c:v>
                </c:pt>
                <c:pt idx="8320">
                  <c:v>19.721997124808176</c:v>
                </c:pt>
                <c:pt idx="8321">
                  <c:v>19.724386760166713</c:v>
                </c:pt>
                <c:pt idx="8322">
                  <c:v>19.726765496390207</c:v>
                </c:pt>
                <c:pt idx="8323">
                  <c:v>19.729131971086773</c:v>
                </c:pt>
                <c:pt idx="8324">
                  <c:v>19.73151343209403</c:v>
                </c:pt>
                <c:pt idx="8325">
                  <c:v>19.733898980276926</c:v>
                </c:pt>
                <c:pt idx="8326">
                  <c:v>19.736284528459819</c:v>
                </c:pt>
                <c:pt idx="8327">
                  <c:v>19.738655090332031</c:v>
                </c:pt>
                <c:pt idx="8328">
                  <c:v>19.741051537649973</c:v>
                </c:pt>
                <c:pt idx="8329">
                  <c:v>19.743424824305944</c:v>
                </c:pt>
                <c:pt idx="8330">
                  <c:v>19.745806285313197</c:v>
                </c:pt>
                <c:pt idx="8331">
                  <c:v>19.748176847185405</c:v>
                </c:pt>
                <c:pt idx="8332">
                  <c:v>19.750569207327707</c:v>
                </c:pt>
                <c:pt idx="8333">
                  <c:v>19.752953393118723</c:v>
                </c:pt>
                <c:pt idx="8334">
                  <c:v>19.755334854125977</c:v>
                </c:pt>
                <c:pt idx="8335">
                  <c:v>19.757705415998185</c:v>
                </c:pt>
                <c:pt idx="8336">
                  <c:v>19.760097776140483</c:v>
                </c:pt>
                <c:pt idx="8337">
                  <c:v>19.762473787580216</c:v>
                </c:pt>
                <c:pt idx="8338">
                  <c:v>19.764849799019949</c:v>
                </c:pt>
                <c:pt idx="8339">
                  <c:v>19.767232622419083</c:v>
                </c:pt>
                <c:pt idx="8340">
                  <c:v>19.769623620169504</c:v>
                </c:pt>
                <c:pt idx="8341">
                  <c:v>19.772000994001115</c:v>
                </c:pt>
                <c:pt idx="8342">
                  <c:v>19.774382455008372</c:v>
                </c:pt>
                <c:pt idx="8343">
                  <c:v>19.776763916015625</c:v>
                </c:pt>
                <c:pt idx="8344">
                  <c:v>19.77914673941476</c:v>
                </c:pt>
                <c:pt idx="8345">
                  <c:v>19.781528200422013</c:v>
                </c:pt>
                <c:pt idx="8346">
                  <c:v>19.783900124686106</c:v>
                </c:pt>
                <c:pt idx="8347">
                  <c:v>19.786281585693359</c:v>
                </c:pt>
                <c:pt idx="8348">
                  <c:v>19.788672583443777</c:v>
                </c:pt>
                <c:pt idx="8349">
                  <c:v>19.791033608572825</c:v>
                </c:pt>
                <c:pt idx="8350">
                  <c:v>19.793423243931361</c:v>
                </c:pt>
                <c:pt idx="8351">
                  <c:v>19.795808792114258</c:v>
                </c:pt>
                <c:pt idx="8352">
                  <c:v>19.798192977905273</c:v>
                </c:pt>
                <c:pt idx="8353">
                  <c:v>19.800563539777482</c:v>
                </c:pt>
                <c:pt idx="8354">
                  <c:v>19.802946363176616</c:v>
                </c:pt>
                <c:pt idx="8355">
                  <c:v>19.805325099400111</c:v>
                </c:pt>
                <c:pt idx="8356">
                  <c:v>19.807721546718053</c:v>
                </c:pt>
                <c:pt idx="8357">
                  <c:v>19.810089383806499</c:v>
                </c:pt>
                <c:pt idx="8358">
                  <c:v>19.812472207205637</c:v>
                </c:pt>
                <c:pt idx="8359">
                  <c:v>19.81485775538853</c:v>
                </c:pt>
                <c:pt idx="8360">
                  <c:v>19.817233766828263</c:v>
                </c:pt>
                <c:pt idx="8361">
                  <c:v>19.819611140659877</c:v>
                </c:pt>
                <c:pt idx="8362">
                  <c:v>19.821991239275249</c:v>
                </c:pt>
                <c:pt idx="8363">
                  <c:v>19.824384961809429</c:v>
                </c:pt>
                <c:pt idx="8364">
                  <c:v>19.826766422816686</c:v>
                </c:pt>
                <c:pt idx="8365">
                  <c:v>19.829136984688894</c:v>
                </c:pt>
                <c:pt idx="8366">
                  <c:v>19.831527982439312</c:v>
                </c:pt>
                <c:pt idx="8367">
                  <c:v>19.833901269095286</c:v>
                </c:pt>
                <c:pt idx="8368">
                  <c:v>19.836286817278179</c:v>
                </c:pt>
                <c:pt idx="8369">
                  <c:v>19.83866146632603</c:v>
                </c:pt>
                <c:pt idx="8370">
                  <c:v>19.841047014508927</c:v>
                </c:pt>
                <c:pt idx="8371">
                  <c:v>19.843432562691824</c:v>
                </c:pt>
                <c:pt idx="8372">
                  <c:v>19.845800399780273</c:v>
                </c:pt>
                <c:pt idx="8373">
                  <c:v>19.848179136003765</c:v>
                </c:pt>
                <c:pt idx="8374">
                  <c:v>19.850570133754186</c:v>
                </c:pt>
                <c:pt idx="8375">
                  <c:v>19.852951594761439</c:v>
                </c:pt>
                <c:pt idx="8376">
                  <c:v>19.85532079424177</c:v>
                </c:pt>
                <c:pt idx="8377">
                  <c:v>19.857706342424663</c:v>
                </c:pt>
                <c:pt idx="8378">
                  <c:v>19.860093252999441</c:v>
                </c:pt>
                <c:pt idx="8379">
                  <c:v>19.862471989222936</c:v>
                </c:pt>
                <c:pt idx="8380">
                  <c:v>19.864845275878906</c:v>
                </c:pt>
                <c:pt idx="8381">
                  <c:v>19.867238998413086</c:v>
                </c:pt>
                <c:pt idx="8382">
                  <c:v>19.86962182181222</c:v>
                </c:pt>
                <c:pt idx="8383">
                  <c:v>19.871997833251953</c:v>
                </c:pt>
                <c:pt idx="8384">
                  <c:v>19.874365670340403</c:v>
                </c:pt>
                <c:pt idx="8385">
                  <c:v>19.876762117658341</c:v>
                </c:pt>
                <c:pt idx="8386">
                  <c:v>19.879144941057476</c:v>
                </c:pt>
                <c:pt idx="8387">
                  <c:v>19.881520952497208</c:v>
                </c:pt>
                <c:pt idx="8388">
                  <c:v>19.883901051112584</c:v>
                </c:pt>
                <c:pt idx="8389">
                  <c:v>19.886290686471121</c:v>
                </c:pt>
                <c:pt idx="8390">
                  <c:v>19.888666697910853</c:v>
                </c:pt>
                <c:pt idx="8391">
                  <c:v>19.891044071742467</c:v>
                </c:pt>
                <c:pt idx="8392">
                  <c:v>19.8934200831822</c:v>
                </c:pt>
                <c:pt idx="8393">
                  <c:v>19.895817892892019</c:v>
                </c:pt>
                <c:pt idx="8394">
                  <c:v>19.898192541939871</c:v>
                </c:pt>
                <c:pt idx="8395">
                  <c:v>19.900569915771484</c:v>
                </c:pt>
                <c:pt idx="8396">
                  <c:v>19.902940477643693</c:v>
                </c:pt>
                <c:pt idx="8397">
                  <c:v>19.905331475394114</c:v>
                </c:pt>
                <c:pt idx="8398">
                  <c:v>19.907703399658203</c:v>
                </c:pt>
                <c:pt idx="8399">
                  <c:v>19.9100889478411</c:v>
                </c:pt>
                <c:pt idx="8400">
                  <c:v>19.912467684064591</c:v>
                </c:pt>
                <c:pt idx="8401">
                  <c:v>19.914861406598771</c:v>
                </c:pt>
                <c:pt idx="8402">
                  <c:v>19.917230606079102</c:v>
                </c:pt>
                <c:pt idx="8403">
                  <c:v>19.919612067086355</c:v>
                </c:pt>
                <c:pt idx="8404">
                  <c:v>19.921997615269252</c:v>
                </c:pt>
                <c:pt idx="8405">
                  <c:v>19.924385888235911</c:v>
                </c:pt>
                <c:pt idx="8406">
                  <c:v>19.926760537283762</c:v>
                </c:pt>
                <c:pt idx="8407">
                  <c:v>19.929133823939733</c:v>
                </c:pt>
                <c:pt idx="8408">
                  <c:v>19.931523459298269</c:v>
                </c:pt>
                <c:pt idx="8409">
                  <c:v>19.933906282697404</c:v>
                </c:pt>
                <c:pt idx="8410">
                  <c:v>19.936280931745255</c:v>
                </c:pt>
                <c:pt idx="8411">
                  <c:v>19.938670567103795</c:v>
                </c:pt>
                <c:pt idx="8412">
                  <c:v>19.941050665719168</c:v>
                </c:pt>
                <c:pt idx="8413">
                  <c:v>19.943432126726421</c:v>
                </c:pt>
                <c:pt idx="8414">
                  <c:v>19.945801326206752</c:v>
                </c:pt>
                <c:pt idx="8415">
                  <c:v>19.948186874389648</c:v>
                </c:pt>
                <c:pt idx="8416">
                  <c:v>19.950572422572545</c:v>
                </c:pt>
                <c:pt idx="8417">
                  <c:v>19.952957970755442</c:v>
                </c:pt>
                <c:pt idx="8418">
                  <c:v>19.95532853262765</c:v>
                </c:pt>
                <c:pt idx="8419">
                  <c:v>19.957718167986187</c:v>
                </c:pt>
                <c:pt idx="8420">
                  <c:v>19.96009009225028</c:v>
                </c:pt>
                <c:pt idx="8421">
                  <c:v>19.96246337890625</c:v>
                </c:pt>
                <c:pt idx="8422">
                  <c:v>19.964844839913503</c:v>
                </c:pt>
                <c:pt idx="8423">
                  <c:v>19.967237200055802</c:v>
                </c:pt>
                <c:pt idx="8424">
                  <c:v>19.969613211495535</c:v>
                </c:pt>
                <c:pt idx="8425">
                  <c:v>19.971994672502788</c:v>
                </c:pt>
                <c:pt idx="8426">
                  <c:v>19.974373408726283</c:v>
                </c:pt>
                <c:pt idx="8427">
                  <c:v>19.976763044084819</c:v>
                </c:pt>
                <c:pt idx="8428">
                  <c:v>19.979130881173269</c:v>
                </c:pt>
                <c:pt idx="8429">
                  <c:v>19.981520516531809</c:v>
                </c:pt>
                <c:pt idx="8430">
                  <c:v>19.983895165579661</c:v>
                </c:pt>
                <c:pt idx="8431">
                  <c:v>19.98628888811384</c:v>
                </c:pt>
                <c:pt idx="8432">
                  <c:v>19.988663537161692</c:v>
                </c:pt>
                <c:pt idx="8433">
                  <c:v>19.991040910993302</c:v>
                </c:pt>
                <c:pt idx="8434">
                  <c:v>19.993425096784318</c:v>
                </c:pt>
                <c:pt idx="8435">
                  <c:v>19.995812007359095</c:v>
                </c:pt>
                <c:pt idx="8436">
                  <c:v>19.998186656406947</c:v>
                </c:pt>
                <c:pt idx="8437">
                  <c:v>20.000566755022319</c:v>
                </c:pt>
                <c:pt idx="8438">
                  <c:v>20.002945491245814</c:v>
                </c:pt>
                <c:pt idx="8439">
                  <c:v>20.005352837698801</c:v>
                </c:pt>
                <c:pt idx="8440">
                  <c:v>20.007711138044083</c:v>
                </c:pt>
                <c:pt idx="8441">
                  <c:v>20.010093961443218</c:v>
                </c:pt>
                <c:pt idx="8442">
                  <c:v>20.012479509626115</c:v>
                </c:pt>
                <c:pt idx="8443">
                  <c:v>20.01485960824149</c:v>
                </c:pt>
                <c:pt idx="8444">
                  <c:v>20.017226082938059</c:v>
                </c:pt>
                <c:pt idx="8445">
                  <c:v>20.019607543945312</c:v>
                </c:pt>
                <c:pt idx="8446">
                  <c:v>20.02199445452009</c:v>
                </c:pt>
                <c:pt idx="8447">
                  <c:v>20.024378640311106</c:v>
                </c:pt>
                <c:pt idx="8448">
                  <c:v>20.026753289358957</c:v>
                </c:pt>
                <c:pt idx="8449">
                  <c:v>20.029147011893137</c:v>
                </c:pt>
                <c:pt idx="8450">
                  <c:v>20.031523023332866</c:v>
                </c:pt>
                <c:pt idx="8451">
                  <c:v>20.033903121948242</c:v>
                </c:pt>
                <c:pt idx="8452">
                  <c:v>20.036272321428569</c:v>
                </c:pt>
                <c:pt idx="8453">
                  <c:v>20.038668768746511</c:v>
                </c:pt>
                <c:pt idx="8454">
                  <c:v>20.041048867361887</c:v>
                </c:pt>
                <c:pt idx="8455">
                  <c:v>20.043430328369141</c:v>
                </c:pt>
                <c:pt idx="8456">
                  <c:v>20.04580225263323</c:v>
                </c:pt>
                <c:pt idx="8457">
                  <c:v>20.048194612775529</c:v>
                </c:pt>
                <c:pt idx="8458">
                  <c:v>20.05056926182338</c:v>
                </c:pt>
                <c:pt idx="8459">
                  <c:v>20.052946635654994</c:v>
                </c:pt>
                <c:pt idx="8460">
                  <c:v>20.055329459054128</c:v>
                </c:pt>
                <c:pt idx="8461">
                  <c:v>20.057719094412668</c:v>
                </c:pt>
                <c:pt idx="8462">
                  <c:v>20.060095105852398</c:v>
                </c:pt>
                <c:pt idx="8463">
                  <c:v>20.062476566859655</c:v>
                </c:pt>
                <c:pt idx="8464">
                  <c:v>20.064858027866908</c:v>
                </c:pt>
                <c:pt idx="8465">
                  <c:v>20.067240851266043</c:v>
                </c:pt>
                <c:pt idx="8466">
                  <c:v>20.069622312273296</c:v>
                </c:pt>
                <c:pt idx="8467">
                  <c:v>20.071994236537389</c:v>
                </c:pt>
                <c:pt idx="8468">
                  <c:v>20.074377059936523</c:v>
                </c:pt>
                <c:pt idx="8469">
                  <c:v>20.076768057686941</c:v>
                </c:pt>
                <c:pt idx="8470">
                  <c:v>20.079127720424108</c:v>
                </c:pt>
                <c:pt idx="8471">
                  <c:v>20.081518718174525</c:v>
                </c:pt>
                <c:pt idx="8472">
                  <c:v>20.083902903965541</c:v>
                </c:pt>
                <c:pt idx="8473">
                  <c:v>20.086288452148438</c:v>
                </c:pt>
                <c:pt idx="8474">
                  <c:v>20.088657651628765</c:v>
                </c:pt>
                <c:pt idx="8475">
                  <c:v>20.091040475027903</c:v>
                </c:pt>
                <c:pt idx="8476">
                  <c:v>20.093419211251394</c:v>
                </c:pt>
                <c:pt idx="8477">
                  <c:v>20.095817020961217</c:v>
                </c:pt>
                <c:pt idx="8478">
                  <c:v>20.098183495657786</c:v>
                </c:pt>
                <c:pt idx="8479">
                  <c:v>20.100564956665039</c:v>
                </c:pt>
                <c:pt idx="8480">
                  <c:v>20.102949142456055</c:v>
                </c:pt>
                <c:pt idx="8481">
                  <c:v>20.105330603463308</c:v>
                </c:pt>
                <c:pt idx="8482">
                  <c:v>20.10770525251116</c:v>
                </c:pt>
                <c:pt idx="8483">
                  <c:v>20.110088075910294</c:v>
                </c:pt>
                <c:pt idx="8484">
                  <c:v>20.112480436052593</c:v>
                </c:pt>
                <c:pt idx="8485">
                  <c:v>20.114860534667969</c:v>
                </c:pt>
                <c:pt idx="8486">
                  <c:v>20.117233821323939</c:v>
                </c:pt>
                <c:pt idx="8487">
                  <c:v>20.119626181466238</c:v>
                </c:pt>
                <c:pt idx="8488">
                  <c:v>20.121999468122208</c:v>
                </c:pt>
                <c:pt idx="8489">
                  <c:v>20.124382291521343</c:v>
                </c:pt>
                <c:pt idx="8490">
                  <c:v>20.126755578177317</c:v>
                </c:pt>
                <c:pt idx="8491">
                  <c:v>20.12914112636021</c:v>
                </c:pt>
                <c:pt idx="8492">
                  <c:v>20.131526674543107</c:v>
                </c:pt>
                <c:pt idx="8493">
                  <c:v>20.133895874023438</c:v>
                </c:pt>
                <c:pt idx="8494">
                  <c:v>20.13627188546317</c:v>
                </c:pt>
                <c:pt idx="8495">
                  <c:v>20.138664245605469</c:v>
                </c:pt>
                <c:pt idx="8496">
                  <c:v>20.141045706612722</c:v>
                </c:pt>
                <c:pt idx="8497">
                  <c:v>20.143417630876812</c:v>
                </c:pt>
                <c:pt idx="8498">
                  <c:v>20.145803179059708</c:v>
                </c:pt>
                <c:pt idx="8499">
                  <c:v>20.148190089634486</c:v>
                </c:pt>
                <c:pt idx="8500">
                  <c:v>20.1505674634661</c:v>
                </c:pt>
                <c:pt idx="8501">
                  <c:v>20.152942112513951</c:v>
                </c:pt>
                <c:pt idx="8502">
                  <c:v>20.155335835048131</c:v>
                </c:pt>
                <c:pt idx="8503">
                  <c:v>20.157717296055385</c:v>
                </c:pt>
                <c:pt idx="8504">
                  <c:v>20.160091945103236</c:v>
                </c:pt>
                <c:pt idx="8505">
                  <c:v>20.162462506975444</c:v>
                </c:pt>
                <c:pt idx="8506">
                  <c:v>20.164856229509624</c:v>
                </c:pt>
                <c:pt idx="8507">
                  <c:v>20.167239052908762</c:v>
                </c:pt>
                <c:pt idx="8508">
                  <c:v>20.169615064348491</c:v>
                </c:pt>
                <c:pt idx="8509">
                  <c:v>20.171993800571986</c:v>
                </c:pt>
                <c:pt idx="8510">
                  <c:v>20.174384798322404</c:v>
                </c:pt>
                <c:pt idx="8511">
                  <c:v>20.176760809762136</c:v>
                </c:pt>
                <c:pt idx="8512">
                  <c:v>20.179139545985631</c:v>
                </c:pt>
                <c:pt idx="8513">
                  <c:v>20.181515557425364</c:v>
                </c:pt>
                <c:pt idx="8514">
                  <c:v>20.183912004743302</c:v>
                </c:pt>
                <c:pt idx="8515">
                  <c:v>20.186286653791154</c:v>
                </c:pt>
                <c:pt idx="8516">
                  <c:v>20.188665390014648</c:v>
                </c:pt>
                <c:pt idx="8517">
                  <c:v>20.191038676670619</c:v>
                </c:pt>
                <c:pt idx="8518">
                  <c:v>20.193426949637278</c:v>
                </c:pt>
                <c:pt idx="8519">
                  <c:v>20.195798873901367</c:v>
                </c:pt>
                <c:pt idx="8520">
                  <c:v>20.198183059692383</c:v>
                </c:pt>
                <c:pt idx="8521">
                  <c:v>20.200564520699636</c:v>
                </c:pt>
                <c:pt idx="8522">
                  <c:v>20.202955518450054</c:v>
                </c:pt>
                <c:pt idx="8523">
                  <c:v>20.205323355538503</c:v>
                </c:pt>
                <c:pt idx="8524">
                  <c:v>20.207703454153879</c:v>
                </c:pt>
                <c:pt idx="8525">
                  <c:v>20.210090364728654</c:v>
                </c:pt>
                <c:pt idx="8526">
                  <c:v>20.212478637695312</c:v>
                </c:pt>
                <c:pt idx="8527">
                  <c:v>20.214853286743164</c:v>
                </c:pt>
                <c:pt idx="8528">
                  <c:v>20.217229298182897</c:v>
                </c:pt>
                <c:pt idx="8529">
                  <c:v>20.219617571149552</c:v>
                </c:pt>
                <c:pt idx="8530">
                  <c:v>20.221999032156809</c:v>
                </c:pt>
                <c:pt idx="8531">
                  <c:v>20.2243777683803</c:v>
                </c:pt>
                <c:pt idx="8532">
                  <c:v>20.22676740373884</c:v>
                </c:pt>
                <c:pt idx="8533">
                  <c:v>20.229146139962332</c:v>
                </c:pt>
                <c:pt idx="8534">
                  <c:v>20.231527600969585</c:v>
                </c:pt>
                <c:pt idx="8535">
                  <c:v>20.233896800449916</c:v>
                </c:pt>
                <c:pt idx="8536">
                  <c:v>20.236283711024694</c:v>
                </c:pt>
                <c:pt idx="8537">
                  <c:v>20.23866925920759</c:v>
                </c:pt>
                <c:pt idx="8538">
                  <c:v>20.241053444998606</c:v>
                </c:pt>
                <c:pt idx="8539">
                  <c:v>20.243424006870814</c:v>
                </c:pt>
                <c:pt idx="8540">
                  <c:v>20.245812279837473</c:v>
                </c:pt>
                <c:pt idx="8541">
                  <c:v>20.248185566493444</c:v>
                </c:pt>
                <c:pt idx="8542">
                  <c:v>20.250558853149414</c:v>
                </c:pt>
                <c:pt idx="8543">
                  <c:v>20.252941676548549</c:v>
                </c:pt>
                <c:pt idx="8544">
                  <c:v>20.255334036690847</c:v>
                </c:pt>
                <c:pt idx="8545">
                  <c:v>20.25771004813058</c:v>
                </c:pt>
                <c:pt idx="8546">
                  <c:v>20.260090146745952</c:v>
                </c:pt>
                <c:pt idx="8547">
                  <c:v>20.262471607753209</c:v>
                </c:pt>
                <c:pt idx="8548">
                  <c:v>20.264861243111746</c:v>
                </c:pt>
                <c:pt idx="8549">
                  <c:v>20.267227717808314</c:v>
                </c:pt>
                <c:pt idx="8550">
                  <c:v>20.269617353166851</c:v>
                </c:pt>
                <c:pt idx="8551">
                  <c:v>20.271992002214702</c:v>
                </c:pt>
                <c:pt idx="8552">
                  <c:v>20.274384362357004</c:v>
                </c:pt>
                <c:pt idx="8553">
                  <c:v>20.276761736188615</c:v>
                </c:pt>
                <c:pt idx="8554">
                  <c:v>20.279135022844585</c:v>
                </c:pt>
                <c:pt idx="8555">
                  <c:v>20.281520571027482</c:v>
                </c:pt>
                <c:pt idx="8556">
                  <c:v>20.28390748160226</c:v>
                </c:pt>
                <c:pt idx="8557">
                  <c:v>20.286283493041992</c:v>
                </c:pt>
                <c:pt idx="8558">
                  <c:v>20.288662229265483</c:v>
                </c:pt>
                <c:pt idx="8559">
                  <c:v>20.291040965488978</c:v>
                </c:pt>
                <c:pt idx="8560">
                  <c:v>20.293448311941965</c:v>
                </c:pt>
                <c:pt idx="8561">
                  <c:v>20.295805249895366</c:v>
                </c:pt>
                <c:pt idx="8562">
                  <c:v>20.298190798078263</c:v>
                </c:pt>
                <c:pt idx="8563">
                  <c:v>20.30057634626116</c:v>
                </c:pt>
                <c:pt idx="8564">
                  <c:v>20.302957807268413</c:v>
                </c:pt>
                <c:pt idx="8565">
                  <c:v>20.305320194789342</c:v>
                </c:pt>
                <c:pt idx="8566">
                  <c:v>20.307703018188477</c:v>
                </c:pt>
                <c:pt idx="8567">
                  <c:v>20.310091291155132</c:v>
                </c:pt>
                <c:pt idx="8568">
                  <c:v>20.312475476946148</c:v>
                </c:pt>
                <c:pt idx="8569">
                  <c:v>20.314848763602122</c:v>
                </c:pt>
                <c:pt idx="8570">
                  <c:v>20.31724112374442</c:v>
                </c:pt>
                <c:pt idx="8571">
                  <c:v>20.319617135184153</c:v>
                </c:pt>
                <c:pt idx="8572">
                  <c:v>20.321995871407644</c:v>
                </c:pt>
                <c:pt idx="8573">
                  <c:v>20.324365070887975</c:v>
                </c:pt>
                <c:pt idx="8574">
                  <c:v>20.326761518205913</c:v>
                </c:pt>
                <c:pt idx="8575">
                  <c:v>20.329140254429408</c:v>
                </c:pt>
                <c:pt idx="8576">
                  <c:v>20.331521715436661</c:v>
                </c:pt>
                <c:pt idx="8577">
                  <c:v>20.333895002092632</c:v>
                </c:pt>
                <c:pt idx="8578">
                  <c:v>20.336287362234934</c:v>
                </c:pt>
                <c:pt idx="8579">
                  <c:v>20.338663373674663</c:v>
                </c:pt>
                <c:pt idx="8580">
                  <c:v>20.341040747506277</c:v>
                </c:pt>
                <c:pt idx="8581">
                  <c:v>20.343423570905411</c:v>
                </c:pt>
                <c:pt idx="8582">
                  <c:v>20.345814568655832</c:v>
                </c:pt>
                <c:pt idx="8583">
                  <c:v>20.348189217703684</c:v>
                </c:pt>
                <c:pt idx="8584">
                  <c:v>20.350570678710938</c:v>
                </c:pt>
                <c:pt idx="8585">
                  <c:v>20.352953502110072</c:v>
                </c:pt>
                <c:pt idx="8586">
                  <c:v>20.355334963117325</c:v>
                </c:pt>
                <c:pt idx="8587">
                  <c:v>20.35771778651646</c:v>
                </c:pt>
                <c:pt idx="8588">
                  <c:v>20.360086985996791</c:v>
                </c:pt>
                <c:pt idx="8589">
                  <c:v>20.362469809395925</c:v>
                </c:pt>
                <c:pt idx="8590">
                  <c:v>20.364862169538224</c:v>
                </c:pt>
                <c:pt idx="8591">
                  <c:v>20.367224557059153</c:v>
                </c:pt>
                <c:pt idx="8592">
                  <c:v>20.369612830025808</c:v>
                </c:pt>
                <c:pt idx="8593">
                  <c:v>20.371998378208705</c:v>
                </c:pt>
                <c:pt idx="8594">
                  <c:v>20.374383926391602</c:v>
                </c:pt>
                <c:pt idx="8595">
                  <c:v>20.376751763480051</c:v>
                </c:pt>
                <c:pt idx="8596">
                  <c:v>20.379137311662944</c:v>
                </c:pt>
                <c:pt idx="8597">
                  <c:v>20.381514685494558</c:v>
                </c:pt>
                <c:pt idx="8598">
                  <c:v>20.3839111328125</c:v>
                </c:pt>
                <c:pt idx="8599">
                  <c:v>20.386280332292827</c:v>
                </c:pt>
                <c:pt idx="8600">
                  <c:v>20.388664518083843</c:v>
                </c:pt>
                <c:pt idx="8601">
                  <c:v>20.391047341482981</c:v>
                </c:pt>
                <c:pt idx="8602">
                  <c:v>20.393426077706472</c:v>
                </c:pt>
                <c:pt idx="8603">
                  <c:v>20.395799364362443</c:v>
                </c:pt>
                <c:pt idx="8604">
                  <c:v>20.398184912545339</c:v>
                </c:pt>
                <c:pt idx="8605">
                  <c:v>20.400574547903879</c:v>
                </c:pt>
                <c:pt idx="8606">
                  <c:v>20.402958733694895</c:v>
                </c:pt>
                <c:pt idx="8607">
                  <c:v>20.405326570783341</c:v>
                </c:pt>
                <c:pt idx="8608">
                  <c:v>20.407720293317521</c:v>
                </c:pt>
                <c:pt idx="8609">
                  <c:v>20.410090855189733</c:v>
                </c:pt>
                <c:pt idx="8610">
                  <c:v>20.412477765764507</c:v>
                </c:pt>
                <c:pt idx="8611">
                  <c:v>20.414852414812358</c:v>
                </c:pt>
                <c:pt idx="8612">
                  <c:v>20.417236600603374</c:v>
                </c:pt>
                <c:pt idx="8613">
                  <c:v>20.419623511178152</c:v>
                </c:pt>
                <c:pt idx="8614">
                  <c:v>20.421992710658483</c:v>
                </c:pt>
                <c:pt idx="8615">
                  <c:v>20.424368722098215</c:v>
                </c:pt>
                <c:pt idx="8616">
                  <c:v>20.426763807024273</c:v>
                </c:pt>
                <c:pt idx="8617">
                  <c:v>20.429139818464005</c:v>
                </c:pt>
                <c:pt idx="8618">
                  <c:v>20.431513105119976</c:v>
                </c:pt>
                <c:pt idx="8619">
                  <c:v>20.433898653302872</c:v>
                </c:pt>
                <c:pt idx="8620">
                  <c:v>20.43628556387765</c:v>
                </c:pt>
                <c:pt idx="8621">
                  <c:v>20.438660212925502</c:v>
                </c:pt>
                <c:pt idx="8622">
                  <c:v>20.441037586757115</c:v>
                </c:pt>
                <c:pt idx="8623">
                  <c:v>20.443428584507533</c:v>
                </c:pt>
                <c:pt idx="8624">
                  <c:v>20.445811407906668</c:v>
                </c:pt>
                <c:pt idx="8625">
                  <c:v>20.4481874193464</c:v>
                </c:pt>
                <c:pt idx="8626">
                  <c:v>20.450556618826731</c:v>
                </c:pt>
                <c:pt idx="8627">
                  <c:v>20.452950341360911</c:v>
                </c:pt>
                <c:pt idx="8628">
                  <c:v>20.455334527151926</c:v>
                </c:pt>
                <c:pt idx="8629">
                  <c:v>20.457711900983536</c:v>
                </c:pt>
                <c:pt idx="8630">
                  <c:v>20.460091999598912</c:v>
                </c:pt>
                <c:pt idx="8631">
                  <c:v>20.462480272565568</c:v>
                </c:pt>
                <c:pt idx="8632">
                  <c:v>20.464857646397181</c:v>
                </c:pt>
                <c:pt idx="8633">
                  <c:v>20.467233657836914</c:v>
                </c:pt>
                <c:pt idx="8634">
                  <c:v>20.469611031668528</c:v>
                </c:pt>
                <c:pt idx="8635">
                  <c:v>20.472007478986466</c:v>
                </c:pt>
                <c:pt idx="8636">
                  <c:v>20.474380765642437</c:v>
                </c:pt>
                <c:pt idx="8637">
                  <c:v>20.476760864257812</c:v>
                </c:pt>
                <c:pt idx="8638">
                  <c:v>20.479132788521902</c:v>
                </c:pt>
                <c:pt idx="8639">
                  <c:v>20.48151969909668</c:v>
                </c:pt>
                <c:pt idx="8640">
                  <c:v>20.483894348144531</c:v>
                </c:pt>
                <c:pt idx="8641">
                  <c:v>20.486277171543666</c:v>
                </c:pt>
                <c:pt idx="8642">
                  <c:v>20.488658632550919</c:v>
                </c:pt>
                <c:pt idx="8643">
                  <c:v>20.49104963030134</c:v>
                </c:pt>
                <c:pt idx="8644">
                  <c:v>20.49342155456543</c:v>
                </c:pt>
                <c:pt idx="8645">
                  <c:v>20.495800290788921</c:v>
                </c:pt>
                <c:pt idx="8646">
                  <c:v>20.49818856375558</c:v>
                </c:pt>
                <c:pt idx="8647">
                  <c:v>20.500575474330358</c:v>
                </c:pt>
                <c:pt idx="8648">
                  <c:v>20.502948760986328</c:v>
                </c:pt>
                <c:pt idx="8649">
                  <c:v>20.505326134817942</c:v>
                </c:pt>
                <c:pt idx="8650">
                  <c:v>20.507714407784597</c:v>
                </c:pt>
                <c:pt idx="8651">
                  <c:v>20.510093144008092</c:v>
                </c:pt>
                <c:pt idx="8652">
                  <c:v>20.512471880231583</c:v>
                </c:pt>
                <c:pt idx="8653">
                  <c:v>20.514861515590123</c:v>
                </c:pt>
                <c:pt idx="8654">
                  <c:v>20.517240251813615</c:v>
                </c:pt>
                <c:pt idx="8655">
                  <c:v>20.519621712820872</c:v>
                </c:pt>
                <c:pt idx="8656">
                  <c:v>20.52199227469308</c:v>
                </c:pt>
                <c:pt idx="8657">
                  <c:v>20.524377822875977</c:v>
                </c:pt>
                <c:pt idx="8658">
                  <c:v>20.526764733450754</c:v>
                </c:pt>
                <c:pt idx="8659">
                  <c:v>20.52914891924177</c:v>
                </c:pt>
                <c:pt idx="8660">
                  <c:v>20.531519481113978</c:v>
                </c:pt>
                <c:pt idx="8661">
                  <c:v>20.533910478864396</c:v>
                </c:pt>
                <c:pt idx="8662">
                  <c:v>20.536281040736608</c:v>
                </c:pt>
                <c:pt idx="8663">
                  <c:v>20.538655689784459</c:v>
                </c:pt>
                <c:pt idx="8664">
                  <c:v>20.541038513183594</c:v>
                </c:pt>
                <c:pt idx="8665">
                  <c:v>20.543429510934011</c:v>
                </c:pt>
                <c:pt idx="8666">
                  <c:v>20.545805522373744</c:v>
                </c:pt>
                <c:pt idx="8667">
                  <c:v>20.548184258597239</c:v>
                </c:pt>
                <c:pt idx="8668">
                  <c:v>20.550565719604492</c:v>
                </c:pt>
                <c:pt idx="8669">
                  <c:v>20.552958079746791</c:v>
                </c:pt>
                <c:pt idx="8670">
                  <c:v>20.555323192051478</c:v>
                </c:pt>
                <c:pt idx="8671">
                  <c:v>20.557711465018137</c:v>
                </c:pt>
                <c:pt idx="8672">
                  <c:v>20.560086114065989</c:v>
                </c:pt>
                <c:pt idx="8673">
                  <c:v>20.562479836600168</c:v>
                </c:pt>
                <c:pt idx="8674">
                  <c:v>20.56485857282366</c:v>
                </c:pt>
                <c:pt idx="8675">
                  <c:v>20.567230497087749</c:v>
                </c:pt>
                <c:pt idx="8676">
                  <c:v>20.569616045270646</c:v>
                </c:pt>
                <c:pt idx="8677">
                  <c:v>20.572002955845424</c:v>
                </c:pt>
                <c:pt idx="8678">
                  <c:v>20.574376242501394</c:v>
                </c:pt>
                <c:pt idx="8679">
                  <c:v>20.576759065900529</c:v>
                </c:pt>
                <c:pt idx="8680">
                  <c:v>20.579136439732142</c:v>
                </c:pt>
                <c:pt idx="8681">
                  <c:v>20.581542423793248</c:v>
                </c:pt>
                <c:pt idx="8682">
                  <c:v>20.583899361746653</c:v>
                </c:pt>
                <c:pt idx="8683">
                  <c:v>20.586284909929546</c:v>
                </c:pt>
                <c:pt idx="8684">
                  <c:v>20.588669095720562</c:v>
                </c:pt>
                <c:pt idx="8685">
                  <c:v>20.591047831944056</c:v>
                </c:pt>
                <c:pt idx="8686">
                  <c:v>20.593414306640625</c:v>
                </c:pt>
                <c:pt idx="8687">
                  <c:v>20.59579713003976</c:v>
                </c:pt>
                <c:pt idx="8688">
                  <c:v>20.598182678222656</c:v>
                </c:pt>
                <c:pt idx="8689">
                  <c:v>20.600568226405553</c:v>
                </c:pt>
                <c:pt idx="8690">
                  <c:v>20.602942875453405</c:v>
                </c:pt>
                <c:pt idx="8691">
                  <c:v>20.605335235595703</c:v>
                </c:pt>
                <c:pt idx="8692">
                  <c:v>20.607711247035436</c:v>
                </c:pt>
                <c:pt idx="8693">
                  <c:v>20.610092708042689</c:v>
                </c:pt>
                <c:pt idx="8694">
                  <c:v>20.61246190752302</c:v>
                </c:pt>
                <c:pt idx="8695">
                  <c:v>20.614858354840958</c:v>
                </c:pt>
                <c:pt idx="8696">
                  <c:v>20.617238453456334</c:v>
                </c:pt>
                <c:pt idx="8697">
                  <c:v>20.619617189679825</c:v>
                </c:pt>
                <c:pt idx="8698">
                  <c:v>20.621990476335796</c:v>
                </c:pt>
                <c:pt idx="8699">
                  <c:v>20.624384198869976</c:v>
                </c:pt>
                <c:pt idx="8700">
                  <c:v>20.62675748552595</c:v>
                </c:pt>
                <c:pt idx="8701">
                  <c:v>20.629133496965679</c:v>
                </c:pt>
                <c:pt idx="8702">
                  <c:v>20.631517682756694</c:v>
                </c:pt>
                <c:pt idx="8703">
                  <c:v>20.633908680507115</c:v>
                </c:pt>
                <c:pt idx="8704">
                  <c:v>20.636286054338726</c:v>
                </c:pt>
                <c:pt idx="8705">
                  <c:v>20.638666152954102</c:v>
                </c:pt>
                <c:pt idx="8706">
                  <c:v>20.641048976353236</c:v>
                </c:pt>
                <c:pt idx="8707">
                  <c:v>20.64343043736049</c:v>
                </c:pt>
                <c:pt idx="8708">
                  <c:v>20.645811898367747</c:v>
                </c:pt>
                <c:pt idx="8709">
                  <c:v>20.648183822631836</c:v>
                </c:pt>
                <c:pt idx="8710">
                  <c:v>20.65056664603097</c:v>
                </c:pt>
                <c:pt idx="8711">
                  <c:v>20.652959006173269</c:v>
                </c:pt>
                <c:pt idx="8712">
                  <c:v>20.655317306518555</c:v>
                </c:pt>
                <c:pt idx="8713">
                  <c:v>20.657708304268972</c:v>
                </c:pt>
                <c:pt idx="8714">
                  <c:v>20.66009521484375</c:v>
                </c:pt>
                <c:pt idx="8715">
                  <c:v>20.662479400634766</c:v>
                </c:pt>
                <c:pt idx="8716">
                  <c:v>20.664847237723215</c:v>
                </c:pt>
                <c:pt idx="8717">
                  <c:v>20.667231423514231</c:v>
                </c:pt>
                <c:pt idx="8718">
                  <c:v>20.669608797345841</c:v>
                </c:pt>
                <c:pt idx="8719">
                  <c:v>20.672007969447545</c:v>
                </c:pt>
                <c:pt idx="8720">
                  <c:v>20.674374444144114</c:v>
                </c:pt>
                <c:pt idx="8721">
                  <c:v>20.676759992327007</c:v>
                </c:pt>
                <c:pt idx="8722">
                  <c:v>20.679140090942383</c:v>
                </c:pt>
                <c:pt idx="8723">
                  <c:v>20.681520189557755</c:v>
                </c:pt>
                <c:pt idx="8724">
                  <c:v>20.683896200997488</c:v>
                </c:pt>
                <c:pt idx="8725">
                  <c:v>20.686281749180385</c:v>
                </c:pt>
                <c:pt idx="8726">
                  <c:v>20.688671384538921</c:v>
                </c:pt>
                <c:pt idx="8727">
                  <c:v>20.691054207938059</c:v>
                </c:pt>
                <c:pt idx="8728">
                  <c:v>20.693422045026505</c:v>
                </c:pt>
                <c:pt idx="8729">
                  <c:v>20.695818492344447</c:v>
                </c:pt>
                <c:pt idx="8730">
                  <c:v>20.698186329432897</c:v>
                </c:pt>
                <c:pt idx="8731">
                  <c:v>20.700573240007671</c:v>
                </c:pt>
                <c:pt idx="8732">
                  <c:v>20.702947889055523</c:v>
                </c:pt>
                <c:pt idx="8733">
                  <c:v>20.705330712454661</c:v>
                </c:pt>
                <c:pt idx="8734">
                  <c:v>20.707717623029435</c:v>
                </c:pt>
                <c:pt idx="8735">
                  <c:v>20.710086822509766</c:v>
                </c:pt>
                <c:pt idx="8736">
                  <c:v>20.712462833949498</c:v>
                </c:pt>
                <c:pt idx="8737">
                  <c:v>20.714855194091797</c:v>
                </c:pt>
                <c:pt idx="8738">
                  <c:v>20.717235292707169</c:v>
                </c:pt>
                <c:pt idx="8739">
                  <c:v>20.719607216971262</c:v>
                </c:pt>
                <c:pt idx="8740">
                  <c:v>20.721991402762278</c:v>
                </c:pt>
                <c:pt idx="8741">
                  <c:v>20.724382400512695</c:v>
                </c:pt>
                <c:pt idx="8742">
                  <c:v>20.726757049560547</c:v>
                </c:pt>
                <c:pt idx="8743">
                  <c:v>20.729135785784038</c:v>
                </c:pt>
                <c:pt idx="8744">
                  <c:v>20.731525421142578</c:v>
                </c:pt>
                <c:pt idx="8745">
                  <c:v>20.733908244541713</c:v>
                </c:pt>
                <c:pt idx="8746">
                  <c:v>20.736284255981445</c:v>
                </c:pt>
                <c:pt idx="8747">
                  <c:v>20.738653455461773</c:v>
                </c:pt>
                <c:pt idx="8748">
                  <c:v>20.741047177995952</c:v>
                </c:pt>
                <c:pt idx="8749">
                  <c:v>20.743431363786968</c:v>
                </c:pt>
                <c:pt idx="8750">
                  <c:v>20.745804650442942</c:v>
                </c:pt>
                <c:pt idx="8751">
                  <c:v>20.748186111450195</c:v>
                </c:pt>
                <c:pt idx="8752">
                  <c:v>20.750574384416851</c:v>
                </c:pt>
                <c:pt idx="8753">
                  <c:v>20.752950395856583</c:v>
                </c:pt>
                <c:pt idx="8754">
                  <c:v>20.755329132080078</c:v>
                </c:pt>
                <c:pt idx="8755">
                  <c:v>20.75770378112793</c:v>
                </c:pt>
                <c:pt idx="8756">
                  <c:v>20.76010295322963</c:v>
                </c:pt>
                <c:pt idx="8757">
                  <c:v>20.762477602277482</c:v>
                </c:pt>
                <c:pt idx="8758">
                  <c:v>20.764857700892858</c:v>
                </c:pt>
                <c:pt idx="8759">
                  <c:v>20.767229625156947</c:v>
                </c:pt>
                <c:pt idx="8760">
                  <c:v>20.769616535731725</c:v>
                </c:pt>
                <c:pt idx="8761">
                  <c:v>20.771992547171457</c:v>
                </c:pt>
                <c:pt idx="8762">
                  <c:v>20.774374008178711</c:v>
                </c:pt>
                <c:pt idx="8763">
                  <c:v>20.776754106794083</c:v>
                </c:pt>
                <c:pt idx="8764">
                  <c:v>20.779147829328263</c:v>
                </c:pt>
                <c:pt idx="8765">
                  <c:v>20.781515666416713</c:v>
                </c:pt>
                <c:pt idx="8766">
                  <c:v>20.783894402640207</c:v>
                </c:pt>
                <c:pt idx="8767">
                  <c:v>20.786282675606863</c:v>
                </c:pt>
                <c:pt idx="8768">
                  <c:v>20.788669586181641</c:v>
                </c:pt>
                <c:pt idx="8769">
                  <c:v>20.791042872837611</c:v>
                </c:pt>
                <c:pt idx="8770">
                  <c:v>20.793421609061106</c:v>
                </c:pt>
                <c:pt idx="8771">
                  <c:v>20.795811244419642</c:v>
                </c:pt>
                <c:pt idx="8772">
                  <c:v>20.798189980643137</c:v>
                </c:pt>
                <c:pt idx="8773">
                  <c:v>20.800568716866628</c:v>
                </c:pt>
                <c:pt idx="8774">
                  <c:v>20.802956989833287</c:v>
                </c:pt>
                <c:pt idx="8775">
                  <c:v>20.805338450840541</c:v>
                </c:pt>
                <c:pt idx="8776">
                  <c:v>20.807717187064036</c:v>
                </c:pt>
                <c:pt idx="8777">
                  <c:v>20.810089111328125</c:v>
                </c:pt>
                <c:pt idx="8778">
                  <c:v>20.812474659511022</c:v>
                </c:pt>
                <c:pt idx="8779">
                  <c:v>20.814862932477677</c:v>
                </c:pt>
                <c:pt idx="8780">
                  <c:v>20.817243031093053</c:v>
                </c:pt>
                <c:pt idx="8781">
                  <c:v>20.819614955357142</c:v>
                </c:pt>
                <c:pt idx="8782">
                  <c:v>20.822004590715679</c:v>
                </c:pt>
                <c:pt idx="8783">
                  <c:v>20.82437379019601</c:v>
                </c:pt>
                <c:pt idx="8784">
                  <c:v>20.826748439243861</c:v>
                </c:pt>
                <c:pt idx="8785">
                  <c:v>20.829132625034877</c:v>
                </c:pt>
                <c:pt idx="8786">
                  <c:v>20.831523622785294</c:v>
                </c:pt>
                <c:pt idx="8787">
                  <c:v>20.833898271833146</c:v>
                </c:pt>
                <c:pt idx="8788">
                  <c:v>20.836279732840403</c:v>
                </c:pt>
                <c:pt idx="8789">
                  <c:v>20.838661193847656</c:v>
                </c:pt>
                <c:pt idx="8790">
                  <c:v>20.841052191598074</c:v>
                </c:pt>
                <c:pt idx="8791">
                  <c:v>20.843418666294642</c:v>
                </c:pt>
                <c:pt idx="8792">
                  <c:v>20.845806939261301</c:v>
                </c:pt>
                <c:pt idx="8793">
                  <c:v>20.84818295070103</c:v>
                </c:pt>
                <c:pt idx="8794">
                  <c:v>20.850573948451451</c:v>
                </c:pt>
                <c:pt idx="8795">
                  <c:v>20.852951322283062</c:v>
                </c:pt>
                <c:pt idx="8796">
                  <c:v>20.855323246547155</c:v>
                </c:pt>
                <c:pt idx="8797">
                  <c:v>20.85771151951381</c:v>
                </c:pt>
                <c:pt idx="8798">
                  <c:v>20.860097067696707</c:v>
                </c:pt>
                <c:pt idx="8799">
                  <c:v>20.862468991960796</c:v>
                </c:pt>
                <c:pt idx="8800">
                  <c:v>20.864850452968053</c:v>
                </c:pt>
                <c:pt idx="8801">
                  <c:v>20.867231913975306</c:v>
                </c:pt>
                <c:pt idx="8802">
                  <c:v>20.869637898036412</c:v>
                </c:pt>
                <c:pt idx="8803">
                  <c:v>20.871993473597936</c:v>
                </c:pt>
                <c:pt idx="8804">
                  <c:v>20.874381746564591</c:v>
                </c:pt>
                <c:pt idx="8805">
                  <c:v>20.876765932355607</c:v>
                </c:pt>
                <c:pt idx="8806">
                  <c:v>20.879146030970983</c:v>
                </c:pt>
                <c:pt idx="8807">
                  <c:v>20.88151114327567</c:v>
                </c:pt>
                <c:pt idx="8808">
                  <c:v>20.883895329066686</c:v>
                </c:pt>
                <c:pt idx="8809">
                  <c:v>20.88627815246582</c:v>
                </c:pt>
                <c:pt idx="8810">
                  <c:v>20.888663700648717</c:v>
                </c:pt>
                <c:pt idx="8811">
                  <c:v>20.891036987304688</c:v>
                </c:pt>
                <c:pt idx="8812">
                  <c:v>20.893432072230748</c:v>
                </c:pt>
                <c:pt idx="8813">
                  <c:v>20.895805358886719</c:v>
                </c:pt>
                <c:pt idx="8814">
                  <c:v>20.898188182285853</c:v>
                </c:pt>
                <c:pt idx="8815">
                  <c:v>20.900557381766184</c:v>
                </c:pt>
                <c:pt idx="8816">
                  <c:v>20.902953829084122</c:v>
                </c:pt>
                <c:pt idx="8817">
                  <c:v>20.905332565307617</c:v>
                </c:pt>
                <c:pt idx="8818">
                  <c:v>20.90771266392299</c:v>
                </c:pt>
                <c:pt idx="8819">
                  <c:v>20.91008595057896</c:v>
                </c:pt>
                <c:pt idx="8820">
                  <c:v>20.912481035505021</c:v>
                </c:pt>
                <c:pt idx="8821">
                  <c:v>20.914852959769114</c:v>
                </c:pt>
                <c:pt idx="8822">
                  <c:v>20.917230333600724</c:v>
                </c:pt>
                <c:pt idx="8823">
                  <c:v>20.919611794607981</c:v>
                </c:pt>
                <c:pt idx="8824">
                  <c:v>20.922005517142161</c:v>
                </c:pt>
                <c:pt idx="8825">
                  <c:v>20.924382890973771</c:v>
                </c:pt>
                <c:pt idx="8826">
                  <c:v>20.926761627197266</c:v>
                </c:pt>
                <c:pt idx="8827">
                  <c:v>20.929145812988281</c:v>
                </c:pt>
                <c:pt idx="8828">
                  <c:v>20.931527273995535</c:v>
                </c:pt>
                <c:pt idx="8829">
                  <c:v>20.933907372610911</c:v>
                </c:pt>
                <c:pt idx="8830">
                  <c:v>20.936282021658762</c:v>
                </c:pt>
                <c:pt idx="8831">
                  <c:v>20.938663482666016</c:v>
                </c:pt>
                <c:pt idx="8832">
                  <c:v>20.941051755632671</c:v>
                </c:pt>
                <c:pt idx="8833">
                  <c:v>20.943412780761719</c:v>
                </c:pt>
                <c:pt idx="8834">
                  <c:v>20.945803778512136</c:v>
                </c:pt>
                <c:pt idx="8835">
                  <c:v>20.948190689086914</c:v>
                </c:pt>
                <c:pt idx="8836">
                  <c:v>20.95057487487793</c:v>
                </c:pt>
                <c:pt idx="8837">
                  <c:v>20.952942711966379</c:v>
                </c:pt>
                <c:pt idx="8838">
                  <c:v>20.955326897757395</c:v>
                </c:pt>
                <c:pt idx="8839">
                  <c:v>20.957705633980886</c:v>
                </c:pt>
                <c:pt idx="8840">
                  <c:v>20.960103443690709</c:v>
                </c:pt>
                <c:pt idx="8841">
                  <c:v>20.962469918387278</c:v>
                </c:pt>
                <c:pt idx="8842">
                  <c:v>20.964854104178293</c:v>
                </c:pt>
                <c:pt idx="8843">
                  <c:v>20.967234202793666</c:v>
                </c:pt>
                <c:pt idx="8844">
                  <c:v>20.969615663800919</c:v>
                </c:pt>
                <c:pt idx="8845">
                  <c:v>20.971990312848771</c:v>
                </c:pt>
                <c:pt idx="8846">
                  <c:v>20.974374498639786</c:v>
                </c:pt>
                <c:pt idx="8847">
                  <c:v>20.976762771606445</c:v>
                </c:pt>
                <c:pt idx="8848">
                  <c:v>20.979148319789342</c:v>
                </c:pt>
                <c:pt idx="8849">
                  <c:v>20.981514794485911</c:v>
                </c:pt>
                <c:pt idx="8850">
                  <c:v>20.983913966587611</c:v>
                </c:pt>
                <c:pt idx="8851">
                  <c:v>20.986281803676061</c:v>
                </c:pt>
                <c:pt idx="8852">
                  <c:v>20.988667351858957</c:v>
                </c:pt>
                <c:pt idx="8853">
                  <c:v>20.991040638514928</c:v>
                </c:pt>
                <c:pt idx="8854">
                  <c:v>20.993427549089702</c:v>
                </c:pt>
                <c:pt idx="8855">
                  <c:v>20.99581445966448</c:v>
                </c:pt>
                <c:pt idx="8856">
                  <c:v>20.998183659144811</c:v>
                </c:pt>
                <c:pt idx="8857">
                  <c:v>21.000556945800781</c:v>
                </c:pt>
                <c:pt idx="8858">
                  <c:v>21.002953393118723</c:v>
                </c:pt>
                <c:pt idx="8859">
                  <c:v>21.005329404558452</c:v>
                </c:pt>
                <c:pt idx="8860">
                  <c:v>21.007704053606304</c:v>
                </c:pt>
                <c:pt idx="8861">
                  <c:v>21.010086877005442</c:v>
                </c:pt>
                <c:pt idx="8862">
                  <c:v>21.012476512363978</c:v>
                </c:pt>
                <c:pt idx="8863">
                  <c:v>21.014848436628068</c:v>
                </c:pt>
                <c:pt idx="8864">
                  <c:v>21.017229897635325</c:v>
                </c:pt>
                <c:pt idx="8865">
                  <c:v>21.019619532993861</c:v>
                </c:pt>
                <c:pt idx="8866">
                  <c:v>21.022002356392996</c:v>
                </c:pt>
                <c:pt idx="8867">
                  <c:v>21.024377005440847</c:v>
                </c:pt>
                <c:pt idx="8868">
                  <c:v>21.026750292096818</c:v>
                </c:pt>
                <c:pt idx="8869">
                  <c:v>21.029142652239116</c:v>
                </c:pt>
                <c:pt idx="8870">
                  <c:v>21.031526838030132</c:v>
                </c:pt>
                <c:pt idx="8871">
                  <c:v>21.033901487077983</c:v>
                </c:pt>
                <c:pt idx="8872">
                  <c:v>21.03628294808524</c:v>
                </c:pt>
                <c:pt idx="8873">
                  <c:v>21.038669858660015</c:v>
                </c:pt>
                <c:pt idx="8874">
                  <c:v>21.041047232491628</c:v>
                </c:pt>
                <c:pt idx="8875">
                  <c:v>21.043425968715123</c:v>
                </c:pt>
                <c:pt idx="8876">
                  <c:v>21.045803342546733</c:v>
                </c:pt>
                <c:pt idx="8877">
                  <c:v>21.048197065080913</c:v>
                </c:pt>
                <c:pt idx="8878">
                  <c:v>21.050573076520646</c:v>
                </c:pt>
                <c:pt idx="8879">
                  <c:v>21.052951812744141</c:v>
                </c:pt>
                <c:pt idx="8880">
                  <c:v>21.055325099400111</c:v>
                </c:pt>
                <c:pt idx="8881">
                  <c:v>21.057710647583008</c:v>
                </c:pt>
                <c:pt idx="8882">
                  <c:v>21.060085296630859</c:v>
                </c:pt>
                <c:pt idx="8883">
                  <c:v>21.062468120029994</c:v>
                </c:pt>
                <c:pt idx="8884">
                  <c:v>21.06485230582101</c:v>
                </c:pt>
                <c:pt idx="8885">
                  <c:v>21.067241941179546</c:v>
                </c:pt>
                <c:pt idx="8886">
                  <c:v>21.069612503051758</c:v>
                </c:pt>
                <c:pt idx="8887">
                  <c:v>21.071989876883372</c:v>
                </c:pt>
                <c:pt idx="8888">
                  <c:v>21.074379512241908</c:v>
                </c:pt>
                <c:pt idx="8889">
                  <c:v>21.076766422816686</c:v>
                </c:pt>
                <c:pt idx="8890">
                  <c:v>21.079136984688894</c:v>
                </c:pt>
                <c:pt idx="8891">
                  <c:v>21.081518445696148</c:v>
                </c:pt>
                <c:pt idx="8892">
                  <c:v>21.083905356270925</c:v>
                </c:pt>
                <c:pt idx="8893">
                  <c:v>21.08628409249442</c:v>
                </c:pt>
                <c:pt idx="8894">
                  <c:v>21.088664191109793</c:v>
                </c:pt>
                <c:pt idx="8895">
                  <c:v>21.09105110168457</c:v>
                </c:pt>
                <c:pt idx="8896">
                  <c:v>21.093432562691824</c:v>
                </c:pt>
                <c:pt idx="8897">
                  <c:v>21.095809936523438</c:v>
                </c:pt>
                <c:pt idx="8898">
                  <c:v>21.098183223179408</c:v>
                </c:pt>
                <c:pt idx="8899">
                  <c:v>21.100568771362305</c:v>
                </c:pt>
                <c:pt idx="8900">
                  <c:v>21.102955681937082</c:v>
                </c:pt>
                <c:pt idx="8901">
                  <c:v>21.105335780552455</c:v>
                </c:pt>
                <c:pt idx="8902">
                  <c:v>21.107709067208425</c:v>
                </c:pt>
                <c:pt idx="8903">
                  <c:v>21.110098702566965</c:v>
                </c:pt>
                <c:pt idx="8904">
                  <c:v>21.112470626831055</c:v>
                </c:pt>
                <c:pt idx="8905">
                  <c:v>21.114845275878906</c:v>
                </c:pt>
                <c:pt idx="8906">
                  <c:v>21.117228099278041</c:v>
                </c:pt>
                <c:pt idx="8907">
                  <c:v>21.119619097028458</c:v>
                </c:pt>
                <c:pt idx="8908">
                  <c:v>21.12199374607631</c:v>
                </c:pt>
                <c:pt idx="8909">
                  <c:v>21.124375207083567</c:v>
                </c:pt>
                <c:pt idx="8910">
                  <c:v>21.126755305698939</c:v>
                </c:pt>
                <c:pt idx="8911">
                  <c:v>21.129146303449357</c:v>
                </c:pt>
                <c:pt idx="8912">
                  <c:v>21.131512778145925</c:v>
                </c:pt>
                <c:pt idx="8913">
                  <c:v>21.133899688720703</c:v>
                </c:pt>
                <c:pt idx="8914">
                  <c:v>21.136278424944194</c:v>
                </c:pt>
                <c:pt idx="8915">
                  <c:v>21.138668060302734</c:v>
                </c:pt>
                <c:pt idx="8916">
                  <c:v>21.141046796526226</c:v>
                </c:pt>
                <c:pt idx="8917">
                  <c:v>21.143418720790319</c:v>
                </c:pt>
                <c:pt idx="8918">
                  <c:v>21.145806993756974</c:v>
                </c:pt>
                <c:pt idx="8919">
                  <c:v>21.148193904331752</c:v>
                </c:pt>
                <c:pt idx="8920">
                  <c:v>21.150567190987722</c:v>
                </c:pt>
                <c:pt idx="8921">
                  <c:v>21.152947289603098</c:v>
                </c:pt>
                <c:pt idx="8922">
                  <c:v>21.15532738821847</c:v>
                </c:pt>
                <c:pt idx="8923">
                  <c:v>21.157733372279576</c:v>
                </c:pt>
                <c:pt idx="8924">
                  <c:v>21.1600889478411</c:v>
                </c:pt>
                <c:pt idx="8925">
                  <c:v>21.162478583199636</c:v>
                </c:pt>
                <c:pt idx="8926">
                  <c:v>21.164861406598771</c:v>
                </c:pt>
                <c:pt idx="8927">
                  <c:v>21.167241505214147</c:v>
                </c:pt>
                <c:pt idx="8928">
                  <c:v>21.169605255126953</c:v>
                </c:pt>
                <c:pt idx="8929">
                  <c:v>21.171989440917969</c:v>
                </c:pt>
                <c:pt idx="8930">
                  <c:v>21.174373626708984</c:v>
                </c:pt>
                <c:pt idx="8931">
                  <c:v>21.176759174891881</c:v>
                </c:pt>
                <c:pt idx="8932">
                  <c:v>21.179133823939733</c:v>
                </c:pt>
                <c:pt idx="8933">
                  <c:v>21.181528908865793</c:v>
                </c:pt>
                <c:pt idx="8934">
                  <c:v>21.183902195521764</c:v>
                </c:pt>
                <c:pt idx="8935">
                  <c:v>21.186283656529017</c:v>
                </c:pt>
                <c:pt idx="8936">
                  <c:v>21.188654218401226</c:v>
                </c:pt>
                <c:pt idx="8937">
                  <c:v>21.191049303327286</c:v>
                </c:pt>
                <c:pt idx="8938">
                  <c:v>21.193429401942662</c:v>
                </c:pt>
                <c:pt idx="8939">
                  <c:v>21.195809500558035</c:v>
                </c:pt>
                <c:pt idx="8940">
                  <c:v>21.198181424822124</c:v>
                </c:pt>
                <c:pt idx="8941">
                  <c:v>21.200577872140066</c:v>
                </c:pt>
                <c:pt idx="8942">
                  <c:v>21.202949796404155</c:v>
                </c:pt>
                <c:pt idx="8943">
                  <c:v>21.205324445452007</c:v>
                </c:pt>
                <c:pt idx="8944">
                  <c:v>21.207705906459264</c:v>
                </c:pt>
                <c:pt idx="8945">
                  <c:v>21.210099628993444</c:v>
                </c:pt>
                <c:pt idx="8946">
                  <c:v>21.212475640433176</c:v>
                </c:pt>
                <c:pt idx="8947">
                  <c:v>21.214855739048549</c:v>
                </c:pt>
                <c:pt idx="8948">
                  <c:v>21.217239924839564</c:v>
                </c:pt>
                <c:pt idx="8949">
                  <c:v>21.219621385846818</c:v>
                </c:pt>
                <c:pt idx="8950">
                  <c:v>21.222001484462194</c:v>
                </c:pt>
                <c:pt idx="8951">
                  <c:v>21.224374771118164</c:v>
                </c:pt>
                <c:pt idx="8952">
                  <c:v>21.226757594517299</c:v>
                </c:pt>
                <c:pt idx="8953">
                  <c:v>21.229148592267716</c:v>
                </c:pt>
                <c:pt idx="8954">
                  <c:v>21.231509617396764</c:v>
                </c:pt>
                <c:pt idx="8955">
                  <c:v>21.2338992527553</c:v>
                </c:pt>
                <c:pt idx="8956">
                  <c:v>21.236286163330078</c:v>
                </c:pt>
                <c:pt idx="8957">
                  <c:v>21.238668986729213</c:v>
                </c:pt>
                <c:pt idx="8958">
                  <c:v>21.241036823817662</c:v>
                </c:pt>
                <c:pt idx="8959">
                  <c:v>21.243421009608678</c:v>
                </c:pt>
                <c:pt idx="8960">
                  <c:v>21.245798383440288</c:v>
                </c:pt>
                <c:pt idx="8961">
                  <c:v>21.24819483075823</c:v>
                </c:pt>
                <c:pt idx="8962">
                  <c:v>21.25056266784668</c:v>
                </c:pt>
                <c:pt idx="8963">
                  <c:v>21.252950940813335</c:v>
                </c:pt>
                <c:pt idx="8964">
                  <c:v>21.255328314644949</c:v>
                </c:pt>
                <c:pt idx="8965">
                  <c:v>21.257712500435964</c:v>
                </c:pt>
                <c:pt idx="8966">
                  <c:v>21.260085787091935</c:v>
                </c:pt>
                <c:pt idx="8967">
                  <c:v>21.26246997288295</c:v>
                </c:pt>
                <c:pt idx="8968">
                  <c:v>21.264862333025249</c:v>
                </c:pt>
                <c:pt idx="8969">
                  <c:v>21.267245156424387</c:v>
                </c:pt>
                <c:pt idx="8970">
                  <c:v>21.269612993512833</c:v>
                </c:pt>
                <c:pt idx="8971">
                  <c:v>21.272008078438894</c:v>
                </c:pt>
                <c:pt idx="8972">
                  <c:v>21.274375915527344</c:v>
                </c:pt>
                <c:pt idx="8973">
                  <c:v>21.276762826102122</c:v>
                </c:pt>
                <c:pt idx="8974">
                  <c:v>21.279137475149973</c:v>
                </c:pt>
                <c:pt idx="8975">
                  <c:v>21.281523023332866</c:v>
                </c:pt>
                <c:pt idx="8976">
                  <c:v>21.283908571515763</c:v>
                </c:pt>
                <c:pt idx="8977">
                  <c:v>21.286279133387975</c:v>
                </c:pt>
                <c:pt idx="8978">
                  <c:v>21.288652420043945</c:v>
                </c:pt>
                <c:pt idx="8979">
                  <c:v>21.291048867361887</c:v>
                </c:pt>
                <c:pt idx="8980">
                  <c:v>21.293426241193497</c:v>
                </c:pt>
                <c:pt idx="8981">
                  <c:v>21.29579816545759</c:v>
                </c:pt>
                <c:pt idx="8982">
                  <c:v>21.298180988856725</c:v>
                </c:pt>
                <c:pt idx="8983">
                  <c:v>21.300571986607142</c:v>
                </c:pt>
                <c:pt idx="8984">
                  <c:v>21.302945273263113</c:v>
                </c:pt>
                <c:pt idx="8985">
                  <c:v>21.305328096662247</c:v>
                </c:pt>
                <c:pt idx="8986">
                  <c:v>21.307716369628906</c:v>
                </c:pt>
                <c:pt idx="8987">
                  <c:v>21.310099193028041</c:v>
                </c:pt>
                <c:pt idx="8988">
                  <c:v>21.31247111729213</c:v>
                </c:pt>
                <c:pt idx="8989">
                  <c:v>21.314845766339982</c:v>
                </c:pt>
                <c:pt idx="8990">
                  <c:v>21.317236764090403</c:v>
                </c:pt>
                <c:pt idx="8991">
                  <c:v>21.319622312273296</c:v>
                </c:pt>
                <c:pt idx="8992">
                  <c:v>21.321996961321148</c:v>
                </c:pt>
                <c:pt idx="8993">
                  <c:v>21.324378422328405</c:v>
                </c:pt>
                <c:pt idx="8994">
                  <c:v>21.326763970511301</c:v>
                </c:pt>
                <c:pt idx="8995">
                  <c:v>21.329142706734793</c:v>
                </c:pt>
                <c:pt idx="8996">
                  <c:v>21.331520080566406</c:v>
                </c:pt>
                <c:pt idx="8997">
                  <c:v>21.33389745439802</c:v>
                </c:pt>
                <c:pt idx="8998">
                  <c:v>21.336292539324077</c:v>
                </c:pt>
                <c:pt idx="8999">
                  <c:v>21.33866855076381</c:v>
                </c:pt>
                <c:pt idx="9000">
                  <c:v>21.341048649379186</c:v>
                </c:pt>
                <c:pt idx="9001">
                  <c:v>21.343423298427037</c:v>
                </c:pt>
                <c:pt idx="9002">
                  <c:v>21.345806121826172</c:v>
                </c:pt>
                <c:pt idx="9003">
                  <c:v>21.348180770874023</c:v>
                </c:pt>
                <c:pt idx="9004">
                  <c:v>21.350563594273158</c:v>
                </c:pt>
                <c:pt idx="9005">
                  <c:v>21.352947780064174</c:v>
                </c:pt>
                <c:pt idx="9006">
                  <c:v>21.355336053030832</c:v>
                </c:pt>
                <c:pt idx="9007">
                  <c:v>21.357706614903041</c:v>
                </c:pt>
                <c:pt idx="9008">
                  <c:v>21.360081263950892</c:v>
                </c:pt>
                <c:pt idx="9009">
                  <c:v>21.362473624093191</c:v>
                </c:pt>
                <c:pt idx="9010">
                  <c:v>21.364857809884207</c:v>
                </c:pt>
                <c:pt idx="9011">
                  <c:v>21.367231096540177</c:v>
                </c:pt>
                <c:pt idx="9012">
                  <c:v>21.369612557547434</c:v>
                </c:pt>
                <c:pt idx="9013">
                  <c:v>21.371999468122208</c:v>
                </c:pt>
                <c:pt idx="9014">
                  <c:v>21.374376841953822</c:v>
                </c:pt>
                <c:pt idx="9015">
                  <c:v>21.376758302961075</c:v>
                </c:pt>
                <c:pt idx="9016">
                  <c:v>21.379149300711497</c:v>
                </c:pt>
                <c:pt idx="9017">
                  <c:v>21.381526674543107</c:v>
                </c:pt>
                <c:pt idx="9018">
                  <c:v>21.383906773158483</c:v>
                </c:pt>
                <c:pt idx="9019">
                  <c:v>21.386278697422572</c:v>
                </c:pt>
                <c:pt idx="9020">
                  <c:v>21.388664245605469</c:v>
                </c:pt>
                <c:pt idx="9021">
                  <c:v>21.391052518572124</c:v>
                </c:pt>
                <c:pt idx="9022">
                  <c:v>21.3934326171875</c:v>
                </c:pt>
                <c:pt idx="9023">
                  <c:v>21.395807266235352</c:v>
                </c:pt>
                <c:pt idx="9024">
                  <c:v>21.398192814418248</c:v>
                </c:pt>
                <c:pt idx="9025">
                  <c:v>21.400566101074219</c:v>
                </c:pt>
                <c:pt idx="9026">
                  <c:v>21.402938025338308</c:v>
                </c:pt>
                <c:pt idx="9027">
                  <c:v>21.405323573521205</c:v>
                </c:pt>
                <c:pt idx="9028">
                  <c:v>21.407713208879741</c:v>
                </c:pt>
                <c:pt idx="9029">
                  <c:v>21.410087857927593</c:v>
                </c:pt>
                <c:pt idx="9030">
                  <c:v>21.412472043718608</c:v>
                </c:pt>
                <c:pt idx="9031">
                  <c:v>21.414852142333984</c:v>
                </c:pt>
                <c:pt idx="9032">
                  <c:v>21.417244502476283</c:v>
                </c:pt>
                <c:pt idx="9033">
                  <c:v>21.41960961478097</c:v>
                </c:pt>
                <c:pt idx="9034">
                  <c:v>21.421996525355748</c:v>
                </c:pt>
                <c:pt idx="9035">
                  <c:v>21.42437526157924</c:v>
                </c:pt>
                <c:pt idx="9036">
                  <c:v>21.42676489693778</c:v>
                </c:pt>
                <c:pt idx="9037">
                  <c:v>21.429143633161271</c:v>
                </c:pt>
                <c:pt idx="9038">
                  <c:v>21.431514195033483</c:v>
                </c:pt>
                <c:pt idx="9039">
                  <c:v>21.433902468000138</c:v>
                </c:pt>
                <c:pt idx="9040">
                  <c:v>21.436289378574916</c:v>
                </c:pt>
                <c:pt idx="9041">
                  <c:v>21.438661302839005</c:v>
                </c:pt>
                <c:pt idx="9042">
                  <c:v>21.441041401454381</c:v>
                </c:pt>
                <c:pt idx="9043">
                  <c:v>21.443422862461635</c:v>
                </c:pt>
                <c:pt idx="9044">
                  <c:v>21.445827484130859</c:v>
                </c:pt>
                <c:pt idx="9045">
                  <c:v>21.448185784476145</c:v>
                </c:pt>
                <c:pt idx="9046">
                  <c:v>21.4505740574428</c:v>
                </c:pt>
                <c:pt idx="9047">
                  <c:v>21.452955518450054</c:v>
                </c:pt>
                <c:pt idx="9048">
                  <c:v>21.455336979457311</c:v>
                </c:pt>
                <c:pt idx="9049">
                  <c:v>21.457702091761998</c:v>
                </c:pt>
                <c:pt idx="9050">
                  <c:v>21.460089002336773</c:v>
                </c:pt>
                <c:pt idx="9051">
                  <c:v>21.46247046334403</c:v>
                </c:pt>
                <c:pt idx="9052">
                  <c:v>21.464854649135045</c:v>
                </c:pt>
                <c:pt idx="9053">
                  <c:v>21.467229298182897</c:v>
                </c:pt>
                <c:pt idx="9054">
                  <c:v>21.469623020717076</c:v>
                </c:pt>
                <c:pt idx="9055">
                  <c:v>21.471996307373047</c:v>
                </c:pt>
                <c:pt idx="9056">
                  <c:v>21.474376405988419</c:v>
                </c:pt>
                <c:pt idx="9057">
                  <c:v>21.47674560546875</c:v>
                </c:pt>
                <c:pt idx="9058">
                  <c:v>21.479143415178569</c:v>
                </c:pt>
                <c:pt idx="9059">
                  <c:v>21.481522151402064</c:v>
                </c:pt>
                <c:pt idx="9060">
                  <c:v>21.483900887625559</c:v>
                </c:pt>
                <c:pt idx="9061">
                  <c:v>21.486275536673411</c:v>
                </c:pt>
                <c:pt idx="9062">
                  <c:v>21.488667896815709</c:v>
                </c:pt>
                <c:pt idx="9063">
                  <c:v>21.491043908255442</c:v>
                </c:pt>
                <c:pt idx="9064">
                  <c:v>21.493421282087052</c:v>
                </c:pt>
                <c:pt idx="9065">
                  <c:v>21.495802743094309</c:v>
                </c:pt>
                <c:pt idx="9066">
                  <c:v>21.498195103236608</c:v>
                </c:pt>
                <c:pt idx="9067">
                  <c:v>21.50057111467634</c:v>
                </c:pt>
                <c:pt idx="9068">
                  <c:v>21.502951213291713</c:v>
                </c:pt>
                <c:pt idx="9069">
                  <c:v>21.505334036690847</c:v>
                </c:pt>
                <c:pt idx="9070">
                  <c:v>21.507716860089982</c:v>
                </c:pt>
                <c:pt idx="9071">
                  <c:v>21.510094233921595</c:v>
                </c:pt>
                <c:pt idx="9072">
                  <c:v>21.512470245361328</c:v>
                </c:pt>
                <c:pt idx="9073">
                  <c:v>21.514851706368582</c:v>
                </c:pt>
                <c:pt idx="9074">
                  <c:v>21.517242704118999</c:v>
                </c:pt>
                <c:pt idx="9075">
                  <c:v>21.519603729248047</c:v>
                </c:pt>
                <c:pt idx="9076">
                  <c:v>21.521993364606583</c:v>
                </c:pt>
                <c:pt idx="9077">
                  <c:v>21.52437891278948</c:v>
                </c:pt>
                <c:pt idx="9078">
                  <c:v>21.526765823364258</c:v>
                </c:pt>
                <c:pt idx="9079">
                  <c:v>21.529132298060826</c:v>
                </c:pt>
                <c:pt idx="9080">
                  <c:v>21.531519208635601</c:v>
                </c:pt>
                <c:pt idx="9081">
                  <c:v>21.533896582467214</c:v>
                </c:pt>
                <c:pt idx="9082">
                  <c:v>21.536293029785156</c:v>
                </c:pt>
                <c:pt idx="9083">
                  <c:v>21.538659504481725</c:v>
                </c:pt>
                <c:pt idx="9084">
                  <c:v>21.541049139840261</c:v>
                </c:pt>
                <c:pt idx="9085">
                  <c:v>21.543425151279994</c:v>
                </c:pt>
                <c:pt idx="9086">
                  <c:v>21.545806612287247</c:v>
                </c:pt>
                <c:pt idx="9087">
                  <c:v>21.548181261335099</c:v>
                </c:pt>
                <c:pt idx="9088">
                  <c:v>21.550565447126115</c:v>
                </c:pt>
                <c:pt idx="9089">
                  <c:v>21.552955082484655</c:v>
                </c:pt>
                <c:pt idx="9090">
                  <c:v>21.55533926827567</c:v>
                </c:pt>
                <c:pt idx="9091">
                  <c:v>21.557707105364116</c:v>
                </c:pt>
                <c:pt idx="9092">
                  <c:v>21.560103552682058</c:v>
                </c:pt>
                <c:pt idx="9093">
                  <c:v>21.562470027378627</c:v>
                </c:pt>
                <c:pt idx="9094">
                  <c:v>21.564855575561523</c:v>
                </c:pt>
                <c:pt idx="9095">
                  <c:v>21.567232949393137</c:v>
                </c:pt>
                <c:pt idx="9096">
                  <c:v>21.569617135184153</c:v>
                </c:pt>
                <c:pt idx="9097">
                  <c:v>21.572004045758927</c:v>
                </c:pt>
                <c:pt idx="9098">
                  <c:v>21.574374607631139</c:v>
                </c:pt>
                <c:pt idx="9099">
                  <c:v>21.576750619070872</c:v>
                </c:pt>
                <c:pt idx="9100">
                  <c:v>21.57914706638881</c:v>
                </c:pt>
                <c:pt idx="9101">
                  <c:v>21.581521715436661</c:v>
                </c:pt>
                <c:pt idx="9102">
                  <c:v>21.583896364484513</c:v>
                </c:pt>
                <c:pt idx="9103">
                  <c:v>21.58627782549177</c:v>
                </c:pt>
                <c:pt idx="9104">
                  <c:v>21.588668823242188</c:v>
                </c:pt>
                <c:pt idx="9105">
                  <c:v>21.591038022722515</c:v>
                </c:pt>
                <c:pt idx="9106">
                  <c:v>21.593420846121653</c:v>
                </c:pt>
                <c:pt idx="9107">
                  <c:v>21.595807756696427</c:v>
                </c:pt>
                <c:pt idx="9108">
                  <c:v>21.598193304879324</c:v>
                </c:pt>
                <c:pt idx="9109">
                  <c:v>21.600565229143413</c:v>
                </c:pt>
                <c:pt idx="9110">
                  <c:v>21.602939878191265</c:v>
                </c:pt>
                <c:pt idx="9111">
                  <c:v>21.605330875941686</c:v>
                </c:pt>
                <c:pt idx="9112">
                  <c:v>21.60771778651646</c:v>
                </c:pt>
                <c:pt idx="9113">
                  <c:v>21.610091073172434</c:v>
                </c:pt>
                <c:pt idx="9114">
                  <c:v>21.61247525896345</c:v>
                </c:pt>
                <c:pt idx="9115">
                  <c:v>21.614859444754465</c:v>
                </c:pt>
                <c:pt idx="9116">
                  <c:v>21.617236818586075</c:v>
                </c:pt>
                <c:pt idx="9117">
                  <c:v>21.619614192417689</c:v>
                </c:pt>
                <c:pt idx="9118">
                  <c:v>21.621992928641184</c:v>
                </c:pt>
                <c:pt idx="9119">
                  <c:v>21.624386651175364</c:v>
                </c:pt>
                <c:pt idx="9120">
                  <c:v>21.626759937831334</c:v>
                </c:pt>
                <c:pt idx="9121">
                  <c:v>21.629140036446707</c:v>
                </c:pt>
                <c:pt idx="9122">
                  <c:v>21.631516047886439</c:v>
                </c:pt>
                <c:pt idx="9123">
                  <c:v>21.633898871285574</c:v>
                </c:pt>
                <c:pt idx="9124">
                  <c:v>21.636274882725306</c:v>
                </c:pt>
                <c:pt idx="9125">
                  <c:v>21.638657706124441</c:v>
                </c:pt>
                <c:pt idx="9126">
                  <c:v>21.641043254307338</c:v>
                </c:pt>
                <c:pt idx="9127">
                  <c:v>21.643431527273997</c:v>
                </c:pt>
                <c:pt idx="9128">
                  <c:v>21.645800726754324</c:v>
                </c:pt>
                <c:pt idx="9129">
                  <c:v>21.648179462977819</c:v>
                </c:pt>
                <c:pt idx="9130">
                  <c:v>21.650570460728236</c:v>
                </c:pt>
                <c:pt idx="9131">
                  <c:v>21.652956008911133</c:v>
                </c:pt>
                <c:pt idx="9132">
                  <c:v>21.655326570783341</c:v>
                </c:pt>
                <c:pt idx="9133">
                  <c:v>21.657709394182476</c:v>
                </c:pt>
                <c:pt idx="9134">
                  <c:v>21.660096304757253</c:v>
                </c:pt>
                <c:pt idx="9135">
                  <c:v>21.662472316196986</c:v>
                </c:pt>
                <c:pt idx="9136">
                  <c:v>21.664856501988002</c:v>
                </c:pt>
                <c:pt idx="9137">
                  <c:v>21.667242050170898</c:v>
                </c:pt>
                <c:pt idx="9138">
                  <c:v>21.669622148786271</c:v>
                </c:pt>
                <c:pt idx="9139">
                  <c:v>21.671998160226003</c:v>
                </c:pt>
                <c:pt idx="9140">
                  <c:v>21.674374171665736</c:v>
                </c:pt>
                <c:pt idx="9141">
                  <c:v>21.676759719848633</c:v>
                </c:pt>
                <c:pt idx="9142">
                  <c:v>21.679146630423411</c:v>
                </c:pt>
                <c:pt idx="9143">
                  <c:v>21.681525366646902</c:v>
                </c:pt>
                <c:pt idx="9144">
                  <c:v>21.683902740478516</c:v>
                </c:pt>
                <c:pt idx="9145">
                  <c:v>21.686291013445171</c:v>
                </c:pt>
                <c:pt idx="9146">
                  <c:v>21.688662937709264</c:v>
                </c:pt>
                <c:pt idx="9147">
                  <c:v>21.691033499581472</c:v>
                </c:pt>
                <c:pt idx="9148">
                  <c:v>21.693421772548131</c:v>
                </c:pt>
                <c:pt idx="9149">
                  <c:v>21.695811407906668</c:v>
                </c:pt>
                <c:pt idx="9150">
                  <c:v>21.698184694562638</c:v>
                </c:pt>
                <c:pt idx="9151">
                  <c:v>21.700566155569895</c:v>
                </c:pt>
                <c:pt idx="9152">
                  <c:v>21.70294897896903</c:v>
                </c:pt>
                <c:pt idx="9153">
                  <c:v>21.705338614327566</c:v>
                </c:pt>
                <c:pt idx="9154">
                  <c:v>21.707703726632253</c:v>
                </c:pt>
                <c:pt idx="9155">
                  <c:v>21.710090637207031</c:v>
                </c:pt>
                <c:pt idx="9156">
                  <c:v>21.712470735822404</c:v>
                </c:pt>
                <c:pt idx="9157">
                  <c:v>21.714859008789062</c:v>
                </c:pt>
                <c:pt idx="9158">
                  <c:v>21.717236382620676</c:v>
                </c:pt>
                <c:pt idx="9159">
                  <c:v>21.719609669276647</c:v>
                </c:pt>
                <c:pt idx="9160">
                  <c:v>21.721997942243302</c:v>
                </c:pt>
                <c:pt idx="9161">
                  <c:v>21.724386215209961</c:v>
                </c:pt>
                <c:pt idx="9162">
                  <c:v>21.72675813947405</c:v>
                </c:pt>
                <c:pt idx="9163">
                  <c:v>21.729138238089426</c:v>
                </c:pt>
                <c:pt idx="9164">
                  <c:v>21.731518336704799</c:v>
                </c:pt>
                <c:pt idx="9165">
                  <c:v>21.733924320765905</c:v>
                </c:pt>
                <c:pt idx="9166">
                  <c:v>21.736278533935547</c:v>
                </c:pt>
                <c:pt idx="9167">
                  <c:v>21.738666806902202</c:v>
                </c:pt>
                <c:pt idx="9168">
                  <c:v>21.74104963030134</c:v>
                </c:pt>
                <c:pt idx="9169">
                  <c:v>21.743429728916713</c:v>
                </c:pt>
                <c:pt idx="9170">
                  <c:v>21.7457948412214</c:v>
                </c:pt>
                <c:pt idx="9171">
                  <c:v>21.748181751796178</c:v>
                </c:pt>
                <c:pt idx="9172">
                  <c:v>21.750564575195312</c:v>
                </c:pt>
                <c:pt idx="9173">
                  <c:v>21.752947398594447</c:v>
                </c:pt>
                <c:pt idx="9174">
                  <c:v>21.75532341003418</c:v>
                </c:pt>
                <c:pt idx="9175">
                  <c:v>21.757719857352122</c:v>
                </c:pt>
                <c:pt idx="9176">
                  <c:v>21.760091781616211</c:v>
                </c:pt>
                <c:pt idx="9177">
                  <c:v>21.762471880231583</c:v>
                </c:pt>
                <c:pt idx="9178">
                  <c:v>21.764843804495676</c:v>
                </c:pt>
                <c:pt idx="9179">
                  <c:v>21.767240251813615</c:v>
                </c:pt>
                <c:pt idx="9180">
                  <c:v>21.76962035042899</c:v>
                </c:pt>
                <c:pt idx="9181">
                  <c:v>21.771999086652482</c:v>
                </c:pt>
                <c:pt idx="9182">
                  <c:v>21.774373735700333</c:v>
                </c:pt>
                <c:pt idx="9183">
                  <c:v>21.776766095842632</c:v>
                </c:pt>
                <c:pt idx="9184">
                  <c:v>21.779139382498606</c:v>
                </c:pt>
                <c:pt idx="9185">
                  <c:v>21.781515393938335</c:v>
                </c:pt>
                <c:pt idx="9186">
                  <c:v>21.783895492553711</c:v>
                </c:pt>
                <c:pt idx="9187">
                  <c:v>21.786289215087891</c:v>
                </c:pt>
                <c:pt idx="9188">
                  <c:v>21.788667951311382</c:v>
                </c:pt>
                <c:pt idx="9189">
                  <c:v>21.791046687534877</c:v>
                </c:pt>
                <c:pt idx="9190">
                  <c:v>21.79342814854213</c:v>
                </c:pt>
                <c:pt idx="9191">
                  <c:v>21.795813696725027</c:v>
                </c:pt>
                <c:pt idx="9192">
                  <c:v>21.798191070556641</c:v>
                </c:pt>
                <c:pt idx="9193">
                  <c:v>21.800567081996373</c:v>
                </c:pt>
                <c:pt idx="9194">
                  <c:v>21.802951267787389</c:v>
                </c:pt>
                <c:pt idx="9195">
                  <c:v>21.805339540754044</c:v>
                </c:pt>
                <c:pt idx="9196">
                  <c:v>21.807700565883092</c:v>
                </c:pt>
                <c:pt idx="9197">
                  <c:v>21.810090201241628</c:v>
                </c:pt>
                <c:pt idx="9198">
                  <c:v>21.812475749424525</c:v>
                </c:pt>
                <c:pt idx="9199">
                  <c:v>21.814861297607422</c:v>
                </c:pt>
                <c:pt idx="9200">
                  <c:v>21.817226409912109</c:v>
                </c:pt>
                <c:pt idx="9201">
                  <c:v>21.819611958095006</c:v>
                </c:pt>
                <c:pt idx="9202">
                  <c:v>21.821989331926616</c:v>
                </c:pt>
                <c:pt idx="9203">
                  <c:v>21.824387141636439</c:v>
                </c:pt>
                <c:pt idx="9204">
                  <c:v>21.826754978724889</c:v>
                </c:pt>
                <c:pt idx="9205">
                  <c:v>21.829143251691544</c:v>
                </c:pt>
                <c:pt idx="9206">
                  <c:v>21.831517900739396</c:v>
                </c:pt>
                <c:pt idx="9207">
                  <c:v>21.83390072413853</c:v>
                </c:pt>
                <c:pt idx="9208">
                  <c:v>21.836275373186382</c:v>
                </c:pt>
                <c:pt idx="9209">
                  <c:v>21.838660921369279</c:v>
                </c:pt>
                <c:pt idx="9210">
                  <c:v>21.8410519191197</c:v>
                </c:pt>
                <c:pt idx="9211">
                  <c:v>21.843434742518834</c:v>
                </c:pt>
                <c:pt idx="9212">
                  <c:v>21.845801217215403</c:v>
                </c:pt>
                <c:pt idx="9213">
                  <c:v>21.848200389317103</c:v>
                </c:pt>
                <c:pt idx="9214">
                  <c:v>21.850566864013672</c:v>
                </c:pt>
                <c:pt idx="9215">
                  <c:v>21.852949687412806</c:v>
                </c:pt>
                <c:pt idx="9216">
                  <c:v>21.855324336460658</c:v>
                </c:pt>
                <c:pt idx="9217">
                  <c:v>21.857711247035436</c:v>
                </c:pt>
                <c:pt idx="9218">
                  <c:v>21.860096795218332</c:v>
                </c:pt>
                <c:pt idx="9219">
                  <c:v>21.862467357090541</c:v>
                </c:pt>
                <c:pt idx="9220">
                  <c:v>21.864842006138392</c:v>
                </c:pt>
                <c:pt idx="9221">
                  <c:v>21.867241178240093</c:v>
                </c:pt>
                <c:pt idx="9222">
                  <c:v>21.869613102504186</c:v>
                </c:pt>
                <c:pt idx="9223">
                  <c:v>21.871990476335796</c:v>
                </c:pt>
                <c:pt idx="9224">
                  <c:v>21.874373299734934</c:v>
                </c:pt>
                <c:pt idx="9225">
                  <c:v>21.876765659877233</c:v>
                </c:pt>
                <c:pt idx="9226">
                  <c:v>21.87913485935756</c:v>
                </c:pt>
                <c:pt idx="9227">
                  <c:v>21.881519045148575</c:v>
                </c:pt>
                <c:pt idx="9228">
                  <c:v>21.883905955723353</c:v>
                </c:pt>
                <c:pt idx="9229">
                  <c:v>21.886287416730607</c:v>
                </c:pt>
                <c:pt idx="9230">
                  <c:v>21.888662065778458</c:v>
                </c:pt>
                <c:pt idx="9231">
                  <c:v>21.89103671482631</c:v>
                </c:pt>
                <c:pt idx="9232">
                  <c:v>21.89342635018485</c:v>
                </c:pt>
                <c:pt idx="9233">
                  <c:v>21.895810535975865</c:v>
                </c:pt>
                <c:pt idx="9234">
                  <c:v>21.898185185023717</c:v>
                </c:pt>
                <c:pt idx="9235">
                  <c:v>21.900570733206614</c:v>
                </c:pt>
                <c:pt idx="9236">
                  <c:v>21.902953556605748</c:v>
                </c:pt>
                <c:pt idx="9237">
                  <c:v>21.90533229282924</c:v>
                </c:pt>
                <c:pt idx="9238">
                  <c:v>21.907708304268972</c:v>
                </c:pt>
                <c:pt idx="9239">
                  <c:v>21.910089765276226</c:v>
                </c:pt>
                <c:pt idx="9240">
                  <c:v>21.912482125418528</c:v>
                </c:pt>
                <c:pt idx="9241">
                  <c:v>21.914856774466379</c:v>
                </c:pt>
                <c:pt idx="9242">
                  <c:v>21.917238235473633</c:v>
                </c:pt>
                <c:pt idx="9243">
                  <c:v>21.919614246913365</c:v>
                </c:pt>
                <c:pt idx="9244">
                  <c:v>21.9219970703125</c:v>
                </c:pt>
                <c:pt idx="9245">
                  <c:v>21.924373081752233</c:v>
                </c:pt>
                <c:pt idx="9246">
                  <c:v>21.926754542759486</c:v>
                </c:pt>
                <c:pt idx="9247">
                  <c:v>21.929140090942383</c:v>
                </c:pt>
                <c:pt idx="9248">
                  <c:v>21.931527001517161</c:v>
                </c:pt>
                <c:pt idx="9249">
                  <c:v>21.933896200997488</c:v>
                </c:pt>
                <c:pt idx="9250">
                  <c:v>21.93627221243722</c:v>
                </c:pt>
                <c:pt idx="9251">
                  <c:v>21.938664572579519</c:v>
                </c:pt>
                <c:pt idx="9252">
                  <c:v>21.941050120762416</c:v>
                </c:pt>
                <c:pt idx="9253">
                  <c:v>21.943420682634624</c:v>
                </c:pt>
                <c:pt idx="9254">
                  <c:v>21.945806230817521</c:v>
                </c:pt>
                <c:pt idx="9255">
                  <c:v>21.948191779000418</c:v>
                </c:pt>
                <c:pt idx="9256">
                  <c:v>21.950566428048269</c:v>
                </c:pt>
                <c:pt idx="9257">
                  <c:v>21.952951976231166</c:v>
                </c:pt>
                <c:pt idx="9258">
                  <c:v>21.955340249197825</c:v>
                </c:pt>
                <c:pt idx="9259">
                  <c:v>21.957721710205078</c:v>
                </c:pt>
                <c:pt idx="9260">
                  <c:v>21.960094996861049</c:v>
                </c:pt>
                <c:pt idx="9261">
                  <c:v>21.962471008300781</c:v>
                </c:pt>
                <c:pt idx="9262">
                  <c:v>21.964856556483678</c:v>
                </c:pt>
                <c:pt idx="9263">
                  <c:v>21.967244829450333</c:v>
                </c:pt>
                <c:pt idx="9264">
                  <c:v>21.969620840890066</c:v>
                </c:pt>
                <c:pt idx="9265">
                  <c:v>21.971996852329799</c:v>
                </c:pt>
                <c:pt idx="9266">
                  <c:v>21.974383762904576</c:v>
                </c:pt>
                <c:pt idx="9267">
                  <c:v>21.976754324776785</c:v>
                </c:pt>
                <c:pt idx="9268">
                  <c:v>21.979127611432755</c:v>
                </c:pt>
                <c:pt idx="9269">
                  <c:v>21.981514522007533</c:v>
                </c:pt>
                <c:pt idx="9270">
                  <c:v>21.983904157366069</c:v>
                </c:pt>
                <c:pt idx="9271">
                  <c:v>21.986276081630162</c:v>
                </c:pt>
                <c:pt idx="9272">
                  <c:v>21.988661629813059</c:v>
                </c:pt>
                <c:pt idx="9273">
                  <c:v>21.991043090820312</c:v>
                </c:pt>
                <c:pt idx="9274">
                  <c:v>21.993432726178849</c:v>
                </c:pt>
                <c:pt idx="9275">
                  <c:v>21.99580192565918</c:v>
                </c:pt>
                <c:pt idx="9276">
                  <c:v>21.998186111450195</c:v>
                </c:pt>
                <c:pt idx="9277">
                  <c:v>22.000566210065568</c:v>
                </c:pt>
                <c:pt idx="9278">
                  <c:v>22.002954483032227</c:v>
                </c:pt>
                <c:pt idx="9279">
                  <c:v>22.00533185686384</c:v>
                </c:pt>
                <c:pt idx="9280">
                  <c:v>22.00770378112793</c:v>
                </c:pt>
                <c:pt idx="9281">
                  <c:v>22.010092054094585</c:v>
                </c:pt>
                <c:pt idx="9282">
                  <c:v>22.012478964669363</c:v>
                </c:pt>
                <c:pt idx="9283">
                  <c:v>22.014850888933452</c:v>
                </c:pt>
                <c:pt idx="9284">
                  <c:v>22.017229625156947</c:v>
                </c:pt>
                <c:pt idx="9285">
                  <c:v>22.019613810947963</c:v>
                </c:pt>
                <c:pt idx="9286">
                  <c:v>22.022017070225306</c:v>
                </c:pt>
                <c:pt idx="9287">
                  <c:v>22.024375370570592</c:v>
                </c:pt>
                <c:pt idx="9288">
                  <c:v>22.026762281145366</c:v>
                </c:pt>
                <c:pt idx="9289">
                  <c:v>22.029145104544504</c:v>
                </c:pt>
                <c:pt idx="9290">
                  <c:v>22.031527927943639</c:v>
                </c:pt>
                <c:pt idx="9291">
                  <c:v>22.033890315464564</c:v>
                </c:pt>
                <c:pt idx="9292">
                  <c:v>22.036277226039342</c:v>
                </c:pt>
                <c:pt idx="9293">
                  <c:v>22.038660049438477</c:v>
                </c:pt>
                <c:pt idx="9294">
                  <c:v>22.04104151044573</c:v>
                </c:pt>
                <c:pt idx="9295">
                  <c:v>22.043418884277344</c:v>
                </c:pt>
                <c:pt idx="9296">
                  <c:v>22.045813969203405</c:v>
                </c:pt>
                <c:pt idx="9297">
                  <c:v>22.048185893467494</c:v>
                </c:pt>
                <c:pt idx="9298">
                  <c:v>22.050567354474747</c:v>
                </c:pt>
                <c:pt idx="9299">
                  <c:v>22.052937916346959</c:v>
                </c:pt>
                <c:pt idx="9300">
                  <c:v>22.05533708844866</c:v>
                </c:pt>
                <c:pt idx="9301">
                  <c:v>22.057713099888392</c:v>
                </c:pt>
                <c:pt idx="9302">
                  <c:v>22.060093198503765</c:v>
                </c:pt>
                <c:pt idx="9303">
                  <c:v>22.062467847551616</c:v>
                </c:pt>
                <c:pt idx="9304">
                  <c:v>22.064860207693918</c:v>
                </c:pt>
                <c:pt idx="9305">
                  <c:v>22.067236219133648</c:v>
                </c:pt>
                <c:pt idx="9306">
                  <c:v>22.06961223057338</c:v>
                </c:pt>
                <c:pt idx="9307">
                  <c:v>22.071992329188756</c:v>
                </c:pt>
                <c:pt idx="9308">
                  <c:v>22.074386051722936</c:v>
                </c:pt>
                <c:pt idx="9309">
                  <c:v>22.076764787946427</c:v>
                </c:pt>
                <c:pt idx="9310">
                  <c:v>22.079142161778041</c:v>
                </c:pt>
                <c:pt idx="9311">
                  <c:v>22.081526347569056</c:v>
                </c:pt>
                <c:pt idx="9312">
                  <c:v>22.083910533360072</c:v>
                </c:pt>
                <c:pt idx="9313">
                  <c:v>22.086285182407924</c:v>
                </c:pt>
                <c:pt idx="9314">
                  <c:v>22.088661193847656</c:v>
                </c:pt>
                <c:pt idx="9315">
                  <c:v>22.091044017246791</c:v>
                </c:pt>
                <c:pt idx="9316">
                  <c:v>22.09343229021345</c:v>
                </c:pt>
                <c:pt idx="9317">
                  <c:v>22.095796040126256</c:v>
                </c:pt>
                <c:pt idx="9318">
                  <c:v>22.098184313092911</c:v>
                </c:pt>
                <c:pt idx="9319">
                  <c:v>22.100571223667689</c:v>
                </c:pt>
                <c:pt idx="9320">
                  <c:v>22.102954047066824</c:v>
                </c:pt>
                <c:pt idx="9321">
                  <c:v>22.105323246547155</c:v>
                </c:pt>
                <c:pt idx="9322">
                  <c:v>22.107708794730051</c:v>
                </c:pt>
                <c:pt idx="9323">
                  <c:v>22.110086168561661</c:v>
                </c:pt>
                <c:pt idx="9324">
                  <c:v>22.112481253487722</c:v>
                </c:pt>
                <c:pt idx="9325">
                  <c:v>22.114847728184291</c:v>
                </c:pt>
                <c:pt idx="9326">
                  <c:v>22.117240088326589</c:v>
                </c:pt>
                <c:pt idx="9327">
                  <c:v>22.11961337498256</c:v>
                </c:pt>
                <c:pt idx="9328">
                  <c:v>22.121996198381694</c:v>
                </c:pt>
                <c:pt idx="9329">
                  <c:v>22.124372209821427</c:v>
                </c:pt>
                <c:pt idx="9330">
                  <c:v>22.126753670828684</c:v>
                </c:pt>
                <c:pt idx="9331">
                  <c:v>22.129144668579102</c:v>
                </c:pt>
                <c:pt idx="9332">
                  <c:v>22.131527491978236</c:v>
                </c:pt>
                <c:pt idx="9333">
                  <c:v>22.133895329066686</c:v>
                </c:pt>
                <c:pt idx="9334">
                  <c:v>22.136294501168386</c:v>
                </c:pt>
                <c:pt idx="9335">
                  <c:v>22.138660975864955</c:v>
                </c:pt>
                <c:pt idx="9336">
                  <c:v>22.141047886439733</c:v>
                </c:pt>
                <c:pt idx="9337">
                  <c:v>22.143421173095703</c:v>
                </c:pt>
                <c:pt idx="9338">
                  <c:v>22.145809446062358</c:v>
                </c:pt>
                <c:pt idx="9339">
                  <c:v>22.148192269461497</c:v>
                </c:pt>
                <c:pt idx="9340">
                  <c:v>22.150566918509348</c:v>
                </c:pt>
                <c:pt idx="9341">
                  <c:v>22.152940205165319</c:v>
                </c:pt>
                <c:pt idx="9342">
                  <c:v>22.155336652483257</c:v>
                </c:pt>
                <c:pt idx="9343">
                  <c:v>22.157709939139231</c:v>
                </c:pt>
                <c:pt idx="9344">
                  <c:v>22.16008595057896</c:v>
                </c:pt>
                <c:pt idx="9345">
                  <c:v>22.162468773978098</c:v>
                </c:pt>
                <c:pt idx="9346">
                  <c:v>22.164861134120397</c:v>
                </c:pt>
                <c:pt idx="9347">
                  <c:v>22.167228971208843</c:v>
                </c:pt>
                <c:pt idx="9348">
                  <c:v>22.169613156999858</c:v>
                </c:pt>
                <c:pt idx="9349">
                  <c:v>22.172000067574636</c:v>
                </c:pt>
                <c:pt idx="9350">
                  <c:v>22.174382890973771</c:v>
                </c:pt>
                <c:pt idx="9351">
                  <c:v>22.176756177629741</c:v>
                </c:pt>
                <c:pt idx="9352">
                  <c:v>22.179132189069474</c:v>
                </c:pt>
                <c:pt idx="9353">
                  <c:v>22.181520462036133</c:v>
                </c:pt>
                <c:pt idx="9354">
                  <c:v>22.183907372610911</c:v>
                </c:pt>
                <c:pt idx="9355">
                  <c:v>22.186282021658762</c:v>
                </c:pt>
                <c:pt idx="9356">
                  <c:v>22.188667569841655</c:v>
                </c:pt>
                <c:pt idx="9357">
                  <c:v>22.191050393240793</c:v>
                </c:pt>
                <c:pt idx="9358">
                  <c:v>22.193429129464285</c:v>
                </c:pt>
                <c:pt idx="9359">
                  <c:v>22.195805140904017</c:v>
                </c:pt>
                <c:pt idx="9360">
                  <c:v>22.19818523951939</c:v>
                </c:pt>
                <c:pt idx="9361">
                  <c:v>22.200577599661692</c:v>
                </c:pt>
                <c:pt idx="9362">
                  <c:v>22.202949523925781</c:v>
                </c:pt>
                <c:pt idx="9363">
                  <c:v>22.205332347324916</c:v>
                </c:pt>
                <c:pt idx="9364">
                  <c:v>22.207708358764648</c:v>
                </c:pt>
                <c:pt idx="9365">
                  <c:v>22.210088457380021</c:v>
                </c:pt>
                <c:pt idx="9366">
                  <c:v>22.212467193603516</c:v>
                </c:pt>
                <c:pt idx="9367">
                  <c:v>22.214848654610769</c:v>
                </c:pt>
                <c:pt idx="9368">
                  <c:v>22.217235565185547</c:v>
                </c:pt>
                <c:pt idx="9369">
                  <c:v>22.219622475760325</c:v>
                </c:pt>
                <c:pt idx="9370">
                  <c:v>22.221993037632533</c:v>
                </c:pt>
                <c:pt idx="9371">
                  <c:v>22.224370411464147</c:v>
                </c:pt>
                <c:pt idx="9372">
                  <c:v>22.226762771606445</c:v>
                </c:pt>
                <c:pt idx="9373">
                  <c:v>22.229146957397461</c:v>
                </c:pt>
                <c:pt idx="9374">
                  <c:v>22.231516156877788</c:v>
                </c:pt>
                <c:pt idx="9375">
                  <c:v>22.233901705060685</c:v>
                </c:pt>
                <c:pt idx="9376">
                  <c:v>22.236288615635463</c:v>
                </c:pt>
                <c:pt idx="9377">
                  <c:v>22.238661902291433</c:v>
                </c:pt>
                <c:pt idx="9378">
                  <c:v>22.241046088082449</c:v>
                </c:pt>
                <c:pt idx="9379">
                  <c:v>22.243432998657227</c:v>
                </c:pt>
                <c:pt idx="9380">
                  <c:v>22.24581445966448</c:v>
                </c:pt>
                <c:pt idx="9381">
                  <c:v>22.248189108712332</c:v>
                </c:pt>
                <c:pt idx="9382">
                  <c:v>22.250563757760183</c:v>
                </c:pt>
                <c:pt idx="9383">
                  <c:v>22.252947943551199</c:v>
                </c:pt>
                <c:pt idx="9384">
                  <c:v>22.255340303693497</c:v>
                </c:pt>
                <c:pt idx="9385">
                  <c:v>22.257714952741349</c:v>
                </c:pt>
                <c:pt idx="9386">
                  <c:v>22.260093688964844</c:v>
                </c:pt>
                <c:pt idx="9387">
                  <c:v>22.262477874755859</c:v>
                </c:pt>
                <c:pt idx="9388">
                  <c:v>22.26485116141183</c:v>
                </c:pt>
                <c:pt idx="9389">
                  <c:v>22.2672244480678</c:v>
                </c:pt>
                <c:pt idx="9390">
                  <c:v>22.269611358642578</c:v>
                </c:pt>
                <c:pt idx="9391">
                  <c:v>22.272000994001115</c:v>
                </c:pt>
                <c:pt idx="9392">
                  <c:v>22.274372918265207</c:v>
                </c:pt>
                <c:pt idx="9393">
                  <c:v>22.276755741664342</c:v>
                </c:pt>
                <c:pt idx="9394">
                  <c:v>22.279138565063477</c:v>
                </c:pt>
                <c:pt idx="9395">
                  <c:v>22.281528200422013</c:v>
                </c:pt>
                <c:pt idx="9396">
                  <c:v>22.283894675118582</c:v>
                </c:pt>
                <c:pt idx="9397">
                  <c:v>22.286278860909597</c:v>
                </c:pt>
                <c:pt idx="9398">
                  <c:v>22.288660321916851</c:v>
                </c:pt>
                <c:pt idx="9399">
                  <c:v>22.291049957275391</c:v>
                </c:pt>
                <c:pt idx="9400">
                  <c:v>22.293428693498882</c:v>
                </c:pt>
                <c:pt idx="9401">
                  <c:v>22.295799255371094</c:v>
                </c:pt>
                <c:pt idx="9402">
                  <c:v>22.298190253121511</c:v>
                </c:pt>
                <c:pt idx="9403">
                  <c:v>22.300575801304408</c:v>
                </c:pt>
                <c:pt idx="9404">
                  <c:v>22.302949087960378</c:v>
                </c:pt>
                <c:pt idx="9405">
                  <c:v>22.305329186575754</c:v>
                </c:pt>
                <c:pt idx="9406">
                  <c:v>22.307710647583008</c:v>
                </c:pt>
                <c:pt idx="9407">
                  <c:v>22.310111182076589</c:v>
                </c:pt>
                <c:pt idx="9408">
                  <c:v>22.312470844813756</c:v>
                </c:pt>
                <c:pt idx="9409">
                  <c:v>22.314860480172293</c:v>
                </c:pt>
                <c:pt idx="9410">
                  <c:v>22.317240578787668</c:v>
                </c:pt>
                <c:pt idx="9411">
                  <c:v>22.319622039794922</c:v>
                </c:pt>
                <c:pt idx="9412">
                  <c:v>22.321984427315847</c:v>
                </c:pt>
                <c:pt idx="9413">
                  <c:v>22.324372700282506</c:v>
                </c:pt>
                <c:pt idx="9414">
                  <c:v>22.32675416128976</c:v>
                </c:pt>
                <c:pt idx="9415">
                  <c:v>22.329136984688894</c:v>
                </c:pt>
                <c:pt idx="9416">
                  <c:v>22.331514358520508</c:v>
                </c:pt>
                <c:pt idx="9417">
                  <c:v>22.333909443446569</c:v>
                </c:pt>
                <c:pt idx="9418">
                  <c:v>22.336281367710658</c:v>
                </c:pt>
                <c:pt idx="9419">
                  <c:v>22.33866146632603</c:v>
                </c:pt>
                <c:pt idx="9420">
                  <c:v>22.341034752982004</c:v>
                </c:pt>
                <c:pt idx="9421">
                  <c:v>22.343431200299943</c:v>
                </c:pt>
                <c:pt idx="9422">
                  <c:v>22.345809936523438</c:v>
                </c:pt>
                <c:pt idx="9423">
                  <c:v>22.348188672746929</c:v>
                </c:pt>
                <c:pt idx="9424">
                  <c:v>22.35056332179478</c:v>
                </c:pt>
                <c:pt idx="9425">
                  <c:v>22.352955681937082</c:v>
                </c:pt>
                <c:pt idx="9426">
                  <c:v>22.355330330984934</c:v>
                </c:pt>
                <c:pt idx="9427">
                  <c:v>22.357706342424663</c:v>
                </c:pt>
                <c:pt idx="9428">
                  <c:v>22.360085078648158</c:v>
                </c:pt>
                <c:pt idx="9429">
                  <c:v>22.362478801182338</c:v>
                </c:pt>
                <c:pt idx="9430">
                  <c:v>22.364857537405832</c:v>
                </c:pt>
                <c:pt idx="9431">
                  <c:v>22.367234911237443</c:v>
                </c:pt>
                <c:pt idx="9432">
                  <c:v>22.369617734636577</c:v>
                </c:pt>
                <c:pt idx="9433">
                  <c:v>22.372006007603236</c:v>
                </c:pt>
                <c:pt idx="9434">
                  <c:v>22.374379294259207</c:v>
                </c:pt>
                <c:pt idx="9435">
                  <c:v>22.37675666809082</c:v>
                </c:pt>
                <c:pt idx="9436">
                  <c:v>22.379139491489955</c:v>
                </c:pt>
                <c:pt idx="9437">
                  <c:v>22.381526402064733</c:v>
                </c:pt>
                <c:pt idx="9438">
                  <c:v>22.38389151436942</c:v>
                </c:pt>
                <c:pt idx="9439">
                  <c:v>22.386279787336075</c:v>
                </c:pt>
                <c:pt idx="9440">
                  <c:v>22.388665335518972</c:v>
                </c:pt>
                <c:pt idx="9441">
                  <c:v>22.391049521309988</c:v>
                </c:pt>
                <c:pt idx="9442">
                  <c:v>22.393415996006556</c:v>
                </c:pt>
                <c:pt idx="9443">
                  <c:v>22.395801544189453</c:v>
                </c:pt>
                <c:pt idx="9444">
                  <c:v>22.398181642804825</c:v>
                </c:pt>
                <c:pt idx="9445">
                  <c:v>22.400574002947124</c:v>
                </c:pt>
                <c:pt idx="9446">
                  <c:v>22.402941840035574</c:v>
                </c:pt>
                <c:pt idx="9447">
                  <c:v>22.405336924961635</c:v>
                </c:pt>
                <c:pt idx="9448">
                  <c:v>22.407708849225724</c:v>
                </c:pt>
                <c:pt idx="9449">
                  <c:v>22.410094397408621</c:v>
                </c:pt>
                <c:pt idx="9450">
                  <c:v>22.41246632167271</c:v>
                </c:pt>
                <c:pt idx="9451">
                  <c:v>22.414853232247488</c:v>
                </c:pt>
                <c:pt idx="9452">
                  <c:v>22.417241505214147</c:v>
                </c:pt>
                <c:pt idx="9453">
                  <c:v>22.419624328613281</c:v>
                </c:pt>
                <c:pt idx="9454">
                  <c:v>22.421992165701731</c:v>
                </c:pt>
                <c:pt idx="9455">
                  <c:v>22.424391337803431</c:v>
                </c:pt>
                <c:pt idx="9456">
                  <c:v>22.4267578125</c:v>
                </c:pt>
                <c:pt idx="9457">
                  <c:v>22.429141998291016</c:v>
                </c:pt>
                <c:pt idx="9458">
                  <c:v>22.431516647338867</c:v>
                </c:pt>
                <c:pt idx="9459">
                  <c:v>22.433904920305523</c:v>
                </c:pt>
                <c:pt idx="9460">
                  <c:v>22.43628638131278</c:v>
                </c:pt>
                <c:pt idx="9461">
                  <c:v>22.43865966796875</c:v>
                </c:pt>
                <c:pt idx="9462">
                  <c:v>22.44103295462472</c:v>
                </c:pt>
                <c:pt idx="9463">
                  <c:v>22.443433489118302</c:v>
                </c:pt>
                <c:pt idx="9464">
                  <c:v>22.445804050990514</c:v>
                </c:pt>
                <c:pt idx="9465">
                  <c:v>22.448182787214005</c:v>
                </c:pt>
                <c:pt idx="9466">
                  <c:v>22.450564248221262</c:v>
                </c:pt>
                <c:pt idx="9467">
                  <c:v>22.452959333147319</c:v>
                </c:pt>
                <c:pt idx="9468">
                  <c:v>22.455324445452007</c:v>
                </c:pt>
                <c:pt idx="9469">
                  <c:v>22.457709993634904</c:v>
                </c:pt>
                <c:pt idx="9470">
                  <c:v>22.460098266601562</c:v>
                </c:pt>
                <c:pt idx="9471">
                  <c:v>22.462479727608816</c:v>
                </c:pt>
                <c:pt idx="9472">
                  <c:v>22.464848927089147</c:v>
                </c:pt>
                <c:pt idx="9473">
                  <c:v>22.467229025704519</c:v>
                </c:pt>
                <c:pt idx="9474">
                  <c:v>22.469618661063059</c:v>
                </c:pt>
                <c:pt idx="9475">
                  <c:v>22.472002846854075</c:v>
                </c:pt>
                <c:pt idx="9476">
                  <c:v>22.474376133510045</c:v>
                </c:pt>
                <c:pt idx="9477">
                  <c:v>22.4767644064767</c:v>
                </c:pt>
                <c:pt idx="9478">
                  <c:v>22.479144505092076</c:v>
                </c:pt>
                <c:pt idx="9479">
                  <c:v>22.481523241315568</c:v>
                </c:pt>
                <c:pt idx="9480">
                  <c:v>22.483896527971538</c:v>
                </c:pt>
                <c:pt idx="9481">
                  <c:v>22.486280713762554</c:v>
                </c:pt>
                <c:pt idx="9482">
                  <c:v>22.488673073904856</c:v>
                </c:pt>
                <c:pt idx="9483">
                  <c:v>22.491046360560826</c:v>
                </c:pt>
                <c:pt idx="9484">
                  <c:v>22.49342782156808</c:v>
                </c:pt>
                <c:pt idx="9485">
                  <c:v>22.495806557791575</c:v>
                </c:pt>
                <c:pt idx="9486">
                  <c:v>22.498183931623185</c:v>
                </c:pt>
                <c:pt idx="9487">
                  <c:v>22.50056266784668</c:v>
                </c:pt>
                <c:pt idx="9488">
                  <c:v>22.502942766462052</c:v>
                </c:pt>
                <c:pt idx="9489">
                  <c:v>22.505332401820592</c:v>
                </c:pt>
                <c:pt idx="9490">
                  <c:v>22.507715225219727</c:v>
                </c:pt>
                <c:pt idx="9491">
                  <c:v>22.510085787091935</c:v>
                </c:pt>
                <c:pt idx="9492">
                  <c:v>22.512461798531668</c:v>
                </c:pt>
                <c:pt idx="9493">
                  <c:v>22.514855521065847</c:v>
                </c:pt>
                <c:pt idx="9494">
                  <c:v>22.517238344464982</c:v>
                </c:pt>
                <c:pt idx="9495">
                  <c:v>22.519610268729075</c:v>
                </c:pt>
                <c:pt idx="9496">
                  <c:v>22.521993092128209</c:v>
                </c:pt>
                <c:pt idx="9497">
                  <c:v>22.524382727486746</c:v>
                </c:pt>
                <c:pt idx="9498">
                  <c:v>22.526754651750835</c:v>
                </c:pt>
                <c:pt idx="9499">
                  <c:v>22.529142924717494</c:v>
                </c:pt>
                <c:pt idx="9500">
                  <c:v>22.531529835292272</c:v>
                </c:pt>
                <c:pt idx="9501">
                  <c:v>22.533911296299525</c:v>
                </c:pt>
                <c:pt idx="9502">
                  <c:v>22.536284582955496</c:v>
                </c:pt>
                <c:pt idx="9503">
                  <c:v>22.538660594395228</c:v>
                </c:pt>
                <c:pt idx="9504">
                  <c:v>22.541042055402482</c:v>
                </c:pt>
                <c:pt idx="9505">
                  <c:v>22.54343441554478</c:v>
                </c:pt>
                <c:pt idx="9506">
                  <c:v>22.545807702200754</c:v>
                </c:pt>
                <c:pt idx="9507">
                  <c:v>22.548189163208008</c:v>
                </c:pt>
                <c:pt idx="9508">
                  <c:v>22.550571986607142</c:v>
                </c:pt>
                <c:pt idx="9509">
                  <c:v>22.552945273263113</c:v>
                </c:pt>
                <c:pt idx="9510">
                  <c:v>22.555317197527202</c:v>
                </c:pt>
                <c:pt idx="9511">
                  <c:v>22.557706832885742</c:v>
                </c:pt>
                <c:pt idx="9512">
                  <c:v>22.560096468244279</c:v>
                </c:pt>
                <c:pt idx="9513">
                  <c:v>22.56246703011649</c:v>
                </c:pt>
                <c:pt idx="9514">
                  <c:v>22.564852578299387</c:v>
                </c:pt>
                <c:pt idx="9515">
                  <c:v>22.567235401698522</c:v>
                </c:pt>
                <c:pt idx="9516">
                  <c:v>22.569623674665177</c:v>
                </c:pt>
                <c:pt idx="9517">
                  <c:v>22.571991511753627</c:v>
                </c:pt>
                <c:pt idx="9518">
                  <c:v>22.574375697544642</c:v>
                </c:pt>
                <c:pt idx="9519">
                  <c:v>22.576759883335658</c:v>
                </c:pt>
                <c:pt idx="9520">
                  <c:v>22.579146793910436</c:v>
                </c:pt>
                <c:pt idx="9521">
                  <c:v>22.581522805350168</c:v>
                </c:pt>
                <c:pt idx="9522">
                  <c:v>22.583896092006139</c:v>
                </c:pt>
                <c:pt idx="9523">
                  <c:v>22.586285727364675</c:v>
                </c:pt>
                <c:pt idx="9524">
                  <c:v>22.588671275547572</c:v>
                </c:pt>
                <c:pt idx="9525">
                  <c:v>22.591043199811661</c:v>
                </c:pt>
                <c:pt idx="9526">
                  <c:v>22.593423298427037</c:v>
                </c:pt>
                <c:pt idx="9527">
                  <c:v>22.595804759434291</c:v>
                </c:pt>
                <c:pt idx="9528">
                  <c:v>22.598205293927872</c:v>
                </c:pt>
                <c:pt idx="9529">
                  <c:v>22.60056631905692</c:v>
                </c:pt>
                <c:pt idx="9530">
                  <c:v>22.602955954415457</c:v>
                </c:pt>
                <c:pt idx="9531">
                  <c:v>22.605336053030832</c:v>
                </c:pt>
                <c:pt idx="9532">
                  <c:v>22.607718876429967</c:v>
                </c:pt>
                <c:pt idx="9533">
                  <c:v>22.610079901559011</c:v>
                </c:pt>
                <c:pt idx="9534">
                  <c:v>22.612470899309429</c:v>
                </c:pt>
                <c:pt idx="9535">
                  <c:v>22.614852360316686</c:v>
                </c:pt>
                <c:pt idx="9536">
                  <c:v>22.617232458932058</c:v>
                </c:pt>
                <c:pt idx="9537">
                  <c:v>22.619611195155553</c:v>
                </c:pt>
                <c:pt idx="9538">
                  <c:v>22.622003555297852</c:v>
                </c:pt>
                <c:pt idx="9539">
                  <c:v>22.624375479561941</c:v>
                </c:pt>
                <c:pt idx="9540">
                  <c:v>22.626755578177317</c:v>
                </c:pt>
                <c:pt idx="9541">
                  <c:v>22.629127502441406</c:v>
                </c:pt>
                <c:pt idx="9542">
                  <c:v>22.631523949759348</c:v>
                </c:pt>
                <c:pt idx="9543">
                  <c:v>22.633902685982839</c:v>
                </c:pt>
                <c:pt idx="9544">
                  <c:v>22.636281422206334</c:v>
                </c:pt>
                <c:pt idx="9545">
                  <c:v>22.638657433646067</c:v>
                </c:pt>
                <c:pt idx="9546">
                  <c:v>22.641049793788365</c:v>
                </c:pt>
                <c:pt idx="9547">
                  <c:v>22.643425805228098</c:v>
                </c:pt>
                <c:pt idx="9548">
                  <c:v>22.645801816667827</c:v>
                </c:pt>
                <c:pt idx="9549">
                  <c:v>22.648181915283203</c:v>
                </c:pt>
                <c:pt idx="9550">
                  <c:v>22.650575637817383</c:v>
                </c:pt>
                <c:pt idx="9551">
                  <c:v>22.652955736432755</c:v>
                </c:pt>
                <c:pt idx="9552">
                  <c:v>22.655330385480607</c:v>
                </c:pt>
                <c:pt idx="9553">
                  <c:v>22.657713208879741</c:v>
                </c:pt>
                <c:pt idx="9554">
                  <c:v>22.660100119454519</c:v>
                </c:pt>
                <c:pt idx="9555">
                  <c:v>22.66247340611049</c:v>
                </c:pt>
                <c:pt idx="9556">
                  <c:v>22.664850779942103</c:v>
                </c:pt>
                <c:pt idx="9557">
                  <c:v>22.667234965733119</c:v>
                </c:pt>
                <c:pt idx="9558">
                  <c:v>22.669621876307897</c:v>
                </c:pt>
                <c:pt idx="9559">
                  <c:v>22.671986988612584</c:v>
                </c:pt>
                <c:pt idx="9560">
                  <c:v>22.674376623971121</c:v>
                </c:pt>
                <c:pt idx="9561">
                  <c:v>22.676760809762136</c:v>
                </c:pt>
                <c:pt idx="9562">
                  <c:v>22.679146357945033</c:v>
                </c:pt>
                <c:pt idx="9563">
                  <c:v>22.68151147024972</c:v>
                </c:pt>
                <c:pt idx="9564">
                  <c:v>22.683899743216379</c:v>
                </c:pt>
                <c:pt idx="9565">
                  <c:v>22.686278479439871</c:v>
                </c:pt>
                <c:pt idx="9566">
                  <c:v>22.688673564365931</c:v>
                </c:pt>
                <c:pt idx="9567">
                  <c:v>22.691037314278738</c:v>
                </c:pt>
                <c:pt idx="9568">
                  <c:v>22.693432399204799</c:v>
                </c:pt>
                <c:pt idx="9569">
                  <c:v>22.695802961077007</c:v>
                </c:pt>
                <c:pt idx="9570">
                  <c:v>22.698187146868023</c:v>
                </c:pt>
                <c:pt idx="9571">
                  <c:v>22.700563158307755</c:v>
                </c:pt>
                <c:pt idx="9572">
                  <c:v>22.702948706490652</c:v>
                </c:pt>
                <c:pt idx="9573">
                  <c:v>22.705336979457311</c:v>
                </c:pt>
                <c:pt idx="9574">
                  <c:v>22.707719802856445</c:v>
                </c:pt>
                <c:pt idx="9575">
                  <c:v>22.710087639944895</c:v>
                </c:pt>
                <c:pt idx="9576">
                  <c:v>22.712486812046595</c:v>
                </c:pt>
                <c:pt idx="9577">
                  <c:v>22.714851924351283</c:v>
                </c:pt>
                <c:pt idx="9578">
                  <c:v>22.717238834926061</c:v>
                </c:pt>
                <c:pt idx="9579">
                  <c:v>22.719613483973912</c:v>
                </c:pt>
                <c:pt idx="9580">
                  <c:v>22.722001756940568</c:v>
                </c:pt>
                <c:pt idx="9581">
                  <c:v>22.724383217947825</c:v>
                </c:pt>
                <c:pt idx="9582">
                  <c:v>22.726756504603795</c:v>
                </c:pt>
                <c:pt idx="9583">
                  <c:v>22.729131153651647</c:v>
                </c:pt>
                <c:pt idx="9584">
                  <c:v>22.731530325753347</c:v>
                </c:pt>
                <c:pt idx="9585">
                  <c:v>22.733899525233678</c:v>
                </c:pt>
                <c:pt idx="9586">
                  <c:v>22.736276899065288</c:v>
                </c:pt>
                <c:pt idx="9587">
                  <c:v>22.738658360072545</c:v>
                </c:pt>
                <c:pt idx="9588">
                  <c:v>22.741050720214844</c:v>
                </c:pt>
                <c:pt idx="9589">
                  <c:v>22.743418557303293</c:v>
                </c:pt>
                <c:pt idx="9590">
                  <c:v>22.745805467878068</c:v>
                </c:pt>
                <c:pt idx="9591">
                  <c:v>22.748189653669083</c:v>
                </c:pt>
                <c:pt idx="9592">
                  <c:v>22.75057520185198</c:v>
                </c:pt>
                <c:pt idx="9593">
                  <c:v>22.75294303894043</c:v>
                </c:pt>
                <c:pt idx="9594">
                  <c:v>22.755321775163921</c:v>
                </c:pt>
                <c:pt idx="9595">
                  <c:v>22.75771004813058</c:v>
                </c:pt>
                <c:pt idx="9596">
                  <c:v>22.760096958705358</c:v>
                </c:pt>
                <c:pt idx="9597">
                  <c:v>22.762471607753209</c:v>
                </c:pt>
                <c:pt idx="9598">
                  <c:v>22.764859880719865</c:v>
                </c:pt>
                <c:pt idx="9599">
                  <c:v>22.76723997933524</c:v>
                </c:pt>
                <c:pt idx="9600">
                  <c:v>22.769617353166851</c:v>
                </c:pt>
                <c:pt idx="9601">
                  <c:v>22.771994726998464</c:v>
                </c:pt>
                <c:pt idx="9602">
                  <c:v>22.774377550397599</c:v>
                </c:pt>
                <c:pt idx="9603">
                  <c:v>22.776767185756139</c:v>
                </c:pt>
                <c:pt idx="9604">
                  <c:v>22.779137747628347</c:v>
                </c:pt>
                <c:pt idx="9605">
                  <c:v>22.781520571027482</c:v>
                </c:pt>
                <c:pt idx="9606">
                  <c:v>22.783900669642858</c:v>
                </c:pt>
                <c:pt idx="9607">
                  <c:v>22.786279405866349</c:v>
                </c:pt>
                <c:pt idx="9608">
                  <c:v>22.788658142089844</c:v>
                </c:pt>
                <c:pt idx="9609">
                  <c:v>22.791039603097097</c:v>
                </c:pt>
                <c:pt idx="9610">
                  <c:v>22.793427876063756</c:v>
                </c:pt>
                <c:pt idx="9611">
                  <c:v>22.795810699462891</c:v>
                </c:pt>
                <c:pt idx="9612">
                  <c:v>22.79818262372698</c:v>
                </c:pt>
                <c:pt idx="9613">
                  <c:v>22.800558635166713</c:v>
                </c:pt>
                <c:pt idx="9614">
                  <c:v>22.802953720092773</c:v>
                </c:pt>
                <c:pt idx="9615">
                  <c:v>22.805336543491908</c:v>
                </c:pt>
                <c:pt idx="9616">
                  <c:v>22.807705742972239</c:v>
                </c:pt>
                <c:pt idx="9617">
                  <c:v>22.810091291155132</c:v>
                </c:pt>
                <c:pt idx="9618">
                  <c:v>22.81247820172991</c:v>
                </c:pt>
                <c:pt idx="9619">
                  <c:v>22.814848763602122</c:v>
                </c:pt>
                <c:pt idx="9620">
                  <c:v>22.817238398960658</c:v>
                </c:pt>
                <c:pt idx="9621">
                  <c:v>22.819623947143555</c:v>
                </c:pt>
                <c:pt idx="9622">
                  <c:v>22.822005408150808</c:v>
                </c:pt>
                <c:pt idx="9623">
                  <c:v>22.824377332414898</c:v>
                </c:pt>
                <c:pt idx="9624">
                  <c:v>22.826754706246511</c:v>
                </c:pt>
                <c:pt idx="9625">
                  <c:v>22.829138892037527</c:v>
                </c:pt>
                <c:pt idx="9626">
                  <c:v>22.831529889787944</c:v>
                </c:pt>
                <c:pt idx="9627">
                  <c:v>22.833903176443918</c:v>
                </c:pt>
                <c:pt idx="9628">
                  <c:v>22.836285999843053</c:v>
                </c:pt>
                <c:pt idx="9629">
                  <c:v>22.838667460850306</c:v>
                </c:pt>
                <c:pt idx="9630">
                  <c:v>22.841043472290039</c:v>
                </c:pt>
                <c:pt idx="9631">
                  <c:v>22.843414034162247</c:v>
                </c:pt>
                <c:pt idx="9632">
                  <c:v>22.845805031912668</c:v>
                </c:pt>
                <c:pt idx="9633">
                  <c:v>22.848191942487443</c:v>
                </c:pt>
                <c:pt idx="9634">
                  <c:v>22.850562504359655</c:v>
                </c:pt>
                <c:pt idx="9635">
                  <c:v>22.85294669015067</c:v>
                </c:pt>
                <c:pt idx="9636">
                  <c:v>22.855329513549805</c:v>
                </c:pt>
                <c:pt idx="9637">
                  <c:v>22.85771778651646</c:v>
                </c:pt>
                <c:pt idx="9638">
                  <c:v>22.86008562360491</c:v>
                </c:pt>
                <c:pt idx="9639">
                  <c:v>22.862469809395925</c:v>
                </c:pt>
                <c:pt idx="9640">
                  <c:v>22.864853995186941</c:v>
                </c:pt>
                <c:pt idx="9641">
                  <c:v>22.867240905761719</c:v>
                </c:pt>
                <c:pt idx="9642">
                  <c:v>22.86961964198521</c:v>
                </c:pt>
                <c:pt idx="9643">
                  <c:v>22.87198747907366</c:v>
                </c:pt>
                <c:pt idx="9644">
                  <c:v>22.87438256399972</c:v>
                </c:pt>
                <c:pt idx="9645">
                  <c:v>22.876766749790736</c:v>
                </c:pt>
                <c:pt idx="9646">
                  <c:v>22.879137311662944</c:v>
                </c:pt>
                <c:pt idx="9647">
                  <c:v>22.881518772670201</c:v>
                </c:pt>
                <c:pt idx="9648">
                  <c:v>22.883900233677455</c:v>
                </c:pt>
                <c:pt idx="9649">
                  <c:v>22.886300768171036</c:v>
                </c:pt>
                <c:pt idx="9650">
                  <c:v>22.888660430908203</c:v>
                </c:pt>
                <c:pt idx="9651">
                  <c:v>22.89105006626674</c:v>
                </c:pt>
                <c:pt idx="9652">
                  <c:v>22.893428802490234</c:v>
                </c:pt>
                <c:pt idx="9653">
                  <c:v>22.895810263497488</c:v>
                </c:pt>
                <c:pt idx="9654">
                  <c:v>22.898175375802175</c:v>
                </c:pt>
                <c:pt idx="9655">
                  <c:v>22.900562286376953</c:v>
                </c:pt>
                <c:pt idx="9656">
                  <c:v>22.902946472167969</c:v>
                </c:pt>
                <c:pt idx="9657">
                  <c:v>22.90532520839146</c:v>
                </c:pt>
                <c:pt idx="9658">
                  <c:v>22.907703944614955</c:v>
                </c:pt>
                <c:pt idx="9659">
                  <c:v>22.910099029541016</c:v>
                </c:pt>
                <c:pt idx="9660">
                  <c:v>22.912472316196986</c:v>
                </c:pt>
                <c:pt idx="9661">
                  <c:v>22.914851052420481</c:v>
                </c:pt>
                <c:pt idx="9662">
                  <c:v>22.91722706386021</c:v>
                </c:pt>
                <c:pt idx="9663">
                  <c:v>22.919622148786271</c:v>
                </c:pt>
                <c:pt idx="9664">
                  <c:v>22.922000885009766</c:v>
                </c:pt>
                <c:pt idx="9665">
                  <c:v>22.924379621233257</c:v>
                </c:pt>
                <c:pt idx="9666">
                  <c:v>22.926752907889231</c:v>
                </c:pt>
                <c:pt idx="9667">
                  <c:v>22.92914526803153</c:v>
                </c:pt>
                <c:pt idx="9668">
                  <c:v>22.931521279471262</c:v>
                </c:pt>
                <c:pt idx="9669">
                  <c:v>22.933897290910991</c:v>
                </c:pt>
                <c:pt idx="9670">
                  <c:v>22.936276027134486</c:v>
                </c:pt>
                <c:pt idx="9671">
                  <c:v>22.938671112060547</c:v>
                </c:pt>
                <c:pt idx="9672">
                  <c:v>22.94104712350028</c:v>
                </c:pt>
                <c:pt idx="9673">
                  <c:v>22.943425859723771</c:v>
                </c:pt>
                <c:pt idx="9674">
                  <c:v>22.945810045514786</c:v>
                </c:pt>
                <c:pt idx="9675">
                  <c:v>22.948196956089564</c:v>
                </c:pt>
                <c:pt idx="9676">
                  <c:v>22.950570242745535</c:v>
                </c:pt>
                <c:pt idx="9677">
                  <c:v>22.952946254185267</c:v>
                </c:pt>
                <c:pt idx="9678">
                  <c:v>22.955330439976283</c:v>
                </c:pt>
                <c:pt idx="9679">
                  <c:v>22.957717350551061</c:v>
                </c:pt>
                <c:pt idx="9680">
                  <c:v>22.960085187639507</c:v>
                </c:pt>
                <c:pt idx="9681">
                  <c:v>22.962472098214285</c:v>
                </c:pt>
                <c:pt idx="9682">
                  <c:v>22.9648562840053</c:v>
                </c:pt>
                <c:pt idx="9683">
                  <c:v>22.967240469796316</c:v>
                </c:pt>
                <c:pt idx="9684">
                  <c:v>22.969608306884766</c:v>
                </c:pt>
                <c:pt idx="9685">
                  <c:v>22.971995217459543</c:v>
                </c:pt>
                <c:pt idx="9686">
                  <c:v>22.974373953683035</c:v>
                </c:pt>
                <c:pt idx="9687">
                  <c:v>22.976763589041575</c:v>
                </c:pt>
                <c:pt idx="9688">
                  <c:v>22.979131426130021</c:v>
                </c:pt>
                <c:pt idx="9689">
                  <c:v>22.981526511056082</c:v>
                </c:pt>
                <c:pt idx="9690">
                  <c:v>22.983897072928293</c:v>
                </c:pt>
                <c:pt idx="9691">
                  <c:v>22.986283983503068</c:v>
                </c:pt>
                <c:pt idx="9692">
                  <c:v>22.988657270159038</c:v>
                </c:pt>
                <c:pt idx="9693">
                  <c:v>22.991044180733816</c:v>
                </c:pt>
                <c:pt idx="9694">
                  <c:v>22.993433816092356</c:v>
                </c:pt>
                <c:pt idx="9695">
                  <c:v>22.995815277099609</c:v>
                </c:pt>
                <c:pt idx="9696">
                  <c:v>22.998183114188059</c:v>
                </c:pt>
                <c:pt idx="9697">
                  <c:v>23.000583648681641</c:v>
                </c:pt>
                <c:pt idx="9698">
                  <c:v>23.002946036202566</c:v>
                </c:pt>
                <c:pt idx="9699">
                  <c:v>23.005332946777344</c:v>
                </c:pt>
                <c:pt idx="9700">
                  <c:v>23.007706233433314</c:v>
                </c:pt>
                <c:pt idx="9701">
                  <c:v>23.010095868791851</c:v>
                </c:pt>
                <c:pt idx="9702">
                  <c:v>23.012474605015345</c:v>
                </c:pt>
                <c:pt idx="9703">
                  <c:v>23.014847891671316</c:v>
                </c:pt>
                <c:pt idx="9704">
                  <c:v>23.017223903111049</c:v>
                </c:pt>
                <c:pt idx="9705">
                  <c:v>23.019621712820872</c:v>
                </c:pt>
                <c:pt idx="9706">
                  <c:v>23.02199227469308</c:v>
                </c:pt>
                <c:pt idx="9707">
                  <c:v>23.024373735700333</c:v>
                </c:pt>
                <c:pt idx="9708">
                  <c:v>23.02675519670759</c:v>
                </c:pt>
                <c:pt idx="9709">
                  <c:v>23.029147556849889</c:v>
                </c:pt>
                <c:pt idx="9710">
                  <c:v>23.031515393938335</c:v>
                </c:pt>
                <c:pt idx="9711">
                  <c:v>23.033902304513113</c:v>
                </c:pt>
                <c:pt idx="9712">
                  <c:v>23.036286490304128</c:v>
                </c:pt>
                <c:pt idx="9713">
                  <c:v>23.038670676095144</c:v>
                </c:pt>
                <c:pt idx="9714">
                  <c:v>23.041038513183594</c:v>
                </c:pt>
                <c:pt idx="9715">
                  <c:v>23.043419974190847</c:v>
                </c:pt>
                <c:pt idx="9716">
                  <c:v>23.045804159981863</c:v>
                </c:pt>
                <c:pt idx="9717">
                  <c:v>23.048193795340403</c:v>
                </c:pt>
                <c:pt idx="9718">
                  <c:v>23.050567081996373</c:v>
                </c:pt>
                <c:pt idx="9719">
                  <c:v>23.052953992571148</c:v>
                </c:pt>
                <c:pt idx="9720">
                  <c:v>23.055332728794642</c:v>
                </c:pt>
                <c:pt idx="9721">
                  <c:v>23.057714189801896</c:v>
                </c:pt>
                <c:pt idx="9722">
                  <c:v>23.060087476457866</c:v>
                </c:pt>
                <c:pt idx="9723">
                  <c:v>23.062474387032644</c:v>
                </c:pt>
                <c:pt idx="9724">
                  <c:v>23.064864022391184</c:v>
                </c:pt>
                <c:pt idx="9725">
                  <c:v>23.067237309047155</c:v>
                </c:pt>
                <c:pt idx="9726">
                  <c:v>23.069618770054408</c:v>
                </c:pt>
                <c:pt idx="9727">
                  <c:v>23.072000231061661</c:v>
                </c:pt>
                <c:pt idx="9728">
                  <c:v>23.074373517717632</c:v>
                </c:pt>
                <c:pt idx="9729">
                  <c:v>23.076754978724889</c:v>
                </c:pt>
                <c:pt idx="9730">
                  <c:v>23.07913371494838</c:v>
                </c:pt>
                <c:pt idx="9731">
                  <c:v>23.08152335030692</c:v>
                </c:pt>
                <c:pt idx="9732">
                  <c:v>23.083904811314174</c:v>
                </c:pt>
                <c:pt idx="9733">
                  <c:v>23.086278097970144</c:v>
                </c:pt>
                <c:pt idx="9734">
                  <c:v>23.088654109409877</c:v>
                </c:pt>
                <c:pt idx="9735">
                  <c:v>23.091049194335938</c:v>
                </c:pt>
                <c:pt idx="9736">
                  <c:v>23.093430655343191</c:v>
                </c:pt>
                <c:pt idx="9737">
                  <c:v>23.095798492431641</c:v>
                </c:pt>
                <c:pt idx="9738">
                  <c:v>23.098185403006418</c:v>
                </c:pt>
                <c:pt idx="9739">
                  <c:v>23.100575038364955</c:v>
                </c:pt>
                <c:pt idx="9740">
                  <c:v>23.102945600237163</c:v>
                </c:pt>
                <c:pt idx="9741">
                  <c:v>23.105335235595703</c:v>
                </c:pt>
                <c:pt idx="9742">
                  <c:v>23.107719421386719</c:v>
                </c:pt>
                <c:pt idx="9743">
                  <c:v>23.110103607177734</c:v>
                </c:pt>
                <c:pt idx="9744">
                  <c:v>23.112474169049943</c:v>
                </c:pt>
                <c:pt idx="9745">
                  <c:v>23.114852905273438</c:v>
                </c:pt>
                <c:pt idx="9746">
                  <c:v>23.117237091064453</c:v>
                </c:pt>
                <c:pt idx="9747">
                  <c:v>23.11962672642299</c:v>
                </c:pt>
                <c:pt idx="9748">
                  <c:v>23.12200001307896</c:v>
                </c:pt>
                <c:pt idx="9749">
                  <c:v>23.124378749302455</c:v>
                </c:pt>
                <c:pt idx="9750">
                  <c:v>23.126760210309708</c:v>
                </c:pt>
                <c:pt idx="9751">
                  <c:v>23.129133496965679</c:v>
                </c:pt>
                <c:pt idx="9752">
                  <c:v>23.131509508405411</c:v>
                </c:pt>
                <c:pt idx="9753">
                  <c:v>23.133896418980189</c:v>
                </c:pt>
                <c:pt idx="9754">
                  <c:v>23.136286054338726</c:v>
                </c:pt>
                <c:pt idx="9755">
                  <c:v>23.1386593409947</c:v>
                </c:pt>
                <c:pt idx="9756">
                  <c:v>23.141040802001953</c:v>
                </c:pt>
                <c:pt idx="9757">
                  <c:v>23.143427712576731</c:v>
                </c:pt>
                <c:pt idx="9758">
                  <c:v>23.145811898367747</c:v>
                </c:pt>
                <c:pt idx="9759">
                  <c:v>23.148182460239955</c:v>
                </c:pt>
                <c:pt idx="9760">
                  <c:v>23.15056664603097</c:v>
                </c:pt>
                <c:pt idx="9761">
                  <c:v>23.152948107038224</c:v>
                </c:pt>
                <c:pt idx="9762">
                  <c:v>23.15533229282924</c:v>
                </c:pt>
                <c:pt idx="9763">
                  <c:v>23.157711029052734</c:v>
                </c:pt>
                <c:pt idx="9764">
                  <c:v>23.160084315708705</c:v>
                </c:pt>
                <c:pt idx="9765">
                  <c:v>23.162476675851003</c:v>
                </c:pt>
                <c:pt idx="9766">
                  <c:v>23.164860861642019</c:v>
                </c:pt>
                <c:pt idx="9767">
                  <c:v>23.16723414829799</c:v>
                </c:pt>
                <c:pt idx="9768">
                  <c:v>23.169612884521484</c:v>
                </c:pt>
                <c:pt idx="9769">
                  <c:v>23.1719970703125</c:v>
                </c:pt>
                <c:pt idx="9770">
                  <c:v>23.174394880022319</c:v>
                </c:pt>
                <c:pt idx="9771">
                  <c:v>23.176757267543248</c:v>
                </c:pt>
                <c:pt idx="9772">
                  <c:v>23.179146902901785</c:v>
                </c:pt>
                <c:pt idx="9773">
                  <c:v>23.18152563912528</c:v>
                </c:pt>
                <c:pt idx="9774">
                  <c:v>23.183907100132533</c:v>
                </c:pt>
                <c:pt idx="9775">
                  <c:v>23.18627221243722</c:v>
                </c:pt>
                <c:pt idx="9776">
                  <c:v>23.188659123011998</c:v>
                </c:pt>
                <c:pt idx="9777">
                  <c:v>23.191043308803014</c:v>
                </c:pt>
                <c:pt idx="9778">
                  <c:v>23.193422045026505</c:v>
                </c:pt>
                <c:pt idx="9779">
                  <c:v>23.19580078125</c:v>
                </c:pt>
                <c:pt idx="9780">
                  <c:v>23.198195866176061</c:v>
                </c:pt>
                <c:pt idx="9781">
                  <c:v>23.200566428048269</c:v>
                </c:pt>
                <c:pt idx="9782">
                  <c:v>23.202945164271764</c:v>
                </c:pt>
                <c:pt idx="9783">
                  <c:v>23.205321175711497</c:v>
                </c:pt>
                <c:pt idx="9784">
                  <c:v>23.207716260637554</c:v>
                </c:pt>
                <c:pt idx="9785">
                  <c:v>23.210094996861049</c:v>
                </c:pt>
                <c:pt idx="9786">
                  <c:v>23.212473733084543</c:v>
                </c:pt>
                <c:pt idx="9787">
                  <c:v>23.214847019740514</c:v>
                </c:pt>
                <c:pt idx="9788">
                  <c:v>23.217239379882812</c:v>
                </c:pt>
                <c:pt idx="9789">
                  <c:v>23.219615391322545</c:v>
                </c:pt>
                <c:pt idx="9790">
                  <c:v>23.221996852329799</c:v>
                </c:pt>
                <c:pt idx="9791">
                  <c:v>23.224375588553293</c:v>
                </c:pt>
                <c:pt idx="9792">
                  <c:v>23.226767948695592</c:v>
                </c:pt>
                <c:pt idx="9793">
                  <c:v>23.229143960135325</c:v>
                </c:pt>
                <c:pt idx="9794">
                  <c:v>23.231519971575054</c:v>
                </c:pt>
                <c:pt idx="9795">
                  <c:v>23.233904157366069</c:v>
                </c:pt>
                <c:pt idx="9796">
                  <c:v>23.236293792724609</c:v>
                </c:pt>
                <c:pt idx="9797">
                  <c:v>23.238664354596818</c:v>
                </c:pt>
                <c:pt idx="9798">
                  <c:v>23.24104036603655</c:v>
                </c:pt>
                <c:pt idx="9799">
                  <c:v>23.243424551827566</c:v>
                </c:pt>
                <c:pt idx="9800">
                  <c:v>23.245811462402344</c:v>
                </c:pt>
                <c:pt idx="9801">
                  <c:v>23.248179299490793</c:v>
                </c:pt>
                <c:pt idx="9802">
                  <c:v>23.250566210065568</c:v>
                </c:pt>
                <c:pt idx="9803">
                  <c:v>23.252947671072825</c:v>
                </c:pt>
                <c:pt idx="9804">
                  <c:v>23.255334581647599</c:v>
                </c:pt>
                <c:pt idx="9805">
                  <c:v>23.257705143519811</c:v>
                </c:pt>
                <c:pt idx="9806">
                  <c:v>23.260089329310826</c:v>
                </c:pt>
                <c:pt idx="9807">
                  <c:v>23.26247079031808</c:v>
                </c:pt>
                <c:pt idx="9808">
                  <c:v>23.264860425676616</c:v>
                </c:pt>
                <c:pt idx="9809">
                  <c:v>23.267225537981304</c:v>
                </c:pt>
                <c:pt idx="9810">
                  <c:v>23.269626072474889</c:v>
                </c:pt>
                <c:pt idx="9811">
                  <c:v>23.271993909563335</c:v>
                </c:pt>
                <c:pt idx="9812">
                  <c:v>23.274378095354351</c:v>
                </c:pt>
                <c:pt idx="9813">
                  <c:v>23.276754106794083</c:v>
                </c:pt>
                <c:pt idx="9814">
                  <c:v>23.279138292585099</c:v>
                </c:pt>
                <c:pt idx="9815">
                  <c:v>23.281527927943639</c:v>
                </c:pt>
                <c:pt idx="9816">
                  <c:v>23.283909388950892</c:v>
                </c:pt>
                <c:pt idx="9817">
                  <c:v>23.286277226039342</c:v>
                </c:pt>
                <c:pt idx="9818">
                  <c:v>23.288675035749161</c:v>
                </c:pt>
                <c:pt idx="9819">
                  <c:v>23.291042872837611</c:v>
                </c:pt>
                <c:pt idx="9820">
                  <c:v>23.293427058628627</c:v>
                </c:pt>
                <c:pt idx="9821">
                  <c:v>23.295803070068359</c:v>
                </c:pt>
                <c:pt idx="9822">
                  <c:v>23.298192705426896</c:v>
                </c:pt>
                <c:pt idx="9823">
                  <c:v>23.300571441650391</c:v>
                </c:pt>
                <c:pt idx="9824">
                  <c:v>23.302944728306361</c:v>
                </c:pt>
                <c:pt idx="9825">
                  <c:v>23.305323464529856</c:v>
                </c:pt>
                <c:pt idx="9826">
                  <c:v>23.307718549455913</c:v>
                </c:pt>
                <c:pt idx="9827">
                  <c:v>23.310089111328125</c:v>
                </c:pt>
                <c:pt idx="9828">
                  <c:v>23.312467847551616</c:v>
                </c:pt>
                <c:pt idx="9829">
                  <c:v>23.314849308558873</c:v>
                </c:pt>
                <c:pt idx="9830">
                  <c:v>23.317244393484934</c:v>
                </c:pt>
                <c:pt idx="9831">
                  <c:v>23.319606781005859</c:v>
                </c:pt>
                <c:pt idx="9832">
                  <c:v>23.321996416364396</c:v>
                </c:pt>
                <c:pt idx="9833">
                  <c:v>23.324380602155411</c:v>
                </c:pt>
                <c:pt idx="9834">
                  <c:v>23.326764787946427</c:v>
                </c:pt>
                <c:pt idx="9835">
                  <c:v>23.329132625034877</c:v>
                </c:pt>
                <c:pt idx="9836">
                  <c:v>23.331516810825892</c:v>
                </c:pt>
                <c:pt idx="9837">
                  <c:v>23.33390372140067</c:v>
                </c:pt>
                <c:pt idx="9838">
                  <c:v>23.336287907191686</c:v>
                </c:pt>
                <c:pt idx="9839">
                  <c:v>23.338661193847656</c:v>
                </c:pt>
                <c:pt idx="9840">
                  <c:v>23.341053553989955</c:v>
                </c:pt>
                <c:pt idx="9841">
                  <c:v>23.343429565429688</c:v>
                </c:pt>
                <c:pt idx="9842">
                  <c:v>23.345808301653179</c:v>
                </c:pt>
                <c:pt idx="9843">
                  <c:v>23.348184313092911</c:v>
                </c:pt>
                <c:pt idx="9844">
                  <c:v>23.350568498883927</c:v>
                </c:pt>
                <c:pt idx="9845">
                  <c:v>23.352958134242467</c:v>
                </c:pt>
                <c:pt idx="9846">
                  <c:v>23.355331420898438</c:v>
                </c:pt>
                <c:pt idx="9847">
                  <c:v>23.357712881905691</c:v>
                </c:pt>
                <c:pt idx="9848">
                  <c:v>23.360094342912944</c:v>
                </c:pt>
                <c:pt idx="9849">
                  <c:v>23.362467629568918</c:v>
                </c:pt>
                <c:pt idx="9850">
                  <c:v>23.364851815359934</c:v>
                </c:pt>
                <c:pt idx="9851">
                  <c:v>23.367230551583425</c:v>
                </c:pt>
                <c:pt idx="9852">
                  <c:v>23.369620186941965</c:v>
                </c:pt>
                <c:pt idx="9853">
                  <c:v>23.372001647949219</c:v>
                </c:pt>
                <c:pt idx="9854">
                  <c:v>23.374374934605189</c:v>
                </c:pt>
                <c:pt idx="9855">
                  <c:v>23.37674822126116</c:v>
                </c:pt>
                <c:pt idx="9856">
                  <c:v>23.37914330618722</c:v>
                </c:pt>
                <c:pt idx="9857">
                  <c:v>23.381527491978236</c:v>
                </c:pt>
                <c:pt idx="9858">
                  <c:v>23.383895329066686</c:v>
                </c:pt>
                <c:pt idx="9859">
                  <c:v>23.38628223964146</c:v>
                </c:pt>
                <c:pt idx="9860">
                  <c:v>23.388669150216238</c:v>
                </c:pt>
                <c:pt idx="9861">
                  <c:v>23.391036987304688</c:v>
                </c:pt>
                <c:pt idx="9862">
                  <c:v>23.393429347446986</c:v>
                </c:pt>
                <c:pt idx="9863">
                  <c:v>23.395813533238002</c:v>
                </c:pt>
                <c:pt idx="9864">
                  <c:v>23.398194994245255</c:v>
                </c:pt>
                <c:pt idx="9865">
                  <c:v>23.400565556117467</c:v>
                </c:pt>
                <c:pt idx="9866">
                  <c:v>23.402944292340958</c:v>
                </c:pt>
                <c:pt idx="9867">
                  <c:v>23.405328478131974</c:v>
                </c:pt>
                <c:pt idx="9868">
                  <c:v>23.407720838274273</c:v>
                </c:pt>
                <c:pt idx="9869">
                  <c:v>23.410091400146484</c:v>
                </c:pt>
                <c:pt idx="9870">
                  <c:v>23.412478310721262</c:v>
                </c:pt>
                <c:pt idx="9871">
                  <c:v>23.414857046944753</c:v>
                </c:pt>
                <c:pt idx="9872">
                  <c:v>23.417233058384486</c:v>
                </c:pt>
                <c:pt idx="9873">
                  <c:v>23.419603620256694</c:v>
                </c:pt>
                <c:pt idx="9874">
                  <c:v>23.421993255615234</c:v>
                </c:pt>
                <c:pt idx="9875">
                  <c:v>23.424382890973771</c:v>
                </c:pt>
                <c:pt idx="9876">
                  <c:v>23.426753452845983</c:v>
                </c:pt>
                <c:pt idx="9877">
                  <c:v>23.429137638636998</c:v>
                </c:pt>
                <c:pt idx="9878">
                  <c:v>23.431521824428014</c:v>
                </c:pt>
                <c:pt idx="9879">
                  <c:v>23.433908735002788</c:v>
                </c:pt>
                <c:pt idx="9880">
                  <c:v>23.436279296875</c:v>
                </c:pt>
                <c:pt idx="9881">
                  <c:v>23.438658033098491</c:v>
                </c:pt>
                <c:pt idx="9882">
                  <c:v>23.441044943673269</c:v>
                </c:pt>
                <c:pt idx="9883">
                  <c:v>23.443429129464285</c:v>
                </c:pt>
                <c:pt idx="9884">
                  <c:v>23.44580786568778</c:v>
                </c:pt>
                <c:pt idx="9885">
                  <c:v>23.448178427559988</c:v>
                </c:pt>
                <c:pt idx="9886">
                  <c:v>23.450573512486049</c:v>
                </c:pt>
                <c:pt idx="9887">
                  <c:v>23.452954973493302</c:v>
                </c:pt>
                <c:pt idx="9888">
                  <c:v>23.455330984933035</c:v>
                </c:pt>
                <c:pt idx="9889">
                  <c:v>23.45770972115653</c:v>
                </c:pt>
                <c:pt idx="9890">
                  <c:v>23.460093906947545</c:v>
                </c:pt>
                <c:pt idx="9891">
                  <c:v>23.462486267089844</c:v>
                </c:pt>
                <c:pt idx="9892">
                  <c:v>23.464851379394531</c:v>
                </c:pt>
                <c:pt idx="9893">
                  <c:v>23.46724373953683</c:v>
                </c:pt>
                <c:pt idx="9894">
                  <c:v>23.469619750976562</c:v>
                </c:pt>
                <c:pt idx="9895">
                  <c:v>23.472001211983816</c:v>
                </c:pt>
                <c:pt idx="9896">
                  <c:v>23.474366324288503</c:v>
                </c:pt>
                <c:pt idx="9897">
                  <c:v>23.476755959647043</c:v>
                </c:pt>
                <c:pt idx="9898">
                  <c:v>23.479137420654297</c:v>
                </c:pt>
                <c:pt idx="9899">
                  <c:v>23.481516156877788</c:v>
                </c:pt>
                <c:pt idx="9900">
                  <c:v>23.483897617885045</c:v>
                </c:pt>
                <c:pt idx="9901">
                  <c:v>23.486289978027344</c:v>
                </c:pt>
                <c:pt idx="9902">
                  <c:v>23.488663264683314</c:v>
                </c:pt>
                <c:pt idx="9903">
                  <c:v>23.491042000906809</c:v>
                </c:pt>
                <c:pt idx="9904">
                  <c:v>23.493418012346538</c:v>
                </c:pt>
                <c:pt idx="9905">
                  <c:v>23.495815822056361</c:v>
                </c:pt>
                <c:pt idx="9906">
                  <c:v>23.498191833496094</c:v>
                </c:pt>
                <c:pt idx="9907">
                  <c:v>23.500567844935826</c:v>
                </c:pt>
                <c:pt idx="9908">
                  <c:v>23.502946581159318</c:v>
                </c:pt>
                <c:pt idx="9909">
                  <c:v>23.505336216517858</c:v>
                </c:pt>
                <c:pt idx="9910">
                  <c:v>23.507709503173828</c:v>
                </c:pt>
                <c:pt idx="9911">
                  <c:v>23.510088239397319</c:v>
                </c:pt>
                <c:pt idx="9912">
                  <c:v>23.512466975620814</c:v>
                </c:pt>
                <c:pt idx="9913">
                  <c:v>23.514859335763113</c:v>
                </c:pt>
                <c:pt idx="9914">
                  <c:v>23.517238071986608</c:v>
                </c:pt>
                <c:pt idx="9915">
                  <c:v>23.51961408342634</c:v>
                </c:pt>
                <c:pt idx="9916">
                  <c:v>23.521998269217356</c:v>
                </c:pt>
                <c:pt idx="9917">
                  <c:v>23.524387904575892</c:v>
                </c:pt>
                <c:pt idx="9918">
                  <c:v>23.526758466448101</c:v>
                </c:pt>
                <c:pt idx="9919">
                  <c:v>23.529137202671595</c:v>
                </c:pt>
                <c:pt idx="9920">
                  <c:v>23.531521388462611</c:v>
                </c:pt>
                <c:pt idx="9921">
                  <c:v>23.533902849469865</c:v>
                </c:pt>
                <c:pt idx="9922">
                  <c:v>23.536273411342076</c:v>
                </c:pt>
                <c:pt idx="9923">
                  <c:v>23.538660321916851</c:v>
                </c:pt>
                <c:pt idx="9924">
                  <c:v>23.541044507707866</c:v>
                </c:pt>
                <c:pt idx="9925">
                  <c:v>23.543431418282644</c:v>
                </c:pt>
                <c:pt idx="9926">
                  <c:v>23.545796530587332</c:v>
                </c:pt>
                <c:pt idx="9927">
                  <c:v>23.548183441162109</c:v>
                </c:pt>
                <c:pt idx="9928">
                  <c:v>23.550564902169363</c:v>
                </c:pt>
                <c:pt idx="9929">
                  <c:v>23.552954537527903</c:v>
                </c:pt>
                <c:pt idx="9930">
                  <c:v>23.555322374616349</c:v>
                </c:pt>
                <c:pt idx="9931">
                  <c:v>23.557720184326172</c:v>
                </c:pt>
                <c:pt idx="9932">
                  <c:v>23.560088021414622</c:v>
                </c:pt>
                <c:pt idx="9933">
                  <c:v>23.562472207205637</c:v>
                </c:pt>
                <c:pt idx="9934">
                  <c:v>23.564845493861608</c:v>
                </c:pt>
                <c:pt idx="9935">
                  <c:v>23.567237854003906</c:v>
                </c:pt>
                <c:pt idx="9936">
                  <c:v>23.569622039794922</c:v>
                </c:pt>
                <c:pt idx="9937">
                  <c:v>23.572006225585938</c:v>
                </c:pt>
                <c:pt idx="9938">
                  <c:v>23.574374062674387</c:v>
                </c:pt>
                <c:pt idx="9939">
                  <c:v>23.576771872384207</c:v>
                </c:pt>
                <c:pt idx="9940">
                  <c:v>23.579139709472656</c:v>
                </c:pt>
                <c:pt idx="9941">
                  <c:v>23.581523895263672</c:v>
                </c:pt>
                <c:pt idx="9942">
                  <c:v>23.583899906703405</c:v>
                </c:pt>
                <c:pt idx="9943">
                  <c:v>23.586289542061941</c:v>
                </c:pt>
                <c:pt idx="9944">
                  <c:v>23.588665553501674</c:v>
                </c:pt>
                <c:pt idx="9945">
                  <c:v>23.591041564941406</c:v>
                </c:pt>
                <c:pt idx="9946">
                  <c:v>23.593414851597377</c:v>
                </c:pt>
                <c:pt idx="9947">
                  <c:v>23.595815386090958</c:v>
                </c:pt>
                <c:pt idx="9948">
                  <c:v>23.59818594796317</c:v>
                </c:pt>
                <c:pt idx="9949">
                  <c:v>23.600564684186661</c:v>
                </c:pt>
                <c:pt idx="9950">
                  <c:v>23.602946145193918</c:v>
                </c:pt>
                <c:pt idx="9951">
                  <c:v>23.605338505336217</c:v>
                </c:pt>
                <c:pt idx="9952">
                  <c:v>23.607703617640905</c:v>
                </c:pt>
                <c:pt idx="9953">
                  <c:v>23.610093252999441</c:v>
                </c:pt>
                <c:pt idx="9954">
                  <c:v>23.612477438790457</c:v>
                </c:pt>
                <c:pt idx="9955">
                  <c:v>23.614861624581472</c:v>
                </c:pt>
                <c:pt idx="9956">
                  <c:v>23.617229461669922</c:v>
                </c:pt>
                <c:pt idx="9957">
                  <c:v>23.619610922677175</c:v>
                </c:pt>
                <c:pt idx="9958">
                  <c:v>23.621997833251953</c:v>
                </c:pt>
                <c:pt idx="9959">
                  <c:v>23.624384743826731</c:v>
                </c:pt>
                <c:pt idx="9960">
                  <c:v>23.626755305698939</c:v>
                </c:pt>
                <c:pt idx="9961">
                  <c:v>23.629144941057476</c:v>
                </c:pt>
                <c:pt idx="9962">
                  <c:v>23.63152367728097</c:v>
                </c:pt>
                <c:pt idx="9963">
                  <c:v>23.633902413504465</c:v>
                </c:pt>
                <c:pt idx="9964">
                  <c:v>23.636278424944194</c:v>
                </c:pt>
                <c:pt idx="9965">
                  <c:v>23.638665335518972</c:v>
                </c:pt>
                <c:pt idx="9966">
                  <c:v>23.641054970877512</c:v>
                </c:pt>
                <c:pt idx="9967">
                  <c:v>23.64342553274972</c:v>
                </c:pt>
                <c:pt idx="9968">
                  <c:v>23.645806993756974</c:v>
                </c:pt>
                <c:pt idx="9969">
                  <c:v>23.64819117954799</c:v>
                </c:pt>
                <c:pt idx="9970">
                  <c:v>23.65056446620396</c:v>
                </c:pt>
                <c:pt idx="9971">
                  <c:v>23.652945927211217</c:v>
                </c:pt>
                <c:pt idx="9972">
                  <c:v>23.655324663434708</c:v>
                </c:pt>
                <c:pt idx="9973">
                  <c:v>23.657714298793248</c:v>
                </c:pt>
                <c:pt idx="9974">
                  <c:v>23.660095759800502</c:v>
                </c:pt>
                <c:pt idx="9975">
                  <c:v>23.662469046456472</c:v>
                </c:pt>
                <c:pt idx="9976">
                  <c:v>23.664842333112443</c:v>
                </c:pt>
                <c:pt idx="9977">
                  <c:v>23.667237418038503</c:v>
                </c:pt>
                <c:pt idx="9978">
                  <c:v>23.669618879045757</c:v>
                </c:pt>
                <c:pt idx="9979">
                  <c:v>23.671986716134207</c:v>
                </c:pt>
                <c:pt idx="9980">
                  <c:v>23.674376351492747</c:v>
                </c:pt>
                <c:pt idx="9981">
                  <c:v>23.676763262067521</c:v>
                </c:pt>
                <c:pt idx="9982">
                  <c:v>23.67913109915597</c:v>
                </c:pt>
                <c:pt idx="9983">
                  <c:v>23.681526184082031</c:v>
                </c:pt>
                <c:pt idx="9984">
                  <c:v>23.683910369873047</c:v>
                </c:pt>
                <c:pt idx="9985">
                  <c:v>23.6862918308803</c:v>
                </c:pt>
                <c:pt idx="9986">
                  <c:v>23.688662392752512</c:v>
                </c:pt>
                <c:pt idx="9987">
                  <c:v>23.691043853759766</c:v>
                </c:pt>
                <c:pt idx="9988">
                  <c:v>23.693425314767019</c:v>
                </c:pt>
                <c:pt idx="9989">
                  <c:v>23.695817674909318</c:v>
                </c:pt>
                <c:pt idx="9990">
                  <c:v>23.69818823678153</c:v>
                </c:pt>
                <c:pt idx="9991">
                  <c:v>23.700572422572545</c:v>
                </c:pt>
                <c:pt idx="9992">
                  <c:v>23.702951158796036</c:v>
                </c:pt>
                <c:pt idx="9993">
                  <c:v>23.705327170235769</c:v>
                </c:pt>
                <c:pt idx="9994">
                  <c:v>23.707697732107981</c:v>
                </c:pt>
                <c:pt idx="9995">
                  <c:v>23.71009009225028</c:v>
                </c:pt>
                <c:pt idx="9996">
                  <c:v>23.712477002825054</c:v>
                </c:pt>
                <c:pt idx="9997">
                  <c:v>23.714844839913503</c:v>
                </c:pt>
                <c:pt idx="9998">
                  <c:v>23.717231750488281</c:v>
                </c:pt>
                <c:pt idx="9999">
                  <c:v>23.719618661063059</c:v>
                </c:pt>
                <c:pt idx="10000">
                  <c:v>23.722005571637833</c:v>
                </c:pt>
                <c:pt idx="10001">
                  <c:v>23.724376133510045</c:v>
                </c:pt>
                <c:pt idx="10002">
                  <c:v>23.726754869733536</c:v>
                </c:pt>
                <c:pt idx="10003">
                  <c:v>23.729141780308314</c:v>
                </c:pt>
                <c:pt idx="10004">
                  <c:v>23.73152596609933</c:v>
                </c:pt>
                <c:pt idx="10005">
                  <c:v>23.733904702322825</c:v>
                </c:pt>
                <c:pt idx="10006">
                  <c:v>23.736277988978795</c:v>
                </c:pt>
                <c:pt idx="10007">
                  <c:v>23.738667624337332</c:v>
                </c:pt>
                <c:pt idx="10008">
                  <c:v>23.741049085344585</c:v>
                </c:pt>
                <c:pt idx="10009">
                  <c:v>23.743425096784318</c:v>
                </c:pt>
                <c:pt idx="10010">
                  <c:v>23.745803833007812</c:v>
                </c:pt>
                <c:pt idx="10011">
                  <c:v>23.74819074358259</c:v>
                </c:pt>
                <c:pt idx="10012">
                  <c:v>23.750580378941127</c:v>
                </c:pt>
                <c:pt idx="10013">
                  <c:v>23.752948216029576</c:v>
                </c:pt>
                <c:pt idx="10014">
                  <c:v>23.755337851388113</c:v>
                </c:pt>
                <c:pt idx="10015">
                  <c:v>23.757716587611608</c:v>
                </c:pt>
                <c:pt idx="10016">
                  <c:v>23.760098048618861</c:v>
                </c:pt>
                <c:pt idx="10017">
                  <c:v>23.762460436139786</c:v>
                </c:pt>
                <c:pt idx="10018">
                  <c:v>23.764850071498326</c:v>
                </c:pt>
                <c:pt idx="10019">
                  <c:v>23.767234257289342</c:v>
                </c:pt>
                <c:pt idx="10020">
                  <c:v>23.769610268729075</c:v>
                </c:pt>
                <c:pt idx="10021">
                  <c:v>23.771991729736328</c:v>
                </c:pt>
                <c:pt idx="10022">
                  <c:v>23.774381365094865</c:v>
                </c:pt>
                <c:pt idx="10023">
                  <c:v>23.776757376534597</c:v>
                </c:pt>
                <c:pt idx="10024">
                  <c:v>23.779136112758092</c:v>
                </c:pt>
                <c:pt idx="10025">
                  <c:v>23.781512124197825</c:v>
                </c:pt>
                <c:pt idx="10026">
                  <c:v>23.783907209123882</c:v>
                </c:pt>
                <c:pt idx="10027">
                  <c:v>23.786288670131139</c:v>
                </c:pt>
                <c:pt idx="10028">
                  <c:v>23.788661956787109</c:v>
                </c:pt>
                <c:pt idx="10029">
                  <c:v>23.791040693010601</c:v>
                </c:pt>
                <c:pt idx="10030">
                  <c:v>23.793430328369141</c:v>
                </c:pt>
                <c:pt idx="10031">
                  <c:v>23.795806339808873</c:v>
                </c:pt>
                <c:pt idx="10032">
                  <c:v>23.798182351248606</c:v>
                </c:pt>
                <c:pt idx="10033">
                  <c:v>23.800563812255859</c:v>
                </c:pt>
                <c:pt idx="10034">
                  <c:v>23.802956172398158</c:v>
                </c:pt>
                <c:pt idx="10035">
                  <c:v>23.805334908621653</c:v>
                </c:pt>
                <c:pt idx="10036">
                  <c:v>23.807710920061382</c:v>
                </c:pt>
                <c:pt idx="10037">
                  <c:v>23.810095105852398</c:v>
                </c:pt>
                <c:pt idx="10038">
                  <c:v>23.812482016427175</c:v>
                </c:pt>
                <c:pt idx="10039">
                  <c:v>23.814852578299387</c:v>
                </c:pt>
                <c:pt idx="10040">
                  <c:v>23.817231314522878</c:v>
                </c:pt>
                <c:pt idx="10041">
                  <c:v>23.819615500313894</c:v>
                </c:pt>
                <c:pt idx="10042">
                  <c:v>23.822002410888672</c:v>
                </c:pt>
                <c:pt idx="10043">
                  <c:v>23.824370247977122</c:v>
                </c:pt>
                <c:pt idx="10044">
                  <c:v>23.826757158551896</c:v>
                </c:pt>
                <c:pt idx="10045">
                  <c:v>23.829141344342911</c:v>
                </c:pt>
                <c:pt idx="10046">
                  <c:v>23.831528254917689</c:v>
                </c:pt>
                <c:pt idx="10047">
                  <c:v>23.833893367222377</c:v>
                </c:pt>
                <c:pt idx="10048">
                  <c:v>23.836280277797155</c:v>
                </c:pt>
                <c:pt idx="10049">
                  <c:v>23.83866446358817</c:v>
                </c:pt>
                <c:pt idx="10050">
                  <c:v>23.841051374162944</c:v>
                </c:pt>
                <c:pt idx="10051">
                  <c:v>23.843419211251394</c:v>
                </c:pt>
                <c:pt idx="10052">
                  <c:v>23.845817020961217</c:v>
                </c:pt>
                <c:pt idx="10053">
                  <c:v>23.848184858049663</c:v>
                </c:pt>
                <c:pt idx="10054">
                  <c:v>23.850569043840679</c:v>
                </c:pt>
                <c:pt idx="10055">
                  <c:v>23.852945055280411</c:v>
                </c:pt>
                <c:pt idx="10056">
                  <c:v>23.855331965855189</c:v>
                </c:pt>
                <c:pt idx="10057">
                  <c:v>23.857718876429967</c:v>
                </c:pt>
                <c:pt idx="10058">
                  <c:v>23.86010033743722</c:v>
                </c:pt>
                <c:pt idx="10059">
                  <c:v>23.86246817452567</c:v>
                </c:pt>
                <c:pt idx="10060">
                  <c:v>23.864868709019252</c:v>
                </c:pt>
                <c:pt idx="10061">
                  <c:v>23.867233821323939</c:v>
                </c:pt>
                <c:pt idx="10062">
                  <c:v>23.869618007114955</c:v>
                </c:pt>
                <c:pt idx="10063">
                  <c:v>23.87199674333845</c:v>
                </c:pt>
                <c:pt idx="10064">
                  <c:v>23.874383653913224</c:v>
                </c:pt>
                <c:pt idx="10065">
                  <c:v>23.876762390136719</c:v>
                </c:pt>
                <c:pt idx="10066">
                  <c:v>23.879135676792689</c:v>
                </c:pt>
                <c:pt idx="10067">
                  <c:v>23.881511688232422</c:v>
                </c:pt>
                <c:pt idx="10068">
                  <c:v>23.883909497942241</c:v>
                </c:pt>
                <c:pt idx="10069">
                  <c:v>23.886280059814453</c:v>
                </c:pt>
                <c:pt idx="10070">
                  <c:v>23.888661520821707</c:v>
                </c:pt>
                <c:pt idx="10071">
                  <c:v>23.891040257045201</c:v>
                </c:pt>
                <c:pt idx="10072">
                  <c:v>23.893435341971262</c:v>
                </c:pt>
                <c:pt idx="10073">
                  <c:v>23.895797729492188</c:v>
                </c:pt>
                <c:pt idx="10074">
                  <c:v>23.898187364850724</c:v>
                </c:pt>
                <c:pt idx="10075">
                  <c:v>23.900574275425502</c:v>
                </c:pt>
                <c:pt idx="10076">
                  <c:v>23.902953011648997</c:v>
                </c:pt>
                <c:pt idx="10077">
                  <c:v>23.905323573521205</c:v>
                </c:pt>
                <c:pt idx="10078">
                  <c:v>23.90770775931222</c:v>
                </c:pt>
                <c:pt idx="10079">
                  <c:v>23.910091945103236</c:v>
                </c:pt>
                <c:pt idx="10080">
                  <c:v>23.912478855678014</c:v>
                </c:pt>
                <c:pt idx="10081">
                  <c:v>23.914852142333984</c:v>
                </c:pt>
                <c:pt idx="10082">
                  <c:v>23.917244502476283</c:v>
                </c:pt>
                <c:pt idx="10083">
                  <c:v>23.919617789132253</c:v>
                </c:pt>
                <c:pt idx="10084">
                  <c:v>23.921999250139507</c:v>
                </c:pt>
                <c:pt idx="10085">
                  <c:v>23.92437526157924</c:v>
                </c:pt>
                <c:pt idx="10086">
                  <c:v>23.926762172154017</c:v>
                </c:pt>
                <c:pt idx="10087">
                  <c:v>23.929146357945033</c:v>
                </c:pt>
                <c:pt idx="10088">
                  <c:v>23.931519644601003</c:v>
                </c:pt>
                <c:pt idx="10089">
                  <c:v>23.933898380824498</c:v>
                </c:pt>
                <c:pt idx="10090">
                  <c:v>23.936285291399273</c:v>
                </c:pt>
                <c:pt idx="10091">
                  <c:v>23.938658578055247</c:v>
                </c:pt>
                <c:pt idx="10092">
                  <c:v>23.9410400390625</c:v>
                </c:pt>
                <c:pt idx="10093">
                  <c:v>23.943418775285991</c:v>
                </c:pt>
                <c:pt idx="10094">
                  <c:v>23.945811135428293</c:v>
                </c:pt>
                <c:pt idx="10095">
                  <c:v>23.948189871651785</c:v>
                </c:pt>
                <c:pt idx="10096">
                  <c:v>23.950565883091517</c:v>
                </c:pt>
                <c:pt idx="10097">
                  <c:v>23.952939169747488</c:v>
                </c:pt>
                <c:pt idx="10098">
                  <c:v>23.955334254673549</c:v>
                </c:pt>
                <c:pt idx="10099">
                  <c:v>23.957715715680802</c:v>
                </c:pt>
                <c:pt idx="10100">
                  <c:v>23.960083552769252</c:v>
                </c:pt>
                <c:pt idx="10101">
                  <c:v>23.962473188127788</c:v>
                </c:pt>
                <c:pt idx="10102">
                  <c:v>23.964857373918804</c:v>
                </c:pt>
                <c:pt idx="10103">
                  <c:v>23.967227935791016</c:v>
                </c:pt>
                <c:pt idx="10104">
                  <c:v>23.969620295933314</c:v>
                </c:pt>
                <c:pt idx="10105">
                  <c:v>23.97200448172433</c:v>
                </c:pt>
                <c:pt idx="10106">
                  <c:v>23.974391392299108</c:v>
                </c:pt>
                <c:pt idx="10107">
                  <c:v>23.976756504603795</c:v>
                </c:pt>
                <c:pt idx="10108">
                  <c:v>23.979137965611049</c:v>
                </c:pt>
                <c:pt idx="10109">
                  <c:v>23.981519426618302</c:v>
                </c:pt>
                <c:pt idx="10110">
                  <c:v>23.983911786760601</c:v>
                </c:pt>
                <c:pt idx="10111">
                  <c:v>23.986285073416575</c:v>
                </c:pt>
                <c:pt idx="10112">
                  <c:v>23.988666534423828</c:v>
                </c:pt>
                <c:pt idx="10113">
                  <c:v>23.991047995431082</c:v>
                </c:pt>
                <c:pt idx="10114">
                  <c:v>23.993421282087052</c:v>
                </c:pt>
                <c:pt idx="10115">
                  <c:v>23.995797293526785</c:v>
                </c:pt>
                <c:pt idx="10116">
                  <c:v>23.998186928885325</c:v>
                </c:pt>
                <c:pt idx="10117">
                  <c:v>24.000573839460099</c:v>
                </c:pt>
                <c:pt idx="10118">
                  <c:v>24.002944401332311</c:v>
                </c:pt>
                <c:pt idx="10119">
                  <c:v>24.005325862339564</c:v>
                </c:pt>
                <c:pt idx="10120">
                  <c:v>24.00771004813058</c:v>
                </c:pt>
                <c:pt idx="10121">
                  <c:v>24.010096958705358</c:v>
                </c:pt>
                <c:pt idx="10122">
                  <c:v>24.012467520577566</c:v>
                </c:pt>
                <c:pt idx="10123">
                  <c:v>24.014846256801061</c:v>
                </c:pt>
                <c:pt idx="10124">
                  <c:v>24.017235892159597</c:v>
                </c:pt>
                <c:pt idx="10125">
                  <c:v>24.019620077950613</c:v>
                </c:pt>
                <c:pt idx="10126">
                  <c:v>24.021996089390345</c:v>
                </c:pt>
                <c:pt idx="10127">
                  <c:v>24.024366651262554</c:v>
                </c:pt>
                <c:pt idx="10128">
                  <c:v>24.026761736188615</c:v>
                </c:pt>
                <c:pt idx="10129">
                  <c:v>24.02914592197963</c:v>
                </c:pt>
                <c:pt idx="10130">
                  <c:v>24.031519208635601</c:v>
                </c:pt>
                <c:pt idx="10131">
                  <c:v>24.033900669642858</c:v>
                </c:pt>
                <c:pt idx="10132">
                  <c:v>24.036284855433873</c:v>
                </c:pt>
                <c:pt idx="10133">
                  <c:v>24.03867449079241</c:v>
                </c:pt>
                <c:pt idx="10134">
                  <c:v>24.041039603097097</c:v>
                </c:pt>
                <c:pt idx="10135">
                  <c:v>24.043434688023158</c:v>
                </c:pt>
                <c:pt idx="10136">
                  <c:v>24.045807974679128</c:v>
                </c:pt>
                <c:pt idx="10137">
                  <c:v>24.048189435686382</c:v>
                </c:pt>
                <c:pt idx="10138">
                  <c:v>24.050554547991069</c:v>
                </c:pt>
                <c:pt idx="10139">
                  <c:v>24.052946908133372</c:v>
                </c:pt>
                <c:pt idx="10140">
                  <c:v>24.055328369140625</c:v>
                </c:pt>
                <c:pt idx="10141">
                  <c:v>24.057704380580358</c:v>
                </c:pt>
                <c:pt idx="10142">
                  <c:v>24.060088566371373</c:v>
                </c:pt>
                <c:pt idx="10143">
                  <c:v>24.062480926513672</c:v>
                </c:pt>
                <c:pt idx="10144">
                  <c:v>24.064854213169642</c:v>
                </c:pt>
                <c:pt idx="10145">
                  <c:v>24.067230224609375</c:v>
                </c:pt>
                <c:pt idx="10146">
                  <c:v>24.069608960832866</c:v>
                </c:pt>
                <c:pt idx="10147">
                  <c:v>24.072004045758927</c:v>
                </c:pt>
                <c:pt idx="10148">
                  <c:v>24.074382781982422</c:v>
                </c:pt>
                <c:pt idx="10149">
                  <c:v>24.076761518205913</c:v>
                </c:pt>
                <c:pt idx="10150">
                  <c:v>24.079134804861887</c:v>
                </c:pt>
                <c:pt idx="10151">
                  <c:v>24.081524440220424</c:v>
                </c:pt>
                <c:pt idx="10152">
                  <c:v>24.083900451660156</c:v>
                </c:pt>
                <c:pt idx="10153">
                  <c:v>24.086279187883648</c:v>
                </c:pt>
                <c:pt idx="10154">
                  <c:v>24.088660648890905</c:v>
                </c:pt>
                <c:pt idx="10155">
                  <c:v>24.091050284249441</c:v>
                </c:pt>
                <c:pt idx="10156">
                  <c:v>24.093431745256694</c:v>
                </c:pt>
                <c:pt idx="10157">
                  <c:v>24.095807756696427</c:v>
                </c:pt>
                <c:pt idx="10158">
                  <c:v>24.098189217703684</c:v>
                </c:pt>
                <c:pt idx="10159">
                  <c:v>24.10057885306222</c:v>
                </c:pt>
                <c:pt idx="10160">
                  <c:v>24.102949414934429</c:v>
                </c:pt>
                <c:pt idx="10161">
                  <c:v>24.105328151157924</c:v>
                </c:pt>
                <c:pt idx="10162">
                  <c:v>24.107715061732701</c:v>
                </c:pt>
                <c:pt idx="10163">
                  <c:v>24.110096522739955</c:v>
                </c:pt>
                <c:pt idx="10164">
                  <c:v>24.112467084612163</c:v>
                </c:pt>
                <c:pt idx="10165">
                  <c:v>24.114853995186941</c:v>
                </c:pt>
                <c:pt idx="10166">
                  <c:v>24.117235456194194</c:v>
                </c:pt>
                <c:pt idx="10167">
                  <c:v>24.11961964198521</c:v>
                </c:pt>
                <c:pt idx="10168">
                  <c:v>24.12198747907366</c:v>
                </c:pt>
                <c:pt idx="10169">
                  <c:v>24.124374389648438</c:v>
                </c:pt>
                <c:pt idx="10170">
                  <c:v>24.126758575439453</c:v>
                </c:pt>
                <c:pt idx="10171">
                  <c:v>24.129145486014231</c:v>
                </c:pt>
                <c:pt idx="10172">
                  <c:v>24.131513323102677</c:v>
                </c:pt>
                <c:pt idx="10173">
                  <c:v>24.133913857596262</c:v>
                </c:pt>
                <c:pt idx="10174">
                  <c:v>24.13627896990095</c:v>
                </c:pt>
                <c:pt idx="10175">
                  <c:v>24.138663155691965</c:v>
                </c:pt>
                <c:pt idx="10176">
                  <c:v>24.141041891915457</c:v>
                </c:pt>
                <c:pt idx="10177">
                  <c:v>24.143428802490234</c:v>
                </c:pt>
                <c:pt idx="10178">
                  <c:v>24.14581298828125</c:v>
                </c:pt>
                <c:pt idx="10179">
                  <c:v>24.148197174072266</c:v>
                </c:pt>
                <c:pt idx="10180">
                  <c:v>24.150565011160715</c:v>
                </c:pt>
                <c:pt idx="10181">
                  <c:v>24.152962820870535</c:v>
                </c:pt>
                <c:pt idx="10182">
                  <c:v>24.155327933175222</c:v>
                </c:pt>
                <c:pt idx="10183">
                  <c:v>24.15771484375</c:v>
                </c:pt>
                <c:pt idx="10184">
                  <c:v>24.160090855189733</c:v>
                </c:pt>
                <c:pt idx="10185">
                  <c:v>24.162475040980748</c:v>
                </c:pt>
                <c:pt idx="10186">
                  <c:v>24.16485377720424</c:v>
                </c:pt>
                <c:pt idx="10187">
                  <c:v>24.167229788643972</c:v>
                </c:pt>
                <c:pt idx="10188">
                  <c:v>24.169608524867467</c:v>
                </c:pt>
                <c:pt idx="10189">
                  <c:v>24.172003609793528</c:v>
                </c:pt>
                <c:pt idx="10190">
                  <c:v>24.174371446881974</c:v>
                </c:pt>
                <c:pt idx="10191">
                  <c:v>24.17675563267299</c:v>
                </c:pt>
                <c:pt idx="10192">
                  <c:v>24.179137093680247</c:v>
                </c:pt>
                <c:pt idx="10193">
                  <c:v>24.181532178606304</c:v>
                </c:pt>
                <c:pt idx="10194">
                  <c:v>24.18389184134347</c:v>
                </c:pt>
                <c:pt idx="10195">
                  <c:v>24.186284201485769</c:v>
                </c:pt>
                <c:pt idx="10196">
                  <c:v>24.188668387276785</c:v>
                </c:pt>
                <c:pt idx="10197">
                  <c:v>24.191049848284038</c:v>
                </c:pt>
                <c:pt idx="10198">
                  <c:v>24.193417685372488</c:v>
                </c:pt>
                <c:pt idx="10199">
                  <c:v>24.195801871163503</c:v>
                </c:pt>
                <c:pt idx="10200">
                  <c:v>24.198186056954519</c:v>
                </c:pt>
                <c:pt idx="10201">
                  <c:v>24.200572967529297</c:v>
                </c:pt>
                <c:pt idx="10202">
                  <c:v>24.202946254185267</c:v>
                </c:pt>
                <c:pt idx="10203">
                  <c:v>24.205338614327566</c:v>
                </c:pt>
                <c:pt idx="10204">
                  <c:v>24.207714625767299</c:v>
                </c:pt>
                <c:pt idx="10205">
                  <c:v>24.210093361990793</c:v>
                </c:pt>
                <c:pt idx="10206">
                  <c:v>24.212466648646764</c:v>
                </c:pt>
                <c:pt idx="10207">
                  <c:v>24.2148562840053</c:v>
                </c:pt>
                <c:pt idx="10208">
                  <c:v>24.21724591936384</c:v>
                </c:pt>
                <c:pt idx="10209">
                  <c:v>24.219616481236049</c:v>
                </c:pt>
                <c:pt idx="10210">
                  <c:v>24.221995217459543</c:v>
                </c:pt>
                <c:pt idx="10211">
                  <c:v>24.224382128034318</c:v>
                </c:pt>
                <c:pt idx="10212">
                  <c:v>24.22675268990653</c:v>
                </c:pt>
                <c:pt idx="10213">
                  <c:v>24.229136875697545</c:v>
                </c:pt>
                <c:pt idx="10214">
                  <c:v>24.231512887137278</c:v>
                </c:pt>
                <c:pt idx="10215">
                  <c:v>24.233907972063335</c:v>
                </c:pt>
                <c:pt idx="10216">
                  <c:v>24.23628670828683</c:v>
                </c:pt>
                <c:pt idx="10217">
                  <c:v>24.2386599949428</c:v>
                </c:pt>
                <c:pt idx="10218">
                  <c:v>24.241036006382533</c:v>
                </c:pt>
                <c:pt idx="10219">
                  <c:v>24.243431091308594</c:v>
                </c:pt>
                <c:pt idx="10220">
                  <c:v>24.245809827532085</c:v>
                </c:pt>
                <c:pt idx="10221">
                  <c:v>24.248177664620535</c:v>
                </c:pt>
                <c:pt idx="10222">
                  <c:v>24.250567299979075</c:v>
                </c:pt>
                <c:pt idx="10223">
                  <c:v>24.252954210553849</c:v>
                </c:pt>
                <c:pt idx="10224">
                  <c:v>24.255322047642299</c:v>
                </c:pt>
                <c:pt idx="10225">
                  <c:v>24.257717132568359</c:v>
                </c:pt>
                <c:pt idx="10226">
                  <c:v>24.260101318359375</c:v>
                </c:pt>
                <c:pt idx="10227">
                  <c:v>24.262485504150391</c:v>
                </c:pt>
                <c:pt idx="10228">
                  <c:v>24.26485334123884</c:v>
                </c:pt>
                <c:pt idx="10229">
                  <c:v>24.267232077462332</c:v>
                </c:pt>
                <c:pt idx="10230">
                  <c:v>24.269616263253347</c:v>
                </c:pt>
                <c:pt idx="10231">
                  <c:v>24.272008623395646</c:v>
                </c:pt>
                <c:pt idx="10232">
                  <c:v>24.274376460484095</c:v>
                </c:pt>
                <c:pt idx="10233">
                  <c:v>24.276763371058873</c:v>
                </c:pt>
                <c:pt idx="10234">
                  <c:v>24.279139382498606</c:v>
                </c:pt>
                <c:pt idx="10235">
                  <c:v>24.281515393938335</c:v>
                </c:pt>
                <c:pt idx="10236">
                  <c:v>24.283888680594309</c:v>
                </c:pt>
                <c:pt idx="10237">
                  <c:v>24.286278315952845</c:v>
                </c:pt>
                <c:pt idx="10238">
                  <c:v>24.288665226527623</c:v>
                </c:pt>
                <c:pt idx="10239">
                  <c:v>24.291038513183594</c:v>
                </c:pt>
                <c:pt idx="10240">
                  <c:v>24.293422698974609</c:v>
                </c:pt>
                <c:pt idx="10241">
                  <c:v>24.295809609549387</c:v>
                </c:pt>
                <c:pt idx="10242">
                  <c:v>24.298196520124161</c:v>
                </c:pt>
                <c:pt idx="10243">
                  <c:v>24.300567081996373</c:v>
                </c:pt>
                <c:pt idx="10244">
                  <c:v>24.302943093436106</c:v>
                </c:pt>
                <c:pt idx="10245">
                  <c:v>24.30533000401088</c:v>
                </c:pt>
                <c:pt idx="10246">
                  <c:v>24.307714189801896</c:v>
                </c:pt>
                <c:pt idx="10247">
                  <c:v>24.310092926025391</c:v>
                </c:pt>
                <c:pt idx="10248">
                  <c:v>24.31246076311384</c:v>
                </c:pt>
                <c:pt idx="10249">
                  <c:v>24.314855848039898</c:v>
                </c:pt>
                <c:pt idx="10250">
                  <c:v>24.317237309047155</c:v>
                </c:pt>
                <c:pt idx="10251">
                  <c:v>24.319616045270646</c:v>
                </c:pt>
                <c:pt idx="10252">
                  <c:v>24.321994781494141</c:v>
                </c:pt>
                <c:pt idx="10253">
                  <c:v>24.324381692068918</c:v>
                </c:pt>
                <c:pt idx="10254">
                  <c:v>24.326768602643693</c:v>
                </c:pt>
                <c:pt idx="10255">
                  <c:v>24.329136439732142</c:v>
                </c:pt>
                <c:pt idx="10256">
                  <c:v>24.331528799874441</c:v>
                </c:pt>
                <c:pt idx="10257">
                  <c:v>24.333907536097936</c:v>
                </c:pt>
                <c:pt idx="10258">
                  <c:v>24.336286272321427</c:v>
                </c:pt>
                <c:pt idx="10259">
                  <c:v>24.338648659842356</c:v>
                </c:pt>
                <c:pt idx="10260">
                  <c:v>24.341041019984655</c:v>
                </c:pt>
                <c:pt idx="10261">
                  <c:v>24.34342520577567</c:v>
                </c:pt>
                <c:pt idx="10262">
                  <c:v>24.345801217215403</c:v>
                </c:pt>
                <c:pt idx="10263">
                  <c:v>24.348185403006418</c:v>
                </c:pt>
                <c:pt idx="10264">
                  <c:v>24.350575038364955</c:v>
                </c:pt>
                <c:pt idx="10265">
                  <c:v>24.352948325020925</c:v>
                </c:pt>
                <c:pt idx="10266">
                  <c:v>24.35532706124442</c:v>
                </c:pt>
                <c:pt idx="10267">
                  <c:v>24.357703072684153</c:v>
                </c:pt>
                <c:pt idx="10268">
                  <c:v>24.360100882393972</c:v>
                </c:pt>
                <c:pt idx="10269">
                  <c:v>24.362476893833705</c:v>
                </c:pt>
                <c:pt idx="10270">
                  <c:v>24.3648556300572</c:v>
                </c:pt>
                <c:pt idx="10271">
                  <c:v>24.367231641496929</c:v>
                </c:pt>
                <c:pt idx="10272">
                  <c:v>24.369621276855469</c:v>
                </c:pt>
                <c:pt idx="10273">
                  <c:v>24.371997288295201</c:v>
                </c:pt>
                <c:pt idx="10274">
                  <c:v>24.374376024518693</c:v>
                </c:pt>
                <c:pt idx="10275">
                  <c:v>24.37675748552595</c:v>
                </c:pt>
                <c:pt idx="10276">
                  <c:v>24.379147120884486</c:v>
                </c:pt>
                <c:pt idx="10277">
                  <c:v>24.38152858189174</c:v>
                </c:pt>
                <c:pt idx="10278">
                  <c:v>24.38390186854771</c:v>
                </c:pt>
                <c:pt idx="10279">
                  <c:v>24.386286054338726</c:v>
                </c:pt>
                <c:pt idx="10280">
                  <c:v>24.388675689697266</c:v>
                </c:pt>
                <c:pt idx="10281">
                  <c:v>24.391043526785712</c:v>
                </c:pt>
                <c:pt idx="10282">
                  <c:v>24.393422263009207</c:v>
                </c:pt>
                <c:pt idx="10283">
                  <c:v>24.395806448800222</c:v>
                </c:pt>
                <c:pt idx="10284">
                  <c:v>24.398190634591238</c:v>
                </c:pt>
                <c:pt idx="10285">
                  <c:v>24.400561196463446</c:v>
                </c:pt>
                <c:pt idx="10286">
                  <c:v>24.402948107038224</c:v>
                </c:pt>
                <c:pt idx="10287">
                  <c:v>24.405329568045477</c:v>
                </c:pt>
                <c:pt idx="10288">
                  <c:v>24.407716478620255</c:v>
                </c:pt>
                <c:pt idx="10289">
                  <c:v>24.410084315708705</c:v>
                </c:pt>
                <c:pt idx="10290">
                  <c:v>24.412471226283483</c:v>
                </c:pt>
                <c:pt idx="10291">
                  <c:v>24.414852687290736</c:v>
                </c:pt>
                <c:pt idx="10292">
                  <c:v>24.417236873081752</c:v>
                </c:pt>
                <c:pt idx="10293">
                  <c:v>24.41960743495396</c:v>
                </c:pt>
                <c:pt idx="10294">
                  <c:v>24.422005244663783</c:v>
                </c:pt>
                <c:pt idx="10295">
                  <c:v>24.424375806535991</c:v>
                </c:pt>
                <c:pt idx="10296">
                  <c:v>24.426757267543248</c:v>
                </c:pt>
                <c:pt idx="10297">
                  <c:v>24.42913600376674</c:v>
                </c:pt>
                <c:pt idx="10298">
                  <c:v>24.431522914341517</c:v>
                </c:pt>
                <c:pt idx="10299">
                  <c:v>24.433907100132533</c:v>
                </c:pt>
                <c:pt idx="10300">
                  <c:v>24.436291285923549</c:v>
                </c:pt>
                <c:pt idx="10301">
                  <c:v>24.438659123011998</c:v>
                </c:pt>
                <c:pt idx="10302">
                  <c:v>24.441056932721818</c:v>
                </c:pt>
                <c:pt idx="10303">
                  <c:v>24.443424769810267</c:v>
                </c:pt>
                <c:pt idx="10304">
                  <c:v>24.445808955601283</c:v>
                </c:pt>
                <c:pt idx="10305">
                  <c:v>24.448184967041016</c:v>
                </c:pt>
                <c:pt idx="10306">
                  <c:v>24.450574602399552</c:v>
                </c:pt>
                <c:pt idx="10307">
                  <c:v>24.452947889055523</c:v>
                </c:pt>
                <c:pt idx="10308">
                  <c:v>24.455326625279017</c:v>
                </c:pt>
                <c:pt idx="10309">
                  <c:v>24.45770263671875</c:v>
                </c:pt>
                <c:pt idx="10310">
                  <c:v>24.460100446428569</c:v>
                </c:pt>
                <c:pt idx="10311">
                  <c:v>24.462468283517019</c:v>
                </c:pt>
                <c:pt idx="10312">
                  <c:v>24.464852469308035</c:v>
                </c:pt>
                <c:pt idx="10313">
                  <c:v>24.467233930315288</c:v>
                </c:pt>
                <c:pt idx="10314">
                  <c:v>24.469623565673828</c:v>
                </c:pt>
                <c:pt idx="10315">
                  <c:v>24.471988677978516</c:v>
                </c:pt>
                <c:pt idx="10316">
                  <c:v>24.474381038120814</c:v>
                </c:pt>
                <c:pt idx="10317">
                  <c:v>24.476762499128068</c:v>
                </c:pt>
                <c:pt idx="10318">
                  <c:v>24.479146684919083</c:v>
                </c:pt>
                <c:pt idx="10319">
                  <c:v>24.481511797223771</c:v>
                </c:pt>
                <c:pt idx="10320">
                  <c:v>24.483898707798549</c:v>
                </c:pt>
                <c:pt idx="10321">
                  <c:v>24.486282893589564</c:v>
                </c:pt>
                <c:pt idx="10322">
                  <c:v>24.488669804164342</c:v>
                </c:pt>
                <c:pt idx="10323">
                  <c:v>24.491043090820312</c:v>
                </c:pt>
                <c:pt idx="10324">
                  <c:v>24.493435450962611</c:v>
                </c:pt>
                <c:pt idx="10325">
                  <c:v>24.495808737618582</c:v>
                </c:pt>
                <c:pt idx="10326">
                  <c:v>24.498190198625835</c:v>
                </c:pt>
                <c:pt idx="10327">
                  <c:v>24.500563485281805</c:v>
                </c:pt>
                <c:pt idx="10328">
                  <c:v>24.502955845424108</c:v>
                </c:pt>
                <c:pt idx="10329">
                  <c:v>24.505340031215123</c:v>
                </c:pt>
                <c:pt idx="10330">
                  <c:v>24.507710593087332</c:v>
                </c:pt>
                <c:pt idx="10331">
                  <c:v>24.510086604527064</c:v>
                </c:pt>
                <c:pt idx="10332">
                  <c:v>24.512478964669363</c:v>
                </c:pt>
                <c:pt idx="10333">
                  <c:v>24.514849526541571</c:v>
                </c:pt>
                <c:pt idx="10334">
                  <c:v>24.517233712332587</c:v>
                </c:pt>
                <c:pt idx="10335">
                  <c:v>24.519609723772319</c:v>
                </c:pt>
                <c:pt idx="10336">
                  <c:v>24.52200480869838</c:v>
                </c:pt>
                <c:pt idx="10337">
                  <c:v>24.524380820138113</c:v>
                </c:pt>
                <c:pt idx="10338">
                  <c:v>24.526756831577845</c:v>
                </c:pt>
                <c:pt idx="10339">
                  <c:v>24.529130118233816</c:v>
                </c:pt>
                <c:pt idx="10340">
                  <c:v>24.531525203159877</c:v>
                </c:pt>
                <c:pt idx="10341">
                  <c:v>24.533903939383368</c:v>
                </c:pt>
                <c:pt idx="10342">
                  <c:v>24.536271776471818</c:v>
                </c:pt>
                <c:pt idx="10343">
                  <c:v>24.538661411830358</c:v>
                </c:pt>
                <c:pt idx="10344">
                  <c:v>24.541051047188894</c:v>
                </c:pt>
                <c:pt idx="10345">
                  <c:v>24.543416159493582</c:v>
                </c:pt>
                <c:pt idx="10346">
                  <c:v>24.545811244419642</c:v>
                </c:pt>
                <c:pt idx="10347">
                  <c:v>24.548195430210658</c:v>
                </c:pt>
                <c:pt idx="10348">
                  <c:v>24.550579616001674</c:v>
                </c:pt>
                <c:pt idx="10349">
                  <c:v>24.552944728306361</c:v>
                </c:pt>
                <c:pt idx="10350">
                  <c:v>24.555328914097377</c:v>
                </c:pt>
                <c:pt idx="10351">
                  <c:v>24.55771037510463</c:v>
                </c:pt>
                <c:pt idx="10352">
                  <c:v>24.560102735246929</c:v>
                </c:pt>
                <c:pt idx="10353">
                  <c:v>24.562473297119141</c:v>
                </c:pt>
                <c:pt idx="10354">
                  <c:v>24.564857482910156</c:v>
                </c:pt>
                <c:pt idx="10355">
                  <c:v>24.567233494349889</c:v>
                </c:pt>
                <c:pt idx="10356">
                  <c:v>24.569609505789618</c:v>
                </c:pt>
                <c:pt idx="10357">
                  <c:v>24.571985517229351</c:v>
                </c:pt>
                <c:pt idx="10358">
                  <c:v>24.574377877371649</c:v>
                </c:pt>
                <c:pt idx="10359">
                  <c:v>24.576762063162665</c:v>
                </c:pt>
                <c:pt idx="10360">
                  <c:v>24.579135349818639</c:v>
                </c:pt>
                <c:pt idx="10361">
                  <c:v>24.581516810825892</c:v>
                </c:pt>
                <c:pt idx="10362">
                  <c:v>24.583900996616908</c:v>
                </c:pt>
                <c:pt idx="10363">
                  <c:v>24.586287907191686</c:v>
                </c:pt>
                <c:pt idx="10364">
                  <c:v>24.588661193847656</c:v>
                </c:pt>
                <c:pt idx="10365">
                  <c:v>24.591037205287389</c:v>
                </c:pt>
                <c:pt idx="10366">
                  <c:v>24.593426840645925</c:v>
                </c:pt>
                <c:pt idx="10367">
                  <c:v>24.595808301653179</c:v>
                </c:pt>
                <c:pt idx="10368">
                  <c:v>24.598187037876674</c:v>
                </c:pt>
                <c:pt idx="10369">
                  <c:v>24.600560324532644</c:v>
                </c:pt>
                <c:pt idx="10370">
                  <c:v>24.602952684674943</c:v>
                </c:pt>
                <c:pt idx="10371">
                  <c:v>24.605334145682196</c:v>
                </c:pt>
                <c:pt idx="10372">
                  <c:v>24.607712881905691</c:v>
                </c:pt>
                <c:pt idx="10373">
                  <c:v>24.610091618129186</c:v>
                </c:pt>
                <c:pt idx="10374">
                  <c:v>24.612481253487722</c:v>
                </c:pt>
                <c:pt idx="10375">
                  <c:v>24.614865439278738</c:v>
                </c:pt>
                <c:pt idx="10376">
                  <c:v>24.617236001150946</c:v>
                </c:pt>
                <c:pt idx="10377">
                  <c:v>24.619625636509486</c:v>
                </c:pt>
                <c:pt idx="10378">
                  <c:v>24.621998923165457</c:v>
                </c:pt>
                <c:pt idx="10379">
                  <c:v>24.62438038417271</c:v>
                </c:pt>
                <c:pt idx="10380">
                  <c:v>24.626745496477398</c:v>
                </c:pt>
                <c:pt idx="10381">
                  <c:v>24.629137856619696</c:v>
                </c:pt>
                <c:pt idx="10382">
                  <c:v>24.631519317626953</c:v>
                </c:pt>
                <c:pt idx="10383">
                  <c:v>24.633892604282924</c:v>
                </c:pt>
                <c:pt idx="10384">
                  <c:v>24.636279514857701</c:v>
                </c:pt>
                <c:pt idx="10385">
                  <c:v>24.638671875</c:v>
                </c:pt>
                <c:pt idx="10386">
                  <c:v>24.64104516165597</c:v>
                </c:pt>
                <c:pt idx="10387">
                  <c:v>24.643421173095703</c:v>
                </c:pt>
                <c:pt idx="10388">
                  <c:v>24.645799909319194</c:v>
                </c:pt>
                <c:pt idx="10389">
                  <c:v>24.648194994245255</c:v>
                </c:pt>
                <c:pt idx="10390">
                  <c:v>24.65057373046875</c:v>
                </c:pt>
                <c:pt idx="10391">
                  <c:v>24.652949741908483</c:v>
                </c:pt>
                <c:pt idx="10392">
                  <c:v>24.655328478131974</c:v>
                </c:pt>
                <c:pt idx="10393">
                  <c:v>24.65771266392299</c:v>
                </c:pt>
                <c:pt idx="10394">
                  <c:v>24.660091400146484</c:v>
                </c:pt>
                <c:pt idx="10395">
                  <c:v>24.662470136369976</c:v>
                </c:pt>
                <c:pt idx="10396">
                  <c:v>24.664851597377233</c:v>
                </c:pt>
                <c:pt idx="10397">
                  <c:v>24.667241232735769</c:v>
                </c:pt>
                <c:pt idx="10398">
                  <c:v>24.669619968959264</c:v>
                </c:pt>
                <c:pt idx="10399">
                  <c:v>24.671995980398993</c:v>
                </c:pt>
                <c:pt idx="10400">
                  <c:v>24.674380166190009</c:v>
                </c:pt>
                <c:pt idx="10401">
                  <c:v>24.676767076764786</c:v>
                </c:pt>
                <c:pt idx="10402">
                  <c:v>24.679137638636998</c:v>
                </c:pt>
                <c:pt idx="10403">
                  <c:v>24.68151637486049</c:v>
                </c:pt>
                <c:pt idx="10404">
                  <c:v>24.683903285435267</c:v>
                </c:pt>
                <c:pt idx="10405">
                  <c:v>24.686282021658759</c:v>
                </c:pt>
                <c:pt idx="10406">
                  <c:v>24.688658033098491</c:v>
                </c:pt>
                <c:pt idx="10407">
                  <c:v>24.691042218889507</c:v>
                </c:pt>
                <c:pt idx="10408">
                  <c:v>24.693423679896764</c:v>
                </c:pt>
                <c:pt idx="10409">
                  <c:v>24.695810590471538</c:v>
                </c:pt>
                <c:pt idx="10410">
                  <c:v>24.69818115234375</c:v>
                </c:pt>
                <c:pt idx="10411">
                  <c:v>24.700565338134766</c:v>
                </c:pt>
                <c:pt idx="10412">
                  <c:v>24.702949523925781</c:v>
                </c:pt>
                <c:pt idx="10413">
                  <c:v>24.705333709716797</c:v>
                </c:pt>
                <c:pt idx="10414">
                  <c:v>24.707701546805243</c:v>
                </c:pt>
                <c:pt idx="10415">
                  <c:v>24.710102081298828</c:v>
                </c:pt>
                <c:pt idx="10416">
                  <c:v>24.712469918387274</c:v>
                </c:pt>
                <c:pt idx="10417">
                  <c:v>24.71485410417829</c:v>
                </c:pt>
                <c:pt idx="10418">
                  <c:v>24.717230115618023</c:v>
                </c:pt>
                <c:pt idx="10419">
                  <c:v>24.719619750976562</c:v>
                </c:pt>
                <c:pt idx="10420">
                  <c:v>24.722003936767578</c:v>
                </c:pt>
                <c:pt idx="10421">
                  <c:v>24.724385397774832</c:v>
                </c:pt>
                <c:pt idx="10422">
                  <c:v>24.726753234863281</c:v>
                </c:pt>
                <c:pt idx="10423">
                  <c:v>24.729151044573101</c:v>
                </c:pt>
                <c:pt idx="10424">
                  <c:v>24.73151888166155</c:v>
                </c:pt>
                <c:pt idx="10425">
                  <c:v>24.733903067452566</c:v>
                </c:pt>
                <c:pt idx="10426">
                  <c:v>24.736281803676061</c:v>
                </c:pt>
                <c:pt idx="10427">
                  <c:v>24.738668714250835</c:v>
                </c:pt>
                <c:pt idx="10428">
                  <c:v>24.741042000906805</c:v>
                </c:pt>
                <c:pt idx="10429">
                  <c:v>24.743423461914062</c:v>
                </c:pt>
                <c:pt idx="10430">
                  <c:v>24.745799473353795</c:v>
                </c:pt>
                <c:pt idx="10431">
                  <c:v>24.748197283063615</c:v>
                </c:pt>
                <c:pt idx="10432">
                  <c:v>24.750565120152064</c:v>
                </c:pt>
                <c:pt idx="10433">
                  <c:v>24.752946581159318</c:v>
                </c:pt>
                <c:pt idx="10434">
                  <c:v>24.755330766950333</c:v>
                </c:pt>
                <c:pt idx="10435">
                  <c:v>24.757723127092632</c:v>
                </c:pt>
                <c:pt idx="10436">
                  <c:v>24.760082789829799</c:v>
                </c:pt>
                <c:pt idx="10437">
                  <c:v>24.762477874755859</c:v>
                </c:pt>
                <c:pt idx="10438">
                  <c:v>24.764856610979351</c:v>
                </c:pt>
                <c:pt idx="10439">
                  <c:v>24.767240796770366</c:v>
                </c:pt>
                <c:pt idx="10440">
                  <c:v>24.769605909075054</c:v>
                </c:pt>
                <c:pt idx="10441">
                  <c:v>24.771995544433594</c:v>
                </c:pt>
                <c:pt idx="10442">
                  <c:v>24.774379730224609</c:v>
                </c:pt>
                <c:pt idx="10443">
                  <c:v>24.776763916015625</c:v>
                </c:pt>
                <c:pt idx="10444">
                  <c:v>24.779137202671595</c:v>
                </c:pt>
                <c:pt idx="10445">
                  <c:v>24.781529562813894</c:v>
                </c:pt>
                <c:pt idx="10446">
                  <c:v>24.783902849469865</c:v>
                </c:pt>
                <c:pt idx="10447">
                  <c:v>24.786284310477118</c:v>
                </c:pt>
                <c:pt idx="10448">
                  <c:v>24.788657597133092</c:v>
                </c:pt>
                <c:pt idx="10449">
                  <c:v>24.791049957275391</c:v>
                </c:pt>
                <c:pt idx="10450">
                  <c:v>24.793436867850165</c:v>
                </c:pt>
                <c:pt idx="10451">
                  <c:v>24.795807429722377</c:v>
                </c:pt>
                <c:pt idx="10452">
                  <c:v>24.798186165945868</c:v>
                </c:pt>
                <c:pt idx="10453">
                  <c:v>24.800573076520646</c:v>
                </c:pt>
                <c:pt idx="10454">
                  <c:v>24.802943638392858</c:v>
                </c:pt>
                <c:pt idx="10455">
                  <c:v>24.805327824183873</c:v>
                </c:pt>
                <c:pt idx="10456">
                  <c:v>24.807703835623602</c:v>
                </c:pt>
                <c:pt idx="10457">
                  <c:v>24.810098920549663</c:v>
                </c:pt>
                <c:pt idx="10458">
                  <c:v>24.812474931989396</c:v>
                </c:pt>
                <c:pt idx="10459">
                  <c:v>24.814850943429128</c:v>
                </c:pt>
                <c:pt idx="10460">
                  <c:v>24.817224230085099</c:v>
                </c:pt>
                <c:pt idx="10461">
                  <c:v>24.81961931501116</c:v>
                </c:pt>
                <c:pt idx="10462">
                  <c:v>24.822000776018413</c:v>
                </c:pt>
                <c:pt idx="10463">
                  <c:v>24.824368613106863</c:v>
                </c:pt>
                <c:pt idx="10464">
                  <c:v>24.826758248465399</c:v>
                </c:pt>
                <c:pt idx="10465">
                  <c:v>24.829145159040177</c:v>
                </c:pt>
                <c:pt idx="10466">
                  <c:v>24.831512996128627</c:v>
                </c:pt>
                <c:pt idx="10467">
                  <c:v>24.833908081054688</c:v>
                </c:pt>
                <c:pt idx="10468">
                  <c:v>24.836292266845703</c:v>
                </c:pt>
                <c:pt idx="10469">
                  <c:v>24.838673727852957</c:v>
                </c:pt>
                <c:pt idx="10470">
                  <c:v>24.841041564941406</c:v>
                </c:pt>
                <c:pt idx="10471">
                  <c:v>24.843425750732422</c:v>
                </c:pt>
                <c:pt idx="10472">
                  <c:v>24.845804486955913</c:v>
                </c:pt>
                <c:pt idx="10473">
                  <c:v>24.848199571881974</c:v>
                </c:pt>
                <c:pt idx="10474">
                  <c:v>24.850567408970424</c:v>
                </c:pt>
                <c:pt idx="10475">
                  <c:v>24.852954319545201</c:v>
                </c:pt>
                <c:pt idx="10476">
                  <c:v>24.85533033098493</c:v>
                </c:pt>
                <c:pt idx="10477">
                  <c:v>24.857706342424663</c:v>
                </c:pt>
                <c:pt idx="10478">
                  <c:v>24.860079629080634</c:v>
                </c:pt>
                <c:pt idx="10479">
                  <c:v>24.862469264439174</c:v>
                </c:pt>
                <c:pt idx="10480">
                  <c:v>24.864856175013951</c:v>
                </c:pt>
                <c:pt idx="10481">
                  <c:v>24.867229461669922</c:v>
                </c:pt>
                <c:pt idx="10482">
                  <c:v>24.869613647460938</c:v>
                </c:pt>
                <c:pt idx="10483">
                  <c:v>24.872000558035712</c:v>
                </c:pt>
                <c:pt idx="10484">
                  <c:v>24.874382019042969</c:v>
                </c:pt>
                <c:pt idx="10485">
                  <c:v>24.876758030482701</c:v>
                </c:pt>
                <c:pt idx="10486">
                  <c:v>24.87913404192243</c:v>
                </c:pt>
                <c:pt idx="10487">
                  <c:v>24.88152367728097</c:v>
                </c:pt>
                <c:pt idx="10488">
                  <c:v>24.883905138288224</c:v>
                </c:pt>
                <c:pt idx="10489">
                  <c:v>24.886283874511719</c:v>
                </c:pt>
                <c:pt idx="10490">
                  <c:v>24.888657161167689</c:v>
                </c:pt>
                <c:pt idx="10491">
                  <c:v>24.891049521309988</c:v>
                </c:pt>
                <c:pt idx="10492">
                  <c:v>24.893428257533483</c:v>
                </c:pt>
                <c:pt idx="10493">
                  <c:v>24.895806993756974</c:v>
                </c:pt>
                <c:pt idx="10494">
                  <c:v>24.898185729980469</c:v>
                </c:pt>
                <c:pt idx="10495">
                  <c:v>24.900575365339005</c:v>
                </c:pt>
                <c:pt idx="10496">
                  <c:v>24.902959551130021</c:v>
                </c:pt>
                <c:pt idx="10497">
                  <c:v>24.905330113002233</c:v>
                </c:pt>
                <c:pt idx="10498">
                  <c:v>24.907719748360769</c:v>
                </c:pt>
                <c:pt idx="10499">
                  <c:v>24.910095759800502</c:v>
                </c:pt>
                <c:pt idx="10500">
                  <c:v>24.912477220807755</c:v>
                </c:pt>
                <c:pt idx="10501">
                  <c:v>24.91483960832868</c:v>
                </c:pt>
                <c:pt idx="10502">
                  <c:v>24.917231968470983</c:v>
                </c:pt>
                <c:pt idx="10503">
                  <c:v>24.919616154261998</c:v>
                </c:pt>
                <c:pt idx="10504">
                  <c:v>24.921989440917969</c:v>
                </c:pt>
                <c:pt idx="10505">
                  <c:v>24.924376351492743</c:v>
                </c:pt>
                <c:pt idx="10506">
                  <c:v>24.926763262067521</c:v>
                </c:pt>
                <c:pt idx="10507">
                  <c:v>24.929136548723491</c:v>
                </c:pt>
                <c:pt idx="10508">
                  <c:v>24.931512560163224</c:v>
                </c:pt>
                <c:pt idx="10509">
                  <c:v>24.933894021170477</c:v>
                </c:pt>
                <c:pt idx="10510">
                  <c:v>24.936289106096538</c:v>
                </c:pt>
                <c:pt idx="10511">
                  <c:v>24.938665117536271</c:v>
                </c:pt>
                <c:pt idx="10512">
                  <c:v>24.941043853759766</c:v>
                </c:pt>
                <c:pt idx="10513">
                  <c:v>24.943422589983257</c:v>
                </c:pt>
                <c:pt idx="10514">
                  <c:v>24.945809500558035</c:v>
                </c:pt>
                <c:pt idx="10515">
                  <c:v>24.94818823678153</c:v>
                </c:pt>
                <c:pt idx="10516">
                  <c:v>24.950566973005021</c:v>
                </c:pt>
                <c:pt idx="10517">
                  <c:v>24.952945709228516</c:v>
                </c:pt>
                <c:pt idx="10518">
                  <c:v>24.955338069370814</c:v>
                </c:pt>
                <c:pt idx="10519">
                  <c:v>24.957716805594305</c:v>
                </c:pt>
                <c:pt idx="10520">
                  <c:v>24.960092817034038</c:v>
                </c:pt>
                <c:pt idx="10521">
                  <c:v>24.962477002825054</c:v>
                </c:pt>
                <c:pt idx="10522">
                  <c:v>24.964863913399832</c:v>
                </c:pt>
                <c:pt idx="10523">
                  <c:v>24.967231750488281</c:v>
                </c:pt>
                <c:pt idx="10524">
                  <c:v>24.969610486711773</c:v>
                </c:pt>
                <c:pt idx="10525">
                  <c:v>24.972000122070312</c:v>
                </c:pt>
                <c:pt idx="10526">
                  <c:v>24.974376133510045</c:v>
                </c:pt>
                <c:pt idx="10527">
                  <c:v>24.976754869733536</c:v>
                </c:pt>
                <c:pt idx="10528">
                  <c:v>24.979139055524552</c:v>
                </c:pt>
                <c:pt idx="10529">
                  <c:v>24.981520516531805</c:v>
                </c:pt>
                <c:pt idx="10530">
                  <c:v>24.983904702322821</c:v>
                </c:pt>
                <c:pt idx="10531">
                  <c:v>24.986275264195033</c:v>
                </c:pt>
                <c:pt idx="10532">
                  <c:v>24.988662174769811</c:v>
                </c:pt>
                <c:pt idx="10533">
                  <c:v>24.991049085344585</c:v>
                </c:pt>
                <c:pt idx="10534">
                  <c:v>24.99342782156808</c:v>
                </c:pt>
                <c:pt idx="10535">
                  <c:v>24.99580110822405</c:v>
                </c:pt>
                <c:pt idx="10536">
                  <c:v>24.998198917933873</c:v>
                </c:pt>
                <c:pt idx="10537">
                  <c:v>25.000566755022319</c:v>
                </c:pt>
                <c:pt idx="10538">
                  <c:v>25.002948216029576</c:v>
                </c:pt>
                <c:pt idx="10539">
                  <c:v>25.005326952253068</c:v>
                </c:pt>
                <c:pt idx="10540">
                  <c:v>25.007716587611608</c:v>
                </c:pt>
                <c:pt idx="10541">
                  <c:v>25.010098048618861</c:v>
                </c:pt>
                <c:pt idx="10542">
                  <c:v>25.012482234409877</c:v>
                </c:pt>
                <c:pt idx="10543">
                  <c:v>25.014850071498326</c:v>
                </c:pt>
                <c:pt idx="10544">
                  <c:v>25.017245156424384</c:v>
                </c:pt>
                <c:pt idx="10545">
                  <c:v>25.019618443080358</c:v>
                </c:pt>
                <c:pt idx="10546">
                  <c:v>25.021997179303849</c:v>
                </c:pt>
                <c:pt idx="10547">
                  <c:v>25.024378640311102</c:v>
                </c:pt>
                <c:pt idx="10548">
                  <c:v>25.026768275669642</c:v>
                </c:pt>
                <c:pt idx="10549">
                  <c:v>25.029138837541851</c:v>
                </c:pt>
                <c:pt idx="10550">
                  <c:v>25.031517573765345</c:v>
                </c:pt>
                <c:pt idx="10551">
                  <c:v>25.033896309988837</c:v>
                </c:pt>
                <c:pt idx="10552">
                  <c:v>25.03629411969866</c:v>
                </c:pt>
                <c:pt idx="10553">
                  <c:v>25.038659232003347</c:v>
                </c:pt>
                <c:pt idx="10554">
                  <c:v>25.041040693010601</c:v>
                </c:pt>
                <c:pt idx="10555">
                  <c:v>25.043422154017858</c:v>
                </c:pt>
                <c:pt idx="10556">
                  <c:v>25.045814514160156</c:v>
                </c:pt>
                <c:pt idx="10557">
                  <c:v>25.048176901681082</c:v>
                </c:pt>
                <c:pt idx="10558">
                  <c:v>25.050571986607142</c:v>
                </c:pt>
                <c:pt idx="10559">
                  <c:v>25.052950722830634</c:v>
                </c:pt>
                <c:pt idx="10560">
                  <c:v>25.055334908621649</c:v>
                </c:pt>
                <c:pt idx="10561">
                  <c:v>25.057700020926337</c:v>
                </c:pt>
                <c:pt idx="10562">
                  <c:v>25.060089656284877</c:v>
                </c:pt>
                <c:pt idx="10563">
                  <c:v>25.062473842075892</c:v>
                </c:pt>
                <c:pt idx="10564">
                  <c:v>25.064858027866908</c:v>
                </c:pt>
                <c:pt idx="10565">
                  <c:v>25.067231314522878</c:v>
                </c:pt>
                <c:pt idx="10566">
                  <c:v>25.069626399448939</c:v>
                </c:pt>
                <c:pt idx="10567">
                  <c:v>25.07199968610491</c:v>
                </c:pt>
                <c:pt idx="10568">
                  <c:v>25.074381147112163</c:v>
                </c:pt>
                <c:pt idx="10569">
                  <c:v>25.076751708984375</c:v>
                </c:pt>
                <c:pt idx="10570">
                  <c:v>25.079144069126674</c:v>
                </c:pt>
                <c:pt idx="10571">
                  <c:v>25.081530979701451</c:v>
                </c:pt>
                <c:pt idx="10572">
                  <c:v>25.08390154157366</c:v>
                </c:pt>
                <c:pt idx="10573">
                  <c:v>25.086277553013392</c:v>
                </c:pt>
                <c:pt idx="10574">
                  <c:v>25.088669913155691</c:v>
                </c:pt>
                <c:pt idx="10575">
                  <c:v>25.091037750244141</c:v>
                </c:pt>
                <c:pt idx="10576">
                  <c:v>25.093421936035156</c:v>
                </c:pt>
                <c:pt idx="10577">
                  <c:v>25.095800672258648</c:v>
                </c:pt>
                <c:pt idx="10578">
                  <c:v>25.098195757184708</c:v>
                </c:pt>
                <c:pt idx="10579">
                  <c:v>25.100571768624441</c:v>
                </c:pt>
                <c:pt idx="10580">
                  <c:v>25.102947780064174</c:v>
                </c:pt>
                <c:pt idx="10581">
                  <c:v>25.105323791503906</c:v>
                </c:pt>
                <c:pt idx="10582">
                  <c:v>25.107716151646205</c:v>
                </c:pt>
                <c:pt idx="10583">
                  <c:v>25.110097612653458</c:v>
                </c:pt>
                <c:pt idx="10584">
                  <c:v>25.112465449741908</c:v>
                </c:pt>
                <c:pt idx="10585">
                  <c:v>25.114855085100444</c:v>
                </c:pt>
                <c:pt idx="10586">
                  <c:v>25.117241995675222</c:v>
                </c:pt>
                <c:pt idx="10587">
                  <c:v>25.119609832763672</c:v>
                </c:pt>
                <c:pt idx="10588">
                  <c:v>25.122004917689733</c:v>
                </c:pt>
                <c:pt idx="10589">
                  <c:v>25.124386378696986</c:v>
                </c:pt>
                <c:pt idx="10590">
                  <c:v>25.126770564488002</c:v>
                </c:pt>
                <c:pt idx="10591">
                  <c:v>25.129135676792689</c:v>
                </c:pt>
                <c:pt idx="10592">
                  <c:v>25.131519862583705</c:v>
                </c:pt>
                <c:pt idx="10593">
                  <c:v>25.133901323590958</c:v>
                </c:pt>
                <c:pt idx="10594">
                  <c:v>25.136296408517019</c:v>
                </c:pt>
                <c:pt idx="10595">
                  <c:v>25.138664245605469</c:v>
                </c:pt>
                <c:pt idx="10596">
                  <c:v>25.141051156180243</c:v>
                </c:pt>
                <c:pt idx="10597">
                  <c:v>25.143427167619976</c:v>
                </c:pt>
                <c:pt idx="10598">
                  <c:v>25.145803179059708</c:v>
                </c:pt>
                <c:pt idx="10599">
                  <c:v>25.148179190499441</c:v>
                </c:pt>
                <c:pt idx="10600">
                  <c:v>25.150566101074219</c:v>
                </c:pt>
                <c:pt idx="10601">
                  <c:v>25.152953011648993</c:v>
                </c:pt>
                <c:pt idx="10602">
                  <c:v>25.155323573521205</c:v>
                </c:pt>
                <c:pt idx="10603">
                  <c:v>25.15770775931222</c:v>
                </c:pt>
                <c:pt idx="10604">
                  <c:v>25.160094669886998</c:v>
                </c:pt>
                <c:pt idx="10605">
                  <c:v>25.162476130894252</c:v>
                </c:pt>
                <c:pt idx="10606">
                  <c:v>25.164852142333984</c:v>
                </c:pt>
                <c:pt idx="10607">
                  <c:v>25.167225428989955</c:v>
                </c:pt>
                <c:pt idx="10608">
                  <c:v>25.169617789132253</c:v>
                </c:pt>
                <c:pt idx="10609">
                  <c:v>25.171999250139507</c:v>
                </c:pt>
                <c:pt idx="10610">
                  <c:v>25.174377986363002</c:v>
                </c:pt>
                <c:pt idx="10611">
                  <c:v>25.17674854823521</c:v>
                </c:pt>
                <c:pt idx="10612">
                  <c:v>25.179143633161271</c:v>
                </c:pt>
                <c:pt idx="10613">
                  <c:v>25.181525094168524</c:v>
                </c:pt>
                <c:pt idx="10614">
                  <c:v>25.183903830392019</c:v>
                </c:pt>
                <c:pt idx="10615">
                  <c:v>25.186282566615514</c:v>
                </c:pt>
                <c:pt idx="10616">
                  <c:v>25.18867220197405</c:v>
                </c:pt>
                <c:pt idx="10617">
                  <c:v>25.191050938197545</c:v>
                </c:pt>
                <c:pt idx="10618">
                  <c:v>25.193421500069753</c:v>
                </c:pt>
                <c:pt idx="10619">
                  <c:v>25.195813860212052</c:v>
                </c:pt>
                <c:pt idx="10620">
                  <c:v>25.198189871651785</c:v>
                </c:pt>
                <c:pt idx="10621">
                  <c:v>25.200565883091517</c:v>
                </c:pt>
                <c:pt idx="10622">
                  <c:v>25.202933720179967</c:v>
                </c:pt>
                <c:pt idx="10623">
                  <c:v>25.205326080322266</c:v>
                </c:pt>
                <c:pt idx="10624">
                  <c:v>25.207710266113281</c:v>
                </c:pt>
                <c:pt idx="10625">
                  <c:v>25.210086277553014</c:v>
                </c:pt>
                <c:pt idx="10626">
                  <c:v>25.21247046334403</c:v>
                </c:pt>
                <c:pt idx="10627">
                  <c:v>25.214857373918804</c:v>
                </c:pt>
                <c:pt idx="10628">
                  <c:v>25.217233385358536</c:v>
                </c:pt>
                <c:pt idx="10629">
                  <c:v>25.219609396798269</c:v>
                </c:pt>
                <c:pt idx="10630">
                  <c:v>25.221990857805523</c:v>
                </c:pt>
                <c:pt idx="10631">
                  <c:v>25.224385942731583</c:v>
                </c:pt>
                <c:pt idx="10632">
                  <c:v>25.226764678955078</c:v>
                </c:pt>
                <c:pt idx="10633">
                  <c:v>25.229140690394811</c:v>
                </c:pt>
                <c:pt idx="10634">
                  <c:v>25.231519426618302</c:v>
                </c:pt>
                <c:pt idx="10635">
                  <c:v>25.233903612409318</c:v>
                </c:pt>
                <c:pt idx="10636">
                  <c:v>25.236282348632812</c:v>
                </c:pt>
                <c:pt idx="10637">
                  <c:v>25.238661084856304</c:v>
                </c:pt>
                <c:pt idx="10638">
                  <c:v>25.241042545863561</c:v>
                </c:pt>
                <c:pt idx="10639">
                  <c:v>25.243432181222097</c:v>
                </c:pt>
                <c:pt idx="10640">
                  <c:v>25.245810917445592</c:v>
                </c:pt>
                <c:pt idx="10641">
                  <c:v>25.248186928885321</c:v>
                </c:pt>
                <c:pt idx="10642">
                  <c:v>25.250571114676337</c:v>
                </c:pt>
                <c:pt idx="10643">
                  <c:v>25.252960750034877</c:v>
                </c:pt>
                <c:pt idx="10644">
                  <c:v>25.255331311907085</c:v>
                </c:pt>
                <c:pt idx="10645">
                  <c:v>25.25771004813058</c:v>
                </c:pt>
                <c:pt idx="10646">
                  <c:v>25.260096958705358</c:v>
                </c:pt>
                <c:pt idx="10647">
                  <c:v>25.262472970145087</c:v>
                </c:pt>
                <c:pt idx="10648">
                  <c:v>25.264848981584819</c:v>
                </c:pt>
                <c:pt idx="10649">
                  <c:v>25.267238616943359</c:v>
                </c:pt>
                <c:pt idx="10650">
                  <c:v>25.269617353166851</c:v>
                </c:pt>
                <c:pt idx="10651">
                  <c:v>25.272001538957866</c:v>
                </c:pt>
                <c:pt idx="10652">
                  <c:v>25.274372100830078</c:v>
                </c:pt>
                <c:pt idx="10653">
                  <c:v>25.276753561837332</c:v>
                </c:pt>
                <c:pt idx="10654">
                  <c:v>25.279143197195868</c:v>
                </c:pt>
                <c:pt idx="10655">
                  <c:v>25.281521933419363</c:v>
                </c:pt>
                <c:pt idx="10656">
                  <c:v>25.283895220075333</c:v>
                </c:pt>
                <c:pt idx="10657">
                  <c:v>25.286293029785156</c:v>
                </c:pt>
                <c:pt idx="10658">
                  <c:v>25.288660866873602</c:v>
                </c:pt>
                <c:pt idx="10659">
                  <c:v>25.291042327880859</c:v>
                </c:pt>
                <c:pt idx="10660">
                  <c:v>25.293421064104351</c:v>
                </c:pt>
                <c:pt idx="10661">
                  <c:v>25.295813424246649</c:v>
                </c:pt>
                <c:pt idx="10662">
                  <c:v>25.298194885253906</c:v>
                </c:pt>
                <c:pt idx="10663">
                  <c:v>25.30057634626116</c:v>
                </c:pt>
                <c:pt idx="10664">
                  <c:v>25.302946908133368</c:v>
                </c:pt>
                <c:pt idx="10665">
                  <c:v>25.305341993059429</c:v>
                </c:pt>
                <c:pt idx="10666">
                  <c:v>25.307712554931641</c:v>
                </c:pt>
                <c:pt idx="10667">
                  <c:v>25.310091291155132</c:v>
                </c:pt>
                <c:pt idx="10668">
                  <c:v>25.312472752162389</c:v>
                </c:pt>
                <c:pt idx="10669">
                  <c:v>25.314859662737163</c:v>
                </c:pt>
                <c:pt idx="10670">
                  <c:v>25.317232949393134</c:v>
                </c:pt>
                <c:pt idx="10671">
                  <c:v>25.319611685616628</c:v>
                </c:pt>
                <c:pt idx="10672">
                  <c:v>25.321990421840123</c:v>
                </c:pt>
                <c:pt idx="10673">
                  <c:v>25.32438550676618</c:v>
                </c:pt>
                <c:pt idx="10674">
                  <c:v>25.32675334385463</c:v>
                </c:pt>
                <c:pt idx="10675">
                  <c:v>25.329137529645646</c:v>
                </c:pt>
                <c:pt idx="10676">
                  <c:v>25.331518990652899</c:v>
                </c:pt>
                <c:pt idx="10677">
                  <c:v>25.333911350795201</c:v>
                </c:pt>
                <c:pt idx="10678">
                  <c:v>25.336273738316127</c:v>
                </c:pt>
                <c:pt idx="10679">
                  <c:v>25.338668823242188</c:v>
                </c:pt>
                <c:pt idx="10680">
                  <c:v>25.341050284249441</c:v>
                </c:pt>
                <c:pt idx="10681">
                  <c:v>25.343431745256694</c:v>
                </c:pt>
                <c:pt idx="10682">
                  <c:v>25.345796857561382</c:v>
                </c:pt>
                <c:pt idx="10683">
                  <c:v>25.348186492919922</c:v>
                </c:pt>
                <c:pt idx="10684">
                  <c:v>25.350570678710938</c:v>
                </c:pt>
                <c:pt idx="10685">
                  <c:v>25.352952139718191</c:v>
                </c:pt>
                <c:pt idx="10686">
                  <c:v>25.355328151157924</c:v>
                </c:pt>
                <c:pt idx="10687">
                  <c:v>25.357723236083984</c:v>
                </c:pt>
                <c:pt idx="10688">
                  <c:v>25.360093797956193</c:v>
                </c:pt>
                <c:pt idx="10689">
                  <c:v>25.362472534179688</c:v>
                </c:pt>
                <c:pt idx="10690">
                  <c:v>25.36484854561942</c:v>
                </c:pt>
                <c:pt idx="10691">
                  <c:v>25.367240905761719</c:v>
                </c:pt>
                <c:pt idx="10692">
                  <c:v>25.369625091552734</c:v>
                </c:pt>
                <c:pt idx="10693">
                  <c:v>25.371995653424943</c:v>
                </c:pt>
                <c:pt idx="10694">
                  <c:v>25.374374389648438</c:v>
                </c:pt>
                <c:pt idx="10695">
                  <c:v>25.376766749790736</c:v>
                </c:pt>
                <c:pt idx="10696">
                  <c:v>25.379134586879186</c:v>
                </c:pt>
                <c:pt idx="10697">
                  <c:v>25.381518772670201</c:v>
                </c:pt>
                <c:pt idx="10698">
                  <c:v>25.383897508893693</c:v>
                </c:pt>
                <c:pt idx="10699">
                  <c:v>25.386292593819753</c:v>
                </c:pt>
                <c:pt idx="10700">
                  <c:v>25.388665880475724</c:v>
                </c:pt>
                <c:pt idx="10701">
                  <c:v>25.391041891915457</c:v>
                </c:pt>
                <c:pt idx="10702">
                  <c:v>25.393417903355189</c:v>
                </c:pt>
                <c:pt idx="10703">
                  <c:v>25.395810263497488</c:v>
                </c:pt>
                <c:pt idx="10704">
                  <c:v>25.398191724504741</c:v>
                </c:pt>
                <c:pt idx="10705">
                  <c:v>25.400559561593191</c:v>
                </c:pt>
                <c:pt idx="10706">
                  <c:v>25.402949196951727</c:v>
                </c:pt>
                <c:pt idx="10707">
                  <c:v>25.405336107526505</c:v>
                </c:pt>
                <c:pt idx="10708">
                  <c:v>25.407703944614955</c:v>
                </c:pt>
                <c:pt idx="10709">
                  <c:v>25.410099029541016</c:v>
                </c:pt>
                <c:pt idx="10710">
                  <c:v>25.412483215332031</c:v>
                </c:pt>
                <c:pt idx="10711">
                  <c:v>25.414867401123047</c:v>
                </c:pt>
                <c:pt idx="10712">
                  <c:v>25.417232513427734</c:v>
                </c:pt>
                <c:pt idx="10713">
                  <c:v>25.41961669921875</c:v>
                </c:pt>
                <c:pt idx="10714">
                  <c:v>25.421998160226003</c:v>
                </c:pt>
                <c:pt idx="10715">
                  <c:v>25.42438779558454</c:v>
                </c:pt>
                <c:pt idx="10716">
                  <c:v>25.426758357456752</c:v>
                </c:pt>
                <c:pt idx="10717">
                  <c:v>25.42914526803153</c:v>
                </c:pt>
                <c:pt idx="10718">
                  <c:v>25.431521279471259</c:v>
                </c:pt>
                <c:pt idx="10719">
                  <c:v>25.433894566127233</c:v>
                </c:pt>
                <c:pt idx="10720">
                  <c:v>25.436267852783203</c:v>
                </c:pt>
                <c:pt idx="10721">
                  <c:v>25.438662937709264</c:v>
                </c:pt>
                <c:pt idx="10722">
                  <c:v>25.44104712350028</c:v>
                </c:pt>
                <c:pt idx="10723">
                  <c:v>25.443417685372488</c:v>
                </c:pt>
                <c:pt idx="10724">
                  <c:v>25.445801871163503</c:v>
                </c:pt>
                <c:pt idx="10725">
                  <c:v>25.448188781738281</c:v>
                </c:pt>
                <c:pt idx="10726">
                  <c:v>25.450570242745535</c:v>
                </c:pt>
                <c:pt idx="10727">
                  <c:v>25.45294897896903</c:v>
                </c:pt>
                <c:pt idx="10728">
                  <c:v>25.455322265625</c:v>
                </c:pt>
                <c:pt idx="10729">
                  <c:v>25.457714625767299</c:v>
                </c:pt>
                <c:pt idx="10730">
                  <c:v>25.46009336199079</c:v>
                </c:pt>
                <c:pt idx="10731">
                  <c:v>25.462472098214285</c:v>
                </c:pt>
                <c:pt idx="10732">
                  <c:v>25.464845384870255</c:v>
                </c:pt>
                <c:pt idx="10733">
                  <c:v>25.467237745012554</c:v>
                </c:pt>
                <c:pt idx="10734">
                  <c:v>25.469619206019811</c:v>
                </c:pt>
                <c:pt idx="10735">
                  <c:v>25.471997942243302</c:v>
                </c:pt>
                <c:pt idx="10736">
                  <c:v>25.474376678466797</c:v>
                </c:pt>
                <c:pt idx="10737">
                  <c:v>25.476769038609095</c:v>
                </c:pt>
                <c:pt idx="10738">
                  <c:v>25.479147774832587</c:v>
                </c:pt>
                <c:pt idx="10739">
                  <c:v>25.481518336704799</c:v>
                </c:pt>
                <c:pt idx="10740">
                  <c:v>25.483910696847097</c:v>
                </c:pt>
                <c:pt idx="10741">
                  <c:v>25.48628670828683</c:v>
                </c:pt>
                <c:pt idx="10742">
                  <c:v>25.488665444510321</c:v>
                </c:pt>
                <c:pt idx="10743">
                  <c:v>25.491033281598771</c:v>
                </c:pt>
                <c:pt idx="10744">
                  <c:v>25.493425641741069</c:v>
                </c:pt>
                <c:pt idx="10745">
                  <c:v>25.495807102748326</c:v>
                </c:pt>
                <c:pt idx="10746">
                  <c:v>25.498180389404297</c:v>
                </c:pt>
                <c:pt idx="10747">
                  <c:v>25.500570024762833</c:v>
                </c:pt>
                <c:pt idx="10748">
                  <c:v>25.502954210553849</c:v>
                </c:pt>
                <c:pt idx="10749">
                  <c:v>25.505327497209819</c:v>
                </c:pt>
                <c:pt idx="10750">
                  <c:v>25.507703508649552</c:v>
                </c:pt>
                <c:pt idx="10751">
                  <c:v>25.510084969656805</c:v>
                </c:pt>
                <c:pt idx="10752">
                  <c:v>25.512480054582866</c:v>
                </c:pt>
                <c:pt idx="10753">
                  <c:v>25.514858790806361</c:v>
                </c:pt>
                <c:pt idx="10754">
                  <c:v>25.517234802246094</c:v>
                </c:pt>
                <c:pt idx="10755">
                  <c:v>25.519616263253347</c:v>
                </c:pt>
                <c:pt idx="10756">
                  <c:v>25.522000449044363</c:v>
                </c:pt>
                <c:pt idx="10757">
                  <c:v>25.524376460484095</c:v>
                </c:pt>
                <c:pt idx="10758">
                  <c:v>25.526757921491349</c:v>
                </c:pt>
                <c:pt idx="10759">
                  <c:v>25.529142107282365</c:v>
                </c:pt>
                <c:pt idx="10760">
                  <c:v>25.531529017857142</c:v>
                </c:pt>
                <c:pt idx="10761">
                  <c:v>25.533910478864396</c:v>
                </c:pt>
                <c:pt idx="10762">
                  <c:v>25.536283765520366</c:v>
                </c:pt>
                <c:pt idx="10763">
                  <c:v>25.538667951311382</c:v>
                </c:pt>
                <c:pt idx="10764">
                  <c:v>25.54105486188616</c:v>
                </c:pt>
                <c:pt idx="10765">
                  <c:v>25.543422698974609</c:v>
                </c:pt>
                <c:pt idx="10766">
                  <c:v>25.545804159981863</c:v>
                </c:pt>
                <c:pt idx="10767">
                  <c:v>25.548191070556641</c:v>
                </c:pt>
                <c:pt idx="10768">
                  <c:v>25.550567081996373</c:v>
                </c:pt>
                <c:pt idx="10769">
                  <c:v>25.552943093436102</c:v>
                </c:pt>
                <c:pt idx="10770">
                  <c:v>25.55533000401088</c:v>
                </c:pt>
                <c:pt idx="10771">
                  <c:v>25.557711465018134</c:v>
                </c:pt>
                <c:pt idx="10772">
                  <c:v>25.560092926025391</c:v>
                </c:pt>
                <c:pt idx="10773">
                  <c:v>25.562466212681361</c:v>
                </c:pt>
                <c:pt idx="10774">
                  <c:v>25.564850398472377</c:v>
                </c:pt>
                <c:pt idx="10775">
                  <c:v>25.567237309047155</c:v>
                </c:pt>
                <c:pt idx="10776">
                  <c:v>25.569616045270646</c:v>
                </c:pt>
                <c:pt idx="10777">
                  <c:v>25.571989331926616</c:v>
                </c:pt>
                <c:pt idx="10778">
                  <c:v>25.574389866420201</c:v>
                </c:pt>
                <c:pt idx="10779">
                  <c:v>25.576752253941127</c:v>
                </c:pt>
                <c:pt idx="10780">
                  <c:v>25.579139164515905</c:v>
                </c:pt>
                <c:pt idx="10781">
                  <c:v>25.581515175955634</c:v>
                </c:pt>
                <c:pt idx="10782">
                  <c:v>25.583907536097936</c:v>
                </c:pt>
                <c:pt idx="10783">
                  <c:v>25.586288997105189</c:v>
                </c:pt>
                <c:pt idx="10784">
                  <c:v>25.588670458112443</c:v>
                </c:pt>
                <c:pt idx="10785">
                  <c:v>25.591041019984655</c:v>
                </c:pt>
                <c:pt idx="10786">
                  <c:v>25.593436104910712</c:v>
                </c:pt>
                <c:pt idx="10787">
                  <c:v>25.595809391566686</c:v>
                </c:pt>
                <c:pt idx="10788">
                  <c:v>25.598188127790177</c:v>
                </c:pt>
                <c:pt idx="10789">
                  <c:v>25.60056958879743</c:v>
                </c:pt>
                <c:pt idx="10790">
                  <c:v>25.602956499372208</c:v>
                </c:pt>
                <c:pt idx="10791">
                  <c:v>25.60532706124442</c:v>
                </c:pt>
                <c:pt idx="10792">
                  <c:v>25.607708522251674</c:v>
                </c:pt>
                <c:pt idx="10793">
                  <c:v>25.610087258475165</c:v>
                </c:pt>
                <c:pt idx="10794">
                  <c:v>25.612479618617467</c:v>
                </c:pt>
                <c:pt idx="10795">
                  <c:v>25.614847455705913</c:v>
                </c:pt>
                <c:pt idx="10796">
                  <c:v>25.617234366280691</c:v>
                </c:pt>
                <c:pt idx="10797">
                  <c:v>25.619613102504186</c:v>
                </c:pt>
                <c:pt idx="10798">
                  <c:v>25.622005462646484</c:v>
                </c:pt>
                <c:pt idx="10799">
                  <c:v>25.62436785016741</c:v>
                </c:pt>
                <c:pt idx="10800">
                  <c:v>25.62676293509347</c:v>
                </c:pt>
                <c:pt idx="10801">
                  <c:v>25.629144396100724</c:v>
                </c:pt>
                <c:pt idx="10802">
                  <c:v>25.631523132324219</c:v>
                </c:pt>
                <c:pt idx="10803">
                  <c:v>25.633890969412665</c:v>
                </c:pt>
                <c:pt idx="10804">
                  <c:v>25.636280604771205</c:v>
                </c:pt>
                <c:pt idx="10805">
                  <c:v>25.63866479056222</c:v>
                </c:pt>
                <c:pt idx="10806">
                  <c:v>25.641048976353236</c:v>
                </c:pt>
                <c:pt idx="10807">
                  <c:v>25.643424987792969</c:v>
                </c:pt>
                <c:pt idx="10808">
                  <c:v>25.64582007271903</c:v>
                </c:pt>
                <c:pt idx="10809">
                  <c:v>25.648190634591238</c:v>
                </c:pt>
                <c:pt idx="10810">
                  <c:v>25.650569370814733</c:v>
                </c:pt>
                <c:pt idx="10811">
                  <c:v>25.652945382254462</c:v>
                </c:pt>
                <c:pt idx="10812">
                  <c:v>25.655337742396764</c:v>
                </c:pt>
                <c:pt idx="10813">
                  <c:v>25.657719203404017</c:v>
                </c:pt>
                <c:pt idx="10814">
                  <c:v>25.660089765276226</c:v>
                </c:pt>
                <c:pt idx="10815">
                  <c:v>25.66246850149972</c:v>
                </c:pt>
                <c:pt idx="10816">
                  <c:v>25.664860861642019</c:v>
                </c:pt>
                <c:pt idx="10817">
                  <c:v>25.667228698730469</c:v>
                </c:pt>
                <c:pt idx="10818">
                  <c:v>25.669612884521484</c:v>
                </c:pt>
                <c:pt idx="10819">
                  <c:v>25.671991620744976</c:v>
                </c:pt>
                <c:pt idx="10820">
                  <c:v>25.674386705671036</c:v>
                </c:pt>
                <c:pt idx="10821">
                  <c:v>25.676759992327007</c:v>
                </c:pt>
                <c:pt idx="10822">
                  <c:v>25.679138728550502</c:v>
                </c:pt>
                <c:pt idx="10823">
                  <c:v>25.681514739990234</c:v>
                </c:pt>
                <c:pt idx="10824">
                  <c:v>25.683907100132533</c:v>
                </c:pt>
                <c:pt idx="10825">
                  <c:v>25.686285836356024</c:v>
                </c:pt>
                <c:pt idx="10826">
                  <c:v>25.688653673444474</c:v>
                </c:pt>
                <c:pt idx="10827">
                  <c:v>25.691043308803014</c:v>
                </c:pt>
                <c:pt idx="10828">
                  <c:v>25.693430219377788</c:v>
                </c:pt>
                <c:pt idx="10829">
                  <c:v>25.695795331682476</c:v>
                </c:pt>
                <c:pt idx="10830">
                  <c:v>25.698190416608536</c:v>
                </c:pt>
                <c:pt idx="10831">
                  <c:v>25.700574602399552</c:v>
                </c:pt>
                <c:pt idx="10832">
                  <c:v>25.702958788190568</c:v>
                </c:pt>
                <c:pt idx="10833">
                  <c:v>25.705323900495255</c:v>
                </c:pt>
                <c:pt idx="10834">
                  <c:v>25.707710811070033</c:v>
                </c:pt>
                <c:pt idx="10835">
                  <c:v>25.710089547293524</c:v>
                </c:pt>
                <c:pt idx="10836">
                  <c:v>25.712481907435826</c:v>
                </c:pt>
                <c:pt idx="10837">
                  <c:v>25.714849744524273</c:v>
                </c:pt>
                <c:pt idx="10838">
                  <c:v>25.717239379882812</c:v>
                </c:pt>
                <c:pt idx="10839">
                  <c:v>25.719615391322545</c:v>
                </c:pt>
                <c:pt idx="10840">
                  <c:v>25.721991402762274</c:v>
                </c:pt>
                <c:pt idx="10841">
                  <c:v>25.724367414202007</c:v>
                </c:pt>
                <c:pt idx="10842">
                  <c:v>25.726757049560547</c:v>
                </c:pt>
                <c:pt idx="10843">
                  <c:v>25.729143960135321</c:v>
                </c:pt>
                <c:pt idx="10844">
                  <c:v>25.731514522007533</c:v>
                </c:pt>
                <c:pt idx="10845">
                  <c:v>25.733898707798549</c:v>
                </c:pt>
                <c:pt idx="10846">
                  <c:v>25.736285618373326</c:v>
                </c:pt>
                <c:pt idx="10847">
                  <c:v>25.738664354596818</c:v>
                </c:pt>
                <c:pt idx="10848">
                  <c:v>25.741045815604071</c:v>
                </c:pt>
                <c:pt idx="10849">
                  <c:v>25.743416377476283</c:v>
                </c:pt>
                <c:pt idx="10850">
                  <c:v>25.745811462402344</c:v>
                </c:pt>
                <c:pt idx="10851">
                  <c:v>25.748190198625835</c:v>
                </c:pt>
                <c:pt idx="10852">
                  <c:v>25.750566210065568</c:v>
                </c:pt>
                <c:pt idx="10853">
                  <c:v>25.752939496721538</c:v>
                </c:pt>
                <c:pt idx="10854">
                  <c:v>25.755334581647599</c:v>
                </c:pt>
                <c:pt idx="10855">
                  <c:v>25.757713317871094</c:v>
                </c:pt>
                <c:pt idx="10856">
                  <c:v>25.760094778878347</c:v>
                </c:pt>
                <c:pt idx="10857">
                  <c:v>25.76247079031808</c:v>
                </c:pt>
                <c:pt idx="10858">
                  <c:v>25.764865875244141</c:v>
                </c:pt>
                <c:pt idx="10859">
                  <c:v>25.767241886683873</c:v>
                </c:pt>
                <c:pt idx="10860">
                  <c:v>25.769617898123602</c:v>
                </c:pt>
                <c:pt idx="10861">
                  <c:v>25.772007533482142</c:v>
                </c:pt>
                <c:pt idx="10862">
                  <c:v>25.774383544921875</c:v>
                </c:pt>
                <c:pt idx="10863">
                  <c:v>25.776756831577845</c:v>
                </c:pt>
                <c:pt idx="10864">
                  <c:v>25.779124668666295</c:v>
                </c:pt>
                <c:pt idx="10865">
                  <c:v>25.781519753592352</c:v>
                </c:pt>
                <c:pt idx="10866">
                  <c:v>25.783901214599609</c:v>
                </c:pt>
                <c:pt idx="10867">
                  <c:v>25.78627450125558</c:v>
                </c:pt>
                <c:pt idx="10868">
                  <c:v>25.788664136614116</c:v>
                </c:pt>
                <c:pt idx="10869">
                  <c:v>25.791048322405132</c:v>
                </c:pt>
                <c:pt idx="10870">
                  <c:v>25.793427058628627</c:v>
                </c:pt>
                <c:pt idx="10871">
                  <c:v>25.795800345284597</c:v>
                </c:pt>
                <c:pt idx="10872">
                  <c:v>25.798184531075613</c:v>
                </c:pt>
                <c:pt idx="10873">
                  <c:v>25.800574166434149</c:v>
                </c:pt>
                <c:pt idx="10874">
                  <c:v>25.802955627441406</c:v>
                </c:pt>
                <c:pt idx="10875">
                  <c:v>25.805331638881139</c:v>
                </c:pt>
                <c:pt idx="10876">
                  <c:v>25.807713099888392</c:v>
                </c:pt>
                <c:pt idx="10877">
                  <c:v>25.810094560895646</c:v>
                </c:pt>
                <c:pt idx="10878">
                  <c:v>25.812470572335378</c:v>
                </c:pt>
                <c:pt idx="10879">
                  <c:v>25.814852033342632</c:v>
                </c:pt>
                <c:pt idx="10880">
                  <c:v>25.817233494349889</c:v>
                </c:pt>
                <c:pt idx="10881">
                  <c:v>25.819620404924663</c:v>
                </c:pt>
                <c:pt idx="10882">
                  <c:v>25.82200186593192</c:v>
                </c:pt>
                <c:pt idx="10883">
                  <c:v>25.824377877371649</c:v>
                </c:pt>
                <c:pt idx="10884">
                  <c:v>25.826762063162665</c:v>
                </c:pt>
                <c:pt idx="10885">
                  <c:v>25.829148973737443</c:v>
                </c:pt>
                <c:pt idx="10886">
                  <c:v>25.831519535609655</c:v>
                </c:pt>
                <c:pt idx="10887">
                  <c:v>25.833898271833146</c:v>
                </c:pt>
                <c:pt idx="10888">
                  <c:v>25.836287907191686</c:v>
                </c:pt>
                <c:pt idx="10889">
                  <c:v>25.838661193847656</c:v>
                </c:pt>
                <c:pt idx="10890">
                  <c:v>25.841039930071148</c:v>
                </c:pt>
                <c:pt idx="10891">
                  <c:v>25.843426840645925</c:v>
                </c:pt>
                <c:pt idx="10892">
                  <c:v>25.84580557686942</c:v>
                </c:pt>
                <c:pt idx="10893">
                  <c:v>25.848187037876674</c:v>
                </c:pt>
                <c:pt idx="10894">
                  <c:v>25.850560324532644</c:v>
                </c:pt>
                <c:pt idx="10895">
                  <c:v>25.85294451032366</c:v>
                </c:pt>
                <c:pt idx="10896">
                  <c:v>25.855334145682196</c:v>
                </c:pt>
                <c:pt idx="10897">
                  <c:v>25.857710157121929</c:v>
                </c:pt>
                <c:pt idx="10898">
                  <c:v>25.860083443777899</c:v>
                </c:pt>
                <c:pt idx="10899">
                  <c:v>25.862483978271484</c:v>
                </c:pt>
                <c:pt idx="10900">
                  <c:v>25.864849090576172</c:v>
                </c:pt>
                <c:pt idx="10901">
                  <c:v>25.867233276367188</c:v>
                </c:pt>
                <c:pt idx="10902">
                  <c:v>25.869612012590679</c:v>
                </c:pt>
                <c:pt idx="10903">
                  <c:v>25.872004372732977</c:v>
                </c:pt>
                <c:pt idx="10904">
                  <c:v>25.874385833740234</c:v>
                </c:pt>
                <c:pt idx="10905">
                  <c:v>25.876767294747488</c:v>
                </c:pt>
                <c:pt idx="10906">
                  <c:v>25.879140581403458</c:v>
                </c:pt>
                <c:pt idx="10907">
                  <c:v>25.881532941545757</c:v>
                </c:pt>
                <c:pt idx="10908">
                  <c:v>25.883906228201727</c:v>
                </c:pt>
                <c:pt idx="10909">
                  <c:v>25.88628223964146</c:v>
                </c:pt>
                <c:pt idx="10910">
                  <c:v>25.888663700648717</c:v>
                </c:pt>
                <c:pt idx="10911">
                  <c:v>25.891050611223491</c:v>
                </c:pt>
                <c:pt idx="10912">
                  <c:v>25.893421173095703</c:v>
                </c:pt>
                <c:pt idx="10913">
                  <c:v>25.895799909319194</c:v>
                </c:pt>
                <c:pt idx="10914">
                  <c:v>25.898181370326451</c:v>
                </c:pt>
                <c:pt idx="10915">
                  <c:v>25.900579180036271</c:v>
                </c:pt>
                <c:pt idx="10916">
                  <c:v>25.902944292340958</c:v>
                </c:pt>
                <c:pt idx="10917">
                  <c:v>25.905328478131974</c:v>
                </c:pt>
                <c:pt idx="10918">
                  <c:v>25.907709939139227</c:v>
                </c:pt>
                <c:pt idx="10919">
                  <c:v>25.91010229928153</c:v>
                </c:pt>
                <c:pt idx="10920">
                  <c:v>25.912464686802455</c:v>
                </c:pt>
                <c:pt idx="10921">
                  <c:v>25.914859771728516</c:v>
                </c:pt>
                <c:pt idx="10922">
                  <c:v>25.917241232735769</c:v>
                </c:pt>
                <c:pt idx="10923">
                  <c:v>25.919619968959264</c:v>
                </c:pt>
                <c:pt idx="10924">
                  <c:v>25.92198780604771</c:v>
                </c:pt>
                <c:pt idx="10925">
                  <c:v>25.924380166190009</c:v>
                </c:pt>
                <c:pt idx="10926">
                  <c:v>25.926761627197266</c:v>
                </c:pt>
                <c:pt idx="10927">
                  <c:v>25.929140363420757</c:v>
                </c:pt>
                <c:pt idx="10928">
                  <c:v>25.93151637486049</c:v>
                </c:pt>
                <c:pt idx="10929">
                  <c:v>25.93391145978655</c:v>
                </c:pt>
                <c:pt idx="10930">
                  <c:v>25.936284746442521</c:v>
                </c:pt>
                <c:pt idx="10931">
                  <c:v>25.938666207449774</c:v>
                </c:pt>
                <c:pt idx="10932">
                  <c:v>25.941036769321986</c:v>
                </c:pt>
                <c:pt idx="10933">
                  <c:v>25.943431854248047</c:v>
                </c:pt>
                <c:pt idx="10934">
                  <c:v>25.945816040039062</c:v>
                </c:pt>
                <c:pt idx="10935">
                  <c:v>25.948186601911271</c:v>
                </c:pt>
                <c:pt idx="10936">
                  <c:v>25.950562613351003</c:v>
                </c:pt>
                <c:pt idx="10937">
                  <c:v>25.952954973493302</c:v>
                </c:pt>
                <c:pt idx="10938">
                  <c:v>25.955322810581752</c:v>
                </c:pt>
                <c:pt idx="10939">
                  <c:v>25.95770972115653</c:v>
                </c:pt>
                <c:pt idx="10940">
                  <c:v>25.960085732596259</c:v>
                </c:pt>
                <c:pt idx="10941">
                  <c:v>25.962480817522319</c:v>
                </c:pt>
                <c:pt idx="10942">
                  <c:v>25.96485410417829</c:v>
                </c:pt>
                <c:pt idx="10943">
                  <c:v>25.967230115618023</c:v>
                </c:pt>
                <c:pt idx="10944">
                  <c:v>25.969606127057755</c:v>
                </c:pt>
                <c:pt idx="10945">
                  <c:v>25.971998487200054</c:v>
                </c:pt>
                <c:pt idx="10946">
                  <c:v>25.974382672991069</c:v>
                </c:pt>
                <c:pt idx="10947">
                  <c:v>25.976750510079519</c:v>
                </c:pt>
                <c:pt idx="10948">
                  <c:v>25.979140145438055</c:v>
                </c:pt>
                <c:pt idx="10949">
                  <c:v>25.981524331229071</c:v>
                </c:pt>
                <c:pt idx="10950">
                  <c:v>25.983892168317521</c:v>
                </c:pt>
                <c:pt idx="10951">
                  <c:v>25.986289978027344</c:v>
                </c:pt>
                <c:pt idx="10952">
                  <c:v>25.988674163818359</c:v>
                </c:pt>
                <c:pt idx="10953">
                  <c:v>25.991058349609375</c:v>
                </c:pt>
                <c:pt idx="10954">
                  <c:v>25.9934207371303</c:v>
                </c:pt>
                <c:pt idx="10955">
                  <c:v>25.995807647705078</c:v>
                </c:pt>
                <c:pt idx="10956">
                  <c:v>25.998186383928569</c:v>
                </c:pt>
                <c:pt idx="10957">
                  <c:v>26.00058146885463</c:v>
                </c:pt>
                <c:pt idx="10958">
                  <c:v>26.002946581159318</c:v>
                </c:pt>
                <c:pt idx="10959">
                  <c:v>26.005336216517858</c:v>
                </c:pt>
                <c:pt idx="10960">
                  <c:v>26.007709503173828</c:v>
                </c:pt>
                <c:pt idx="10961">
                  <c:v>26.010085514613561</c:v>
                </c:pt>
                <c:pt idx="10962">
                  <c:v>26.01246152605329</c:v>
                </c:pt>
                <c:pt idx="10963">
                  <c:v>26.014853886195592</c:v>
                </c:pt>
                <c:pt idx="10964">
                  <c:v>26.017235347202845</c:v>
                </c:pt>
                <c:pt idx="10965">
                  <c:v>26.019608633858816</c:v>
                </c:pt>
                <c:pt idx="10966">
                  <c:v>26.021992819649832</c:v>
                </c:pt>
                <c:pt idx="10967">
                  <c:v>26.024382455008368</c:v>
                </c:pt>
                <c:pt idx="10968">
                  <c:v>26.026761191231863</c:v>
                </c:pt>
                <c:pt idx="10969">
                  <c:v>26.029142652239116</c:v>
                </c:pt>
                <c:pt idx="10970">
                  <c:v>26.031513214111328</c:v>
                </c:pt>
                <c:pt idx="10971">
                  <c:v>26.033905574253627</c:v>
                </c:pt>
                <c:pt idx="10972">
                  <c:v>26.03628703526088</c:v>
                </c:pt>
                <c:pt idx="10973">
                  <c:v>26.038665771484375</c:v>
                </c:pt>
                <c:pt idx="10974">
                  <c:v>26.041036333356583</c:v>
                </c:pt>
                <c:pt idx="10975">
                  <c:v>26.043428693498882</c:v>
                </c:pt>
                <c:pt idx="10976">
                  <c:v>26.045807429722377</c:v>
                </c:pt>
                <c:pt idx="10977">
                  <c:v>26.048186165945868</c:v>
                </c:pt>
                <c:pt idx="10978">
                  <c:v>26.050567626953125</c:v>
                </c:pt>
                <c:pt idx="10979">
                  <c:v>26.052959987095424</c:v>
                </c:pt>
                <c:pt idx="10980">
                  <c:v>26.055335998535156</c:v>
                </c:pt>
                <c:pt idx="10981">
                  <c:v>26.057709285191127</c:v>
                </c:pt>
                <c:pt idx="10982">
                  <c:v>26.060101645333425</c:v>
                </c:pt>
                <c:pt idx="10983">
                  <c:v>26.062477656773158</c:v>
                </c:pt>
                <c:pt idx="10984">
                  <c:v>26.064853668212891</c:v>
                </c:pt>
                <c:pt idx="10985">
                  <c:v>26.067221505301337</c:v>
                </c:pt>
                <c:pt idx="10986">
                  <c:v>26.069616590227398</c:v>
                </c:pt>
                <c:pt idx="10987">
                  <c:v>26.071998051234655</c:v>
                </c:pt>
                <c:pt idx="10988">
                  <c:v>26.074371337890625</c:v>
                </c:pt>
                <c:pt idx="10989">
                  <c:v>26.076758248465399</c:v>
                </c:pt>
                <c:pt idx="10990">
                  <c:v>26.079145159040177</c:v>
                </c:pt>
                <c:pt idx="10991">
                  <c:v>26.081518445696148</c:v>
                </c:pt>
                <c:pt idx="10992">
                  <c:v>26.08389445713588</c:v>
                </c:pt>
                <c:pt idx="10993">
                  <c:v>26.086275918143134</c:v>
                </c:pt>
                <c:pt idx="10994">
                  <c:v>26.088668278285436</c:v>
                </c:pt>
                <c:pt idx="10995">
                  <c:v>26.091047014508927</c:v>
                </c:pt>
                <c:pt idx="10996">
                  <c:v>26.09342302594866</c:v>
                </c:pt>
                <c:pt idx="10997">
                  <c:v>26.095807211739675</c:v>
                </c:pt>
                <c:pt idx="10998">
                  <c:v>26.098188672746929</c:v>
                </c:pt>
                <c:pt idx="10999">
                  <c:v>26.100567408970424</c:v>
                </c:pt>
                <c:pt idx="11000">
                  <c:v>26.102948869977677</c:v>
                </c:pt>
                <c:pt idx="11001">
                  <c:v>26.105333055768693</c:v>
                </c:pt>
                <c:pt idx="11002">
                  <c:v>26.107717241559708</c:v>
                </c:pt>
                <c:pt idx="11003">
                  <c:v>26.110101427350724</c:v>
                </c:pt>
                <c:pt idx="11004">
                  <c:v>26.112477438790457</c:v>
                </c:pt>
                <c:pt idx="11005">
                  <c:v>26.114856175013951</c:v>
                </c:pt>
                <c:pt idx="11006">
                  <c:v>26.117245810372488</c:v>
                </c:pt>
                <c:pt idx="11007">
                  <c:v>26.119613647460938</c:v>
                </c:pt>
                <c:pt idx="11008">
                  <c:v>26.121992383684429</c:v>
                </c:pt>
                <c:pt idx="11009">
                  <c:v>26.124382019042969</c:v>
                </c:pt>
                <c:pt idx="11010">
                  <c:v>26.126752580915177</c:v>
                </c:pt>
                <c:pt idx="11011">
                  <c:v>26.129136766706193</c:v>
                </c:pt>
                <c:pt idx="11012">
                  <c:v>26.13152367728097</c:v>
                </c:pt>
                <c:pt idx="11013">
                  <c:v>26.133905138288224</c:v>
                </c:pt>
                <c:pt idx="11014">
                  <c:v>26.136283874511719</c:v>
                </c:pt>
                <c:pt idx="11015">
                  <c:v>26.138657161167689</c:v>
                </c:pt>
                <c:pt idx="11016">
                  <c:v>26.141044071742467</c:v>
                </c:pt>
                <c:pt idx="11017">
                  <c:v>26.143433707101003</c:v>
                </c:pt>
                <c:pt idx="11018">
                  <c:v>26.145809718540736</c:v>
                </c:pt>
                <c:pt idx="11019">
                  <c:v>26.148183005196707</c:v>
                </c:pt>
                <c:pt idx="11020">
                  <c:v>26.15058081490653</c:v>
                </c:pt>
                <c:pt idx="11021">
                  <c:v>26.152948651994976</c:v>
                </c:pt>
                <c:pt idx="11022">
                  <c:v>26.155330113002233</c:v>
                </c:pt>
                <c:pt idx="11023">
                  <c:v>26.157706124441962</c:v>
                </c:pt>
                <c:pt idx="11024">
                  <c:v>26.160098484584264</c:v>
                </c:pt>
                <c:pt idx="11025">
                  <c:v>26.162479945591517</c:v>
                </c:pt>
                <c:pt idx="11026">
                  <c:v>26.164861406598771</c:v>
                </c:pt>
                <c:pt idx="11027">
                  <c:v>26.167234693254741</c:v>
                </c:pt>
                <c:pt idx="11028">
                  <c:v>26.169624328613281</c:v>
                </c:pt>
                <c:pt idx="11029">
                  <c:v>26.172000340053014</c:v>
                </c:pt>
                <c:pt idx="11030">
                  <c:v>26.174376351492743</c:v>
                </c:pt>
                <c:pt idx="11031">
                  <c:v>26.176760537283759</c:v>
                </c:pt>
                <c:pt idx="11032">
                  <c:v>26.179147447858536</c:v>
                </c:pt>
                <c:pt idx="11033">
                  <c:v>26.181518009730748</c:v>
                </c:pt>
                <c:pt idx="11034">
                  <c:v>26.18389674595424</c:v>
                </c:pt>
                <c:pt idx="11035">
                  <c:v>26.186278206961493</c:v>
                </c:pt>
                <c:pt idx="11036">
                  <c:v>26.188670567103795</c:v>
                </c:pt>
                <c:pt idx="11037">
                  <c:v>26.191038404192241</c:v>
                </c:pt>
                <c:pt idx="11038">
                  <c:v>26.193425314767019</c:v>
                </c:pt>
                <c:pt idx="11039">
                  <c:v>26.195804050990514</c:v>
                </c:pt>
                <c:pt idx="11040">
                  <c:v>26.19819368634905</c:v>
                </c:pt>
                <c:pt idx="11041">
                  <c:v>26.200558798653738</c:v>
                </c:pt>
                <c:pt idx="11042">
                  <c:v>26.202951158796036</c:v>
                </c:pt>
                <c:pt idx="11043">
                  <c:v>26.20533261980329</c:v>
                </c:pt>
                <c:pt idx="11044">
                  <c:v>26.207714080810547</c:v>
                </c:pt>
                <c:pt idx="11045">
                  <c:v>26.210079193115234</c:v>
                </c:pt>
                <c:pt idx="11046">
                  <c:v>26.212474278041295</c:v>
                </c:pt>
                <c:pt idx="11047">
                  <c:v>26.214855739048549</c:v>
                </c:pt>
                <c:pt idx="11048">
                  <c:v>26.217237200055802</c:v>
                </c:pt>
                <c:pt idx="11049">
                  <c:v>26.219613211495535</c:v>
                </c:pt>
                <c:pt idx="11050">
                  <c:v>26.222008296421595</c:v>
                </c:pt>
                <c:pt idx="11051">
                  <c:v>26.224378858293804</c:v>
                </c:pt>
                <c:pt idx="11052">
                  <c:v>26.226760319301061</c:v>
                </c:pt>
                <c:pt idx="11053">
                  <c:v>26.229133605957031</c:v>
                </c:pt>
                <c:pt idx="11054">
                  <c:v>26.231528690883092</c:v>
                </c:pt>
                <c:pt idx="11055">
                  <c:v>26.233910151890345</c:v>
                </c:pt>
                <c:pt idx="11056">
                  <c:v>26.236280713762554</c:v>
                </c:pt>
                <c:pt idx="11057">
                  <c:v>26.238654000418524</c:v>
                </c:pt>
                <c:pt idx="11058">
                  <c:v>26.241049085344585</c:v>
                </c:pt>
                <c:pt idx="11059">
                  <c:v>26.243416922433035</c:v>
                </c:pt>
                <c:pt idx="11060">
                  <c:v>26.245803833007812</c:v>
                </c:pt>
                <c:pt idx="11061">
                  <c:v>26.248179844447545</c:v>
                </c:pt>
                <c:pt idx="11062">
                  <c:v>26.250577654157365</c:v>
                </c:pt>
                <c:pt idx="11063">
                  <c:v>26.252950940813335</c:v>
                </c:pt>
                <c:pt idx="11064">
                  <c:v>26.25532967703683</c:v>
                </c:pt>
                <c:pt idx="11065">
                  <c:v>26.257705688476562</c:v>
                </c:pt>
                <c:pt idx="11066">
                  <c:v>26.260098048618861</c:v>
                </c:pt>
                <c:pt idx="11067">
                  <c:v>26.262479509626115</c:v>
                </c:pt>
                <c:pt idx="11068">
                  <c:v>26.264844621930802</c:v>
                </c:pt>
                <c:pt idx="11069">
                  <c:v>26.267234257289342</c:v>
                </c:pt>
                <c:pt idx="11070">
                  <c:v>26.269623892647878</c:v>
                </c:pt>
                <c:pt idx="11071">
                  <c:v>26.271989004952566</c:v>
                </c:pt>
                <c:pt idx="11072">
                  <c:v>26.274384089878627</c:v>
                </c:pt>
                <c:pt idx="11073">
                  <c:v>26.276768275669642</c:v>
                </c:pt>
                <c:pt idx="11074">
                  <c:v>26.279149736676896</c:v>
                </c:pt>
                <c:pt idx="11075">
                  <c:v>26.281514848981583</c:v>
                </c:pt>
                <c:pt idx="11076">
                  <c:v>26.283901759556361</c:v>
                </c:pt>
                <c:pt idx="11077">
                  <c:v>26.286283220563615</c:v>
                </c:pt>
                <c:pt idx="11078">
                  <c:v>26.288675580705913</c:v>
                </c:pt>
                <c:pt idx="11079">
                  <c:v>26.291040693010601</c:v>
                </c:pt>
                <c:pt idx="11080">
                  <c:v>26.293433053152899</c:v>
                </c:pt>
                <c:pt idx="11081">
                  <c:v>26.295806339808873</c:v>
                </c:pt>
                <c:pt idx="11082">
                  <c:v>26.298182351248602</c:v>
                </c:pt>
                <c:pt idx="11083">
                  <c:v>26.300558362688335</c:v>
                </c:pt>
                <c:pt idx="11084">
                  <c:v>26.302950722830634</c:v>
                </c:pt>
                <c:pt idx="11085">
                  <c:v>26.305334908621649</c:v>
                </c:pt>
                <c:pt idx="11086">
                  <c:v>26.307705470493861</c:v>
                </c:pt>
                <c:pt idx="11087">
                  <c:v>26.310089656284877</c:v>
                </c:pt>
                <c:pt idx="11088">
                  <c:v>26.312476566859655</c:v>
                </c:pt>
                <c:pt idx="11089">
                  <c:v>26.314852578299384</c:v>
                </c:pt>
                <c:pt idx="11090">
                  <c:v>26.317236764090399</c:v>
                </c:pt>
                <c:pt idx="11091">
                  <c:v>26.319607325962611</c:v>
                </c:pt>
                <c:pt idx="11092">
                  <c:v>26.32199968610491</c:v>
                </c:pt>
                <c:pt idx="11093">
                  <c:v>26.324378422328405</c:v>
                </c:pt>
                <c:pt idx="11094">
                  <c:v>26.326757158551896</c:v>
                </c:pt>
                <c:pt idx="11095">
                  <c:v>26.329133169991628</c:v>
                </c:pt>
                <c:pt idx="11096">
                  <c:v>26.331525530133927</c:v>
                </c:pt>
                <c:pt idx="11097">
                  <c:v>26.33390154157366</c:v>
                </c:pt>
                <c:pt idx="11098">
                  <c:v>26.336280277797155</c:v>
                </c:pt>
                <c:pt idx="11099">
                  <c:v>26.338661738804408</c:v>
                </c:pt>
                <c:pt idx="11100">
                  <c:v>26.341059548514227</c:v>
                </c:pt>
                <c:pt idx="11101">
                  <c:v>26.343430110386439</c:v>
                </c:pt>
                <c:pt idx="11102">
                  <c:v>26.345806121826172</c:v>
                </c:pt>
                <c:pt idx="11103">
                  <c:v>26.348193032400946</c:v>
                </c:pt>
                <c:pt idx="11104">
                  <c:v>26.350571768624441</c:v>
                </c:pt>
                <c:pt idx="11105">
                  <c:v>26.352945055280411</c:v>
                </c:pt>
                <c:pt idx="11106">
                  <c:v>26.355315617152623</c:v>
                </c:pt>
                <c:pt idx="11107">
                  <c:v>26.35771070207868</c:v>
                </c:pt>
                <c:pt idx="11108">
                  <c:v>26.360094887869696</c:v>
                </c:pt>
                <c:pt idx="11109">
                  <c:v>26.362465449741908</c:v>
                </c:pt>
                <c:pt idx="11110">
                  <c:v>26.364855085100444</c:v>
                </c:pt>
                <c:pt idx="11111">
                  <c:v>26.36723927089146</c:v>
                </c:pt>
                <c:pt idx="11112">
                  <c:v>26.369618007114955</c:v>
                </c:pt>
                <c:pt idx="11113">
                  <c:v>26.371988568987163</c:v>
                </c:pt>
                <c:pt idx="11114">
                  <c:v>26.374375479561941</c:v>
                </c:pt>
                <c:pt idx="11115">
                  <c:v>26.376765114920477</c:v>
                </c:pt>
                <c:pt idx="11116">
                  <c:v>26.379146575927734</c:v>
                </c:pt>
                <c:pt idx="11117">
                  <c:v>26.381519862583705</c:v>
                </c:pt>
                <c:pt idx="11118">
                  <c:v>26.38390404837472</c:v>
                </c:pt>
                <c:pt idx="11119">
                  <c:v>26.386282784598212</c:v>
                </c:pt>
                <c:pt idx="11120">
                  <c:v>26.388661520821707</c:v>
                </c:pt>
                <c:pt idx="11121">
                  <c:v>26.39104298182896</c:v>
                </c:pt>
                <c:pt idx="11122">
                  <c:v>26.393427167619976</c:v>
                </c:pt>
                <c:pt idx="11123">
                  <c:v>26.395811353410991</c:v>
                </c:pt>
                <c:pt idx="11124">
                  <c:v>26.398192814418248</c:v>
                </c:pt>
                <c:pt idx="11125">
                  <c:v>26.40057155064174</c:v>
                </c:pt>
                <c:pt idx="11126">
                  <c:v>26.402953011648993</c:v>
                </c:pt>
                <c:pt idx="11127">
                  <c:v>26.405339922223771</c:v>
                </c:pt>
                <c:pt idx="11128">
                  <c:v>26.407710484095983</c:v>
                </c:pt>
                <c:pt idx="11129">
                  <c:v>26.410089220319474</c:v>
                </c:pt>
                <c:pt idx="11130">
                  <c:v>26.412478855678014</c:v>
                </c:pt>
                <c:pt idx="11131">
                  <c:v>26.414852142333984</c:v>
                </c:pt>
                <c:pt idx="11132">
                  <c:v>26.417230878557476</c:v>
                </c:pt>
                <c:pt idx="11133">
                  <c:v>26.419617789132253</c:v>
                </c:pt>
                <c:pt idx="11134">
                  <c:v>26.421999250139507</c:v>
                </c:pt>
                <c:pt idx="11135">
                  <c:v>26.424377986363002</c:v>
                </c:pt>
                <c:pt idx="11136">
                  <c:v>26.426751273018972</c:v>
                </c:pt>
                <c:pt idx="11137">
                  <c:v>26.429135458809988</c:v>
                </c:pt>
                <c:pt idx="11138">
                  <c:v>26.431527818952286</c:v>
                </c:pt>
                <c:pt idx="11139">
                  <c:v>26.433903830392019</c:v>
                </c:pt>
                <c:pt idx="11140">
                  <c:v>26.43627711704799</c:v>
                </c:pt>
                <c:pt idx="11141">
                  <c:v>26.438674926757812</c:v>
                </c:pt>
                <c:pt idx="11142">
                  <c:v>26.4410400390625</c:v>
                </c:pt>
                <c:pt idx="11143">
                  <c:v>26.443424224853516</c:v>
                </c:pt>
                <c:pt idx="11144">
                  <c:v>26.445802961077007</c:v>
                </c:pt>
                <c:pt idx="11145">
                  <c:v>26.448195321219305</c:v>
                </c:pt>
                <c:pt idx="11146">
                  <c:v>26.450576782226562</c:v>
                </c:pt>
                <c:pt idx="11147">
                  <c:v>26.452955518450054</c:v>
                </c:pt>
                <c:pt idx="11148">
                  <c:v>26.455331529889786</c:v>
                </c:pt>
                <c:pt idx="11149">
                  <c:v>26.457718440464564</c:v>
                </c:pt>
                <c:pt idx="11150">
                  <c:v>26.460094451904297</c:v>
                </c:pt>
                <c:pt idx="11151">
                  <c:v>26.46247046334403</c:v>
                </c:pt>
                <c:pt idx="11152">
                  <c:v>26.464854649135045</c:v>
                </c:pt>
                <c:pt idx="11153">
                  <c:v>26.467241559709819</c:v>
                </c:pt>
                <c:pt idx="11154">
                  <c:v>26.469609396798269</c:v>
                </c:pt>
                <c:pt idx="11155">
                  <c:v>26.471990857805523</c:v>
                </c:pt>
                <c:pt idx="11156">
                  <c:v>26.47437231881278</c:v>
                </c:pt>
                <c:pt idx="11157">
                  <c:v>26.476764678955078</c:v>
                </c:pt>
                <c:pt idx="11158">
                  <c:v>26.479132516043524</c:v>
                </c:pt>
                <c:pt idx="11159">
                  <c:v>26.481519426618302</c:v>
                </c:pt>
                <c:pt idx="11160">
                  <c:v>26.483900887625555</c:v>
                </c:pt>
                <c:pt idx="11161">
                  <c:v>26.486290522984095</c:v>
                </c:pt>
                <c:pt idx="11162">
                  <c:v>26.488655635288783</c:v>
                </c:pt>
                <c:pt idx="11163">
                  <c:v>26.491047995431082</c:v>
                </c:pt>
                <c:pt idx="11164">
                  <c:v>26.493429456438335</c:v>
                </c:pt>
                <c:pt idx="11165">
                  <c:v>26.495810917445592</c:v>
                </c:pt>
                <c:pt idx="11166">
                  <c:v>26.49817602975028</c:v>
                </c:pt>
                <c:pt idx="11167">
                  <c:v>26.500571114676337</c:v>
                </c:pt>
                <c:pt idx="11168">
                  <c:v>26.502949850899832</c:v>
                </c:pt>
                <c:pt idx="11169">
                  <c:v>26.505334036690847</c:v>
                </c:pt>
                <c:pt idx="11170">
                  <c:v>26.507707323346818</c:v>
                </c:pt>
                <c:pt idx="11171">
                  <c:v>26.510102408272878</c:v>
                </c:pt>
                <c:pt idx="11172">
                  <c:v>26.512472970145087</c:v>
                </c:pt>
                <c:pt idx="11173">
                  <c:v>26.514854431152344</c:v>
                </c:pt>
                <c:pt idx="11174">
                  <c:v>26.517227717808314</c:v>
                </c:pt>
                <c:pt idx="11175">
                  <c:v>26.519622802734375</c:v>
                </c:pt>
                <c:pt idx="11176">
                  <c:v>26.522006988525391</c:v>
                </c:pt>
                <c:pt idx="11177">
                  <c:v>26.524377550397599</c:v>
                </c:pt>
                <c:pt idx="11178">
                  <c:v>26.526753561837332</c:v>
                </c:pt>
                <c:pt idx="11179">
                  <c:v>26.52914592197963</c:v>
                </c:pt>
                <c:pt idx="11180">
                  <c:v>26.53151375906808</c:v>
                </c:pt>
                <c:pt idx="11181">
                  <c:v>26.533900669642858</c:v>
                </c:pt>
                <c:pt idx="11182">
                  <c:v>26.536276681082587</c:v>
                </c:pt>
                <c:pt idx="11183">
                  <c:v>26.538671766008648</c:v>
                </c:pt>
                <c:pt idx="11184">
                  <c:v>26.541045052664618</c:v>
                </c:pt>
                <c:pt idx="11185">
                  <c:v>26.543423788888113</c:v>
                </c:pt>
                <c:pt idx="11186">
                  <c:v>26.545799800327845</c:v>
                </c:pt>
                <c:pt idx="11187">
                  <c:v>26.548192160470144</c:v>
                </c:pt>
                <c:pt idx="11188">
                  <c:v>26.550570896693639</c:v>
                </c:pt>
                <c:pt idx="11189">
                  <c:v>26.552941458565847</c:v>
                </c:pt>
                <c:pt idx="11190">
                  <c:v>26.555331093924384</c:v>
                </c:pt>
                <c:pt idx="11191">
                  <c:v>26.557718004499161</c:v>
                </c:pt>
                <c:pt idx="11192">
                  <c:v>26.560085841587611</c:v>
                </c:pt>
                <c:pt idx="11193">
                  <c:v>26.562480926513672</c:v>
                </c:pt>
                <c:pt idx="11194">
                  <c:v>26.564862387520925</c:v>
                </c:pt>
                <c:pt idx="11195">
                  <c:v>26.567246573311941</c:v>
                </c:pt>
                <c:pt idx="11196">
                  <c:v>26.569611685616628</c:v>
                </c:pt>
                <c:pt idx="11197">
                  <c:v>26.571998596191406</c:v>
                </c:pt>
                <c:pt idx="11198">
                  <c:v>26.574377332414898</c:v>
                </c:pt>
                <c:pt idx="11199">
                  <c:v>26.576772417340958</c:v>
                </c:pt>
                <c:pt idx="11200">
                  <c:v>26.579134804861884</c:v>
                </c:pt>
                <c:pt idx="11201">
                  <c:v>26.581524440220424</c:v>
                </c:pt>
                <c:pt idx="11202">
                  <c:v>26.583897726876394</c:v>
                </c:pt>
                <c:pt idx="11203">
                  <c:v>26.586273738316127</c:v>
                </c:pt>
                <c:pt idx="11204">
                  <c:v>26.588652474539618</c:v>
                </c:pt>
                <c:pt idx="11205">
                  <c:v>26.59104483468192</c:v>
                </c:pt>
                <c:pt idx="11206">
                  <c:v>26.593426295689174</c:v>
                </c:pt>
                <c:pt idx="11207">
                  <c:v>26.595799582345144</c:v>
                </c:pt>
                <c:pt idx="11208">
                  <c:v>26.59818376813616</c:v>
                </c:pt>
                <c:pt idx="11209">
                  <c:v>26.600570678710938</c:v>
                </c:pt>
                <c:pt idx="11210">
                  <c:v>26.60294669015067</c:v>
                </c:pt>
                <c:pt idx="11211">
                  <c:v>26.605330875941686</c:v>
                </c:pt>
                <c:pt idx="11212">
                  <c:v>26.607701437813894</c:v>
                </c:pt>
                <c:pt idx="11213">
                  <c:v>26.610096522739955</c:v>
                </c:pt>
                <c:pt idx="11214">
                  <c:v>26.612475258963446</c:v>
                </c:pt>
                <c:pt idx="11215">
                  <c:v>26.614851270403179</c:v>
                </c:pt>
                <c:pt idx="11216">
                  <c:v>26.617230006626674</c:v>
                </c:pt>
                <c:pt idx="11217">
                  <c:v>26.61961964198521</c:v>
                </c:pt>
                <c:pt idx="11218">
                  <c:v>26.621998378208705</c:v>
                </c:pt>
                <c:pt idx="11219">
                  <c:v>26.624377114432196</c:v>
                </c:pt>
                <c:pt idx="11220">
                  <c:v>26.626755850655691</c:v>
                </c:pt>
                <c:pt idx="11221">
                  <c:v>26.629153660365514</c:v>
                </c:pt>
                <c:pt idx="11222">
                  <c:v>26.631524222237722</c:v>
                </c:pt>
                <c:pt idx="11223">
                  <c:v>26.633900233677455</c:v>
                </c:pt>
                <c:pt idx="11224">
                  <c:v>26.636289869035991</c:v>
                </c:pt>
                <c:pt idx="11225">
                  <c:v>26.638668605259486</c:v>
                </c:pt>
                <c:pt idx="11226">
                  <c:v>26.641041891915457</c:v>
                </c:pt>
                <c:pt idx="11227">
                  <c:v>26.643415178571427</c:v>
                </c:pt>
                <c:pt idx="11228">
                  <c:v>26.645804813929967</c:v>
                </c:pt>
                <c:pt idx="11229">
                  <c:v>26.648188999720983</c:v>
                </c:pt>
                <c:pt idx="11230">
                  <c:v>26.650562286376953</c:v>
                </c:pt>
                <c:pt idx="11231">
                  <c:v>26.65295192173549</c:v>
                </c:pt>
                <c:pt idx="11232">
                  <c:v>26.655333382742743</c:v>
                </c:pt>
                <c:pt idx="11233">
                  <c:v>26.657712118966238</c:v>
                </c:pt>
                <c:pt idx="11234">
                  <c:v>26.660082680838446</c:v>
                </c:pt>
                <c:pt idx="11235">
                  <c:v>26.662472316196986</c:v>
                </c:pt>
                <c:pt idx="11236">
                  <c:v>26.664859226771764</c:v>
                </c:pt>
                <c:pt idx="11237">
                  <c:v>26.667240687779017</c:v>
                </c:pt>
                <c:pt idx="11238">
                  <c:v>26.669613974434988</c:v>
                </c:pt>
                <c:pt idx="11239">
                  <c:v>26.671998160226003</c:v>
                </c:pt>
                <c:pt idx="11240">
                  <c:v>26.674379621233257</c:v>
                </c:pt>
                <c:pt idx="11241">
                  <c:v>26.67675563267299</c:v>
                </c:pt>
                <c:pt idx="11242">
                  <c:v>26.679139818464005</c:v>
                </c:pt>
                <c:pt idx="11243">
                  <c:v>26.681524004255021</c:v>
                </c:pt>
                <c:pt idx="11244">
                  <c:v>26.683908190046036</c:v>
                </c:pt>
                <c:pt idx="11245">
                  <c:v>26.686286926269531</c:v>
                </c:pt>
                <c:pt idx="11246">
                  <c:v>26.688668387276785</c:v>
                </c:pt>
                <c:pt idx="11247">
                  <c:v>26.691049848284038</c:v>
                </c:pt>
                <c:pt idx="11248">
                  <c:v>26.693434034075054</c:v>
                </c:pt>
                <c:pt idx="11249">
                  <c:v>26.695804595947266</c:v>
                </c:pt>
                <c:pt idx="11250">
                  <c:v>26.698183332170757</c:v>
                </c:pt>
                <c:pt idx="11251">
                  <c:v>26.700572967529297</c:v>
                </c:pt>
                <c:pt idx="11252">
                  <c:v>26.702940804617743</c:v>
                </c:pt>
                <c:pt idx="11253">
                  <c:v>26.705324990408759</c:v>
                </c:pt>
                <c:pt idx="11254">
                  <c:v>26.707711900983536</c:v>
                </c:pt>
                <c:pt idx="11255">
                  <c:v>26.71009336199079</c:v>
                </c:pt>
                <c:pt idx="11256">
                  <c:v>26.712472098214285</c:v>
                </c:pt>
                <c:pt idx="11257">
                  <c:v>26.714848109654017</c:v>
                </c:pt>
                <c:pt idx="11258">
                  <c:v>26.717229570661271</c:v>
                </c:pt>
                <c:pt idx="11259">
                  <c:v>26.719624655587332</c:v>
                </c:pt>
                <c:pt idx="11260">
                  <c:v>26.721997942243302</c:v>
                </c:pt>
                <c:pt idx="11261">
                  <c:v>26.724371228899273</c:v>
                </c:pt>
                <c:pt idx="11262">
                  <c:v>26.726769038609095</c:v>
                </c:pt>
                <c:pt idx="11263">
                  <c:v>26.729136875697545</c:v>
                </c:pt>
                <c:pt idx="11264">
                  <c:v>26.731515611921036</c:v>
                </c:pt>
                <c:pt idx="11265">
                  <c:v>26.73389707292829</c:v>
                </c:pt>
                <c:pt idx="11266">
                  <c:v>26.736289433070592</c:v>
                </c:pt>
                <c:pt idx="11267">
                  <c:v>26.738670894077845</c:v>
                </c:pt>
                <c:pt idx="11268">
                  <c:v>26.741049630301337</c:v>
                </c:pt>
                <c:pt idx="11269">
                  <c:v>26.743425641741069</c:v>
                </c:pt>
                <c:pt idx="11270">
                  <c:v>26.745812552315847</c:v>
                </c:pt>
                <c:pt idx="11271">
                  <c:v>26.74818856375558</c:v>
                </c:pt>
                <c:pt idx="11272">
                  <c:v>26.750567299979071</c:v>
                </c:pt>
                <c:pt idx="11273">
                  <c:v>26.752948760986328</c:v>
                </c:pt>
                <c:pt idx="11274">
                  <c:v>26.755338396344865</c:v>
                </c:pt>
                <c:pt idx="11275">
                  <c:v>26.757706233433314</c:v>
                </c:pt>
                <c:pt idx="11276">
                  <c:v>26.760087694440568</c:v>
                </c:pt>
                <c:pt idx="11277">
                  <c:v>26.762469155447821</c:v>
                </c:pt>
                <c:pt idx="11278">
                  <c:v>26.764858790806361</c:v>
                </c:pt>
                <c:pt idx="11279">
                  <c:v>26.767229352678569</c:v>
                </c:pt>
                <c:pt idx="11280">
                  <c:v>26.769613538469585</c:v>
                </c:pt>
                <c:pt idx="11281">
                  <c:v>26.771997724260601</c:v>
                </c:pt>
                <c:pt idx="11282">
                  <c:v>26.774384634835378</c:v>
                </c:pt>
                <c:pt idx="11283">
                  <c:v>26.776749747140066</c:v>
                </c:pt>
                <c:pt idx="11284">
                  <c:v>26.779144832066127</c:v>
                </c:pt>
                <c:pt idx="11285">
                  <c:v>26.78152629307338</c:v>
                </c:pt>
                <c:pt idx="11286">
                  <c:v>26.783905029296875</c:v>
                </c:pt>
                <c:pt idx="11287">
                  <c:v>26.786270141601562</c:v>
                </c:pt>
                <c:pt idx="11288">
                  <c:v>26.788665226527623</c:v>
                </c:pt>
                <c:pt idx="11289">
                  <c:v>26.791049412318639</c:v>
                </c:pt>
                <c:pt idx="11290">
                  <c:v>26.79342814854213</c:v>
                </c:pt>
                <c:pt idx="11291">
                  <c:v>26.795804159981863</c:v>
                </c:pt>
                <c:pt idx="11292">
                  <c:v>26.798199244907924</c:v>
                </c:pt>
                <c:pt idx="11293">
                  <c:v>26.800572531563894</c:v>
                </c:pt>
                <c:pt idx="11294">
                  <c:v>26.802951267787389</c:v>
                </c:pt>
                <c:pt idx="11295">
                  <c:v>26.805324554443359</c:v>
                </c:pt>
                <c:pt idx="11296">
                  <c:v>26.807722364153179</c:v>
                </c:pt>
                <c:pt idx="11297">
                  <c:v>26.810101100376674</c:v>
                </c:pt>
                <c:pt idx="11298">
                  <c:v>26.812471662248882</c:v>
                </c:pt>
                <c:pt idx="11299">
                  <c:v>26.814844948904852</c:v>
                </c:pt>
                <c:pt idx="11300">
                  <c:v>26.817240033830913</c:v>
                </c:pt>
                <c:pt idx="11301">
                  <c:v>26.819607870919363</c:v>
                </c:pt>
                <c:pt idx="11302">
                  <c:v>26.821992056710378</c:v>
                </c:pt>
                <c:pt idx="11303">
                  <c:v>26.824370792933873</c:v>
                </c:pt>
                <c:pt idx="11304">
                  <c:v>26.82676587785993</c:v>
                </c:pt>
                <c:pt idx="11305">
                  <c:v>26.829139164515905</c:v>
                </c:pt>
                <c:pt idx="11306">
                  <c:v>26.831517900739396</c:v>
                </c:pt>
                <c:pt idx="11307">
                  <c:v>26.833896636962891</c:v>
                </c:pt>
                <c:pt idx="11308">
                  <c:v>26.836286272321427</c:v>
                </c:pt>
                <c:pt idx="11309">
                  <c:v>26.83866773332868</c:v>
                </c:pt>
                <c:pt idx="11310">
                  <c:v>26.84103557041713</c:v>
                </c:pt>
                <c:pt idx="11311">
                  <c:v>26.84342520577567</c:v>
                </c:pt>
                <c:pt idx="11312">
                  <c:v>26.845812116350444</c:v>
                </c:pt>
                <c:pt idx="11313">
                  <c:v>26.848179953438894</c:v>
                </c:pt>
                <c:pt idx="11314">
                  <c:v>26.850572313581193</c:v>
                </c:pt>
                <c:pt idx="11315">
                  <c:v>26.852953774588446</c:v>
                </c:pt>
                <c:pt idx="11316">
                  <c:v>26.855340685163224</c:v>
                </c:pt>
                <c:pt idx="11317">
                  <c:v>26.857705797467911</c:v>
                </c:pt>
                <c:pt idx="11318">
                  <c:v>26.860092708042689</c:v>
                </c:pt>
                <c:pt idx="11319">
                  <c:v>26.862474169049943</c:v>
                </c:pt>
                <c:pt idx="11320">
                  <c:v>26.864866529192241</c:v>
                </c:pt>
                <c:pt idx="11321">
                  <c:v>26.867234366280691</c:v>
                </c:pt>
                <c:pt idx="11322">
                  <c:v>26.869621276855469</c:v>
                </c:pt>
                <c:pt idx="11323">
                  <c:v>26.871994563511439</c:v>
                </c:pt>
                <c:pt idx="11324">
                  <c:v>26.874370574951172</c:v>
                </c:pt>
                <c:pt idx="11325">
                  <c:v>26.876749311174663</c:v>
                </c:pt>
                <c:pt idx="11326">
                  <c:v>26.879138946533203</c:v>
                </c:pt>
                <c:pt idx="11327">
                  <c:v>26.881520407540457</c:v>
                </c:pt>
                <c:pt idx="11328">
                  <c:v>26.883893694196427</c:v>
                </c:pt>
                <c:pt idx="11329">
                  <c:v>26.886277879987443</c:v>
                </c:pt>
                <c:pt idx="11330">
                  <c:v>26.888667515345983</c:v>
                </c:pt>
                <c:pt idx="11331">
                  <c:v>26.891038077218191</c:v>
                </c:pt>
                <c:pt idx="11332">
                  <c:v>26.893424987792969</c:v>
                </c:pt>
                <c:pt idx="11333">
                  <c:v>26.895795549665177</c:v>
                </c:pt>
                <c:pt idx="11334">
                  <c:v>26.898190634591238</c:v>
                </c:pt>
                <c:pt idx="11335">
                  <c:v>26.90056664603097</c:v>
                </c:pt>
                <c:pt idx="11336">
                  <c:v>26.902948107038224</c:v>
                </c:pt>
                <c:pt idx="11337">
                  <c:v>26.905324118477957</c:v>
                </c:pt>
                <c:pt idx="11338">
                  <c:v>26.907716478620255</c:v>
                </c:pt>
                <c:pt idx="11339">
                  <c:v>26.91009521484375</c:v>
                </c:pt>
                <c:pt idx="11340">
                  <c:v>26.912473951067241</c:v>
                </c:pt>
                <c:pt idx="11341">
                  <c:v>26.914852687290736</c:v>
                </c:pt>
                <c:pt idx="11342">
                  <c:v>26.917253221784318</c:v>
                </c:pt>
                <c:pt idx="11343">
                  <c:v>26.919618334089005</c:v>
                </c:pt>
                <c:pt idx="11344">
                  <c:v>26.921999795096259</c:v>
                </c:pt>
                <c:pt idx="11345">
                  <c:v>26.924386705671036</c:v>
                </c:pt>
                <c:pt idx="11346">
                  <c:v>26.926762717110769</c:v>
                </c:pt>
                <c:pt idx="11347">
                  <c:v>26.92913600376674</c:v>
                </c:pt>
                <c:pt idx="11348">
                  <c:v>26.93150929042271</c:v>
                </c:pt>
                <c:pt idx="11349">
                  <c:v>26.933901650565009</c:v>
                </c:pt>
                <c:pt idx="11350">
                  <c:v>26.936285836356024</c:v>
                </c:pt>
                <c:pt idx="11351">
                  <c:v>26.938656398228236</c:v>
                </c:pt>
                <c:pt idx="11352">
                  <c:v>26.941046033586773</c:v>
                </c:pt>
                <c:pt idx="11353">
                  <c:v>26.943430219377788</c:v>
                </c:pt>
                <c:pt idx="11354">
                  <c:v>26.945808955601283</c:v>
                </c:pt>
                <c:pt idx="11355">
                  <c:v>26.948179517473491</c:v>
                </c:pt>
                <c:pt idx="11356">
                  <c:v>26.950566428048269</c:v>
                </c:pt>
                <c:pt idx="11357">
                  <c:v>26.952953338623047</c:v>
                </c:pt>
                <c:pt idx="11358">
                  <c:v>26.9553347996303</c:v>
                </c:pt>
                <c:pt idx="11359">
                  <c:v>26.957710811070033</c:v>
                </c:pt>
                <c:pt idx="11360">
                  <c:v>26.960094996861049</c:v>
                </c:pt>
                <c:pt idx="11361">
                  <c:v>26.96247373308454</c:v>
                </c:pt>
                <c:pt idx="11362">
                  <c:v>26.964849744524273</c:v>
                </c:pt>
                <c:pt idx="11363">
                  <c:v>26.967233930315288</c:v>
                </c:pt>
                <c:pt idx="11364">
                  <c:v>26.969618116106304</c:v>
                </c:pt>
                <c:pt idx="11365">
                  <c:v>26.971999577113561</c:v>
                </c:pt>
                <c:pt idx="11366">
                  <c:v>26.974383762904576</c:v>
                </c:pt>
                <c:pt idx="11367">
                  <c:v>26.976759774344305</c:v>
                </c:pt>
                <c:pt idx="11368">
                  <c:v>26.979141235351562</c:v>
                </c:pt>
                <c:pt idx="11369">
                  <c:v>26.981528145926337</c:v>
                </c:pt>
                <c:pt idx="11370">
                  <c:v>26.983898707798549</c:v>
                </c:pt>
                <c:pt idx="11371">
                  <c:v>26.98627744402204</c:v>
                </c:pt>
                <c:pt idx="11372">
                  <c:v>26.988669804164342</c:v>
                </c:pt>
                <c:pt idx="11373">
                  <c:v>26.991037641252788</c:v>
                </c:pt>
                <c:pt idx="11374">
                  <c:v>26.993424551827566</c:v>
                </c:pt>
                <c:pt idx="11375">
                  <c:v>26.995808737618582</c:v>
                </c:pt>
                <c:pt idx="11376">
                  <c:v>26.998190198625835</c:v>
                </c:pt>
                <c:pt idx="11377">
                  <c:v>27.00056893484933</c:v>
                </c:pt>
                <c:pt idx="11378">
                  <c:v>27.0029422215053</c:v>
                </c:pt>
                <c:pt idx="11379">
                  <c:v>27.005326407296316</c:v>
                </c:pt>
                <c:pt idx="11380">
                  <c:v>27.007718767438615</c:v>
                </c:pt>
                <c:pt idx="11381">
                  <c:v>27.010092054094585</c:v>
                </c:pt>
                <c:pt idx="11382">
                  <c:v>27.012468065534318</c:v>
                </c:pt>
                <c:pt idx="11383">
                  <c:v>27.014860425676616</c:v>
                </c:pt>
                <c:pt idx="11384">
                  <c:v>27.017230987548828</c:v>
                </c:pt>
                <c:pt idx="11385">
                  <c:v>27.019609723772319</c:v>
                </c:pt>
                <c:pt idx="11386">
                  <c:v>27.021991184779576</c:v>
                </c:pt>
                <c:pt idx="11387">
                  <c:v>27.024386269705634</c:v>
                </c:pt>
                <c:pt idx="11388">
                  <c:v>27.026767730712891</c:v>
                </c:pt>
                <c:pt idx="11389">
                  <c:v>27.029143742152623</c:v>
                </c:pt>
                <c:pt idx="11390">
                  <c:v>27.031525203159877</c:v>
                </c:pt>
                <c:pt idx="11391">
                  <c:v>27.033909388950892</c:v>
                </c:pt>
                <c:pt idx="11392">
                  <c:v>27.036288125174384</c:v>
                </c:pt>
                <c:pt idx="11393">
                  <c:v>27.038664136614116</c:v>
                </c:pt>
                <c:pt idx="11394">
                  <c:v>27.041045597621373</c:v>
                </c:pt>
                <c:pt idx="11395">
                  <c:v>27.043432508196148</c:v>
                </c:pt>
                <c:pt idx="11396">
                  <c:v>27.045800345284597</c:v>
                </c:pt>
                <c:pt idx="11397">
                  <c:v>27.048181806291851</c:v>
                </c:pt>
                <c:pt idx="11398">
                  <c:v>27.050565992082866</c:v>
                </c:pt>
                <c:pt idx="11399">
                  <c:v>27.052955627441406</c:v>
                </c:pt>
                <c:pt idx="11400">
                  <c:v>27.055323464529852</c:v>
                </c:pt>
                <c:pt idx="11401">
                  <c:v>27.057707650320868</c:v>
                </c:pt>
                <c:pt idx="11402">
                  <c:v>27.060091836111884</c:v>
                </c:pt>
                <c:pt idx="11403">
                  <c:v>27.062481471470424</c:v>
                </c:pt>
                <c:pt idx="11404">
                  <c:v>27.064846583775111</c:v>
                </c:pt>
                <c:pt idx="11405">
                  <c:v>27.067241668701172</c:v>
                </c:pt>
                <c:pt idx="11406">
                  <c:v>27.069620404924663</c:v>
                </c:pt>
                <c:pt idx="11407">
                  <c:v>27.07200186593192</c:v>
                </c:pt>
                <c:pt idx="11408">
                  <c:v>27.074364253452845</c:v>
                </c:pt>
                <c:pt idx="11409">
                  <c:v>27.076759338378906</c:v>
                </c:pt>
                <c:pt idx="11410">
                  <c:v>27.079143524169922</c:v>
                </c:pt>
                <c:pt idx="11411">
                  <c:v>27.081522260393413</c:v>
                </c:pt>
                <c:pt idx="11412">
                  <c:v>27.083898271833146</c:v>
                </c:pt>
                <c:pt idx="11413">
                  <c:v>27.086293356759207</c:v>
                </c:pt>
                <c:pt idx="11414">
                  <c:v>27.088666643415177</c:v>
                </c:pt>
                <c:pt idx="11415">
                  <c:v>27.091045379638672</c:v>
                </c:pt>
                <c:pt idx="11416">
                  <c:v>27.09341594151088</c:v>
                </c:pt>
                <c:pt idx="11417">
                  <c:v>27.095816476004462</c:v>
                </c:pt>
                <c:pt idx="11418">
                  <c:v>27.098195212227957</c:v>
                </c:pt>
                <c:pt idx="11419">
                  <c:v>27.100568498883927</c:v>
                </c:pt>
                <c:pt idx="11420">
                  <c:v>27.102941785539898</c:v>
                </c:pt>
                <c:pt idx="11421">
                  <c:v>27.105336870465958</c:v>
                </c:pt>
                <c:pt idx="11422">
                  <c:v>27.107704707554408</c:v>
                </c:pt>
                <c:pt idx="11423">
                  <c:v>27.110088893345424</c:v>
                </c:pt>
                <c:pt idx="11424">
                  <c:v>27.112467629568915</c:v>
                </c:pt>
                <c:pt idx="11425">
                  <c:v>27.114862714494976</c:v>
                </c:pt>
                <c:pt idx="11426">
                  <c:v>27.117233276367188</c:v>
                </c:pt>
                <c:pt idx="11427">
                  <c:v>27.119612012590679</c:v>
                </c:pt>
                <c:pt idx="11428">
                  <c:v>27.121990748814174</c:v>
                </c:pt>
                <c:pt idx="11429">
                  <c:v>27.12438038417271</c:v>
                </c:pt>
                <c:pt idx="11430">
                  <c:v>27.126761845179967</c:v>
                </c:pt>
                <c:pt idx="11431">
                  <c:v>27.129129682268413</c:v>
                </c:pt>
                <c:pt idx="11432">
                  <c:v>27.131522042410712</c:v>
                </c:pt>
                <c:pt idx="11433">
                  <c:v>27.133906228201727</c:v>
                </c:pt>
                <c:pt idx="11434">
                  <c:v>27.136276790073939</c:v>
                </c:pt>
                <c:pt idx="11435">
                  <c:v>27.138671875</c:v>
                </c:pt>
                <c:pt idx="11436">
                  <c:v>27.141050611223491</c:v>
                </c:pt>
                <c:pt idx="11437">
                  <c:v>27.143437521798269</c:v>
                </c:pt>
                <c:pt idx="11438">
                  <c:v>27.145802634102957</c:v>
                </c:pt>
                <c:pt idx="11439">
                  <c:v>27.148189544677734</c:v>
                </c:pt>
                <c:pt idx="11440">
                  <c:v>27.150571005684988</c:v>
                </c:pt>
                <c:pt idx="11441">
                  <c:v>27.152960641043524</c:v>
                </c:pt>
                <c:pt idx="11442">
                  <c:v>27.155328478131974</c:v>
                </c:pt>
                <c:pt idx="11443">
                  <c:v>27.157718113490514</c:v>
                </c:pt>
                <c:pt idx="11444">
                  <c:v>27.160088675362722</c:v>
                </c:pt>
                <c:pt idx="11445">
                  <c:v>27.162464686802455</c:v>
                </c:pt>
                <c:pt idx="11446">
                  <c:v>27.164843423025946</c:v>
                </c:pt>
                <c:pt idx="11447">
                  <c:v>27.167235783168248</c:v>
                </c:pt>
                <c:pt idx="11448">
                  <c:v>27.169617244175502</c:v>
                </c:pt>
                <c:pt idx="11449">
                  <c:v>27.171993255615234</c:v>
                </c:pt>
                <c:pt idx="11450">
                  <c:v>27.174374716622488</c:v>
                </c:pt>
                <c:pt idx="11451">
                  <c:v>27.176764351981024</c:v>
                </c:pt>
                <c:pt idx="11452">
                  <c:v>27.179137638636998</c:v>
                </c:pt>
                <c:pt idx="11453">
                  <c:v>27.181524549211773</c:v>
                </c:pt>
                <c:pt idx="11454">
                  <c:v>27.183895111083984</c:v>
                </c:pt>
                <c:pt idx="11455">
                  <c:v>27.186287471226283</c:v>
                </c:pt>
                <c:pt idx="11456">
                  <c:v>27.188666207449774</c:v>
                </c:pt>
                <c:pt idx="11457">
                  <c:v>27.191044943673269</c:v>
                </c:pt>
                <c:pt idx="11458">
                  <c:v>27.193420955113002</c:v>
                </c:pt>
                <c:pt idx="11459">
                  <c:v>27.195810590471538</c:v>
                </c:pt>
                <c:pt idx="11460">
                  <c:v>27.198189326695033</c:v>
                </c:pt>
                <c:pt idx="11461">
                  <c:v>27.200568062918524</c:v>
                </c:pt>
                <c:pt idx="11462">
                  <c:v>27.202949523925781</c:v>
                </c:pt>
                <c:pt idx="11463">
                  <c:v>27.205347333635601</c:v>
                </c:pt>
                <c:pt idx="11464">
                  <c:v>27.207712445940288</c:v>
                </c:pt>
                <c:pt idx="11465">
                  <c:v>27.210091182163783</c:v>
                </c:pt>
                <c:pt idx="11466">
                  <c:v>27.212483542306082</c:v>
                </c:pt>
                <c:pt idx="11467">
                  <c:v>27.214856828962052</c:v>
                </c:pt>
                <c:pt idx="11468">
                  <c:v>27.217230115618023</c:v>
                </c:pt>
                <c:pt idx="11469">
                  <c:v>27.219603402273993</c:v>
                </c:pt>
                <c:pt idx="11470">
                  <c:v>27.221995762416295</c:v>
                </c:pt>
                <c:pt idx="11471">
                  <c:v>27.224379948207311</c:v>
                </c:pt>
                <c:pt idx="11472">
                  <c:v>27.226753234863281</c:v>
                </c:pt>
                <c:pt idx="11473">
                  <c:v>27.229142870221818</c:v>
                </c:pt>
                <c:pt idx="11474">
                  <c:v>27.231524331229071</c:v>
                </c:pt>
                <c:pt idx="11475">
                  <c:v>27.233900342668804</c:v>
                </c:pt>
                <c:pt idx="11476">
                  <c:v>27.236270904541016</c:v>
                </c:pt>
                <c:pt idx="11477">
                  <c:v>27.238660539899552</c:v>
                </c:pt>
                <c:pt idx="11478">
                  <c:v>27.24104745047433</c:v>
                </c:pt>
                <c:pt idx="11479">
                  <c:v>27.243428911481583</c:v>
                </c:pt>
                <c:pt idx="11480">
                  <c:v>27.245804922921316</c:v>
                </c:pt>
                <c:pt idx="11481">
                  <c:v>27.248189108712332</c:v>
                </c:pt>
                <c:pt idx="11482">
                  <c:v>27.250567844935826</c:v>
                </c:pt>
                <c:pt idx="11483">
                  <c:v>27.252946581159318</c:v>
                </c:pt>
                <c:pt idx="11484">
                  <c:v>27.255330766950333</c:v>
                </c:pt>
                <c:pt idx="11485">
                  <c:v>27.257714952741349</c:v>
                </c:pt>
                <c:pt idx="11486">
                  <c:v>27.260099138532365</c:v>
                </c:pt>
                <c:pt idx="11487">
                  <c:v>27.262480599539618</c:v>
                </c:pt>
                <c:pt idx="11488">
                  <c:v>27.264856610979351</c:v>
                </c:pt>
                <c:pt idx="11489">
                  <c:v>27.267238071986608</c:v>
                </c:pt>
                <c:pt idx="11490">
                  <c:v>27.269627707345144</c:v>
                </c:pt>
                <c:pt idx="11491">
                  <c:v>27.271992819649832</c:v>
                </c:pt>
                <c:pt idx="11492">
                  <c:v>27.274377005440847</c:v>
                </c:pt>
                <c:pt idx="11493">
                  <c:v>27.276766640799384</c:v>
                </c:pt>
                <c:pt idx="11494">
                  <c:v>27.279131753104071</c:v>
                </c:pt>
                <c:pt idx="11495">
                  <c:v>27.281515938895087</c:v>
                </c:pt>
                <c:pt idx="11496">
                  <c:v>27.283902849469865</c:v>
                </c:pt>
                <c:pt idx="11497">
                  <c:v>27.28628703526088</c:v>
                </c:pt>
                <c:pt idx="11498">
                  <c:v>27.288660321916851</c:v>
                </c:pt>
                <c:pt idx="11499">
                  <c:v>27.291039058140345</c:v>
                </c:pt>
                <c:pt idx="11500">
                  <c:v>27.293420519147599</c:v>
                </c:pt>
                <c:pt idx="11501">
                  <c:v>27.29581560407366</c:v>
                </c:pt>
                <c:pt idx="11502">
                  <c:v>27.29818889072963</c:v>
                </c:pt>
                <c:pt idx="11503">
                  <c:v>27.300564902169363</c:v>
                </c:pt>
                <c:pt idx="11504">
                  <c:v>27.302957262311661</c:v>
                </c:pt>
                <c:pt idx="11505">
                  <c:v>27.305327824183873</c:v>
                </c:pt>
                <c:pt idx="11506">
                  <c:v>27.307709285191127</c:v>
                </c:pt>
                <c:pt idx="11507">
                  <c:v>27.310088021414618</c:v>
                </c:pt>
                <c:pt idx="11508">
                  <c:v>27.31248038155692</c:v>
                </c:pt>
                <c:pt idx="11509">
                  <c:v>27.314861842564174</c:v>
                </c:pt>
                <c:pt idx="11510">
                  <c:v>27.317237854003906</c:v>
                </c:pt>
                <c:pt idx="11511">
                  <c:v>27.31961931501116</c:v>
                </c:pt>
                <c:pt idx="11512">
                  <c:v>27.322003500802175</c:v>
                </c:pt>
                <c:pt idx="11513">
                  <c:v>27.32438223702567</c:v>
                </c:pt>
                <c:pt idx="11514">
                  <c:v>27.326758248465399</c:v>
                </c:pt>
                <c:pt idx="11515">
                  <c:v>27.329139709472656</c:v>
                </c:pt>
                <c:pt idx="11516">
                  <c:v>27.331529344831193</c:v>
                </c:pt>
                <c:pt idx="11517">
                  <c:v>27.333897181919642</c:v>
                </c:pt>
                <c:pt idx="11518">
                  <c:v>27.336275918143134</c:v>
                </c:pt>
                <c:pt idx="11519">
                  <c:v>27.338662828717911</c:v>
                </c:pt>
                <c:pt idx="11520">
                  <c:v>27.341052464076451</c:v>
                </c:pt>
                <c:pt idx="11521">
                  <c:v>27.343417576381139</c:v>
                </c:pt>
                <c:pt idx="11522">
                  <c:v>27.345804486955913</c:v>
                </c:pt>
                <c:pt idx="11523">
                  <c:v>27.34818594796317</c:v>
                </c:pt>
                <c:pt idx="11524">
                  <c:v>27.350570133754186</c:v>
                </c:pt>
                <c:pt idx="11525">
                  <c:v>27.352940695626394</c:v>
                </c:pt>
                <c:pt idx="11526">
                  <c:v>27.355333055768693</c:v>
                </c:pt>
                <c:pt idx="11527">
                  <c:v>27.357717241559708</c:v>
                </c:pt>
                <c:pt idx="11528">
                  <c:v>27.360095977783203</c:v>
                </c:pt>
                <c:pt idx="11529">
                  <c:v>27.362458365304128</c:v>
                </c:pt>
                <c:pt idx="11530">
                  <c:v>27.364856175013951</c:v>
                </c:pt>
                <c:pt idx="11531">
                  <c:v>27.367237636021205</c:v>
                </c:pt>
                <c:pt idx="11532">
                  <c:v>27.369619097028458</c:v>
                </c:pt>
                <c:pt idx="11533">
                  <c:v>27.371992383684429</c:v>
                </c:pt>
                <c:pt idx="11534">
                  <c:v>27.37438746861049</c:v>
                </c:pt>
                <c:pt idx="11535">
                  <c:v>27.37676075526646</c:v>
                </c:pt>
                <c:pt idx="11536">
                  <c:v>27.379139491489955</c:v>
                </c:pt>
                <c:pt idx="11537">
                  <c:v>27.381512778145925</c:v>
                </c:pt>
                <c:pt idx="11538">
                  <c:v>27.383910587855748</c:v>
                </c:pt>
                <c:pt idx="11539">
                  <c:v>27.38628932407924</c:v>
                </c:pt>
                <c:pt idx="11540">
                  <c:v>27.38866261073521</c:v>
                </c:pt>
                <c:pt idx="11541">
                  <c:v>27.39103589739118</c:v>
                </c:pt>
                <c:pt idx="11542">
                  <c:v>27.393428257533483</c:v>
                </c:pt>
                <c:pt idx="11543">
                  <c:v>27.395798819405691</c:v>
                </c:pt>
                <c:pt idx="11544">
                  <c:v>27.398185729980469</c:v>
                </c:pt>
                <c:pt idx="11545">
                  <c:v>27.400561741420201</c:v>
                </c:pt>
                <c:pt idx="11546">
                  <c:v>27.402956826346259</c:v>
                </c:pt>
                <c:pt idx="11547">
                  <c:v>27.405330113002233</c:v>
                </c:pt>
                <c:pt idx="11548">
                  <c:v>27.407708849225724</c:v>
                </c:pt>
                <c:pt idx="11549">
                  <c:v>27.410087585449219</c:v>
                </c:pt>
                <c:pt idx="11550">
                  <c:v>27.412479945591517</c:v>
                </c:pt>
                <c:pt idx="11551">
                  <c:v>27.414858681815009</c:v>
                </c:pt>
                <c:pt idx="11552">
                  <c:v>27.41722924368722</c:v>
                </c:pt>
                <c:pt idx="11553">
                  <c:v>27.419616154261998</c:v>
                </c:pt>
                <c:pt idx="11554">
                  <c:v>27.422003064836773</c:v>
                </c:pt>
                <c:pt idx="11555">
                  <c:v>27.424373626708984</c:v>
                </c:pt>
                <c:pt idx="11556">
                  <c:v>27.426765986851283</c:v>
                </c:pt>
                <c:pt idx="11557">
                  <c:v>27.429147447858536</c:v>
                </c:pt>
                <c:pt idx="11558">
                  <c:v>27.431531633649552</c:v>
                </c:pt>
                <c:pt idx="11559">
                  <c:v>27.43389674595424</c:v>
                </c:pt>
                <c:pt idx="11560">
                  <c:v>27.436283656529017</c:v>
                </c:pt>
                <c:pt idx="11561">
                  <c:v>27.438667842320033</c:v>
                </c:pt>
                <c:pt idx="11562">
                  <c:v>27.441054752894811</c:v>
                </c:pt>
                <c:pt idx="11563">
                  <c:v>27.443422589983257</c:v>
                </c:pt>
                <c:pt idx="11564">
                  <c:v>27.445814950125555</c:v>
                </c:pt>
                <c:pt idx="11565">
                  <c:v>27.44818823678153</c:v>
                </c:pt>
                <c:pt idx="11566">
                  <c:v>27.4505615234375</c:v>
                </c:pt>
                <c:pt idx="11567">
                  <c:v>27.452940259660991</c:v>
                </c:pt>
                <c:pt idx="11568">
                  <c:v>27.45533261980329</c:v>
                </c:pt>
                <c:pt idx="11569">
                  <c:v>27.457711356026785</c:v>
                </c:pt>
                <c:pt idx="11570">
                  <c:v>27.460087367466517</c:v>
                </c:pt>
                <c:pt idx="11571">
                  <c:v>27.462468828473771</c:v>
                </c:pt>
                <c:pt idx="11572">
                  <c:v>27.464858463832311</c:v>
                </c:pt>
                <c:pt idx="11573">
                  <c:v>27.467229025704519</c:v>
                </c:pt>
                <c:pt idx="11574">
                  <c:v>27.469615936279297</c:v>
                </c:pt>
                <c:pt idx="11575">
                  <c:v>27.471986498151505</c:v>
                </c:pt>
                <c:pt idx="11576">
                  <c:v>27.474381583077566</c:v>
                </c:pt>
                <c:pt idx="11577">
                  <c:v>27.476760319301061</c:v>
                </c:pt>
                <c:pt idx="11578">
                  <c:v>27.47913633074079</c:v>
                </c:pt>
                <c:pt idx="11579">
                  <c:v>27.481515066964285</c:v>
                </c:pt>
                <c:pt idx="11580">
                  <c:v>27.483907427106583</c:v>
                </c:pt>
                <c:pt idx="11581">
                  <c:v>27.486283438546316</c:v>
                </c:pt>
                <c:pt idx="11582">
                  <c:v>27.488664899553569</c:v>
                </c:pt>
                <c:pt idx="11583">
                  <c:v>27.491043635777064</c:v>
                </c:pt>
                <c:pt idx="11584">
                  <c:v>27.493446895054408</c:v>
                </c:pt>
                <c:pt idx="11585">
                  <c:v>27.495806557791571</c:v>
                </c:pt>
                <c:pt idx="11586">
                  <c:v>27.498185294015066</c:v>
                </c:pt>
                <c:pt idx="11587">
                  <c:v>27.500577654157365</c:v>
                </c:pt>
                <c:pt idx="11588">
                  <c:v>27.502953665597097</c:v>
                </c:pt>
                <c:pt idx="11589">
                  <c:v>27.505324227469305</c:v>
                </c:pt>
                <c:pt idx="11590">
                  <c:v>27.50769751412528</c:v>
                </c:pt>
                <c:pt idx="11591">
                  <c:v>27.510089874267578</c:v>
                </c:pt>
                <c:pt idx="11592">
                  <c:v>27.512476784842352</c:v>
                </c:pt>
                <c:pt idx="11593">
                  <c:v>27.514847346714564</c:v>
                </c:pt>
                <c:pt idx="11594">
                  <c:v>27.517239706856863</c:v>
                </c:pt>
                <c:pt idx="11595">
                  <c:v>27.519618443080358</c:v>
                </c:pt>
                <c:pt idx="11596">
                  <c:v>27.521999904087611</c:v>
                </c:pt>
                <c:pt idx="11597">
                  <c:v>27.524367741176061</c:v>
                </c:pt>
                <c:pt idx="11598">
                  <c:v>27.526760101318359</c:v>
                </c:pt>
                <c:pt idx="11599">
                  <c:v>27.529144287109375</c:v>
                </c:pt>
                <c:pt idx="11600">
                  <c:v>27.531525748116628</c:v>
                </c:pt>
                <c:pt idx="11601">
                  <c:v>27.533899034772599</c:v>
                </c:pt>
                <c:pt idx="11602">
                  <c:v>27.536285945347377</c:v>
                </c:pt>
                <c:pt idx="11603">
                  <c:v>27.538664681570868</c:v>
                </c:pt>
                <c:pt idx="11604">
                  <c:v>27.541040693010601</c:v>
                </c:pt>
                <c:pt idx="11605">
                  <c:v>27.543422154017858</c:v>
                </c:pt>
                <c:pt idx="11606">
                  <c:v>27.545811789376394</c:v>
                </c:pt>
                <c:pt idx="11607">
                  <c:v>27.548193250383648</c:v>
                </c:pt>
                <c:pt idx="11608">
                  <c:v>27.550571986607142</c:v>
                </c:pt>
                <c:pt idx="11609">
                  <c:v>27.552953447614396</c:v>
                </c:pt>
                <c:pt idx="11610">
                  <c:v>27.555334908621649</c:v>
                </c:pt>
                <c:pt idx="11611">
                  <c:v>27.557719094412665</c:v>
                </c:pt>
                <c:pt idx="11612">
                  <c:v>27.560089656284877</c:v>
                </c:pt>
                <c:pt idx="11613">
                  <c:v>27.562473842075892</c:v>
                </c:pt>
                <c:pt idx="11614">
                  <c:v>27.564863477434429</c:v>
                </c:pt>
                <c:pt idx="11615">
                  <c:v>27.567228589739116</c:v>
                </c:pt>
                <c:pt idx="11616">
                  <c:v>27.569612775530132</c:v>
                </c:pt>
                <c:pt idx="11617">
                  <c:v>27.572002410888672</c:v>
                </c:pt>
                <c:pt idx="11618">
                  <c:v>27.574383871895925</c:v>
                </c:pt>
                <c:pt idx="11619">
                  <c:v>27.576757158551896</c:v>
                </c:pt>
                <c:pt idx="11620">
                  <c:v>27.579135894775391</c:v>
                </c:pt>
                <c:pt idx="11621">
                  <c:v>27.581514630998882</c:v>
                </c:pt>
                <c:pt idx="11622">
                  <c:v>27.583909715924943</c:v>
                </c:pt>
                <c:pt idx="11623">
                  <c:v>27.586280277797155</c:v>
                </c:pt>
                <c:pt idx="11624">
                  <c:v>27.588659014020646</c:v>
                </c:pt>
                <c:pt idx="11625">
                  <c:v>27.591051374162944</c:v>
                </c:pt>
                <c:pt idx="11626">
                  <c:v>27.593424660818915</c:v>
                </c:pt>
                <c:pt idx="11627">
                  <c:v>27.59580339704241</c:v>
                </c:pt>
                <c:pt idx="11628">
                  <c:v>27.598182133265905</c:v>
                </c:pt>
                <c:pt idx="11629">
                  <c:v>27.600577218191962</c:v>
                </c:pt>
                <c:pt idx="11630">
                  <c:v>27.602955954415457</c:v>
                </c:pt>
                <c:pt idx="11631">
                  <c:v>27.605331965855189</c:v>
                </c:pt>
                <c:pt idx="11632">
                  <c:v>27.607716151646205</c:v>
                </c:pt>
                <c:pt idx="11633">
                  <c:v>27.610094887869696</c:v>
                </c:pt>
                <c:pt idx="11634">
                  <c:v>27.612476348876953</c:v>
                </c:pt>
                <c:pt idx="11635">
                  <c:v>27.614849635532924</c:v>
                </c:pt>
                <c:pt idx="11636">
                  <c:v>27.617233821323939</c:v>
                </c:pt>
                <c:pt idx="11637">
                  <c:v>27.619620731898717</c:v>
                </c:pt>
                <c:pt idx="11638">
                  <c:v>27.621991293770925</c:v>
                </c:pt>
                <c:pt idx="11639">
                  <c:v>27.62437002999442</c:v>
                </c:pt>
                <c:pt idx="11640">
                  <c:v>27.626756940569194</c:v>
                </c:pt>
                <c:pt idx="11641">
                  <c:v>27.629143851143972</c:v>
                </c:pt>
                <c:pt idx="11642">
                  <c:v>27.631511688232422</c:v>
                </c:pt>
                <c:pt idx="11643">
                  <c:v>27.633898598807196</c:v>
                </c:pt>
                <c:pt idx="11644">
                  <c:v>27.636282784598212</c:v>
                </c:pt>
                <c:pt idx="11645">
                  <c:v>27.638666970389227</c:v>
                </c:pt>
                <c:pt idx="11646">
                  <c:v>27.641034807477677</c:v>
                </c:pt>
                <c:pt idx="11647">
                  <c:v>27.6434326171875</c:v>
                </c:pt>
                <c:pt idx="11648">
                  <c:v>27.645814078194753</c:v>
                </c:pt>
                <c:pt idx="11649">
                  <c:v>27.648192814418248</c:v>
                </c:pt>
                <c:pt idx="11650">
                  <c:v>27.650555201939174</c:v>
                </c:pt>
                <c:pt idx="11651">
                  <c:v>27.652950286865234</c:v>
                </c:pt>
                <c:pt idx="11652">
                  <c:v>27.65533447265625</c:v>
                </c:pt>
                <c:pt idx="11653">
                  <c:v>27.657713208879741</c:v>
                </c:pt>
                <c:pt idx="11654">
                  <c:v>27.660089220319474</c:v>
                </c:pt>
                <c:pt idx="11655">
                  <c:v>27.662481580461773</c:v>
                </c:pt>
                <c:pt idx="11656">
                  <c:v>27.664854867117743</c:v>
                </c:pt>
                <c:pt idx="11657">
                  <c:v>27.667233603341238</c:v>
                </c:pt>
                <c:pt idx="11658">
                  <c:v>27.66960961478097</c:v>
                </c:pt>
                <c:pt idx="11659">
                  <c:v>27.67200742449079</c:v>
                </c:pt>
                <c:pt idx="11660">
                  <c:v>27.674386160714285</c:v>
                </c:pt>
                <c:pt idx="11661">
                  <c:v>27.676759447370255</c:v>
                </c:pt>
                <c:pt idx="11662">
                  <c:v>27.679130009242467</c:v>
                </c:pt>
                <c:pt idx="11663">
                  <c:v>27.681527818952286</c:v>
                </c:pt>
                <c:pt idx="11664">
                  <c:v>27.683895656040736</c:v>
                </c:pt>
                <c:pt idx="11665">
                  <c:v>27.686282566615514</c:v>
                </c:pt>
                <c:pt idx="11666">
                  <c:v>27.688658578055243</c:v>
                </c:pt>
                <c:pt idx="11667">
                  <c:v>27.691053662981304</c:v>
                </c:pt>
                <c:pt idx="11668">
                  <c:v>27.693424224853516</c:v>
                </c:pt>
                <c:pt idx="11669">
                  <c:v>27.695802961077007</c:v>
                </c:pt>
                <c:pt idx="11670">
                  <c:v>27.698184422084264</c:v>
                </c:pt>
                <c:pt idx="11671">
                  <c:v>27.7005740574428</c:v>
                </c:pt>
                <c:pt idx="11672">
                  <c:v>27.702952793666295</c:v>
                </c:pt>
                <c:pt idx="11673">
                  <c:v>27.705323355538503</c:v>
                </c:pt>
                <c:pt idx="11674">
                  <c:v>27.70771299089704</c:v>
                </c:pt>
                <c:pt idx="11675">
                  <c:v>27.710097176688055</c:v>
                </c:pt>
                <c:pt idx="11676">
                  <c:v>27.712467738560267</c:v>
                </c:pt>
                <c:pt idx="11677">
                  <c:v>27.714860098702566</c:v>
                </c:pt>
                <c:pt idx="11678">
                  <c:v>27.717244284493582</c:v>
                </c:pt>
                <c:pt idx="11679">
                  <c:v>27.719628470284597</c:v>
                </c:pt>
                <c:pt idx="11680">
                  <c:v>27.721993582589285</c:v>
                </c:pt>
                <c:pt idx="11681">
                  <c:v>27.7243777683803</c:v>
                </c:pt>
                <c:pt idx="11682">
                  <c:v>27.726761954171316</c:v>
                </c:pt>
                <c:pt idx="11683">
                  <c:v>27.729151589529852</c:v>
                </c:pt>
                <c:pt idx="11684">
                  <c:v>27.73151670183454</c:v>
                </c:pt>
                <c:pt idx="11685">
                  <c:v>27.733909061976842</c:v>
                </c:pt>
                <c:pt idx="11686">
                  <c:v>27.73627962384905</c:v>
                </c:pt>
                <c:pt idx="11687">
                  <c:v>27.738655635288783</c:v>
                </c:pt>
                <c:pt idx="11688">
                  <c:v>27.741031646728516</c:v>
                </c:pt>
                <c:pt idx="11689">
                  <c:v>27.743424006870814</c:v>
                </c:pt>
                <c:pt idx="11690">
                  <c:v>27.745805467878068</c:v>
                </c:pt>
                <c:pt idx="11691">
                  <c:v>27.748184204101562</c:v>
                </c:pt>
                <c:pt idx="11692">
                  <c:v>27.750565665108816</c:v>
                </c:pt>
                <c:pt idx="11693">
                  <c:v>27.752955300467352</c:v>
                </c:pt>
                <c:pt idx="11694">
                  <c:v>27.755325862339564</c:v>
                </c:pt>
                <c:pt idx="11695">
                  <c:v>27.757712772914342</c:v>
                </c:pt>
                <c:pt idx="11696">
                  <c:v>27.76008333478655</c:v>
                </c:pt>
                <c:pt idx="11697">
                  <c:v>27.762478419712611</c:v>
                </c:pt>
                <c:pt idx="11698">
                  <c:v>27.764857155936102</c:v>
                </c:pt>
                <c:pt idx="11699">
                  <c:v>27.767233167375835</c:v>
                </c:pt>
                <c:pt idx="11700">
                  <c:v>27.76961190359933</c:v>
                </c:pt>
                <c:pt idx="11701">
                  <c:v>27.772001538957866</c:v>
                </c:pt>
                <c:pt idx="11702">
                  <c:v>27.774377550397599</c:v>
                </c:pt>
                <c:pt idx="11703">
                  <c:v>27.776759011404852</c:v>
                </c:pt>
                <c:pt idx="11704">
                  <c:v>27.779137747628347</c:v>
                </c:pt>
                <c:pt idx="11705">
                  <c:v>27.781541006905691</c:v>
                </c:pt>
                <c:pt idx="11706">
                  <c:v>27.783903394426616</c:v>
                </c:pt>
                <c:pt idx="11707">
                  <c:v>27.786282130650111</c:v>
                </c:pt>
                <c:pt idx="11708">
                  <c:v>27.788671766008648</c:v>
                </c:pt>
                <c:pt idx="11709">
                  <c:v>27.791050502232142</c:v>
                </c:pt>
                <c:pt idx="11710">
                  <c:v>27.793418339320592</c:v>
                </c:pt>
                <c:pt idx="11711">
                  <c:v>27.795797075544083</c:v>
                </c:pt>
                <c:pt idx="11712">
                  <c:v>27.798186710902623</c:v>
                </c:pt>
                <c:pt idx="11713">
                  <c:v>27.800570896693639</c:v>
                </c:pt>
                <c:pt idx="11714">
                  <c:v>27.802944183349609</c:v>
                </c:pt>
                <c:pt idx="11715">
                  <c:v>27.805336543491908</c:v>
                </c:pt>
                <c:pt idx="11716">
                  <c:v>27.807712554931641</c:v>
                </c:pt>
                <c:pt idx="11717">
                  <c:v>27.810094015938894</c:v>
                </c:pt>
                <c:pt idx="11718">
                  <c:v>27.812464577811102</c:v>
                </c:pt>
                <c:pt idx="11719">
                  <c:v>27.814854213169642</c:v>
                </c:pt>
                <c:pt idx="11720">
                  <c:v>27.817238398960658</c:v>
                </c:pt>
                <c:pt idx="11721">
                  <c:v>27.819619859967911</c:v>
                </c:pt>
                <c:pt idx="11722">
                  <c:v>27.821993146623882</c:v>
                </c:pt>
                <c:pt idx="11723">
                  <c:v>27.824382781982422</c:v>
                </c:pt>
                <c:pt idx="11724">
                  <c:v>27.826761518205913</c:v>
                </c:pt>
                <c:pt idx="11725">
                  <c:v>27.829134804861884</c:v>
                </c:pt>
                <c:pt idx="11726">
                  <c:v>27.831521715436661</c:v>
                </c:pt>
                <c:pt idx="11727">
                  <c:v>27.833908626011439</c:v>
                </c:pt>
                <c:pt idx="11728">
                  <c:v>27.836290087018693</c:v>
                </c:pt>
                <c:pt idx="11729">
                  <c:v>27.838668823242188</c:v>
                </c:pt>
                <c:pt idx="11730">
                  <c:v>27.841047559465679</c:v>
                </c:pt>
                <c:pt idx="11731">
                  <c:v>27.843429020472936</c:v>
                </c:pt>
                <c:pt idx="11732">
                  <c:v>27.845813206263951</c:v>
                </c:pt>
                <c:pt idx="11733">
                  <c:v>27.84818376813616</c:v>
                </c:pt>
                <c:pt idx="11734">
                  <c:v>27.850565229143413</c:v>
                </c:pt>
                <c:pt idx="11735">
                  <c:v>27.852954864501953</c:v>
                </c:pt>
                <c:pt idx="11736">
                  <c:v>27.855319976806641</c:v>
                </c:pt>
                <c:pt idx="11737">
                  <c:v>27.857706887381415</c:v>
                </c:pt>
                <c:pt idx="11738">
                  <c:v>27.860093797956193</c:v>
                </c:pt>
                <c:pt idx="11739">
                  <c:v>27.862477983747208</c:v>
                </c:pt>
                <c:pt idx="11740">
                  <c:v>27.864851270403179</c:v>
                </c:pt>
                <c:pt idx="11741">
                  <c:v>27.867230006626674</c:v>
                </c:pt>
                <c:pt idx="11742">
                  <c:v>27.869611467633927</c:v>
                </c:pt>
                <c:pt idx="11743">
                  <c:v>27.872006552559988</c:v>
                </c:pt>
                <c:pt idx="11744">
                  <c:v>27.874377114432196</c:v>
                </c:pt>
                <c:pt idx="11745">
                  <c:v>27.876755850655691</c:v>
                </c:pt>
                <c:pt idx="11746">
                  <c:v>27.879145486014227</c:v>
                </c:pt>
                <c:pt idx="11747">
                  <c:v>27.881518772670201</c:v>
                </c:pt>
                <c:pt idx="11748">
                  <c:v>27.88389478410993</c:v>
                </c:pt>
                <c:pt idx="11749">
                  <c:v>27.886278969900946</c:v>
                </c:pt>
                <c:pt idx="11750">
                  <c:v>27.888671330043248</c:v>
                </c:pt>
                <c:pt idx="11751">
                  <c:v>27.89105006626674</c:v>
                </c:pt>
                <c:pt idx="11752">
                  <c:v>27.893426077706472</c:v>
                </c:pt>
                <c:pt idx="11753">
                  <c:v>27.895810263497488</c:v>
                </c:pt>
                <c:pt idx="11754">
                  <c:v>27.898191724504741</c:v>
                </c:pt>
                <c:pt idx="11755">
                  <c:v>27.900570460728236</c:v>
                </c:pt>
                <c:pt idx="11756">
                  <c:v>27.902946472167969</c:v>
                </c:pt>
                <c:pt idx="11757">
                  <c:v>27.905333382742743</c:v>
                </c:pt>
                <c:pt idx="11758">
                  <c:v>27.907720293317521</c:v>
                </c:pt>
                <c:pt idx="11759">
                  <c:v>27.91008813040597</c:v>
                </c:pt>
                <c:pt idx="11760">
                  <c:v>27.912466866629462</c:v>
                </c:pt>
                <c:pt idx="11761">
                  <c:v>27.91485377720424</c:v>
                </c:pt>
                <c:pt idx="11762">
                  <c:v>27.917240687779017</c:v>
                </c:pt>
                <c:pt idx="11763">
                  <c:v>27.919608524867467</c:v>
                </c:pt>
                <c:pt idx="11764">
                  <c:v>27.921995435442241</c:v>
                </c:pt>
                <c:pt idx="11765">
                  <c:v>27.924379621233257</c:v>
                </c:pt>
                <c:pt idx="11766">
                  <c:v>27.926758357456752</c:v>
                </c:pt>
                <c:pt idx="11767">
                  <c:v>27.929131644112722</c:v>
                </c:pt>
                <c:pt idx="11768">
                  <c:v>27.931526729038783</c:v>
                </c:pt>
                <c:pt idx="11769">
                  <c:v>27.933908190046036</c:v>
                </c:pt>
                <c:pt idx="11770">
                  <c:v>27.936286926269531</c:v>
                </c:pt>
                <c:pt idx="11771">
                  <c:v>27.938652038574219</c:v>
                </c:pt>
                <c:pt idx="11772">
                  <c:v>27.94104712350028</c:v>
                </c:pt>
                <c:pt idx="11773">
                  <c:v>27.943431309291295</c:v>
                </c:pt>
                <c:pt idx="11774">
                  <c:v>27.945807320731024</c:v>
                </c:pt>
                <c:pt idx="11775">
                  <c:v>27.948186056954519</c:v>
                </c:pt>
                <c:pt idx="11776">
                  <c:v>27.950578417096818</c:v>
                </c:pt>
                <c:pt idx="11777">
                  <c:v>27.95295442853655</c:v>
                </c:pt>
                <c:pt idx="11778">
                  <c:v>27.955330439976283</c:v>
                </c:pt>
                <c:pt idx="11779">
                  <c:v>27.957703726632253</c:v>
                </c:pt>
                <c:pt idx="11780">
                  <c:v>27.960104261125835</c:v>
                </c:pt>
                <c:pt idx="11781">
                  <c:v>27.962480272565568</c:v>
                </c:pt>
                <c:pt idx="11782">
                  <c:v>27.9648562840053</c:v>
                </c:pt>
                <c:pt idx="11783">
                  <c:v>27.967226845877509</c:v>
                </c:pt>
                <c:pt idx="11784">
                  <c:v>27.969619206019811</c:v>
                </c:pt>
                <c:pt idx="11785">
                  <c:v>27.971989767892019</c:v>
                </c:pt>
                <c:pt idx="11786">
                  <c:v>27.974373953683035</c:v>
                </c:pt>
                <c:pt idx="11787">
                  <c:v>27.976755414690288</c:v>
                </c:pt>
                <c:pt idx="11788">
                  <c:v>27.979147774832587</c:v>
                </c:pt>
                <c:pt idx="11789">
                  <c:v>27.981518336704799</c:v>
                </c:pt>
                <c:pt idx="11790">
                  <c:v>27.98389707292829</c:v>
                </c:pt>
                <c:pt idx="11791">
                  <c:v>27.986281258719305</c:v>
                </c:pt>
                <c:pt idx="11792">
                  <c:v>27.988670894077845</c:v>
                </c:pt>
                <c:pt idx="11793">
                  <c:v>27.991046905517578</c:v>
                </c:pt>
                <c:pt idx="11794">
                  <c:v>27.993420192173549</c:v>
                </c:pt>
                <c:pt idx="11795">
                  <c:v>27.995807102748326</c:v>
                </c:pt>
                <c:pt idx="11796">
                  <c:v>27.998194013323101</c:v>
                </c:pt>
                <c:pt idx="11797">
                  <c:v>28.000564575195312</c:v>
                </c:pt>
                <c:pt idx="11798">
                  <c:v>28.002956935337611</c:v>
                </c:pt>
                <c:pt idx="11799">
                  <c:v>28.005335671561102</c:v>
                </c:pt>
                <c:pt idx="11800">
                  <c:v>28.007719857352118</c:v>
                </c:pt>
                <c:pt idx="11801">
                  <c:v>28.010087694440568</c:v>
                </c:pt>
                <c:pt idx="11802">
                  <c:v>28.012471880231583</c:v>
                </c:pt>
                <c:pt idx="11803">
                  <c:v>28.014856066022599</c:v>
                </c:pt>
                <c:pt idx="11804">
                  <c:v>28.017242976597377</c:v>
                </c:pt>
                <c:pt idx="11805">
                  <c:v>28.019610813685826</c:v>
                </c:pt>
                <c:pt idx="11806">
                  <c:v>28.022003173828125</c:v>
                </c:pt>
                <c:pt idx="11807">
                  <c:v>28.024376460484095</c:v>
                </c:pt>
                <c:pt idx="11808">
                  <c:v>28.026752471923828</c:v>
                </c:pt>
                <c:pt idx="11809">
                  <c:v>28.029131208147319</c:v>
                </c:pt>
                <c:pt idx="11810">
                  <c:v>28.031520843505859</c:v>
                </c:pt>
                <c:pt idx="11811">
                  <c:v>28.033902304513113</c:v>
                </c:pt>
                <c:pt idx="11812">
                  <c:v>28.036278315952845</c:v>
                </c:pt>
                <c:pt idx="11813">
                  <c:v>28.038659776960099</c:v>
                </c:pt>
                <c:pt idx="11814">
                  <c:v>28.041052137102398</c:v>
                </c:pt>
                <c:pt idx="11815">
                  <c:v>28.043417249407085</c:v>
                </c:pt>
                <c:pt idx="11816">
                  <c:v>28.045806884765625</c:v>
                </c:pt>
                <c:pt idx="11817">
                  <c:v>28.048180171421595</c:v>
                </c:pt>
                <c:pt idx="11818">
                  <c:v>28.050575256347656</c:v>
                </c:pt>
                <c:pt idx="11819">
                  <c:v>28.052948543003627</c:v>
                </c:pt>
                <c:pt idx="11820">
                  <c:v>28.055327279227118</c:v>
                </c:pt>
                <c:pt idx="11821">
                  <c:v>28.057708740234375</c:v>
                </c:pt>
                <c:pt idx="11822">
                  <c:v>28.060098375592911</c:v>
                </c:pt>
                <c:pt idx="11823">
                  <c:v>28.062471662248882</c:v>
                </c:pt>
                <c:pt idx="11824">
                  <c:v>28.064855848039898</c:v>
                </c:pt>
                <c:pt idx="11825">
                  <c:v>28.067234584263392</c:v>
                </c:pt>
                <c:pt idx="11826">
                  <c:v>28.069637843540736</c:v>
                </c:pt>
                <c:pt idx="11827">
                  <c:v>28.071997506277899</c:v>
                </c:pt>
                <c:pt idx="11828">
                  <c:v>28.074378967285156</c:v>
                </c:pt>
                <c:pt idx="11829">
                  <c:v>28.076768602643693</c:v>
                </c:pt>
                <c:pt idx="11830">
                  <c:v>28.079144614083425</c:v>
                </c:pt>
                <c:pt idx="11831">
                  <c:v>28.081515175955634</c:v>
                </c:pt>
                <c:pt idx="11832">
                  <c:v>28.083891187395366</c:v>
                </c:pt>
                <c:pt idx="11833">
                  <c:v>28.086278097970144</c:v>
                </c:pt>
                <c:pt idx="11834">
                  <c:v>28.08866773332868</c:v>
                </c:pt>
                <c:pt idx="11835">
                  <c:v>28.091038295200892</c:v>
                </c:pt>
                <c:pt idx="11836">
                  <c:v>28.093430655343191</c:v>
                </c:pt>
                <c:pt idx="11837">
                  <c:v>28.095809391566686</c:v>
                </c:pt>
                <c:pt idx="11838">
                  <c:v>28.098190852573939</c:v>
                </c:pt>
                <c:pt idx="11839">
                  <c:v>28.100558689662389</c:v>
                </c:pt>
                <c:pt idx="11840">
                  <c:v>28.102951049804688</c:v>
                </c:pt>
                <c:pt idx="11841">
                  <c:v>28.105332510811941</c:v>
                </c:pt>
                <c:pt idx="11842">
                  <c:v>28.107716696602957</c:v>
                </c:pt>
                <c:pt idx="11843">
                  <c:v>28.110087258475165</c:v>
                </c:pt>
                <c:pt idx="11844">
                  <c:v>28.112476893833705</c:v>
                </c:pt>
                <c:pt idx="11845">
                  <c:v>28.114852905273438</c:v>
                </c:pt>
                <c:pt idx="11846">
                  <c:v>28.117231641496929</c:v>
                </c:pt>
                <c:pt idx="11847">
                  <c:v>28.119613102504186</c:v>
                </c:pt>
                <c:pt idx="11848">
                  <c:v>28.12200001307896</c:v>
                </c:pt>
                <c:pt idx="11849">
                  <c:v>28.124381474086217</c:v>
                </c:pt>
                <c:pt idx="11850">
                  <c:v>28.12676293509347</c:v>
                </c:pt>
                <c:pt idx="11851">
                  <c:v>28.129144396100724</c:v>
                </c:pt>
                <c:pt idx="11852">
                  <c:v>28.131525857107977</c:v>
                </c:pt>
                <c:pt idx="11853">
                  <c:v>28.133907318115234</c:v>
                </c:pt>
                <c:pt idx="11854">
                  <c:v>28.136277879987443</c:v>
                </c:pt>
                <c:pt idx="11855">
                  <c:v>28.138662065778458</c:v>
                </c:pt>
                <c:pt idx="11856">
                  <c:v>28.141051701136998</c:v>
                </c:pt>
                <c:pt idx="11857">
                  <c:v>28.143416813441686</c:v>
                </c:pt>
                <c:pt idx="11858">
                  <c:v>28.14580372401646</c:v>
                </c:pt>
                <c:pt idx="11859">
                  <c:v>28.148190634591238</c:v>
                </c:pt>
                <c:pt idx="11860">
                  <c:v>28.150572095598491</c:v>
                </c:pt>
                <c:pt idx="11861">
                  <c:v>28.152945382254462</c:v>
                </c:pt>
                <c:pt idx="11862">
                  <c:v>28.155326843261719</c:v>
                </c:pt>
                <c:pt idx="11863">
                  <c:v>28.15770557948521</c:v>
                </c:pt>
                <c:pt idx="11864">
                  <c:v>28.160103389195033</c:v>
                </c:pt>
                <c:pt idx="11865">
                  <c:v>28.162471226283483</c:v>
                </c:pt>
                <c:pt idx="11866">
                  <c:v>28.164849962506974</c:v>
                </c:pt>
                <c:pt idx="11867">
                  <c:v>28.167239597865514</c:v>
                </c:pt>
                <c:pt idx="11868">
                  <c:v>28.169615609305243</c:v>
                </c:pt>
                <c:pt idx="11869">
                  <c:v>28.171994345528738</c:v>
                </c:pt>
                <c:pt idx="11870">
                  <c:v>28.174373081752233</c:v>
                </c:pt>
                <c:pt idx="11871">
                  <c:v>28.17676816667829</c:v>
                </c:pt>
                <c:pt idx="11872">
                  <c:v>28.179149627685547</c:v>
                </c:pt>
                <c:pt idx="11873">
                  <c:v>28.181522914341517</c:v>
                </c:pt>
                <c:pt idx="11874">
                  <c:v>28.183909824916295</c:v>
                </c:pt>
                <c:pt idx="11875">
                  <c:v>28.186285836356024</c:v>
                </c:pt>
                <c:pt idx="11876">
                  <c:v>28.188667297363281</c:v>
                </c:pt>
                <c:pt idx="11877">
                  <c:v>28.191043308803014</c:v>
                </c:pt>
                <c:pt idx="11878">
                  <c:v>28.19342749459403</c:v>
                </c:pt>
                <c:pt idx="11879">
                  <c:v>28.195814405168804</c:v>
                </c:pt>
                <c:pt idx="11880">
                  <c:v>28.198182242257253</c:v>
                </c:pt>
                <c:pt idx="11881">
                  <c:v>28.200558253696986</c:v>
                </c:pt>
                <c:pt idx="11882">
                  <c:v>28.202950613839285</c:v>
                </c:pt>
                <c:pt idx="11883">
                  <c:v>28.2053347996303</c:v>
                </c:pt>
                <c:pt idx="11884">
                  <c:v>28.20770263671875</c:v>
                </c:pt>
                <c:pt idx="11885">
                  <c:v>28.210089547293524</c:v>
                </c:pt>
                <c:pt idx="11886">
                  <c:v>28.212476457868302</c:v>
                </c:pt>
                <c:pt idx="11887">
                  <c:v>28.214857918875555</c:v>
                </c:pt>
                <c:pt idx="11888">
                  <c:v>28.217228480747767</c:v>
                </c:pt>
                <c:pt idx="11889">
                  <c:v>28.219623565673828</c:v>
                </c:pt>
                <c:pt idx="11890">
                  <c:v>28.222002301897319</c:v>
                </c:pt>
                <c:pt idx="11891">
                  <c:v>28.224381038120814</c:v>
                </c:pt>
                <c:pt idx="11892">
                  <c:v>28.226748875209264</c:v>
                </c:pt>
                <c:pt idx="11893">
                  <c:v>28.229141235351562</c:v>
                </c:pt>
                <c:pt idx="11894">
                  <c:v>28.231525421142578</c:v>
                </c:pt>
                <c:pt idx="11895">
                  <c:v>28.233901432582311</c:v>
                </c:pt>
                <c:pt idx="11896">
                  <c:v>28.23627744402204</c:v>
                </c:pt>
                <c:pt idx="11897">
                  <c:v>28.238672528948101</c:v>
                </c:pt>
                <c:pt idx="11898">
                  <c:v>28.241048540387833</c:v>
                </c:pt>
                <c:pt idx="11899">
                  <c:v>28.243427276611328</c:v>
                </c:pt>
                <c:pt idx="11900">
                  <c:v>28.245797838483536</c:v>
                </c:pt>
                <c:pt idx="11901">
                  <c:v>28.248198372977118</c:v>
                </c:pt>
                <c:pt idx="11902">
                  <c:v>28.250574384416851</c:v>
                </c:pt>
                <c:pt idx="11903">
                  <c:v>28.252953120640345</c:v>
                </c:pt>
                <c:pt idx="11904">
                  <c:v>28.255320957728795</c:v>
                </c:pt>
                <c:pt idx="11905">
                  <c:v>28.257716042654852</c:v>
                </c:pt>
                <c:pt idx="11906">
                  <c:v>28.260083879743302</c:v>
                </c:pt>
                <c:pt idx="11907">
                  <c:v>28.26247079031808</c:v>
                </c:pt>
                <c:pt idx="11908">
                  <c:v>28.264849526541571</c:v>
                </c:pt>
                <c:pt idx="11909">
                  <c:v>28.267241886683873</c:v>
                </c:pt>
                <c:pt idx="11910">
                  <c:v>28.269612448556082</c:v>
                </c:pt>
                <c:pt idx="11911">
                  <c:v>28.271991184779576</c:v>
                </c:pt>
                <c:pt idx="11912">
                  <c:v>28.274375370570592</c:v>
                </c:pt>
                <c:pt idx="11913">
                  <c:v>28.276765005929128</c:v>
                </c:pt>
                <c:pt idx="11914">
                  <c:v>28.279141017368861</c:v>
                </c:pt>
                <c:pt idx="11915">
                  <c:v>28.281514304024832</c:v>
                </c:pt>
                <c:pt idx="11916">
                  <c:v>28.283903939383368</c:v>
                </c:pt>
                <c:pt idx="11917">
                  <c:v>28.286288125174384</c:v>
                </c:pt>
                <c:pt idx="11918">
                  <c:v>28.288661411830358</c:v>
                </c:pt>
                <c:pt idx="11919">
                  <c:v>28.291053771972656</c:v>
                </c:pt>
                <c:pt idx="11920">
                  <c:v>28.29343523297991</c:v>
                </c:pt>
                <c:pt idx="11921">
                  <c:v>28.295816693987163</c:v>
                </c:pt>
                <c:pt idx="11922">
                  <c:v>28.298184531075613</c:v>
                </c:pt>
                <c:pt idx="11923">
                  <c:v>28.300571441650391</c:v>
                </c:pt>
                <c:pt idx="11924">
                  <c:v>28.302955627441406</c:v>
                </c:pt>
                <c:pt idx="11925">
                  <c:v>28.305339813232422</c:v>
                </c:pt>
                <c:pt idx="11926">
                  <c:v>28.307707650320868</c:v>
                </c:pt>
                <c:pt idx="11927">
                  <c:v>28.31010001046317</c:v>
                </c:pt>
                <c:pt idx="11928">
                  <c:v>28.312470572335378</c:v>
                </c:pt>
                <c:pt idx="11929">
                  <c:v>28.314843858991349</c:v>
                </c:pt>
                <c:pt idx="11930">
                  <c:v>28.317225319998602</c:v>
                </c:pt>
                <c:pt idx="11931">
                  <c:v>28.319617680140905</c:v>
                </c:pt>
                <c:pt idx="11932">
                  <c:v>28.321996416364396</c:v>
                </c:pt>
                <c:pt idx="11933">
                  <c:v>28.324375152587891</c:v>
                </c:pt>
                <c:pt idx="11934">
                  <c:v>28.326756613595144</c:v>
                </c:pt>
                <c:pt idx="11935">
                  <c:v>28.32914624895368</c:v>
                </c:pt>
                <c:pt idx="11936">
                  <c:v>28.33151408604213</c:v>
                </c:pt>
                <c:pt idx="11937">
                  <c:v>28.333906446184429</c:v>
                </c:pt>
                <c:pt idx="11938">
                  <c:v>28.336277008056641</c:v>
                </c:pt>
                <c:pt idx="11939">
                  <c:v>28.338672092982701</c:v>
                </c:pt>
                <c:pt idx="11940">
                  <c:v>28.341045379638672</c:v>
                </c:pt>
                <c:pt idx="11941">
                  <c:v>28.343421391078405</c:v>
                </c:pt>
                <c:pt idx="11942">
                  <c:v>28.345802852085658</c:v>
                </c:pt>
                <c:pt idx="11943">
                  <c:v>28.348195212227957</c:v>
                </c:pt>
                <c:pt idx="11944">
                  <c:v>28.350565774100165</c:v>
                </c:pt>
                <c:pt idx="11945">
                  <c:v>28.35294995989118</c:v>
                </c:pt>
                <c:pt idx="11946">
                  <c:v>28.355328696114675</c:v>
                </c:pt>
                <c:pt idx="11947">
                  <c:v>28.357731955392019</c:v>
                </c:pt>
                <c:pt idx="11948">
                  <c:v>28.360091618129186</c:v>
                </c:pt>
                <c:pt idx="11949">
                  <c:v>28.362475803920201</c:v>
                </c:pt>
                <c:pt idx="11950">
                  <c:v>28.364862714494976</c:v>
                </c:pt>
                <c:pt idx="11951">
                  <c:v>28.367238725934708</c:v>
                </c:pt>
                <c:pt idx="11952">
                  <c:v>28.36960928780692</c:v>
                </c:pt>
                <c:pt idx="11953">
                  <c:v>28.371988024030411</c:v>
                </c:pt>
                <c:pt idx="11954">
                  <c:v>28.374374934605189</c:v>
                </c:pt>
                <c:pt idx="11955">
                  <c:v>28.376761845179967</c:v>
                </c:pt>
                <c:pt idx="11956">
                  <c:v>28.379135131835938</c:v>
                </c:pt>
                <c:pt idx="11957">
                  <c:v>28.381524767194474</c:v>
                </c:pt>
                <c:pt idx="11958">
                  <c:v>28.383900778634207</c:v>
                </c:pt>
                <c:pt idx="11959">
                  <c:v>28.38628223964146</c:v>
                </c:pt>
                <c:pt idx="11960">
                  <c:v>28.38865007672991</c:v>
                </c:pt>
                <c:pt idx="11961">
                  <c:v>28.39104516165597</c:v>
                </c:pt>
                <c:pt idx="11962">
                  <c:v>28.393426622663224</c:v>
                </c:pt>
                <c:pt idx="11963">
                  <c:v>28.39581080845424</c:v>
                </c:pt>
                <c:pt idx="11964">
                  <c:v>28.398181370326451</c:v>
                </c:pt>
                <c:pt idx="11965">
                  <c:v>28.40057373046875</c:v>
                </c:pt>
                <c:pt idx="11966">
                  <c:v>28.402949741908483</c:v>
                </c:pt>
                <c:pt idx="11967">
                  <c:v>28.405325753348212</c:v>
                </c:pt>
                <c:pt idx="11968">
                  <c:v>28.407709939139227</c:v>
                </c:pt>
                <c:pt idx="11969">
                  <c:v>28.410099574497767</c:v>
                </c:pt>
                <c:pt idx="11970">
                  <c:v>28.412478310721259</c:v>
                </c:pt>
                <c:pt idx="11971">
                  <c:v>28.414857046944753</c:v>
                </c:pt>
                <c:pt idx="11972">
                  <c:v>28.417241232735769</c:v>
                </c:pt>
                <c:pt idx="11973">
                  <c:v>28.419619968959264</c:v>
                </c:pt>
                <c:pt idx="11974">
                  <c:v>28.42200415475028</c:v>
                </c:pt>
                <c:pt idx="11975">
                  <c:v>28.424374716622488</c:v>
                </c:pt>
                <c:pt idx="11976">
                  <c:v>28.426756177629741</c:v>
                </c:pt>
                <c:pt idx="11977">
                  <c:v>28.42914853777204</c:v>
                </c:pt>
                <c:pt idx="11978">
                  <c:v>28.431510925292969</c:v>
                </c:pt>
                <c:pt idx="11979">
                  <c:v>28.433897835867743</c:v>
                </c:pt>
                <c:pt idx="11980">
                  <c:v>28.436284746442521</c:v>
                </c:pt>
                <c:pt idx="11981">
                  <c:v>28.438666207449774</c:v>
                </c:pt>
                <c:pt idx="11982">
                  <c:v>28.441039494105748</c:v>
                </c:pt>
                <c:pt idx="11983">
                  <c:v>28.443423679896764</c:v>
                </c:pt>
                <c:pt idx="11984">
                  <c:v>28.445802416120255</c:v>
                </c:pt>
                <c:pt idx="11985">
                  <c:v>28.448200225830078</c:v>
                </c:pt>
                <c:pt idx="11986">
                  <c:v>28.450568062918524</c:v>
                </c:pt>
                <c:pt idx="11987">
                  <c:v>28.452949523925781</c:v>
                </c:pt>
                <c:pt idx="11988">
                  <c:v>28.455336434500555</c:v>
                </c:pt>
                <c:pt idx="11989">
                  <c:v>28.457712445940288</c:v>
                </c:pt>
                <c:pt idx="11990">
                  <c:v>28.460088457380021</c:v>
                </c:pt>
                <c:pt idx="11991">
                  <c:v>28.462467193603516</c:v>
                </c:pt>
                <c:pt idx="11992">
                  <c:v>28.464862278529576</c:v>
                </c:pt>
                <c:pt idx="11993">
                  <c:v>28.46724373953683</c:v>
                </c:pt>
                <c:pt idx="11994">
                  <c:v>28.4696170261928</c:v>
                </c:pt>
                <c:pt idx="11995">
                  <c:v>28.472006661551337</c:v>
                </c:pt>
                <c:pt idx="11996">
                  <c:v>28.474379948207311</c:v>
                </c:pt>
                <c:pt idx="11997">
                  <c:v>28.476764133998326</c:v>
                </c:pt>
                <c:pt idx="11998">
                  <c:v>28.479137420654297</c:v>
                </c:pt>
                <c:pt idx="11999">
                  <c:v>28.481521606445312</c:v>
                </c:pt>
                <c:pt idx="12000">
                  <c:v>28.483911241803849</c:v>
                </c:pt>
                <c:pt idx="12001">
                  <c:v>28.486279078892299</c:v>
                </c:pt>
                <c:pt idx="12002">
                  <c:v>28.48865781511579</c:v>
                </c:pt>
                <c:pt idx="12003">
                  <c:v>28.49104745047433</c:v>
                </c:pt>
                <c:pt idx="12004">
                  <c:v>28.493428911481583</c:v>
                </c:pt>
                <c:pt idx="12005">
                  <c:v>28.495799473353795</c:v>
                </c:pt>
                <c:pt idx="12006">
                  <c:v>28.498183659144811</c:v>
                </c:pt>
                <c:pt idx="12007">
                  <c:v>28.500570569719585</c:v>
                </c:pt>
                <c:pt idx="12008">
                  <c:v>28.502946581159318</c:v>
                </c:pt>
                <c:pt idx="12009">
                  <c:v>28.50532259259905</c:v>
                </c:pt>
                <c:pt idx="12010">
                  <c:v>28.507714952741349</c:v>
                </c:pt>
                <c:pt idx="12011">
                  <c:v>28.510096413748602</c:v>
                </c:pt>
                <c:pt idx="12012">
                  <c:v>28.512475149972097</c:v>
                </c:pt>
                <c:pt idx="12013">
                  <c:v>28.514840262276785</c:v>
                </c:pt>
                <c:pt idx="12014">
                  <c:v>28.517238071986608</c:v>
                </c:pt>
                <c:pt idx="12015">
                  <c:v>28.519622257777623</c:v>
                </c:pt>
                <c:pt idx="12016">
                  <c:v>28.521998269217352</c:v>
                </c:pt>
                <c:pt idx="12017">
                  <c:v>28.524377005440847</c:v>
                </c:pt>
                <c:pt idx="12018">
                  <c:v>28.526766640799384</c:v>
                </c:pt>
                <c:pt idx="12019">
                  <c:v>28.529145377022878</c:v>
                </c:pt>
                <c:pt idx="12020">
                  <c:v>28.531521388462611</c:v>
                </c:pt>
                <c:pt idx="12021">
                  <c:v>28.533894675118582</c:v>
                </c:pt>
                <c:pt idx="12022">
                  <c:v>28.536292484828405</c:v>
                </c:pt>
                <c:pt idx="12023">
                  <c:v>28.538668496268134</c:v>
                </c:pt>
                <c:pt idx="12024">
                  <c:v>28.541047232491628</c:v>
                </c:pt>
                <c:pt idx="12025">
                  <c:v>28.543415069580078</c:v>
                </c:pt>
                <c:pt idx="12026">
                  <c:v>28.545810154506139</c:v>
                </c:pt>
                <c:pt idx="12027">
                  <c:v>28.548180716378347</c:v>
                </c:pt>
                <c:pt idx="12028">
                  <c:v>28.550564902169363</c:v>
                </c:pt>
                <c:pt idx="12029">
                  <c:v>28.552943638392858</c:v>
                </c:pt>
                <c:pt idx="12030">
                  <c:v>28.555335998535156</c:v>
                </c:pt>
                <c:pt idx="12031">
                  <c:v>28.557706560407365</c:v>
                </c:pt>
                <c:pt idx="12032">
                  <c:v>28.560088021414618</c:v>
                </c:pt>
                <c:pt idx="12033">
                  <c:v>28.562472207205634</c:v>
                </c:pt>
                <c:pt idx="12034">
                  <c:v>28.564859117780411</c:v>
                </c:pt>
                <c:pt idx="12035">
                  <c:v>28.567237854003906</c:v>
                </c:pt>
                <c:pt idx="12036">
                  <c:v>28.569611140659877</c:v>
                </c:pt>
                <c:pt idx="12037">
                  <c:v>28.571998051234655</c:v>
                </c:pt>
                <c:pt idx="12038">
                  <c:v>28.57438223702567</c:v>
                </c:pt>
                <c:pt idx="12039">
                  <c:v>28.576755523681641</c:v>
                </c:pt>
                <c:pt idx="12040">
                  <c:v>28.579145159040177</c:v>
                </c:pt>
                <c:pt idx="12041">
                  <c:v>28.58152662004743</c:v>
                </c:pt>
                <c:pt idx="12042">
                  <c:v>28.583910805838446</c:v>
                </c:pt>
                <c:pt idx="12043">
                  <c:v>28.586278642926896</c:v>
                </c:pt>
                <c:pt idx="12044">
                  <c:v>28.588665553501674</c:v>
                </c:pt>
                <c:pt idx="12045">
                  <c:v>28.591049739292689</c:v>
                </c:pt>
                <c:pt idx="12046">
                  <c:v>28.593436649867467</c:v>
                </c:pt>
                <c:pt idx="12047">
                  <c:v>28.595801762172155</c:v>
                </c:pt>
                <c:pt idx="12048">
                  <c:v>28.598196847098212</c:v>
                </c:pt>
                <c:pt idx="12049">
                  <c:v>28.600567408970424</c:v>
                </c:pt>
                <c:pt idx="12050">
                  <c:v>28.602940695626394</c:v>
                </c:pt>
                <c:pt idx="12051">
                  <c:v>28.605322156633648</c:v>
                </c:pt>
                <c:pt idx="12052">
                  <c:v>28.607714516775946</c:v>
                </c:pt>
                <c:pt idx="12053">
                  <c:v>28.610093252999441</c:v>
                </c:pt>
                <c:pt idx="12054">
                  <c:v>28.612469264439174</c:v>
                </c:pt>
                <c:pt idx="12055">
                  <c:v>28.614850725446427</c:v>
                </c:pt>
                <c:pt idx="12056">
                  <c:v>28.617240360804967</c:v>
                </c:pt>
                <c:pt idx="12057">
                  <c:v>28.619608197893413</c:v>
                </c:pt>
                <c:pt idx="12058">
                  <c:v>28.621995108468191</c:v>
                </c:pt>
                <c:pt idx="12059">
                  <c:v>28.624371119907924</c:v>
                </c:pt>
                <c:pt idx="12060">
                  <c:v>28.626763480050222</c:v>
                </c:pt>
                <c:pt idx="12061">
                  <c:v>28.629139491489955</c:v>
                </c:pt>
                <c:pt idx="12062">
                  <c:v>28.631515502929688</c:v>
                </c:pt>
                <c:pt idx="12063">
                  <c:v>28.633899688720703</c:v>
                </c:pt>
                <c:pt idx="12064">
                  <c:v>28.63628932407924</c:v>
                </c:pt>
                <c:pt idx="12065">
                  <c:v>28.63866261073521</c:v>
                </c:pt>
                <c:pt idx="12066">
                  <c:v>28.641044071742467</c:v>
                </c:pt>
                <c:pt idx="12067">
                  <c:v>28.64342553274972</c:v>
                </c:pt>
                <c:pt idx="12068">
                  <c:v>28.645828792027064</c:v>
                </c:pt>
                <c:pt idx="12069">
                  <c:v>28.648188454764227</c:v>
                </c:pt>
                <c:pt idx="12070">
                  <c:v>28.650569915771484</c:v>
                </c:pt>
                <c:pt idx="12071">
                  <c:v>28.652956826346259</c:v>
                </c:pt>
                <c:pt idx="12072">
                  <c:v>28.655332837785991</c:v>
                </c:pt>
                <c:pt idx="12073">
                  <c:v>28.657700674874441</c:v>
                </c:pt>
                <c:pt idx="12074">
                  <c:v>28.660082135881694</c:v>
                </c:pt>
                <c:pt idx="12075">
                  <c:v>28.662471771240234</c:v>
                </c:pt>
                <c:pt idx="12076">
                  <c:v>28.66485595703125</c:v>
                </c:pt>
                <c:pt idx="12077">
                  <c:v>28.667226518903458</c:v>
                </c:pt>
                <c:pt idx="12078">
                  <c:v>28.669621603829519</c:v>
                </c:pt>
                <c:pt idx="12079">
                  <c:v>28.671997615269252</c:v>
                </c:pt>
                <c:pt idx="12080">
                  <c:v>28.674379076276505</c:v>
                </c:pt>
                <c:pt idx="12081">
                  <c:v>28.676749638148717</c:v>
                </c:pt>
                <c:pt idx="12082">
                  <c:v>28.679144723074774</c:v>
                </c:pt>
                <c:pt idx="12083">
                  <c:v>28.681526184082031</c:v>
                </c:pt>
                <c:pt idx="12084">
                  <c:v>28.683907645089285</c:v>
                </c:pt>
                <c:pt idx="12085">
                  <c:v>28.686278206961493</c:v>
                </c:pt>
                <c:pt idx="12086">
                  <c:v>28.688670567103795</c:v>
                </c:pt>
                <c:pt idx="12087">
                  <c:v>28.691046578543524</c:v>
                </c:pt>
                <c:pt idx="12088">
                  <c:v>28.693422589983257</c:v>
                </c:pt>
                <c:pt idx="12089">
                  <c:v>28.695804050990514</c:v>
                </c:pt>
                <c:pt idx="12090">
                  <c:v>28.69819368634905</c:v>
                </c:pt>
                <c:pt idx="12091">
                  <c:v>28.700572422572545</c:v>
                </c:pt>
                <c:pt idx="12092">
                  <c:v>28.702953883579799</c:v>
                </c:pt>
                <c:pt idx="12093">
                  <c:v>28.705335344587052</c:v>
                </c:pt>
                <c:pt idx="12094">
                  <c:v>28.707719530378068</c:v>
                </c:pt>
                <c:pt idx="12095">
                  <c:v>28.710098266601562</c:v>
                </c:pt>
                <c:pt idx="12096">
                  <c:v>28.712471553257533</c:v>
                </c:pt>
                <c:pt idx="12097">
                  <c:v>28.714853014264786</c:v>
                </c:pt>
                <c:pt idx="12098">
                  <c:v>28.717245374407085</c:v>
                </c:pt>
                <c:pt idx="12099">
                  <c:v>28.719607761928014</c:v>
                </c:pt>
                <c:pt idx="12100">
                  <c:v>28.72199739728655</c:v>
                </c:pt>
                <c:pt idx="12101">
                  <c:v>28.724381583077566</c:v>
                </c:pt>
                <c:pt idx="12102">
                  <c:v>28.726763044084819</c:v>
                </c:pt>
                <c:pt idx="12103">
                  <c:v>28.729133605957031</c:v>
                </c:pt>
                <c:pt idx="12104">
                  <c:v>28.731517791748047</c:v>
                </c:pt>
                <c:pt idx="12105">
                  <c:v>28.73389380318778</c:v>
                </c:pt>
                <c:pt idx="12106">
                  <c:v>28.736291612897599</c:v>
                </c:pt>
                <c:pt idx="12107">
                  <c:v>28.738662174769811</c:v>
                </c:pt>
                <c:pt idx="12108">
                  <c:v>28.741046360560826</c:v>
                </c:pt>
                <c:pt idx="12109">
                  <c:v>28.743430546351842</c:v>
                </c:pt>
                <c:pt idx="12110">
                  <c:v>28.745806557791571</c:v>
                </c:pt>
                <c:pt idx="12111">
                  <c:v>28.748182569231304</c:v>
                </c:pt>
                <c:pt idx="12112">
                  <c:v>28.750564030238561</c:v>
                </c:pt>
                <c:pt idx="12113">
                  <c:v>28.752956390380859</c:v>
                </c:pt>
                <c:pt idx="12114">
                  <c:v>28.755337851388113</c:v>
                </c:pt>
                <c:pt idx="12115">
                  <c:v>28.757711138044083</c:v>
                </c:pt>
                <c:pt idx="12116">
                  <c:v>28.760100773402623</c:v>
                </c:pt>
                <c:pt idx="12117">
                  <c:v>28.762476784842352</c:v>
                </c:pt>
                <c:pt idx="12118">
                  <c:v>28.764860970633368</c:v>
                </c:pt>
                <c:pt idx="12119">
                  <c:v>28.76723153250558</c:v>
                </c:pt>
                <c:pt idx="12120">
                  <c:v>28.769615718296595</c:v>
                </c:pt>
                <c:pt idx="12121">
                  <c:v>28.772002628871373</c:v>
                </c:pt>
                <c:pt idx="12122">
                  <c:v>28.774370465959819</c:v>
                </c:pt>
                <c:pt idx="12123">
                  <c:v>28.776749202183314</c:v>
                </c:pt>
                <c:pt idx="12124">
                  <c:v>28.779141562325613</c:v>
                </c:pt>
                <c:pt idx="12125">
                  <c:v>28.781523023332866</c:v>
                </c:pt>
                <c:pt idx="12126">
                  <c:v>28.783893585205078</c:v>
                </c:pt>
                <c:pt idx="12127">
                  <c:v>28.786277770996094</c:v>
                </c:pt>
                <c:pt idx="12128">
                  <c:v>28.78866740635463</c:v>
                </c:pt>
                <c:pt idx="12129">
                  <c:v>28.791046142578125</c:v>
                </c:pt>
                <c:pt idx="12130">
                  <c:v>28.793419429234095</c:v>
                </c:pt>
                <c:pt idx="12131">
                  <c:v>28.795814514160156</c:v>
                </c:pt>
                <c:pt idx="12132">
                  <c:v>28.79819597516741</c:v>
                </c:pt>
                <c:pt idx="12133">
                  <c:v>28.800571986607142</c:v>
                </c:pt>
                <c:pt idx="12134">
                  <c:v>28.80293709891183</c:v>
                </c:pt>
                <c:pt idx="12135">
                  <c:v>28.805332183837891</c:v>
                </c:pt>
                <c:pt idx="12136">
                  <c:v>28.807716369628906</c:v>
                </c:pt>
                <c:pt idx="12137">
                  <c:v>28.810092381068639</c:v>
                </c:pt>
                <c:pt idx="12138">
                  <c:v>28.812473842075892</c:v>
                </c:pt>
                <c:pt idx="12139">
                  <c:v>28.814863477434429</c:v>
                </c:pt>
                <c:pt idx="12140">
                  <c:v>28.817239488874161</c:v>
                </c:pt>
                <c:pt idx="12141">
                  <c:v>28.819615500313894</c:v>
                </c:pt>
                <c:pt idx="12142">
                  <c:v>28.821991511753627</c:v>
                </c:pt>
                <c:pt idx="12143">
                  <c:v>28.824389321463446</c:v>
                </c:pt>
                <c:pt idx="12144">
                  <c:v>28.826765332903179</c:v>
                </c:pt>
                <c:pt idx="12145">
                  <c:v>28.829144069126674</c:v>
                </c:pt>
                <c:pt idx="12146">
                  <c:v>28.831514630998882</c:v>
                </c:pt>
                <c:pt idx="12147">
                  <c:v>28.83390699114118</c:v>
                </c:pt>
                <c:pt idx="12148">
                  <c:v>28.836277553013392</c:v>
                </c:pt>
                <c:pt idx="12149">
                  <c:v>28.83866446358817</c:v>
                </c:pt>
                <c:pt idx="12150">
                  <c:v>28.841043199811661</c:v>
                </c:pt>
                <c:pt idx="12151">
                  <c:v>28.843432835170201</c:v>
                </c:pt>
                <c:pt idx="12152">
                  <c:v>28.84580339704241</c:v>
                </c:pt>
                <c:pt idx="12153">
                  <c:v>28.848182133265905</c:v>
                </c:pt>
                <c:pt idx="12154">
                  <c:v>28.850569043840679</c:v>
                </c:pt>
                <c:pt idx="12155">
                  <c:v>28.852955954415457</c:v>
                </c:pt>
                <c:pt idx="12156">
                  <c:v>28.855331965855189</c:v>
                </c:pt>
                <c:pt idx="12157">
                  <c:v>28.85770525251116</c:v>
                </c:pt>
                <c:pt idx="12158">
                  <c:v>28.860094887869696</c:v>
                </c:pt>
                <c:pt idx="12159">
                  <c:v>28.862476348876953</c:v>
                </c:pt>
                <c:pt idx="12160">
                  <c:v>28.864852360316686</c:v>
                </c:pt>
                <c:pt idx="12161">
                  <c:v>28.867241995675222</c:v>
                </c:pt>
                <c:pt idx="12162">
                  <c:v>28.869623456682476</c:v>
                </c:pt>
                <c:pt idx="12163">
                  <c:v>28.872004917689733</c:v>
                </c:pt>
                <c:pt idx="12164">
                  <c:v>28.874375479561941</c:v>
                </c:pt>
                <c:pt idx="12165">
                  <c:v>28.876759665352957</c:v>
                </c:pt>
                <c:pt idx="12166">
                  <c:v>28.879146575927734</c:v>
                </c:pt>
                <c:pt idx="12167">
                  <c:v>28.88153076171875</c:v>
                </c:pt>
                <c:pt idx="12168">
                  <c:v>28.883898598807196</c:v>
                </c:pt>
                <c:pt idx="12169">
                  <c:v>28.886285509381974</c:v>
                </c:pt>
                <c:pt idx="12170">
                  <c:v>28.888658796037944</c:v>
                </c:pt>
                <c:pt idx="12171">
                  <c:v>28.891034807477677</c:v>
                </c:pt>
                <c:pt idx="12172">
                  <c:v>28.89341626848493</c:v>
                </c:pt>
                <c:pt idx="12173">
                  <c:v>28.895808628627233</c:v>
                </c:pt>
                <c:pt idx="12174">
                  <c:v>28.898184640066962</c:v>
                </c:pt>
                <c:pt idx="12175">
                  <c:v>28.900566101074219</c:v>
                </c:pt>
                <c:pt idx="12176">
                  <c:v>28.90294483729771</c:v>
                </c:pt>
                <c:pt idx="12177">
                  <c:v>28.905337197440009</c:v>
                </c:pt>
                <c:pt idx="12178">
                  <c:v>28.907705034528458</c:v>
                </c:pt>
                <c:pt idx="12179">
                  <c:v>28.910094669886998</c:v>
                </c:pt>
                <c:pt idx="12180">
                  <c:v>28.912467956542969</c:v>
                </c:pt>
              </c:numCache>
            </c:numRef>
          </c:xVal>
          <c:yVal>
            <c:numRef>
              <c:f>Sheet2!$X$5:$X$12185</c:f>
              <c:numCache>
                <c:formatCode>General</c:formatCode>
                <c:ptCount val="12181"/>
                <c:pt idx="0">
                  <c:v>2.1434253711321412</c:v>
                </c:pt>
                <c:pt idx="1">
                  <c:v>2.1518851284372431</c:v>
                </c:pt>
                <c:pt idx="2">
                  <c:v>2.1604778013075805</c:v>
                </c:pt>
                <c:pt idx="3">
                  <c:v>2.1799093584706446</c:v>
                </c:pt>
                <c:pt idx="4">
                  <c:v>2.1822289097025998</c:v>
                </c:pt>
                <c:pt idx="5">
                  <c:v>2.1792256753159247</c:v>
                </c:pt>
                <c:pt idx="6">
                  <c:v>2.1705678799816308</c:v>
                </c:pt>
                <c:pt idx="7">
                  <c:v>2.1757717195225617</c:v>
                </c:pt>
                <c:pt idx="8">
                  <c:v>2.1714989052392006</c:v>
                </c:pt>
                <c:pt idx="9">
                  <c:v>2.1715362941617244</c:v>
                </c:pt>
                <c:pt idx="10">
                  <c:v>2.1782630132777578</c:v>
                </c:pt>
                <c:pt idx="11">
                  <c:v>2.1725850328951517</c:v>
                </c:pt>
                <c:pt idx="12">
                  <c:v>2.1743343003417994</c:v>
                </c:pt>
                <c:pt idx="13">
                  <c:v>2.1657210841074379</c:v>
                </c:pt>
                <c:pt idx="14">
                  <c:v>2.1572857734055244</c:v>
                </c:pt>
                <c:pt idx="15">
                  <c:v>2.1418455864386923</c:v>
                </c:pt>
                <c:pt idx="16">
                  <c:v>2.1434787838786038</c:v>
                </c:pt>
                <c:pt idx="17">
                  <c:v>2.1284393979438807</c:v>
                </c:pt>
                <c:pt idx="18">
                  <c:v>2.1348039375521699</c:v>
                </c:pt>
                <c:pt idx="19">
                  <c:v>2.144719397632016</c:v>
                </c:pt>
                <c:pt idx="20">
                  <c:v>2.1644669117337698</c:v>
                </c:pt>
                <c:pt idx="21">
                  <c:v>2.1958253297482737</c:v>
                </c:pt>
                <c:pt idx="22">
                  <c:v>2.2322390587818153</c:v>
                </c:pt>
                <c:pt idx="23">
                  <c:v>2.2821518323155567</c:v>
                </c:pt>
                <c:pt idx="24">
                  <c:v>2.3706789400370951</c:v>
                </c:pt>
                <c:pt idx="25">
                  <c:v>2.4909878645056738</c:v>
                </c:pt>
                <c:pt idx="26">
                  <c:v>2.6371306855354097</c:v>
                </c:pt>
                <c:pt idx="27">
                  <c:v>2.8314713200701602</c:v>
                </c:pt>
                <c:pt idx="28">
                  <c:v>3.0606237121118571</c:v>
                </c:pt>
                <c:pt idx="29">
                  <c:v>3.3174056961640535</c:v>
                </c:pt>
                <c:pt idx="30">
                  <c:v>3.632809607494345</c:v>
                </c:pt>
                <c:pt idx="31">
                  <c:v>4.0028872169709508</c:v>
                </c:pt>
                <c:pt idx="32">
                  <c:v>4.4335332374669303</c:v>
                </c:pt>
                <c:pt idx="33">
                  <c:v>4.960412592397148</c:v>
                </c:pt>
                <c:pt idx="34">
                  <c:v>5.6004743788160036</c:v>
                </c:pt>
                <c:pt idx="35">
                  <c:v>6.366374130696868</c:v>
                </c:pt>
                <c:pt idx="36">
                  <c:v>7.3236862660044961</c:v>
                </c:pt>
                <c:pt idx="37">
                  <c:v>8.5180363636344509</c:v>
                </c:pt>
                <c:pt idx="38">
                  <c:v>9.947473214871728</c:v>
                </c:pt>
                <c:pt idx="39">
                  <c:v>11.584050449032576</c:v>
                </c:pt>
                <c:pt idx="40">
                  <c:v>13.402715844556955</c:v>
                </c:pt>
                <c:pt idx="41">
                  <c:v>15.33129892015927</c:v>
                </c:pt>
                <c:pt idx="42">
                  <c:v>17.329446756754368</c:v>
                </c:pt>
                <c:pt idx="43">
                  <c:v>19.383127414979263</c:v>
                </c:pt>
                <c:pt idx="44">
                  <c:v>21.49269917110254</c:v>
                </c:pt>
                <c:pt idx="45">
                  <c:v>23.661665901292139</c:v>
                </c:pt>
                <c:pt idx="46">
                  <c:v>25.898001717727627</c:v>
                </c:pt>
                <c:pt idx="47">
                  <c:v>28.209966696215801</c:v>
                </c:pt>
                <c:pt idx="48">
                  <c:v>30.558484071444674</c:v>
                </c:pt>
                <c:pt idx="49">
                  <c:v>32.970192834411513</c:v>
                </c:pt>
                <c:pt idx="50">
                  <c:v>35.443488959253322</c:v>
                </c:pt>
                <c:pt idx="51">
                  <c:v>38.011077481496372</c:v>
                </c:pt>
                <c:pt idx="52">
                  <c:v>40.640927187954382</c:v>
                </c:pt>
                <c:pt idx="53">
                  <c:v>43.320182863155658</c:v>
                </c:pt>
                <c:pt idx="54">
                  <c:v>46.036988520854642</c:v>
                </c:pt>
                <c:pt idx="55">
                  <c:v>48.770705475818225</c:v>
                </c:pt>
                <c:pt idx="56">
                  <c:v>51.475043776758298</c:v>
                </c:pt>
                <c:pt idx="57">
                  <c:v>54.134715873902735</c:v>
                </c:pt>
                <c:pt idx="58">
                  <c:v>56.812564739535645</c:v>
                </c:pt>
                <c:pt idx="59">
                  <c:v>59.491629772318774</c:v>
                </c:pt>
                <c:pt idx="60">
                  <c:v>62.154339000400526</c:v>
                </c:pt>
                <c:pt idx="61">
                  <c:v>64.813025016071805</c:v>
                </c:pt>
                <c:pt idx="62">
                  <c:v>67.491209149405591</c:v>
                </c:pt>
                <c:pt idx="63">
                  <c:v>70.151400582792547</c:v>
                </c:pt>
                <c:pt idx="64">
                  <c:v>72.757370682909013</c:v>
                </c:pt>
                <c:pt idx="65">
                  <c:v>75.366759198799059</c:v>
                </c:pt>
                <c:pt idx="66">
                  <c:v>77.976844545596819</c:v>
                </c:pt>
                <c:pt idx="67">
                  <c:v>80.579915566182208</c:v>
                </c:pt>
                <c:pt idx="68">
                  <c:v>83.153022857736673</c:v>
                </c:pt>
                <c:pt idx="69">
                  <c:v>85.759926448314388</c:v>
                </c:pt>
                <c:pt idx="70">
                  <c:v>88.34683888049301</c:v>
                </c:pt>
                <c:pt idx="71">
                  <c:v>90.895997540002824</c:v>
                </c:pt>
                <c:pt idx="72">
                  <c:v>93.4257172467385</c:v>
                </c:pt>
                <c:pt idx="73">
                  <c:v>95.956008880728618</c:v>
                </c:pt>
                <c:pt idx="74">
                  <c:v>98.487602142263299</c:v>
                </c:pt>
                <c:pt idx="75">
                  <c:v>101.00077540187947</c:v>
                </c:pt>
                <c:pt idx="76">
                  <c:v>103.54135515257282</c:v>
                </c:pt>
                <c:pt idx="77">
                  <c:v>106.06956944159283</c:v>
                </c:pt>
                <c:pt idx="78">
                  <c:v>108.59875009045653</c:v>
                </c:pt>
                <c:pt idx="79">
                  <c:v>111.08497045647314</c:v>
                </c:pt>
                <c:pt idx="80">
                  <c:v>113.56700326316709</c:v>
                </c:pt>
                <c:pt idx="81">
                  <c:v>116.0332982095495</c:v>
                </c:pt>
                <c:pt idx="82">
                  <c:v>118.51516009545477</c:v>
                </c:pt>
                <c:pt idx="83">
                  <c:v>120.9808633929533</c:v>
                </c:pt>
                <c:pt idx="84">
                  <c:v>123.4621730732336</c:v>
                </c:pt>
                <c:pt idx="85">
                  <c:v>125.96689890156307</c:v>
                </c:pt>
                <c:pt idx="86">
                  <c:v>128.45124571278069</c:v>
                </c:pt>
                <c:pt idx="87">
                  <c:v>130.90619414834535</c:v>
                </c:pt>
                <c:pt idx="88">
                  <c:v>133.36903123569522</c:v>
                </c:pt>
                <c:pt idx="89">
                  <c:v>135.83878404111016</c:v>
                </c:pt>
                <c:pt idx="90">
                  <c:v>138.28913076313344</c:v>
                </c:pt>
                <c:pt idx="91">
                  <c:v>140.73603277387716</c:v>
                </c:pt>
                <c:pt idx="92">
                  <c:v>143.21017692878587</c:v>
                </c:pt>
                <c:pt idx="93">
                  <c:v>145.66826767731163</c:v>
                </c:pt>
                <c:pt idx="94">
                  <c:v>148.09915572493131</c:v>
                </c:pt>
                <c:pt idx="95">
                  <c:v>150.51593623360841</c:v>
                </c:pt>
                <c:pt idx="96">
                  <c:v>151.72942124222493</c:v>
                </c:pt>
                <c:pt idx="97">
                  <c:v>154.15259155884806</c:v>
                </c:pt>
                <c:pt idx="98">
                  <c:v>156.56803099672166</c:v>
                </c:pt>
                <c:pt idx="99">
                  <c:v>158.98742790824087</c:v>
                </c:pt>
                <c:pt idx="100">
                  <c:v>161.42158974635143</c:v>
                </c:pt>
                <c:pt idx="101">
                  <c:v>163.87702464877617</c:v>
                </c:pt>
                <c:pt idx="102">
                  <c:v>166.29558010410494</c:v>
                </c:pt>
                <c:pt idx="103">
                  <c:v>168.69291508613145</c:v>
                </c:pt>
                <c:pt idx="104">
                  <c:v>171.11354788643033</c:v>
                </c:pt>
                <c:pt idx="105">
                  <c:v>173.54415983123752</c:v>
                </c:pt>
                <c:pt idx="106">
                  <c:v>175.93912821772847</c:v>
                </c:pt>
                <c:pt idx="107">
                  <c:v>178.35782829833997</c:v>
                </c:pt>
                <c:pt idx="108">
                  <c:v>180.79262122859333</c:v>
                </c:pt>
                <c:pt idx="109">
                  <c:v>183.19838392027705</c:v>
                </c:pt>
                <c:pt idx="110">
                  <c:v>185.5618765861449</c:v>
                </c:pt>
                <c:pt idx="111">
                  <c:v>187.94133062412487</c:v>
                </c:pt>
                <c:pt idx="112">
                  <c:v>190.3344714729522</c:v>
                </c:pt>
                <c:pt idx="113">
                  <c:v>192.71855351997951</c:v>
                </c:pt>
                <c:pt idx="114">
                  <c:v>195.10377942151567</c:v>
                </c:pt>
                <c:pt idx="115">
                  <c:v>197.51488010090739</c:v>
                </c:pt>
                <c:pt idx="116">
                  <c:v>199.92465285724862</c:v>
                </c:pt>
                <c:pt idx="117">
                  <c:v>202.29637601647906</c:v>
                </c:pt>
                <c:pt idx="118">
                  <c:v>204.65417570530855</c:v>
                </c:pt>
                <c:pt idx="119">
                  <c:v>207.01698468802169</c:v>
                </c:pt>
                <c:pt idx="120">
                  <c:v>209.38770861802598</c:v>
                </c:pt>
                <c:pt idx="121">
                  <c:v>211.74403575852224</c:v>
                </c:pt>
                <c:pt idx="122">
                  <c:v>214.11215643343743</c:v>
                </c:pt>
                <c:pt idx="123">
                  <c:v>216.49178139220606</c:v>
                </c:pt>
                <c:pt idx="124">
                  <c:v>218.84896313664572</c:v>
                </c:pt>
                <c:pt idx="125">
                  <c:v>221.1546451326808</c:v>
                </c:pt>
                <c:pt idx="126">
                  <c:v>223.45728999777853</c:v>
                </c:pt>
                <c:pt idx="127">
                  <c:v>225.77997203841076</c:v>
                </c:pt>
                <c:pt idx="128">
                  <c:v>228.09834161606707</c:v>
                </c:pt>
                <c:pt idx="129">
                  <c:v>230.41700044428885</c:v>
                </c:pt>
                <c:pt idx="130">
                  <c:v>232.75706381435455</c:v>
                </c:pt>
                <c:pt idx="131">
                  <c:v>235.09039553489686</c:v>
                </c:pt>
                <c:pt idx="132">
                  <c:v>237.37760493800147</c:v>
                </c:pt>
                <c:pt idx="133">
                  <c:v>239.63173459462004</c:v>
                </c:pt>
                <c:pt idx="134">
                  <c:v>241.89151778501801</c:v>
                </c:pt>
                <c:pt idx="135">
                  <c:v>244.146488897827</c:v>
                </c:pt>
                <c:pt idx="136">
                  <c:v>246.39851491396948</c:v>
                </c:pt>
                <c:pt idx="137">
                  <c:v>248.66297870442671</c:v>
                </c:pt>
                <c:pt idx="138">
                  <c:v>250.93404266687756</c:v>
                </c:pt>
                <c:pt idx="139">
                  <c:v>253.19298440108511</c:v>
                </c:pt>
                <c:pt idx="140">
                  <c:v>255.41353469660453</c:v>
                </c:pt>
                <c:pt idx="141">
                  <c:v>257.60581732322686</c:v>
                </c:pt>
                <c:pt idx="142">
                  <c:v>259.79420821496848</c:v>
                </c:pt>
                <c:pt idx="143">
                  <c:v>261.97455268188912</c:v>
                </c:pt>
                <c:pt idx="144">
                  <c:v>264.12305329110342</c:v>
                </c:pt>
                <c:pt idx="145">
                  <c:v>266.27691818353168</c:v>
                </c:pt>
                <c:pt idx="146">
                  <c:v>268.42163223988905</c:v>
                </c:pt>
                <c:pt idx="147">
                  <c:v>270.53621164642681</c:v>
                </c:pt>
                <c:pt idx="148">
                  <c:v>272.59465014775969</c:v>
                </c:pt>
                <c:pt idx="149">
                  <c:v>274.65663854239591</c:v>
                </c:pt>
                <c:pt idx="150">
                  <c:v>276.71160603694324</c:v>
                </c:pt>
                <c:pt idx="151">
                  <c:v>278.75105918297965</c:v>
                </c:pt>
                <c:pt idx="152">
                  <c:v>280.76860817255908</c:v>
                </c:pt>
                <c:pt idx="153">
                  <c:v>282.81108530177983</c:v>
                </c:pt>
                <c:pt idx="154">
                  <c:v>284.81419805859224</c:v>
                </c:pt>
                <c:pt idx="155">
                  <c:v>286.76524571362211</c:v>
                </c:pt>
                <c:pt idx="156">
                  <c:v>288.68552762668963</c:v>
                </c:pt>
                <c:pt idx="157">
                  <c:v>290.59050555529376</c:v>
                </c:pt>
                <c:pt idx="158">
                  <c:v>292.47179123303619</c:v>
                </c:pt>
                <c:pt idx="159">
                  <c:v>294.32859579473853</c:v>
                </c:pt>
                <c:pt idx="160">
                  <c:v>296.17943127658998</c:v>
                </c:pt>
                <c:pt idx="161">
                  <c:v>298.01911746391835</c:v>
                </c:pt>
                <c:pt idx="162">
                  <c:v>299.79721957630994</c:v>
                </c:pt>
                <c:pt idx="163">
                  <c:v>301.52835791507346</c:v>
                </c:pt>
                <c:pt idx="164">
                  <c:v>303.24172049181431</c:v>
                </c:pt>
                <c:pt idx="165">
                  <c:v>304.9429871358177</c:v>
                </c:pt>
                <c:pt idx="166">
                  <c:v>306.61556538282889</c:v>
                </c:pt>
                <c:pt idx="167">
                  <c:v>308.28412041742956</c:v>
                </c:pt>
                <c:pt idx="168">
                  <c:v>309.92332966738917</c:v>
                </c:pt>
                <c:pt idx="169">
                  <c:v>311.54308024294522</c:v>
                </c:pt>
                <c:pt idx="170">
                  <c:v>313.08673162427965</c:v>
                </c:pt>
                <c:pt idx="171">
                  <c:v>314.5828670263611</c:v>
                </c:pt>
                <c:pt idx="172">
                  <c:v>316.06227848665782</c:v>
                </c:pt>
                <c:pt idx="173">
                  <c:v>317.52801628386015</c:v>
                </c:pt>
                <c:pt idx="174">
                  <c:v>318.94563330517258</c:v>
                </c:pt>
                <c:pt idx="175">
                  <c:v>320.34389683410518</c:v>
                </c:pt>
                <c:pt idx="176">
                  <c:v>321.74531582375192</c:v>
                </c:pt>
                <c:pt idx="177">
                  <c:v>323.09314457227094</c:v>
                </c:pt>
                <c:pt idx="178">
                  <c:v>324.37923147281754</c:v>
                </c:pt>
                <c:pt idx="179">
                  <c:v>325.61974826155148</c:v>
                </c:pt>
                <c:pt idx="180">
                  <c:v>326.87349168977863</c:v>
                </c:pt>
                <c:pt idx="181">
                  <c:v>328.06302149247398</c:v>
                </c:pt>
                <c:pt idx="182">
                  <c:v>329.22788611058752</c:v>
                </c:pt>
                <c:pt idx="183">
                  <c:v>330.39535398379013</c:v>
                </c:pt>
                <c:pt idx="184">
                  <c:v>331.55104147032688</c:v>
                </c:pt>
                <c:pt idx="185">
                  <c:v>332.64193683020085</c:v>
                </c:pt>
                <c:pt idx="186">
                  <c:v>333.71132246620709</c:v>
                </c:pt>
                <c:pt idx="187">
                  <c:v>334.76264308962516</c:v>
                </c:pt>
                <c:pt idx="188">
                  <c:v>335.78004251036668</c:v>
                </c:pt>
                <c:pt idx="189">
                  <c:v>336.77072569706229</c:v>
                </c:pt>
                <c:pt idx="190">
                  <c:v>337.74268648352091</c:v>
                </c:pt>
                <c:pt idx="191">
                  <c:v>338.70907262271794</c:v>
                </c:pt>
                <c:pt idx="192">
                  <c:v>339.63456925016152</c:v>
                </c:pt>
                <c:pt idx="193">
                  <c:v>340.52128000632769</c:v>
                </c:pt>
                <c:pt idx="194">
                  <c:v>341.38797988246534</c:v>
                </c:pt>
                <c:pt idx="195">
                  <c:v>342.25076172821633</c:v>
                </c:pt>
                <c:pt idx="196">
                  <c:v>343.09050871075442</c:v>
                </c:pt>
                <c:pt idx="197">
                  <c:v>343.92809946180461</c:v>
                </c:pt>
                <c:pt idx="198">
                  <c:v>344.77113338258653</c:v>
                </c:pt>
                <c:pt idx="199">
                  <c:v>345.59181612331031</c:v>
                </c:pt>
                <c:pt idx="200">
                  <c:v>346.37229303543535</c:v>
                </c:pt>
                <c:pt idx="201">
                  <c:v>347.12271418425865</c:v>
                </c:pt>
                <c:pt idx="202">
                  <c:v>347.88133953093865</c:v>
                </c:pt>
                <c:pt idx="203">
                  <c:v>348.62526568979212</c:v>
                </c:pt>
                <c:pt idx="204">
                  <c:v>349.36785077784208</c:v>
                </c:pt>
                <c:pt idx="205">
                  <c:v>350.10236314556516</c:v>
                </c:pt>
                <c:pt idx="206">
                  <c:v>350.85149581459689</c:v>
                </c:pt>
                <c:pt idx="207">
                  <c:v>351.56820612479129</c:v>
                </c:pt>
                <c:pt idx="208">
                  <c:v>352.25378255593995</c:v>
                </c:pt>
                <c:pt idx="209">
                  <c:v>352.91787555872685</c:v>
                </c:pt>
                <c:pt idx="210">
                  <c:v>353.60524008428024</c:v>
                </c:pt>
                <c:pt idx="211">
                  <c:v>354.26912272301951</c:v>
                </c:pt>
                <c:pt idx="212">
                  <c:v>354.92361786613435</c:v>
                </c:pt>
                <c:pt idx="213">
                  <c:v>355.59339069820663</c:v>
                </c:pt>
                <c:pt idx="214">
                  <c:v>356.27402357423659</c:v>
                </c:pt>
                <c:pt idx="215">
                  <c:v>356.92457439145886</c:v>
                </c:pt>
                <c:pt idx="216">
                  <c:v>357.54783047350418</c:v>
                </c:pt>
                <c:pt idx="217">
                  <c:v>358.16159387790128</c:v>
                </c:pt>
                <c:pt idx="218">
                  <c:v>358.78227300036349</c:v>
                </c:pt>
                <c:pt idx="219">
                  <c:v>359.37489481797616</c:v>
                </c:pt>
                <c:pt idx="220">
                  <c:v>359.95649881859549</c:v>
                </c:pt>
                <c:pt idx="221">
                  <c:v>360.54659626763686</c:v>
                </c:pt>
                <c:pt idx="222">
                  <c:v>361.1267540154289</c:v>
                </c:pt>
                <c:pt idx="223">
                  <c:v>361.65187526926593</c:v>
                </c:pt>
                <c:pt idx="224">
                  <c:v>362.17839018491838</c:v>
                </c:pt>
                <c:pt idx="225">
                  <c:v>362.70798167476704</c:v>
                </c:pt>
                <c:pt idx="226">
                  <c:v>363.22710755324732</c:v>
                </c:pt>
                <c:pt idx="227">
                  <c:v>363.71920165161015</c:v>
                </c:pt>
                <c:pt idx="228">
                  <c:v>364.21487193878232</c:v>
                </c:pt>
                <c:pt idx="229">
                  <c:v>364.70462573711558</c:v>
                </c:pt>
                <c:pt idx="230">
                  <c:v>365.15296411357633</c:v>
                </c:pt>
                <c:pt idx="231">
                  <c:v>365.58213306619899</c:v>
                </c:pt>
                <c:pt idx="232">
                  <c:v>366.00693696483381</c:v>
                </c:pt>
                <c:pt idx="233">
                  <c:v>366.44796519064028</c:v>
                </c:pt>
                <c:pt idx="234">
                  <c:v>366.85896394865091</c:v>
                </c:pt>
                <c:pt idx="235">
                  <c:v>367.26601838076897</c:v>
                </c:pt>
                <c:pt idx="236">
                  <c:v>367.6602143104771</c:v>
                </c:pt>
                <c:pt idx="237">
                  <c:v>368.04907225247723</c:v>
                </c:pt>
                <c:pt idx="238">
                  <c:v>368.38136856117717</c:v>
                </c:pt>
                <c:pt idx="239">
                  <c:v>368.69701981461031</c:v>
                </c:pt>
                <c:pt idx="240">
                  <c:v>369.02284742884643</c:v>
                </c:pt>
                <c:pt idx="241">
                  <c:v>369.34591401495766</c:v>
                </c:pt>
                <c:pt idx="242">
                  <c:v>369.64115995577305</c:v>
                </c:pt>
                <c:pt idx="243">
                  <c:v>369.94079724608213</c:v>
                </c:pt>
                <c:pt idx="244">
                  <c:v>370.24251188136139</c:v>
                </c:pt>
                <c:pt idx="245">
                  <c:v>370.51645846235658</c:v>
                </c:pt>
                <c:pt idx="246">
                  <c:v>370.75356503951474</c:v>
                </c:pt>
                <c:pt idx="247">
                  <c:v>371.00058502241637</c:v>
                </c:pt>
                <c:pt idx="248">
                  <c:v>371.25391592674617</c:v>
                </c:pt>
                <c:pt idx="249">
                  <c:v>371.50269770854646</c:v>
                </c:pt>
                <c:pt idx="250">
                  <c:v>371.72857610466366</c:v>
                </c:pt>
                <c:pt idx="251">
                  <c:v>371.97086289649411</c:v>
                </c:pt>
                <c:pt idx="252">
                  <c:v>372.20265778145023</c:v>
                </c:pt>
                <c:pt idx="253">
                  <c:v>372.38096760730247</c:v>
                </c:pt>
                <c:pt idx="254">
                  <c:v>372.53492779464426</c:v>
                </c:pt>
                <c:pt idx="255">
                  <c:v>372.70469158106249</c:v>
                </c:pt>
                <c:pt idx="256">
                  <c:v>372.86753964941568</c:v>
                </c:pt>
                <c:pt idx="257">
                  <c:v>373.02181538282889</c:v>
                </c:pt>
                <c:pt idx="258">
                  <c:v>373.19242062543753</c:v>
                </c:pt>
                <c:pt idx="259">
                  <c:v>373.37259743221227</c:v>
                </c:pt>
                <c:pt idx="260">
                  <c:v>373.52966048925623</c:v>
                </c:pt>
                <c:pt idx="261">
                  <c:v>373.66813262359307</c:v>
                </c:pt>
                <c:pt idx="262">
                  <c:v>373.7924840712343</c:v>
                </c:pt>
                <c:pt idx="263">
                  <c:v>373.94113256637405</c:v>
                </c:pt>
                <c:pt idx="264">
                  <c:v>374.08173463669283</c:v>
                </c:pt>
                <c:pt idx="265">
                  <c:v>374.21936531483919</c:v>
                </c:pt>
                <c:pt idx="266">
                  <c:v>374.37287847857988</c:v>
                </c:pt>
                <c:pt idx="267">
                  <c:v>374.52031738044587</c:v>
                </c:pt>
                <c:pt idx="268">
                  <c:v>374.6321258717486</c:v>
                </c:pt>
                <c:pt idx="269">
                  <c:v>374.71608742224942</c:v>
                </c:pt>
                <c:pt idx="270">
                  <c:v>374.80825317060686</c:v>
                </c:pt>
                <c:pt idx="271">
                  <c:v>374.90323253810112</c:v>
                </c:pt>
                <c:pt idx="272">
                  <c:v>375.00383914386879</c:v>
                </c:pt>
                <c:pt idx="273">
                  <c:v>375.10326245186866</c:v>
                </c:pt>
                <c:pt idx="274">
                  <c:v>375.22106631852813</c:v>
                </c:pt>
                <c:pt idx="275">
                  <c:v>375.33148114801548</c:v>
                </c:pt>
                <c:pt idx="276">
                  <c:v>375.40350453881467</c:v>
                </c:pt>
                <c:pt idx="277">
                  <c:v>375.45680552937688</c:v>
                </c:pt>
                <c:pt idx="278">
                  <c:v>375.54145076303246</c:v>
                </c:pt>
                <c:pt idx="279">
                  <c:v>375.63169693945548</c:v>
                </c:pt>
                <c:pt idx="280">
                  <c:v>375.70621840332001</c:v>
                </c:pt>
                <c:pt idx="281">
                  <c:v>375.80853421697446</c:v>
                </c:pt>
                <c:pt idx="282">
                  <c:v>375.92528626339595</c:v>
                </c:pt>
                <c:pt idx="283">
                  <c:v>375.99341791931442</c:v>
                </c:pt>
                <c:pt idx="284">
                  <c:v>376.05205689758463</c:v>
                </c:pt>
                <c:pt idx="285">
                  <c:v>376.11874230067582</c:v>
                </c:pt>
                <c:pt idx="286">
                  <c:v>376.18716320715976</c:v>
                </c:pt>
                <c:pt idx="287">
                  <c:v>376.2609221013517</c:v>
                </c:pt>
                <c:pt idx="288">
                  <c:v>376.35271971262586</c:v>
                </c:pt>
                <c:pt idx="289">
                  <c:v>376.4299759091092</c:v>
                </c:pt>
                <c:pt idx="290">
                  <c:v>376.52187870240721</c:v>
                </c:pt>
                <c:pt idx="291">
                  <c:v>376.57144573112441</c:v>
                </c:pt>
                <c:pt idx="292">
                  <c:v>376.61346594963373</c:v>
                </c:pt>
                <c:pt idx="293">
                  <c:v>376.66960685483866</c:v>
                </c:pt>
                <c:pt idx="294">
                  <c:v>376.74707341536964</c:v>
                </c:pt>
                <c:pt idx="295">
                  <c:v>376.79856001602127</c:v>
                </c:pt>
                <c:pt idx="296">
                  <c:v>376.88533518565885</c:v>
                </c:pt>
                <c:pt idx="297">
                  <c:v>376.97466101937363</c:v>
                </c:pt>
                <c:pt idx="298">
                  <c:v>377.04139901347673</c:v>
                </c:pt>
                <c:pt idx="299">
                  <c:v>377.08426068817647</c:v>
                </c:pt>
                <c:pt idx="300">
                  <c:v>377.12714865838223</c:v>
                </c:pt>
                <c:pt idx="301">
                  <c:v>377.19167782998539</c:v>
                </c:pt>
                <c:pt idx="302">
                  <c:v>377.24148151825619</c:v>
                </c:pt>
                <c:pt idx="303">
                  <c:v>377.30629994042488</c:v>
                </c:pt>
                <c:pt idx="304">
                  <c:v>377.38345095488444</c:v>
                </c:pt>
                <c:pt idx="305">
                  <c:v>377.47340788074206</c:v>
                </c:pt>
                <c:pt idx="306">
                  <c:v>377.51340334529317</c:v>
                </c:pt>
                <c:pt idx="307">
                  <c:v>377.55784275035001</c:v>
                </c:pt>
                <c:pt idx="308">
                  <c:v>377.60861937234097</c:v>
                </c:pt>
                <c:pt idx="309">
                  <c:v>377.67622511814039</c:v>
                </c:pt>
                <c:pt idx="310">
                  <c:v>377.73162974917869</c:v>
                </c:pt>
                <c:pt idx="311">
                  <c:v>377.80541493887659</c:v>
                </c:pt>
                <c:pt idx="312">
                  <c:v>377.89271601863317</c:v>
                </c:pt>
                <c:pt idx="313">
                  <c:v>377.94959319800472</c:v>
                </c:pt>
                <c:pt idx="314">
                  <c:v>377.98490806249657</c:v>
                </c:pt>
                <c:pt idx="315">
                  <c:v>378.03308142939841</c:v>
                </c:pt>
                <c:pt idx="316">
                  <c:v>378.08577762332379</c:v>
                </c:pt>
                <c:pt idx="317">
                  <c:v>378.13931527343954</c:v>
                </c:pt>
                <c:pt idx="318">
                  <c:v>378.20550106191769</c:v>
                </c:pt>
                <c:pt idx="319">
                  <c:v>378.28430869325217</c:v>
                </c:pt>
                <c:pt idx="320">
                  <c:v>378.35204591658135</c:v>
                </c:pt>
                <c:pt idx="321">
                  <c:v>378.39724789131077</c:v>
                </c:pt>
                <c:pt idx="322">
                  <c:v>378.42372746580315</c:v>
                </c:pt>
                <c:pt idx="323">
                  <c:v>378.46311813371744</c:v>
                </c:pt>
                <c:pt idx="324">
                  <c:v>378.49664490380468</c:v>
                </c:pt>
                <c:pt idx="325">
                  <c:v>378.54692191118255</c:v>
                </c:pt>
                <c:pt idx="326">
                  <c:v>378.60369390853032</c:v>
                </c:pt>
                <c:pt idx="327">
                  <c:v>378.67279849816896</c:v>
                </c:pt>
                <c:pt idx="328">
                  <c:v>378.72996492810591</c:v>
                </c:pt>
                <c:pt idx="329">
                  <c:v>378.7761398365555</c:v>
                </c:pt>
                <c:pt idx="330">
                  <c:v>378.80464416500615</c:v>
                </c:pt>
                <c:pt idx="331">
                  <c:v>378.85415860271149</c:v>
                </c:pt>
                <c:pt idx="332">
                  <c:v>378.91366533267808</c:v>
                </c:pt>
                <c:pt idx="333">
                  <c:v>378.96736075582959</c:v>
                </c:pt>
                <c:pt idx="334">
                  <c:v>379.03023331055789</c:v>
                </c:pt>
                <c:pt idx="335">
                  <c:v>379.0960509619527</c:v>
                </c:pt>
                <c:pt idx="336">
                  <c:v>379.14219957489627</c:v>
                </c:pt>
                <c:pt idx="337">
                  <c:v>379.15737208182986</c:v>
                </c:pt>
                <c:pt idx="338">
                  <c:v>379.18479829453656</c:v>
                </c:pt>
                <c:pt idx="339">
                  <c:v>379.22589817033764</c:v>
                </c:pt>
                <c:pt idx="340">
                  <c:v>379.2699957338171</c:v>
                </c:pt>
                <c:pt idx="341">
                  <c:v>379.32024644568901</c:v>
                </c:pt>
                <c:pt idx="342">
                  <c:v>379.39484679607136</c:v>
                </c:pt>
                <c:pt idx="343">
                  <c:v>379.46968380600725</c:v>
                </c:pt>
                <c:pt idx="344">
                  <c:v>379.50599789972529</c:v>
                </c:pt>
                <c:pt idx="345">
                  <c:v>379.5391828282352</c:v>
                </c:pt>
                <c:pt idx="346">
                  <c:v>379.58659362546445</c:v>
                </c:pt>
                <c:pt idx="347">
                  <c:v>379.64115680031233</c:v>
                </c:pt>
                <c:pt idx="348">
                  <c:v>379.67939046596473</c:v>
                </c:pt>
                <c:pt idx="349">
                  <c:v>379.74576032298449</c:v>
                </c:pt>
                <c:pt idx="350">
                  <c:v>379.81389197890297</c:v>
                </c:pt>
                <c:pt idx="351">
                  <c:v>379.85096864229354</c:v>
                </c:pt>
                <c:pt idx="352">
                  <c:v>379.86858663128061</c:v>
                </c:pt>
                <c:pt idx="353">
                  <c:v>379.91302603633738</c:v>
                </c:pt>
                <c:pt idx="354">
                  <c:v>379.96217233695938</c:v>
                </c:pt>
                <c:pt idx="355">
                  <c:v>380.00474476109372</c:v>
                </c:pt>
                <c:pt idx="356">
                  <c:v>380.06638142704236</c:v>
                </c:pt>
                <c:pt idx="357">
                  <c:v>380.14392687409116</c:v>
                </c:pt>
                <c:pt idx="358">
                  <c:v>380.21040191313477</c:v>
                </c:pt>
                <c:pt idx="359">
                  <c:v>380.24253502140658</c:v>
                </c:pt>
                <c:pt idx="360">
                  <c:v>380.28897288491567</c:v>
                </c:pt>
                <c:pt idx="361">
                  <c:v>380.33817177654959</c:v>
                </c:pt>
                <c:pt idx="362">
                  <c:v>380.39452304580209</c:v>
                </c:pt>
                <c:pt idx="363">
                  <c:v>380.44061906773379</c:v>
                </c:pt>
                <c:pt idx="364">
                  <c:v>380.50777778993211</c:v>
                </c:pt>
                <c:pt idx="365">
                  <c:v>380.56799449855936</c:v>
                </c:pt>
                <c:pt idx="366">
                  <c:v>380.61785077784208</c:v>
                </c:pt>
                <c:pt idx="367">
                  <c:v>380.63086705328772</c:v>
                </c:pt>
                <c:pt idx="368">
                  <c:v>380.65045720522102</c:v>
                </c:pt>
                <c:pt idx="369">
                  <c:v>380.6863768663498</c:v>
                </c:pt>
                <c:pt idx="370">
                  <c:v>380.72355871176421</c:v>
                </c:pt>
                <c:pt idx="371">
                  <c:v>380.7678929347972</c:v>
                </c:pt>
                <c:pt idx="372">
                  <c:v>380.83731307050726</c:v>
                </c:pt>
                <c:pt idx="373">
                  <c:v>380.90512918035432</c:v>
                </c:pt>
                <c:pt idx="374">
                  <c:v>380.94764901347673</c:v>
                </c:pt>
                <c:pt idx="375">
                  <c:v>380.98490974540897</c:v>
                </c:pt>
                <c:pt idx="376">
                  <c:v>381.03968328430443</c:v>
                </c:pt>
                <c:pt idx="377">
                  <c:v>381.09637639513431</c:v>
                </c:pt>
                <c:pt idx="378">
                  <c:v>381.14996663626198</c:v>
                </c:pt>
                <c:pt idx="379">
                  <c:v>381.22172707200167</c:v>
                </c:pt>
                <c:pt idx="380">
                  <c:v>381.30766078544883</c:v>
                </c:pt>
                <c:pt idx="381">
                  <c:v>381.36290764345142</c:v>
                </c:pt>
                <c:pt idx="382">
                  <c:v>381.39262156517577</c:v>
                </c:pt>
                <c:pt idx="383">
                  <c:v>381.41528829130539</c:v>
                </c:pt>
                <c:pt idx="384">
                  <c:v>381.46070063008233</c:v>
                </c:pt>
                <c:pt idx="385">
                  <c:v>381.49940761484191</c:v>
                </c:pt>
                <c:pt idx="386">
                  <c:v>381.53800941757765</c:v>
                </c:pt>
                <c:pt idx="387">
                  <c:v>381.59517584751461</c:v>
                </c:pt>
                <c:pt idx="388">
                  <c:v>381.66925028777797</c:v>
                </c:pt>
                <c:pt idx="389">
                  <c:v>381.69383658584195</c:v>
                </c:pt>
                <c:pt idx="390">
                  <c:v>381.71226973551347</c:v>
                </c:pt>
                <c:pt idx="391">
                  <c:v>381.76307265301034</c:v>
                </c:pt>
                <c:pt idx="392">
                  <c:v>381.82060722003064</c:v>
                </c:pt>
                <c:pt idx="393">
                  <c:v>381.86843874535509</c:v>
                </c:pt>
                <c:pt idx="394">
                  <c:v>381.94019918109478</c:v>
                </c:pt>
                <c:pt idx="395">
                  <c:v>382.01635096632828</c:v>
                </c:pt>
                <c:pt idx="396">
                  <c:v>382.04685375323118</c:v>
                </c:pt>
                <c:pt idx="397">
                  <c:v>382.0739644198664</c:v>
                </c:pt>
                <c:pt idx="398">
                  <c:v>382.09252904706767</c:v>
                </c:pt>
                <c:pt idx="399">
                  <c:v>382.12623988569652</c:v>
                </c:pt>
                <c:pt idx="400">
                  <c:v>382.1738610469734</c:v>
                </c:pt>
                <c:pt idx="401">
                  <c:v>382.22316512063111</c:v>
                </c:pt>
                <c:pt idx="402">
                  <c:v>382.2837499663417</c:v>
                </c:pt>
                <c:pt idx="403">
                  <c:v>382.36863185955082</c:v>
                </c:pt>
                <c:pt idx="404">
                  <c:v>382.42571940296995</c:v>
                </c:pt>
                <c:pt idx="405">
                  <c:v>382.44854390213521</c:v>
                </c:pt>
                <c:pt idx="406">
                  <c:v>382.4726042900802</c:v>
                </c:pt>
                <c:pt idx="407">
                  <c:v>382.53282099870751</c:v>
                </c:pt>
                <c:pt idx="408">
                  <c:v>382.58617458028164</c:v>
                </c:pt>
                <c:pt idx="409">
                  <c:v>382.64336730572455</c:v>
                </c:pt>
                <c:pt idx="410">
                  <c:v>382.70897459307173</c:v>
                </c:pt>
                <c:pt idx="411">
                  <c:v>382.79645974136997</c:v>
                </c:pt>
                <c:pt idx="412">
                  <c:v>382.82946060133821</c:v>
                </c:pt>
                <c:pt idx="413">
                  <c:v>382.85189066791423</c:v>
                </c:pt>
                <c:pt idx="414">
                  <c:v>382.87734471767459</c:v>
                </c:pt>
                <c:pt idx="415">
                  <c:v>382.9343796700818</c:v>
                </c:pt>
                <c:pt idx="416">
                  <c:v>382.97235038067475</c:v>
                </c:pt>
                <c:pt idx="417">
                  <c:v>383.03432888820072</c:v>
                </c:pt>
                <c:pt idx="418">
                  <c:v>383.10135613286923</c:v>
                </c:pt>
                <c:pt idx="419">
                  <c:v>383.17106551914475</c:v>
                </c:pt>
                <c:pt idx="420">
                  <c:v>383.19275931155414</c:v>
                </c:pt>
                <c:pt idx="421">
                  <c:v>383.20958843536266</c:v>
                </c:pt>
                <c:pt idx="422">
                  <c:v>383.24343075152132</c:v>
                </c:pt>
                <c:pt idx="423">
                  <c:v>383.28739683747102</c:v>
                </c:pt>
                <c:pt idx="424">
                  <c:v>383.33512318077169</c:v>
                </c:pt>
                <c:pt idx="425">
                  <c:v>383.40433295243412</c:v>
                </c:pt>
                <c:pt idx="426">
                  <c:v>383.4855334748101</c:v>
                </c:pt>
                <c:pt idx="427">
                  <c:v>383.54961562281215</c:v>
                </c:pt>
                <c:pt idx="428">
                  <c:v>383.58337905245298</c:v>
                </c:pt>
                <c:pt idx="429">
                  <c:v>383.61622213938551</c:v>
                </c:pt>
                <c:pt idx="430">
                  <c:v>383.66865537825134</c:v>
                </c:pt>
                <c:pt idx="431">
                  <c:v>383.72006309238509</c:v>
                </c:pt>
                <c:pt idx="432">
                  <c:v>383.75648236812697</c:v>
                </c:pt>
                <c:pt idx="433">
                  <c:v>383.83739363993749</c:v>
                </c:pt>
                <c:pt idx="434">
                  <c:v>383.91967227805748</c:v>
                </c:pt>
                <c:pt idx="435">
                  <c:v>383.9495702683235</c:v>
                </c:pt>
                <c:pt idx="436">
                  <c:v>383.97192144838169</c:v>
                </c:pt>
                <c:pt idx="437">
                  <c:v>384.0208310894501</c:v>
                </c:pt>
                <c:pt idx="438">
                  <c:v>384.06516531248315</c:v>
                </c:pt>
                <c:pt idx="439">
                  <c:v>384.11007803664705</c:v>
                </c:pt>
                <c:pt idx="440">
                  <c:v>384.17555384646448</c:v>
                </c:pt>
                <c:pt idx="441">
                  <c:v>384.24881312604339</c:v>
                </c:pt>
                <c:pt idx="442">
                  <c:v>384.30592696496848</c:v>
                </c:pt>
                <c:pt idx="443">
                  <c:v>384.32138872246753</c:v>
                </c:pt>
                <c:pt idx="444">
                  <c:v>384.34934084529317</c:v>
                </c:pt>
                <c:pt idx="445">
                  <c:v>384.4061654336528</c:v>
                </c:pt>
                <c:pt idx="446">
                  <c:v>384.46093897254826</c:v>
                </c:pt>
                <c:pt idx="447">
                  <c:v>384.51061118328931</c:v>
                </c:pt>
                <c:pt idx="448">
                  <c:v>384.58933992810591</c:v>
                </c:pt>
                <c:pt idx="449">
                  <c:v>384.66018002113736</c:v>
                </c:pt>
                <c:pt idx="450">
                  <c:v>384.68970987432004</c:v>
                </c:pt>
                <c:pt idx="451">
                  <c:v>384.71145625774136</c:v>
                </c:pt>
                <c:pt idx="452">
                  <c:v>384.75742080214332</c:v>
                </c:pt>
                <c:pt idx="453">
                  <c:v>384.81574423434216</c:v>
                </c:pt>
                <c:pt idx="454">
                  <c:v>384.86838783725563</c:v>
                </c:pt>
                <c:pt idx="455">
                  <c:v>384.93341662347189</c:v>
                </c:pt>
                <c:pt idx="456">
                  <c:v>385.01685226385371</c:v>
                </c:pt>
                <c:pt idx="457">
                  <c:v>385.08787642542677</c:v>
                </c:pt>
                <c:pt idx="458">
                  <c:v>385.12897630122779</c:v>
                </c:pt>
                <c:pt idx="459">
                  <c:v>385.15327334872632</c:v>
                </c:pt>
                <c:pt idx="460">
                  <c:v>385.21107087080617</c:v>
                </c:pt>
                <c:pt idx="461">
                  <c:v>385.26710659398725</c:v>
                </c:pt>
                <c:pt idx="462">
                  <c:v>385.3135970485082</c:v>
                </c:pt>
                <c:pt idx="463">
                  <c:v>385.37368227960576</c:v>
                </c:pt>
                <c:pt idx="464">
                  <c:v>385.45995783463025</c:v>
                </c:pt>
                <c:pt idx="465">
                  <c:v>385.50713197230596</c:v>
                </c:pt>
                <c:pt idx="466">
                  <c:v>385.52325111745375</c:v>
                </c:pt>
                <c:pt idx="467">
                  <c:v>385.57137189334372</c:v>
                </c:pt>
                <c:pt idx="468">
                  <c:v>385.62740761652481</c:v>
                </c:pt>
                <c:pt idx="469">
                  <c:v>385.67505507330765</c:v>
                </c:pt>
                <c:pt idx="470">
                  <c:v>385.73211632122081</c:v>
                </c:pt>
                <c:pt idx="471">
                  <c:v>385.8167878503823</c:v>
                </c:pt>
                <c:pt idx="472">
                  <c:v>385.86953663531955</c:v>
                </c:pt>
                <c:pt idx="473">
                  <c:v>385.89911907951421</c:v>
                </c:pt>
                <c:pt idx="474">
                  <c:v>385.92833338662552</c:v>
                </c:pt>
                <c:pt idx="475">
                  <c:v>385.98334358507452</c:v>
                </c:pt>
                <c:pt idx="476">
                  <c:v>386.03717048575578</c:v>
                </c:pt>
                <c:pt idx="477">
                  <c:v>386.08997186170495</c:v>
                </c:pt>
                <c:pt idx="478">
                  <c:v>386.15799833559959</c:v>
                </c:pt>
                <c:pt idx="479">
                  <c:v>386.23393975678545</c:v>
                </c:pt>
                <c:pt idx="480">
                  <c:v>386.27041162353919</c:v>
                </c:pt>
                <c:pt idx="481">
                  <c:v>386.2936042597878</c:v>
                </c:pt>
                <c:pt idx="482">
                  <c:v>386.33381008838654</c:v>
                </c:pt>
                <c:pt idx="483">
                  <c:v>386.39415827454354</c:v>
                </c:pt>
                <c:pt idx="484">
                  <c:v>386.43901840769558</c:v>
                </c:pt>
                <c:pt idx="485">
                  <c:v>386.49976102644189</c:v>
                </c:pt>
                <c:pt idx="486">
                  <c:v>386.56505276771765</c:v>
                </c:pt>
                <c:pt idx="487">
                  <c:v>386.63210630789212</c:v>
                </c:pt>
                <c:pt idx="488">
                  <c:v>386.66826262857444</c:v>
                </c:pt>
                <c:pt idx="489">
                  <c:v>386.69994871324513</c:v>
                </c:pt>
                <c:pt idx="490">
                  <c:v>386.75616850496789</c:v>
                </c:pt>
                <c:pt idx="491">
                  <c:v>386.83529168237379</c:v>
                </c:pt>
                <c:pt idx="492">
                  <c:v>386.89169554263822</c:v>
                </c:pt>
                <c:pt idx="493">
                  <c:v>386.95138634114647</c:v>
                </c:pt>
                <c:pt idx="494">
                  <c:v>387.01925504200545</c:v>
                </c:pt>
                <c:pt idx="495">
                  <c:v>387.06053898634815</c:v>
                </c:pt>
                <c:pt idx="496">
                  <c:v>387.06277410435399</c:v>
                </c:pt>
                <c:pt idx="497">
                  <c:v>387.08331089450155</c:v>
                </c:pt>
                <c:pt idx="498">
                  <c:v>387.12080828598738</c:v>
                </c:pt>
                <c:pt idx="499">
                  <c:v>387.16800871916899</c:v>
                </c:pt>
                <c:pt idx="500">
                  <c:v>387.21605060854108</c:v>
                </c:pt>
                <c:pt idx="501">
                  <c:v>387.28618072291181</c:v>
                </c:pt>
                <c:pt idx="502">
                  <c:v>387.35670526987178</c:v>
                </c:pt>
                <c:pt idx="503">
                  <c:v>387.41168917281487</c:v>
                </c:pt>
                <c:pt idx="504">
                  <c:v>387.4453211249259</c:v>
                </c:pt>
                <c:pt idx="505">
                  <c:v>387.50669483581504</c:v>
                </c:pt>
                <c:pt idx="506">
                  <c:v>387.56993552762663</c:v>
                </c:pt>
                <c:pt idx="507">
                  <c:v>387.62223728896276</c:v>
                </c:pt>
                <c:pt idx="508">
                  <c:v>387.67538050648926</c:v>
                </c:pt>
                <c:pt idx="509">
                  <c:v>387.76373340648388</c:v>
                </c:pt>
                <c:pt idx="510">
                  <c:v>387.82166240609342</c:v>
                </c:pt>
                <c:pt idx="511">
                  <c:v>387.85326960424629</c:v>
                </c:pt>
                <c:pt idx="512">
                  <c:v>387.89421170701166</c:v>
                </c:pt>
                <c:pt idx="513">
                  <c:v>387.9619752258468</c:v>
                </c:pt>
                <c:pt idx="514">
                  <c:v>388.01327775795676</c:v>
                </c:pt>
                <c:pt idx="515">
                  <c:v>388.0590582338171</c:v>
                </c:pt>
                <c:pt idx="516">
                  <c:v>388.13447374488391</c:v>
                </c:pt>
                <c:pt idx="517">
                  <c:v>388.21551649422418</c:v>
                </c:pt>
                <c:pt idx="518">
                  <c:v>388.25091024523397</c:v>
                </c:pt>
                <c:pt idx="519">
                  <c:v>388.26613534317943</c:v>
                </c:pt>
                <c:pt idx="520">
                  <c:v>388.31125843139097</c:v>
                </c:pt>
                <c:pt idx="521">
                  <c:v>388.3584851600786</c:v>
                </c:pt>
                <c:pt idx="522">
                  <c:v>388.40634298090902</c:v>
                </c:pt>
                <c:pt idx="523">
                  <c:v>388.47392243120248</c:v>
                </c:pt>
                <c:pt idx="524">
                  <c:v>388.57468681000586</c:v>
                </c:pt>
                <c:pt idx="525">
                  <c:v>388.64011002881142</c:v>
                </c:pt>
                <c:pt idx="526">
                  <c:v>388.67858035401741</c:v>
                </c:pt>
                <c:pt idx="527">
                  <c:v>388.71684031517577</c:v>
                </c:pt>
                <c:pt idx="528">
                  <c:v>388.77731997886258</c:v>
                </c:pt>
                <c:pt idx="529">
                  <c:v>388.83104169751999</c:v>
                </c:pt>
                <c:pt idx="530">
                  <c:v>388.8931253870698</c:v>
                </c:pt>
                <c:pt idx="531">
                  <c:v>388.96843571611282</c:v>
                </c:pt>
                <c:pt idx="532">
                  <c:v>389.04393011369751</c:v>
                </c:pt>
                <c:pt idx="533">
                  <c:v>389.09207718509339</c:v>
                </c:pt>
                <c:pt idx="534">
                  <c:v>389.10940592351494</c:v>
                </c:pt>
                <c:pt idx="535">
                  <c:v>389.15986699943448</c:v>
                </c:pt>
                <c:pt idx="536">
                  <c:v>389.21787488556191</c:v>
                </c:pt>
                <c:pt idx="537">
                  <c:v>389.26615343448753</c:v>
                </c:pt>
                <c:pt idx="538">
                  <c:v>389.3269223487398</c:v>
                </c:pt>
                <c:pt idx="539">
                  <c:v>389.40617700367545</c:v>
                </c:pt>
                <c:pt idx="540">
                  <c:v>389.47591268545688</c:v>
                </c:pt>
                <c:pt idx="541">
                  <c:v>389.51745958485913</c:v>
                </c:pt>
                <c:pt idx="542">
                  <c:v>389.55222224372608</c:v>
                </c:pt>
                <c:pt idx="543">
                  <c:v>389.60123706681833</c:v>
                </c:pt>
                <c:pt idx="544">
                  <c:v>389.66053343273734</c:v>
                </c:pt>
                <c:pt idx="545">
                  <c:v>389.69269283651511</c:v>
                </c:pt>
                <c:pt idx="546">
                  <c:v>389.75456616201728</c:v>
                </c:pt>
                <c:pt idx="547">
                  <c:v>389.83082312927456</c:v>
                </c:pt>
                <c:pt idx="548">
                  <c:v>389.8848603940034</c:v>
                </c:pt>
                <c:pt idx="549">
                  <c:v>389.90960446510309</c:v>
                </c:pt>
                <c:pt idx="550">
                  <c:v>389.94757517569599</c:v>
                </c:pt>
                <c:pt idx="551">
                  <c:v>389.99722109093108</c:v>
                </c:pt>
                <c:pt idx="552">
                  <c:v>390.05386161074904</c:v>
                </c:pt>
                <c:pt idx="553">
                  <c:v>390.09638144387145</c:v>
                </c:pt>
                <c:pt idx="554">
                  <c:v>390.17169177291447</c:v>
                </c:pt>
                <c:pt idx="555">
                  <c:v>390.24497734799934</c:v>
                </c:pt>
                <c:pt idx="556">
                  <c:v>390.27997666641977</c:v>
                </c:pt>
                <c:pt idx="557">
                  <c:v>390.30590403528726</c:v>
                </c:pt>
                <c:pt idx="558">
                  <c:v>390.36985470575956</c:v>
                </c:pt>
                <c:pt idx="559">
                  <c:v>390.42426010757174</c:v>
                </c:pt>
                <c:pt idx="560">
                  <c:v>390.47848144084224</c:v>
                </c:pt>
                <c:pt idx="561">
                  <c:v>390.5505574226533</c:v>
                </c:pt>
                <c:pt idx="562">
                  <c:v>390.62954912252945</c:v>
                </c:pt>
                <c:pt idx="563">
                  <c:v>390.67930021978833</c:v>
                </c:pt>
                <c:pt idx="564">
                  <c:v>390.71061816737569</c:v>
                </c:pt>
                <c:pt idx="565">
                  <c:v>390.74953551618285</c:v>
                </c:pt>
                <c:pt idx="566">
                  <c:v>390.80170579998918</c:v>
                </c:pt>
                <c:pt idx="567">
                  <c:v>390.84604002302223</c:v>
                </c:pt>
                <c:pt idx="568">
                  <c:v>390.90107651697718</c:v>
                </c:pt>
                <c:pt idx="569">
                  <c:v>390.97041776616936</c:v>
                </c:pt>
                <c:pt idx="570">
                  <c:v>391.04877837390268</c:v>
                </c:pt>
                <c:pt idx="571">
                  <c:v>391.09629435315577</c:v>
                </c:pt>
                <c:pt idx="572">
                  <c:v>391.13692090984972</c:v>
                </c:pt>
                <c:pt idx="573">
                  <c:v>391.18867046556085</c:v>
                </c:pt>
                <c:pt idx="574">
                  <c:v>391.25522439112228</c:v>
                </c:pt>
                <c:pt idx="575">
                  <c:v>391.29892752201243</c:v>
                </c:pt>
                <c:pt idx="576">
                  <c:v>391.3559624744197</c:v>
                </c:pt>
                <c:pt idx="577">
                  <c:v>391.42504076855238</c:v>
                </c:pt>
                <c:pt idx="578">
                  <c:v>391.48470527155467</c:v>
                </c:pt>
                <c:pt idx="579">
                  <c:v>391.51139521009475</c:v>
                </c:pt>
                <c:pt idx="580">
                  <c:v>391.54770930381278</c:v>
                </c:pt>
                <c:pt idx="581">
                  <c:v>391.61005594842203</c:v>
                </c:pt>
                <c:pt idx="582">
                  <c:v>391.66388284910329</c:v>
                </c:pt>
                <c:pt idx="583">
                  <c:v>391.70871668674937</c:v>
                </c:pt>
                <c:pt idx="584">
                  <c:v>391.78047712248906</c:v>
                </c:pt>
                <c:pt idx="585">
                  <c:v>391.85418342566908</c:v>
                </c:pt>
                <c:pt idx="586">
                  <c:v>391.90296158920779</c:v>
                </c:pt>
                <c:pt idx="587">
                  <c:v>391.94235225712202</c:v>
                </c:pt>
                <c:pt idx="588">
                  <c:v>391.99804613872578</c:v>
                </c:pt>
                <c:pt idx="589">
                  <c:v>392.06381119910867</c:v>
                </c:pt>
                <c:pt idx="590">
                  <c:v>392.12542156955135</c:v>
                </c:pt>
                <c:pt idx="591">
                  <c:v>392.18366611523231</c:v>
                </c:pt>
                <c:pt idx="592">
                  <c:v>392.2582138746028</c:v>
                </c:pt>
                <c:pt idx="593">
                  <c:v>392.32697662266406</c:v>
                </c:pt>
                <c:pt idx="594">
                  <c:v>392.36981200185789</c:v>
                </c:pt>
                <c:pt idx="595">
                  <c:v>392.41091187765898</c:v>
                </c:pt>
                <c:pt idx="596">
                  <c:v>392.46839385366735</c:v>
                </c:pt>
                <c:pt idx="597">
                  <c:v>392.52214186783073</c:v>
                </c:pt>
                <c:pt idx="598">
                  <c:v>392.5656083391674</c:v>
                </c:pt>
                <c:pt idx="599">
                  <c:v>392.62487840958045</c:v>
                </c:pt>
                <c:pt idx="600">
                  <c:v>392.69056458344551</c:v>
                </c:pt>
                <c:pt idx="601">
                  <c:v>392.73208518734174</c:v>
                </c:pt>
                <c:pt idx="602">
                  <c:v>392.76006360567339</c:v>
                </c:pt>
                <c:pt idx="603">
                  <c:v>392.80668553772409</c:v>
                </c:pt>
                <c:pt idx="604">
                  <c:v>392.85980245974469</c:v>
                </c:pt>
                <c:pt idx="605">
                  <c:v>392.9144445211104</c:v>
                </c:pt>
                <c:pt idx="606">
                  <c:v>392.98194508488604</c:v>
                </c:pt>
                <c:pt idx="607">
                  <c:v>393.0641448364882</c:v>
                </c:pt>
                <c:pt idx="608">
                  <c:v>393.12657036761533</c:v>
                </c:pt>
                <c:pt idx="609">
                  <c:v>393.15665242642302</c:v>
                </c:pt>
                <c:pt idx="610">
                  <c:v>393.17829362782049</c:v>
                </c:pt>
                <c:pt idx="611">
                  <c:v>393.22139196207382</c:v>
                </c:pt>
                <c:pt idx="612">
                  <c:v>393.26903941885666</c:v>
                </c:pt>
                <c:pt idx="613">
                  <c:v>393.31978974534167</c:v>
                </c:pt>
                <c:pt idx="614">
                  <c:v>393.38466075852222</c:v>
                </c:pt>
                <c:pt idx="615">
                  <c:v>393.46672903259463</c:v>
                </c:pt>
                <c:pt idx="616">
                  <c:v>393.51971447708542</c:v>
                </c:pt>
                <c:pt idx="617">
                  <c:v>393.55069058309545</c:v>
                </c:pt>
                <c:pt idx="618">
                  <c:v>393.59263191508694</c:v>
                </c:pt>
                <c:pt idx="619">
                  <c:v>393.66168391371366</c:v>
                </c:pt>
                <c:pt idx="620">
                  <c:v>393.72190062234097</c:v>
                </c:pt>
                <c:pt idx="621">
                  <c:v>393.79358217156278</c:v>
                </c:pt>
                <c:pt idx="622">
                  <c:v>393.88009438614085</c:v>
                </c:pt>
                <c:pt idx="623">
                  <c:v>393.96211006920129</c:v>
                </c:pt>
                <c:pt idx="624">
                  <c:v>394.00657576976408</c:v>
                </c:pt>
                <c:pt idx="625">
                  <c:v>394.04065474547627</c:v>
                </c:pt>
                <c:pt idx="626">
                  <c:v>394.08459453592002</c:v>
                </c:pt>
                <c:pt idx="627">
                  <c:v>394.14328610520215</c:v>
                </c:pt>
                <c:pt idx="628">
                  <c:v>394.18927694511007</c:v>
                </c:pt>
                <c:pt idx="629">
                  <c:v>394.25207061332054</c:v>
                </c:pt>
                <c:pt idx="630">
                  <c:v>394.32840646709565</c:v>
                </c:pt>
                <c:pt idx="631">
                  <c:v>394.38699285435399</c:v>
                </c:pt>
                <c:pt idx="632">
                  <c:v>394.41399833896543</c:v>
                </c:pt>
                <c:pt idx="633">
                  <c:v>394.45323123384401</c:v>
                </c:pt>
                <c:pt idx="634">
                  <c:v>394.50563817720388</c:v>
                </c:pt>
                <c:pt idx="635">
                  <c:v>394.56459270154556</c:v>
                </c:pt>
                <c:pt idx="636">
                  <c:v>394.62094397079807</c:v>
                </c:pt>
                <c:pt idx="637">
                  <c:v>394.69651725490058</c:v>
                </c:pt>
                <c:pt idx="638">
                  <c:v>394.78560642906183</c:v>
                </c:pt>
                <c:pt idx="639">
                  <c:v>394.84471872643917</c:v>
                </c:pt>
                <c:pt idx="640">
                  <c:v>394.87966545384779</c:v>
                </c:pt>
                <c:pt idx="641">
                  <c:v>394.93646374670146</c:v>
                </c:pt>
                <c:pt idx="642">
                  <c:v>394.99739043398938</c:v>
                </c:pt>
                <c:pt idx="643">
                  <c:v>395.04432791211156</c:v>
                </c:pt>
                <c:pt idx="644">
                  <c:v>395.11566761975598</c:v>
                </c:pt>
                <c:pt idx="645">
                  <c:v>395.1928186342156</c:v>
                </c:pt>
                <c:pt idx="646">
                  <c:v>395.24498891802193</c:v>
                </c:pt>
                <c:pt idx="647">
                  <c:v>395.27772682293067</c:v>
                </c:pt>
                <c:pt idx="648">
                  <c:v>395.30299680414936</c:v>
                </c:pt>
                <c:pt idx="649">
                  <c:v>395.3381276000996</c:v>
                </c:pt>
                <c:pt idx="650">
                  <c:v>395.39158636369751</c:v>
                </c:pt>
                <c:pt idx="651">
                  <c:v>395.45106679815819</c:v>
                </c:pt>
                <c:pt idx="652">
                  <c:v>395.52127579904675</c:v>
                </c:pt>
                <c:pt idx="653">
                  <c:v>395.6107857013032</c:v>
                </c:pt>
                <c:pt idx="654">
                  <c:v>395.66732103909737</c:v>
                </c:pt>
                <c:pt idx="655">
                  <c:v>395.68633268989981</c:v>
                </c:pt>
                <c:pt idx="656">
                  <c:v>395.72898400055197</c:v>
                </c:pt>
                <c:pt idx="657">
                  <c:v>395.78533526980448</c:v>
                </c:pt>
                <c:pt idx="658">
                  <c:v>395.82333227590334</c:v>
                </c:pt>
                <c:pt idx="659">
                  <c:v>395.8650369483413</c:v>
                </c:pt>
                <c:pt idx="660">
                  <c:v>395.94302941899127</c:v>
                </c:pt>
                <c:pt idx="661">
                  <c:v>396.00314094559474</c:v>
                </c:pt>
                <c:pt idx="662">
                  <c:v>396.04032279100915</c:v>
                </c:pt>
                <c:pt idx="663">
                  <c:v>396.07129889701918</c:v>
                </c:pt>
                <c:pt idx="664">
                  <c:v>396.13027971686677</c:v>
                </c:pt>
                <c:pt idx="665">
                  <c:v>396.18400143552424</c:v>
                </c:pt>
                <c:pt idx="666">
                  <c:v>396.22836195406319</c:v>
                </c:pt>
                <c:pt idx="667">
                  <c:v>396.29851836393988</c:v>
                </c:pt>
                <c:pt idx="668">
                  <c:v>396.39123631792228</c:v>
                </c:pt>
                <c:pt idx="669">
                  <c:v>396.45158450407934</c:v>
                </c:pt>
                <c:pt idx="670">
                  <c:v>396.49691795633845</c:v>
                </c:pt>
                <c:pt idx="671">
                  <c:v>396.55558323011468</c:v>
                </c:pt>
                <c:pt idx="672">
                  <c:v>396.6081216510043</c:v>
                </c:pt>
                <c:pt idx="673">
                  <c:v>396.6595293651381</c:v>
                </c:pt>
                <c:pt idx="674">
                  <c:v>396.71677468159294</c:v>
                </c:pt>
                <c:pt idx="675">
                  <c:v>396.77985760036887</c:v>
                </c:pt>
                <c:pt idx="676">
                  <c:v>396.85064510238834</c:v>
                </c:pt>
                <c:pt idx="677">
                  <c:v>396.89518968946896</c:v>
                </c:pt>
                <c:pt idx="678">
                  <c:v>396.92613949997303</c:v>
                </c:pt>
                <c:pt idx="679">
                  <c:v>396.97830978377937</c:v>
                </c:pt>
                <c:pt idx="680">
                  <c:v>397.05022799255477</c:v>
                </c:pt>
                <c:pt idx="681">
                  <c:v>397.09966354374222</c:v>
                </c:pt>
                <c:pt idx="682">
                  <c:v>397.16821592775591</c:v>
                </c:pt>
                <c:pt idx="683">
                  <c:v>397.24260591409063</c:v>
                </c:pt>
                <c:pt idx="684">
                  <c:v>397.30182339349182</c:v>
                </c:pt>
                <c:pt idx="685">
                  <c:v>397.33303615905538</c:v>
                </c:pt>
                <c:pt idx="686">
                  <c:v>397.38113063943933</c:v>
                </c:pt>
                <c:pt idx="687">
                  <c:v>397.44187325818564</c:v>
                </c:pt>
                <c:pt idx="688">
                  <c:v>397.5066390893424</c:v>
                </c:pt>
                <c:pt idx="689">
                  <c:v>397.55723164279169</c:v>
                </c:pt>
                <c:pt idx="690">
                  <c:v>397.62888689650759</c:v>
                </c:pt>
                <c:pt idx="691">
                  <c:v>397.69891182885448</c:v>
                </c:pt>
                <c:pt idx="692">
                  <c:v>397.72938832025147</c:v>
                </c:pt>
                <c:pt idx="693">
                  <c:v>397.75000399691686</c:v>
                </c:pt>
                <c:pt idx="694">
                  <c:v>397.79333899072373</c:v>
                </c:pt>
                <c:pt idx="695">
                  <c:v>397.84656109476811</c:v>
                </c:pt>
                <c:pt idx="696">
                  <c:v>397.88997497509285</c:v>
                </c:pt>
                <c:pt idx="697">
                  <c:v>397.95547708041624</c:v>
                </c:pt>
                <c:pt idx="698">
                  <c:v>398.02892042853676</c:v>
                </c:pt>
                <c:pt idx="699">
                  <c:v>398.09565842263981</c:v>
                </c:pt>
                <c:pt idx="700">
                  <c:v>398.13352395120899</c:v>
                </c:pt>
                <c:pt idx="701">
                  <c:v>398.17036395504601</c:v>
                </c:pt>
                <c:pt idx="702">
                  <c:v>398.23026511760185</c:v>
                </c:pt>
                <c:pt idx="703">
                  <c:v>398.29150735096124</c:v>
                </c:pt>
                <c:pt idx="704">
                  <c:v>398.34449279545203</c:v>
                </c:pt>
                <c:pt idx="705">
                  <c:v>398.41951387392965</c:v>
                </c:pt>
                <c:pt idx="706">
                  <c:v>398.50468501770422</c:v>
                </c:pt>
                <c:pt idx="707">
                  <c:v>398.55051808457642</c:v>
                </c:pt>
                <c:pt idx="708">
                  <c:v>398.58173085013999</c:v>
                </c:pt>
                <c:pt idx="709">
                  <c:v>398.63061419570249</c:v>
                </c:pt>
                <c:pt idx="710">
                  <c:v>398.6817852502827</c:v>
                </c:pt>
                <c:pt idx="711">
                  <c:v>398.72882791042861</c:v>
                </c:pt>
                <c:pt idx="712">
                  <c:v>398.78573138530612</c:v>
                </c:pt>
                <c:pt idx="713">
                  <c:v>398.84915614565938</c:v>
                </c:pt>
                <c:pt idx="714">
                  <c:v>398.89914390247179</c:v>
                </c:pt>
                <c:pt idx="715">
                  <c:v>398.92572865898808</c:v>
                </c:pt>
                <c:pt idx="716">
                  <c:v>398.95907136053364</c:v>
                </c:pt>
                <c:pt idx="717">
                  <c:v>399.00890134431035</c:v>
                </c:pt>
                <c:pt idx="718">
                  <c:v>399.07918923171678</c:v>
                </c:pt>
                <c:pt idx="719">
                  <c:v>399.14708422808172</c:v>
                </c:pt>
                <c:pt idx="720">
                  <c:v>399.22941545721358</c:v>
                </c:pt>
                <c:pt idx="721">
                  <c:v>399.30798642899452</c:v>
                </c:pt>
                <c:pt idx="722">
                  <c:v>399.35821084536047</c:v>
                </c:pt>
                <c:pt idx="723">
                  <c:v>399.38684665134087</c:v>
                </c:pt>
                <c:pt idx="724">
                  <c:v>399.43491483621892</c:v>
                </c:pt>
                <c:pt idx="725">
                  <c:v>399.48632255035267</c:v>
                </c:pt>
                <c:pt idx="726">
                  <c:v>399.54106979374222</c:v>
                </c:pt>
                <c:pt idx="727">
                  <c:v>399.60341643835153</c:v>
                </c:pt>
                <c:pt idx="728">
                  <c:v>399.68787760346538</c:v>
                </c:pt>
                <c:pt idx="729">
                  <c:v>399.76111058753833</c:v>
                </c:pt>
                <c:pt idx="730">
                  <c:v>399.8036567161667</c:v>
                </c:pt>
                <c:pt idx="731">
                  <c:v>399.83797235143243</c:v>
                </c:pt>
                <c:pt idx="732">
                  <c:v>399.9000823364882</c:v>
                </c:pt>
                <c:pt idx="733">
                  <c:v>399.96066718219879</c:v>
                </c:pt>
                <c:pt idx="734">
                  <c:v>400.01470444692762</c:v>
                </c:pt>
                <c:pt idx="735">
                  <c:v>400.08233648823301</c:v>
                </c:pt>
                <c:pt idx="736">
                  <c:v>400.15354471834775</c:v>
                </c:pt>
                <c:pt idx="737">
                  <c:v>400.19929889870207</c:v>
                </c:pt>
                <c:pt idx="738">
                  <c:v>400.21760057084384</c:v>
                </c:pt>
                <c:pt idx="739">
                  <c:v>400.25044365777637</c:v>
                </c:pt>
                <c:pt idx="740">
                  <c:v>400.30571681128487</c:v>
                </c:pt>
                <c:pt idx="741">
                  <c:v>400.36327767381113</c:v>
                </c:pt>
                <c:pt idx="742">
                  <c:v>400.43196153535456</c:v>
                </c:pt>
                <c:pt idx="743">
                  <c:v>400.51868411398027</c:v>
                </c:pt>
                <c:pt idx="744">
                  <c:v>400.59291632727928</c:v>
                </c:pt>
                <c:pt idx="745">
                  <c:v>400.63869680313962</c:v>
                </c:pt>
                <c:pt idx="746">
                  <c:v>400.67251282379232</c:v>
                </c:pt>
                <c:pt idx="747">
                  <c:v>400.71253458384939</c:v>
                </c:pt>
                <c:pt idx="748">
                  <c:v>400.77616970825028</c:v>
                </c:pt>
                <c:pt idx="749">
                  <c:v>400.83462461797882</c:v>
                </c:pt>
                <c:pt idx="750">
                  <c:v>400.90533323348046</c:v>
                </c:pt>
                <c:pt idx="751">
                  <c:v>400.9881377817195</c:v>
                </c:pt>
                <c:pt idx="752">
                  <c:v>401.05766309945335</c:v>
                </c:pt>
                <c:pt idx="753">
                  <c:v>401.08117128177332</c:v>
                </c:pt>
                <c:pt idx="754">
                  <c:v>401.11256811587856</c:v>
                </c:pt>
                <c:pt idx="755">
                  <c:v>401.1663424255479</c:v>
                </c:pt>
                <c:pt idx="756">
                  <c:v>401.21819716328287</c:v>
                </c:pt>
                <c:pt idx="757">
                  <c:v>401.26239990878611</c:v>
                </c:pt>
                <c:pt idx="758">
                  <c:v>401.33302963776987</c:v>
                </c:pt>
                <c:pt idx="759">
                  <c:v>401.40739332859869</c:v>
                </c:pt>
                <c:pt idx="760">
                  <c:v>401.44134082678113</c:v>
                </c:pt>
                <c:pt idx="761">
                  <c:v>401.47150177210671</c:v>
                </c:pt>
                <c:pt idx="762">
                  <c:v>401.52832636046634</c:v>
                </c:pt>
                <c:pt idx="763">
                  <c:v>401.59193518936127</c:v>
                </c:pt>
                <c:pt idx="764">
                  <c:v>401.64239626528081</c:v>
                </c:pt>
                <c:pt idx="765">
                  <c:v>401.71223712908608</c:v>
                </c:pt>
                <c:pt idx="766">
                  <c:v>401.79364801550969</c:v>
                </c:pt>
                <c:pt idx="767">
                  <c:v>401.85215551625015</c:v>
                </c:pt>
                <c:pt idx="768">
                  <c:v>401.87700476937363</c:v>
                </c:pt>
                <c:pt idx="769">
                  <c:v>401.90240622812212</c:v>
                </c:pt>
                <c:pt idx="770">
                  <c:v>401.95665385689853</c:v>
                </c:pt>
                <c:pt idx="771">
                  <c:v>402.0017243540982</c:v>
                </c:pt>
                <c:pt idx="772">
                  <c:v>402.06475468186221</c:v>
                </c:pt>
                <c:pt idx="773">
                  <c:v>402.13370149846514</c:v>
                </c:pt>
                <c:pt idx="774">
                  <c:v>402.219240779323</c:v>
                </c:pt>
                <c:pt idx="775">
                  <c:v>402.2599725180408</c:v>
                </c:pt>
                <c:pt idx="776">
                  <c:v>402.29426185780056</c:v>
                </c:pt>
                <c:pt idx="777">
                  <c:v>402.33307402458394</c:v>
                </c:pt>
                <c:pt idx="778">
                  <c:v>402.39833947035379</c:v>
                </c:pt>
                <c:pt idx="779">
                  <c:v>402.4436729226129</c:v>
                </c:pt>
                <c:pt idx="780">
                  <c:v>402.50449442787703</c:v>
                </c:pt>
                <c:pt idx="781">
                  <c:v>402.58348612775319</c:v>
                </c:pt>
                <c:pt idx="782">
                  <c:v>402.64656904652912</c:v>
                </c:pt>
                <c:pt idx="783">
                  <c:v>402.68409273352086</c:v>
                </c:pt>
                <c:pt idx="784">
                  <c:v>402.71764579911405</c:v>
                </c:pt>
                <c:pt idx="785">
                  <c:v>402.77047347056919</c:v>
                </c:pt>
                <c:pt idx="786">
                  <c:v>402.81838388241152</c:v>
                </c:pt>
                <c:pt idx="787">
                  <c:v>402.86971271002744</c:v>
                </c:pt>
                <c:pt idx="788">
                  <c:v>402.93584590749361</c:v>
                </c:pt>
                <c:pt idx="789">
                  <c:v>403.01996523103014</c:v>
                </c:pt>
                <c:pt idx="790">
                  <c:v>403.07126776314016</c:v>
                </c:pt>
                <c:pt idx="791">
                  <c:v>403.10750297034031</c:v>
                </c:pt>
                <c:pt idx="792">
                  <c:v>403.15188978438522</c:v>
                </c:pt>
                <c:pt idx="793">
                  <c:v>403.19856430744784</c:v>
                </c:pt>
                <c:pt idx="794">
                  <c:v>403.24718469795084</c:v>
                </c:pt>
                <c:pt idx="795">
                  <c:v>403.30095900762018</c:v>
                </c:pt>
                <c:pt idx="796">
                  <c:v>403.38962745368622</c:v>
                </c:pt>
                <c:pt idx="797">
                  <c:v>403.46372818945548</c:v>
                </c:pt>
                <c:pt idx="798">
                  <c:v>403.51350558222032</c:v>
                </c:pt>
                <c:pt idx="799">
                  <c:v>403.55549950522374</c:v>
                </c:pt>
                <c:pt idx="800">
                  <c:v>403.62862730727284</c:v>
                </c:pt>
                <c:pt idx="801">
                  <c:v>403.6890017889358</c:v>
                </c:pt>
                <c:pt idx="802">
                  <c:v>403.75495091786036</c:v>
                </c:pt>
                <c:pt idx="803">
                  <c:v>403.81905936136837</c:v>
                </c:pt>
                <c:pt idx="804">
                  <c:v>403.90241611523231</c:v>
                </c:pt>
                <c:pt idx="805">
                  <c:v>403.9399398022241</c:v>
                </c:pt>
                <c:pt idx="806">
                  <c:v>403.95361346531848</c:v>
                </c:pt>
                <c:pt idx="807">
                  <c:v>403.98753466799502</c:v>
                </c:pt>
                <c:pt idx="808">
                  <c:v>404.04706769346757</c:v>
                </c:pt>
                <c:pt idx="809">
                  <c:v>404.09521476486344</c:v>
                </c:pt>
                <c:pt idx="810">
                  <c:v>404.15835027465124</c:v>
                </c:pt>
                <c:pt idx="811">
                  <c:v>404.23487019696802</c:v>
                </c:pt>
                <c:pt idx="812">
                  <c:v>404.29527097413694</c:v>
                </c:pt>
                <c:pt idx="813">
                  <c:v>404.33989444773545</c:v>
                </c:pt>
                <c:pt idx="814">
                  <c:v>404.37315826276318</c:v>
                </c:pt>
                <c:pt idx="815">
                  <c:v>404.42464486341481</c:v>
                </c:pt>
                <c:pt idx="816">
                  <c:v>404.49395981710103</c:v>
                </c:pt>
                <c:pt idx="817">
                  <c:v>404.55120513355587</c:v>
                </c:pt>
                <c:pt idx="818">
                  <c:v>404.61008077137967</c:v>
                </c:pt>
                <c:pt idx="819">
                  <c:v>404.68202527566098</c:v>
                </c:pt>
                <c:pt idx="820">
                  <c:v>404.74090091348478</c:v>
                </c:pt>
                <c:pt idx="821">
                  <c:v>404.76743307898914</c:v>
                </c:pt>
                <c:pt idx="822">
                  <c:v>404.80990032109963</c:v>
                </c:pt>
                <c:pt idx="823">
                  <c:v>404.86867077689965</c:v>
                </c:pt>
                <c:pt idx="824">
                  <c:v>404.9188951932656</c:v>
                </c:pt>
                <c:pt idx="825">
                  <c:v>404.96830444894715</c:v>
                </c:pt>
                <c:pt idx="826">
                  <c:v>405.04540287239479</c:v>
                </c:pt>
                <c:pt idx="827">
                  <c:v>405.10774951700409</c:v>
                </c:pt>
                <c:pt idx="828">
                  <c:v>405.1474557309898</c:v>
                </c:pt>
                <c:pt idx="829">
                  <c:v>405.18345427863642</c:v>
                </c:pt>
                <c:pt idx="830">
                  <c:v>405.23954259282942</c:v>
                </c:pt>
                <c:pt idx="831">
                  <c:v>405.29315912946305</c:v>
                </c:pt>
                <c:pt idx="832">
                  <c:v>405.3512459021083</c:v>
                </c:pt>
                <c:pt idx="833">
                  <c:v>405.41730021305665</c:v>
                </c:pt>
                <c:pt idx="834">
                  <c:v>405.49416197695081</c:v>
                </c:pt>
                <c:pt idx="835">
                  <c:v>405.55245911364364</c:v>
                </c:pt>
                <c:pt idx="836">
                  <c:v>405.57694022968383</c:v>
                </c:pt>
                <c:pt idx="837">
                  <c:v>405.61782974143728</c:v>
                </c:pt>
                <c:pt idx="838">
                  <c:v>405.67107814098762</c:v>
                </c:pt>
                <c:pt idx="839">
                  <c:v>405.73232037434701</c:v>
                </c:pt>
                <c:pt idx="840">
                  <c:v>405.79151155824218</c:v>
                </c:pt>
                <c:pt idx="841">
                  <c:v>405.87321169523125</c:v>
                </c:pt>
                <c:pt idx="842">
                  <c:v>405.94165889722115</c:v>
                </c:pt>
                <c:pt idx="843">
                  <c:v>405.98607200677202</c:v>
                </c:pt>
                <c:pt idx="844">
                  <c:v>406.00747654861595</c:v>
                </c:pt>
                <c:pt idx="845">
                  <c:v>406.05367775257145</c:v>
                </c:pt>
                <c:pt idx="846">
                  <c:v>406.11812803765679</c:v>
                </c:pt>
                <c:pt idx="847">
                  <c:v>406.17773994964722</c:v>
                </c:pt>
                <c:pt idx="848">
                  <c:v>406.25136736630941</c:v>
                </c:pt>
                <c:pt idx="849">
                  <c:v>406.34166613374435</c:v>
                </c:pt>
                <c:pt idx="850">
                  <c:v>406.40672121546658</c:v>
                </c:pt>
                <c:pt idx="851">
                  <c:v>406.4263639584118</c:v>
                </c:pt>
                <c:pt idx="852">
                  <c:v>406.44900438903545</c:v>
                </c:pt>
                <c:pt idx="853">
                  <c:v>406.48726435019381</c:v>
                </c:pt>
                <c:pt idx="854">
                  <c:v>406.53735728903007</c:v>
                </c:pt>
                <c:pt idx="855">
                  <c:v>406.5891068447412</c:v>
                </c:pt>
                <c:pt idx="856">
                  <c:v>406.65810625235605</c:v>
                </c:pt>
                <c:pt idx="857">
                  <c:v>406.73604613199416</c:v>
                </c:pt>
                <c:pt idx="858">
                  <c:v>406.77877632916415</c:v>
                </c:pt>
                <c:pt idx="859">
                  <c:v>406.80104862270446</c:v>
                </c:pt>
                <c:pt idx="860">
                  <c:v>406.84669762103499</c:v>
                </c:pt>
                <c:pt idx="861">
                  <c:v>406.90628323751946</c:v>
                </c:pt>
                <c:pt idx="862">
                  <c:v>406.96923467876564</c:v>
                </c:pt>
                <c:pt idx="863">
                  <c:v>407.03045061661908</c:v>
                </c:pt>
                <c:pt idx="864">
                  <c:v>407.10076479953142</c:v>
                </c:pt>
                <c:pt idx="865">
                  <c:v>407.16432103741448</c:v>
                </c:pt>
                <c:pt idx="866">
                  <c:v>407.20555239074531</c:v>
                </c:pt>
                <c:pt idx="867">
                  <c:v>407.22382776738107</c:v>
                </c:pt>
                <c:pt idx="868">
                  <c:v>407.28049458270499</c:v>
                </c:pt>
                <c:pt idx="869">
                  <c:v>407.34134238347508</c:v>
                </c:pt>
                <c:pt idx="870">
                  <c:v>407.3870702683235</c:v>
                </c:pt>
                <c:pt idx="871">
                  <c:v>407.44957468596851</c:v>
                </c:pt>
                <c:pt idx="872">
                  <c:v>407.53766463090363</c:v>
                </c:pt>
                <c:pt idx="873">
                  <c:v>407.59412108217992</c:v>
                </c:pt>
                <c:pt idx="874">
                  <c:v>407.62441350503525</c:v>
                </c:pt>
                <c:pt idx="875">
                  <c:v>407.66022798414019</c:v>
                </c:pt>
                <c:pt idx="876">
                  <c:v>407.7057980959529</c:v>
                </c:pt>
                <c:pt idx="877">
                  <c:v>407.74813386053364</c:v>
                </c:pt>
                <c:pt idx="878">
                  <c:v>407.80059339490543</c:v>
                </c:pt>
                <c:pt idx="879">
                  <c:v>407.87827031948405</c:v>
                </c:pt>
                <c:pt idx="880">
                  <c:v>407.95476394629486</c:v>
                </c:pt>
                <c:pt idx="881">
                  <c:v>408.00038664911943</c:v>
                </c:pt>
                <c:pt idx="882">
                  <c:v>408.03475487539714</c:v>
                </c:pt>
                <c:pt idx="883">
                  <c:v>408.0872670007808</c:v>
                </c:pt>
                <c:pt idx="884">
                  <c:v>408.13975283065855</c:v>
                </c:pt>
                <c:pt idx="885">
                  <c:v>408.18829433464373</c:v>
                </c:pt>
                <c:pt idx="886">
                  <c:v>408.25989699734771</c:v>
                </c:pt>
                <c:pt idx="887">
                  <c:v>408.33604878258114</c:v>
                </c:pt>
                <c:pt idx="888">
                  <c:v>408.39408296421453</c:v>
                </c:pt>
                <c:pt idx="889">
                  <c:v>408.43268476695027</c:v>
                </c:pt>
                <c:pt idx="890">
                  <c:v>408.46552785388275</c:v>
                </c:pt>
                <c:pt idx="891">
                  <c:v>408.51057205557646</c:v>
                </c:pt>
                <c:pt idx="892">
                  <c:v>408.56213754274592</c:v>
                </c:pt>
                <c:pt idx="893">
                  <c:v>408.62679819187889</c:v>
                </c:pt>
                <c:pt idx="894">
                  <c:v>408.70147742877913</c:v>
                </c:pt>
                <c:pt idx="895">
                  <c:v>408.78951478270233</c:v>
                </c:pt>
                <c:pt idx="896">
                  <c:v>408.84965260481175</c:v>
                </c:pt>
                <c:pt idx="897">
                  <c:v>408.87770990966123</c:v>
                </c:pt>
                <c:pt idx="898">
                  <c:v>408.9021384346895</c:v>
                </c:pt>
                <c:pt idx="899">
                  <c:v>408.95541312974575</c:v>
                </c:pt>
                <c:pt idx="900">
                  <c:v>408.99593450441591</c:v>
                </c:pt>
                <c:pt idx="901">
                  <c:v>409.05168097703159</c:v>
                </c:pt>
                <c:pt idx="902">
                  <c:v>409.13209263422902</c:v>
                </c:pt>
                <c:pt idx="903">
                  <c:v>409.2095328992541</c:v>
                </c:pt>
                <c:pt idx="904">
                  <c:v>409.24771397389463</c:v>
                </c:pt>
                <c:pt idx="905">
                  <c:v>409.27955783160098</c:v>
                </c:pt>
                <c:pt idx="906">
                  <c:v>409.3306237041574</c:v>
                </c:pt>
                <c:pt idx="907">
                  <c:v>409.3881319756718</c:v>
                </c:pt>
                <c:pt idx="908">
                  <c:v>409.44616615730513</c:v>
                </c:pt>
                <c:pt idx="909">
                  <c:v>409.51592813459257</c:v>
                </c:pt>
                <c:pt idx="910">
                  <c:v>409.59497242548059</c:v>
                </c:pt>
                <c:pt idx="911">
                  <c:v>409.64674827669768</c:v>
                </c:pt>
                <c:pt idx="912">
                  <c:v>409.67562074223162</c:v>
                </c:pt>
                <c:pt idx="913">
                  <c:v>409.71487993261616</c:v>
                </c:pt>
                <c:pt idx="914">
                  <c:v>409.76455214335715</c:v>
                </c:pt>
                <c:pt idx="915">
                  <c:v>409.81898384067529</c:v>
                </c:pt>
                <c:pt idx="916">
                  <c:v>409.87044414582095</c:v>
                </c:pt>
                <c:pt idx="917">
                  <c:v>409.95164466819693</c:v>
                </c:pt>
                <c:pt idx="918">
                  <c:v>410.01038882849099</c:v>
                </c:pt>
                <c:pt idx="919">
                  <c:v>410.04412596262586</c:v>
                </c:pt>
                <c:pt idx="920">
                  <c:v>410.07168365286225</c:v>
                </c:pt>
                <c:pt idx="921">
                  <c:v>410.13226849857284</c:v>
                </c:pt>
                <c:pt idx="922">
                  <c:v>410.17168546199304</c:v>
                </c:pt>
                <c:pt idx="923">
                  <c:v>410.22598568178142</c:v>
                </c:pt>
                <c:pt idx="924">
                  <c:v>410.29658911525928</c:v>
                </c:pt>
                <c:pt idx="925">
                  <c:v>410.37873627584946</c:v>
                </c:pt>
                <c:pt idx="926">
                  <c:v>410.42501636632284</c:v>
                </c:pt>
                <c:pt idx="927">
                  <c:v>410.45964754766004</c:v>
                </c:pt>
                <c:pt idx="928">
                  <c:v>410.49714493914587</c:v>
                </c:pt>
                <c:pt idx="929">
                  <c:v>410.54907856339861</c:v>
                </c:pt>
                <c:pt idx="930">
                  <c:v>410.59549013140173</c:v>
                </c:pt>
                <c:pt idx="931">
                  <c:v>410.64631934440462</c:v>
                </c:pt>
                <c:pt idx="932">
                  <c:v>410.72223447008452</c:v>
                </c:pt>
                <c:pt idx="933">
                  <c:v>410.78723696079481</c:v>
                </c:pt>
                <c:pt idx="934">
                  <c:v>410.82625949162576</c:v>
                </c:pt>
                <c:pt idx="935">
                  <c:v>410.85379088635625</c:v>
                </c:pt>
                <c:pt idx="936">
                  <c:v>410.89688922060958</c:v>
                </c:pt>
                <c:pt idx="937">
                  <c:v>410.95694815620112</c:v>
                </c:pt>
                <c:pt idx="938">
                  <c:v>411.00903955348963</c:v>
                </c:pt>
                <c:pt idx="939">
                  <c:v>411.06389197890297</c:v>
                </c:pt>
                <c:pt idx="940">
                  <c:v>411.14012265065429</c:v>
                </c:pt>
                <c:pt idx="941">
                  <c:v>411.20636103014431</c:v>
                </c:pt>
                <c:pt idx="942">
                  <c:v>411.2327354226129</c:v>
                </c:pt>
                <c:pt idx="943">
                  <c:v>411.27212609052719</c:v>
                </c:pt>
                <c:pt idx="944">
                  <c:v>411.34956635555221</c:v>
                </c:pt>
                <c:pt idx="945">
                  <c:v>411.40405064388221</c:v>
                </c:pt>
                <c:pt idx="946">
                  <c:v>411.46161150640847</c:v>
                </c:pt>
                <c:pt idx="947">
                  <c:v>411.53108423313046</c:v>
                </c:pt>
                <c:pt idx="948">
                  <c:v>411.60507978687593</c:v>
                </c:pt>
                <c:pt idx="949">
                  <c:v>411.62900869729111</c:v>
                </c:pt>
                <c:pt idx="950">
                  <c:v>411.65764450327151</c:v>
                </c:pt>
                <c:pt idx="951">
                  <c:v>411.69976990380468</c:v>
                </c:pt>
                <c:pt idx="952">
                  <c:v>411.75730447082498</c:v>
                </c:pt>
                <c:pt idx="953">
                  <c:v>411.81060546138724</c:v>
                </c:pt>
                <c:pt idx="954">
                  <c:v>411.87332024307983</c:v>
                </c:pt>
                <c:pt idx="955">
                  <c:v>411.95683476997948</c:v>
                </c:pt>
                <c:pt idx="956">
                  <c:v>412.02315203598738</c:v>
                </c:pt>
                <c:pt idx="957">
                  <c:v>412.04852719922985</c:v>
                </c:pt>
                <c:pt idx="958">
                  <c:v>412.08825970872147</c:v>
                </c:pt>
                <c:pt idx="959">
                  <c:v>412.14303324761693</c:v>
                </c:pt>
                <c:pt idx="960">
                  <c:v>412.19522982692922</c:v>
                </c:pt>
                <c:pt idx="961">
                  <c:v>412.23951145895035</c:v>
                </c:pt>
                <c:pt idx="962">
                  <c:v>412.3262077420701</c:v>
                </c:pt>
                <c:pt idx="963">
                  <c:v>412.39142059682803</c:v>
                </c:pt>
                <c:pt idx="964">
                  <c:v>412.43428227152776</c:v>
                </c:pt>
                <c:pt idx="965">
                  <c:v>412.4551609032527</c:v>
                </c:pt>
                <c:pt idx="966">
                  <c:v>412.48971319807202</c:v>
                </c:pt>
                <c:pt idx="967">
                  <c:v>412.53517812786089</c:v>
                </c:pt>
                <c:pt idx="968">
                  <c:v>412.58548143074472</c:v>
                </c:pt>
                <c:pt idx="969">
                  <c:v>412.64259526966981</c:v>
                </c:pt>
                <c:pt idx="970">
                  <c:v>412.72426911115298</c:v>
                </c:pt>
                <c:pt idx="971">
                  <c:v>412.80370783463025</c:v>
                </c:pt>
                <c:pt idx="972">
                  <c:v>412.82650603828955</c:v>
                </c:pt>
                <c:pt idx="973">
                  <c:v>412.8612686971565</c:v>
                </c:pt>
                <c:pt idx="974">
                  <c:v>412.90526107861217</c:v>
                </c:pt>
                <c:pt idx="975">
                  <c:v>412.95277705786521</c:v>
                </c:pt>
                <c:pt idx="976">
                  <c:v>412.99574391458879</c:v>
                </c:pt>
                <c:pt idx="977">
                  <c:v>413.05390957375192</c:v>
                </c:pt>
                <c:pt idx="978">
                  <c:v>413.11854392737894</c:v>
                </c:pt>
                <c:pt idx="979">
                  <c:v>413.17439558201835</c:v>
                </c:pt>
                <c:pt idx="980">
                  <c:v>413.18862145073774</c:v>
                </c:pt>
                <c:pt idx="981">
                  <c:v>413.21205074653989</c:v>
                </c:pt>
                <c:pt idx="982">
                  <c:v>413.28757143963054</c:v>
                </c:pt>
                <c:pt idx="983">
                  <c:v>413.34450121001396</c:v>
                </c:pt>
                <c:pt idx="984">
                  <c:v>413.40030027364151</c:v>
                </c:pt>
                <c:pt idx="985">
                  <c:v>413.48328889042216</c:v>
                </c:pt>
                <c:pt idx="986">
                  <c:v>413.55013206654905</c:v>
                </c:pt>
                <c:pt idx="987">
                  <c:v>413.5745080005654</c:v>
                </c:pt>
                <c:pt idx="988">
                  <c:v>413.60632556276585</c:v>
                </c:pt>
                <c:pt idx="989">
                  <c:v>413.65234269817972</c:v>
                </c:pt>
                <c:pt idx="990">
                  <c:v>413.7167666877591</c:v>
                </c:pt>
                <c:pt idx="991">
                  <c:v>413.77808780763633</c:v>
                </c:pt>
                <c:pt idx="992">
                  <c:v>413.85124190519139</c:v>
                </c:pt>
                <c:pt idx="993">
                  <c:v>413.92365972857982</c:v>
                </c:pt>
                <c:pt idx="994">
                  <c:v>413.97961656524308</c:v>
                </c:pt>
                <c:pt idx="995">
                  <c:v>413.99815489693839</c:v>
                </c:pt>
                <c:pt idx="996">
                  <c:v>414.03717742776934</c:v>
                </c:pt>
                <c:pt idx="997">
                  <c:v>414.09039953181372</c:v>
                </c:pt>
                <c:pt idx="998">
                  <c:v>414.14551491228656</c:v>
                </c:pt>
                <c:pt idx="999">
                  <c:v>414.20386463999137</c:v>
                </c:pt>
                <c:pt idx="1000">
                  <c:v>414.28246190727822</c:v>
                </c:pt>
                <c:pt idx="1001">
                  <c:v>414.36689677688616</c:v>
                </c:pt>
                <c:pt idx="1002">
                  <c:v>414.40223793688403</c:v>
                </c:pt>
                <c:pt idx="1003">
                  <c:v>414.42161772476976</c:v>
                </c:pt>
                <c:pt idx="1004">
                  <c:v>414.46660933545149</c:v>
                </c:pt>
                <c:pt idx="1005">
                  <c:v>414.52406501595397</c:v>
                </c:pt>
                <c:pt idx="1006">
                  <c:v>414.56058947371957</c:v>
                </c:pt>
                <c:pt idx="1007">
                  <c:v>414.62648601163227</c:v>
                </c:pt>
                <c:pt idx="1008">
                  <c:v>414.70876464975225</c:v>
                </c:pt>
                <c:pt idx="1009">
                  <c:v>414.76511591900476</c:v>
                </c:pt>
                <c:pt idx="1010">
                  <c:v>414.79141142495553</c:v>
                </c:pt>
                <c:pt idx="1011">
                  <c:v>414.82988175016152</c:v>
                </c:pt>
                <c:pt idx="1012">
                  <c:v>414.87434745072426</c:v>
                </c:pt>
                <c:pt idx="1013">
                  <c:v>414.9222578625666</c:v>
                </c:pt>
                <c:pt idx="1014">
                  <c:v>414.9751381250336</c:v>
                </c:pt>
                <c:pt idx="1015">
                  <c:v>415.04482121580315</c:v>
                </c:pt>
                <c:pt idx="1016">
                  <c:v>415.12155150216756</c:v>
                </c:pt>
                <c:pt idx="1017">
                  <c:v>415.16898859490277</c:v>
                </c:pt>
                <c:pt idx="1018">
                  <c:v>415.20614414481122</c:v>
                </c:pt>
                <c:pt idx="1019">
                  <c:v>415.25300273641551</c:v>
                </c:pt>
                <c:pt idx="1020">
                  <c:v>415.3097221427513</c:v>
                </c:pt>
                <c:pt idx="1021">
                  <c:v>415.34987538033818</c:v>
                </c:pt>
                <c:pt idx="1022">
                  <c:v>415.40386005405509</c:v>
                </c:pt>
                <c:pt idx="1023">
                  <c:v>415.46144721208731</c:v>
                </c:pt>
                <c:pt idx="1024">
                  <c:v>415.52147985217294</c:v>
                </c:pt>
                <c:pt idx="1025">
                  <c:v>415.55179857053417</c:v>
                </c:pt>
                <c:pt idx="1026">
                  <c:v>415.58503609005595</c:v>
                </c:pt>
                <c:pt idx="1027">
                  <c:v>415.64746162118308</c:v>
                </c:pt>
                <c:pt idx="1028">
                  <c:v>415.71015010736977</c:v>
                </c:pt>
                <c:pt idx="1029">
                  <c:v>415.76174189004519</c:v>
                </c:pt>
                <c:pt idx="1030">
                  <c:v>415.83116202575525</c:v>
                </c:pt>
                <c:pt idx="1031">
                  <c:v>415.90187064125689</c:v>
                </c:pt>
                <c:pt idx="1032">
                  <c:v>415.94049873949859</c:v>
                </c:pt>
                <c:pt idx="1033">
                  <c:v>415.96942379604445</c:v>
                </c:pt>
                <c:pt idx="1034">
                  <c:v>416.00205651892935</c:v>
                </c:pt>
                <c:pt idx="1035">
                  <c:v>416.04628555993855</c:v>
                </c:pt>
                <c:pt idx="1036">
                  <c:v>416.09453781335822</c:v>
                </c:pt>
                <c:pt idx="1037">
                  <c:v>416.14778621290856</c:v>
                </c:pt>
                <c:pt idx="1038">
                  <c:v>416.23206330948079</c:v>
                </c:pt>
                <c:pt idx="1039">
                  <c:v>416.29643470804831</c:v>
                </c:pt>
                <c:pt idx="1040">
                  <c:v>416.33082922983192</c:v>
                </c:pt>
                <c:pt idx="1041">
                  <c:v>416.36661741343096</c:v>
                </c:pt>
                <c:pt idx="1042">
                  <c:v>416.42538786923092</c:v>
                </c:pt>
                <c:pt idx="1043">
                  <c:v>416.46701365515099</c:v>
                </c:pt>
                <c:pt idx="1044">
                  <c:v>416.50853425904728</c:v>
                </c:pt>
                <c:pt idx="1045">
                  <c:v>416.57319490818026</c:v>
                </c:pt>
                <c:pt idx="1046">
                  <c:v>416.63959106070598</c:v>
                </c:pt>
                <c:pt idx="1047">
                  <c:v>416.68200571180455</c:v>
                </c:pt>
                <c:pt idx="1048">
                  <c:v>416.70845899079103</c:v>
                </c:pt>
                <c:pt idx="1049">
                  <c:v>416.75526499138346</c:v>
                </c:pt>
                <c:pt idx="1050">
                  <c:v>416.81216846626091</c:v>
                </c:pt>
                <c:pt idx="1051">
                  <c:v>416.86312915679355</c:v>
                </c:pt>
                <c:pt idx="1052">
                  <c:v>416.92537061937901</c:v>
                </c:pt>
                <c:pt idx="1053">
                  <c:v>417.00007615178521</c:v>
                </c:pt>
                <c:pt idx="1054">
                  <c:v>417.07430836508422</c:v>
                </c:pt>
                <c:pt idx="1055">
                  <c:v>417.11488233076631</c:v>
                </c:pt>
                <c:pt idx="1056">
                  <c:v>417.15435188519842</c:v>
                </c:pt>
                <c:pt idx="1057">
                  <c:v>417.20299857120733</c:v>
                </c:pt>
                <c:pt idx="1058">
                  <c:v>417.26105904834668</c:v>
                </c:pt>
                <c:pt idx="1059">
                  <c:v>417.30954796131988</c:v>
                </c:pt>
                <c:pt idx="1060">
                  <c:v>417.37746925319078</c:v>
                </c:pt>
                <c:pt idx="1061">
                  <c:v>417.44447020235333</c:v>
                </c:pt>
                <c:pt idx="1062">
                  <c:v>417.50558095818297</c:v>
                </c:pt>
                <c:pt idx="1063">
                  <c:v>417.52953616410412</c:v>
                </c:pt>
                <c:pt idx="1064">
                  <c:v>417.56222147800094</c:v>
                </c:pt>
                <c:pt idx="1065">
                  <c:v>417.61010559433731</c:v>
                </c:pt>
                <c:pt idx="1066">
                  <c:v>417.65357206567393</c:v>
                </c:pt>
                <c:pt idx="1067">
                  <c:v>417.69630226284391</c:v>
                </c:pt>
                <c:pt idx="1068">
                  <c:v>417.76872008623241</c:v>
                </c:pt>
                <c:pt idx="1069">
                  <c:v>417.83685174215083</c:v>
                </c:pt>
                <c:pt idx="1070">
                  <c:v>417.88468326747534</c:v>
                </c:pt>
                <c:pt idx="1071">
                  <c:v>417.91952481286012</c:v>
                </c:pt>
                <c:pt idx="1072">
                  <c:v>417.96067727967306</c:v>
                </c:pt>
                <c:pt idx="1073">
                  <c:v>418.01450418035432</c:v>
                </c:pt>
                <c:pt idx="1074">
                  <c:v>418.0670688967499</c:v>
                </c:pt>
                <c:pt idx="1075">
                  <c:v>418.11303344115186</c:v>
                </c:pt>
                <c:pt idx="1076">
                  <c:v>418.19023704662334</c:v>
                </c:pt>
                <c:pt idx="1077">
                  <c:v>418.25487140025035</c:v>
                </c:pt>
                <c:pt idx="1078">
                  <c:v>418.28085136012976</c:v>
                </c:pt>
                <c:pt idx="1079">
                  <c:v>418.31445701673482</c:v>
                </c:pt>
                <c:pt idx="1080">
                  <c:v>418.37330635905266</c:v>
                </c:pt>
                <c:pt idx="1081">
                  <c:v>418.42245265967466</c:v>
                </c:pt>
                <c:pt idx="1082">
                  <c:v>418.46150148601157</c:v>
                </c:pt>
                <c:pt idx="1083">
                  <c:v>418.53357746782268</c:v>
                </c:pt>
                <c:pt idx="1084">
                  <c:v>418.59605558996174</c:v>
                </c:pt>
                <c:pt idx="1085">
                  <c:v>418.62808351620976</c:v>
                </c:pt>
                <c:pt idx="1086">
                  <c:v>418.65351127046415</c:v>
                </c:pt>
                <c:pt idx="1087">
                  <c:v>418.70441936998486</c:v>
                </c:pt>
                <c:pt idx="1088">
                  <c:v>418.753513079595</c:v>
                </c:pt>
                <c:pt idx="1089">
                  <c:v>418.81202058033546</c:v>
                </c:pt>
                <c:pt idx="1090">
                  <c:v>418.88596354306907</c:v>
                </c:pt>
                <c:pt idx="1091">
                  <c:v>418.9665066777963</c:v>
                </c:pt>
                <c:pt idx="1092">
                  <c:v>419.01184013005542</c:v>
                </c:pt>
                <c:pt idx="1093">
                  <c:v>419.03164064603635</c:v>
                </c:pt>
                <c:pt idx="1094">
                  <c:v>419.05462291823733</c:v>
                </c:pt>
                <c:pt idx="1095">
                  <c:v>419.08696639055677</c:v>
                </c:pt>
                <c:pt idx="1096">
                  <c:v>419.13069581695294</c:v>
                </c:pt>
                <c:pt idx="1097">
                  <c:v>419.18667894912215</c:v>
                </c:pt>
                <c:pt idx="1098">
                  <c:v>419.26075338938551</c:v>
                </c:pt>
                <c:pt idx="1099">
                  <c:v>419.33235605208944</c:v>
                </c:pt>
                <c:pt idx="1100">
                  <c:v>419.38389524375299</c:v>
                </c:pt>
                <c:pt idx="1101">
                  <c:v>419.40774526765034</c:v>
                </c:pt>
                <c:pt idx="1102">
                  <c:v>419.45481422330221</c:v>
                </c:pt>
                <c:pt idx="1103">
                  <c:v>419.51831787017335</c:v>
                </c:pt>
                <c:pt idx="1104">
                  <c:v>419.57109295061656</c:v>
                </c:pt>
                <c:pt idx="1105">
                  <c:v>419.64256413579079</c:v>
                </c:pt>
                <c:pt idx="1106">
                  <c:v>419.72418538626198</c:v>
                </c:pt>
                <c:pt idx="1107">
                  <c:v>419.79739207482896</c:v>
                </c:pt>
                <c:pt idx="1108">
                  <c:v>419.82392424033333</c:v>
                </c:pt>
                <c:pt idx="1109">
                  <c:v>419.8595546508966</c:v>
                </c:pt>
                <c:pt idx="1110">
                  <c:v>419.89431730976355</c:v>
                </c:pt>
                <c:pt idx="1111">
                  <c:v>419.94254326767725</c:v>
                </c:pt>
                <c:pt idx="1112">
                  <c:v>419.97767406362749</c:v>
                </c:pt>
                <c:pt idx="1113">
                  <c:v>420.0381537273143</c:v>
                </c:pt>
                <c:pt idx="1114">
                  <c:v>420.11062414171465</c:v>
                </c:pt>
                <c:pt idx="1115">
                  <c:v>420.16037523897353</c:v>
                </c:pt>
                <c:pt idx="1116">
                  <c:v>420.18267382801974</c:v>
                </c:pt>
                <c:pt idx="1117">
                  <c:v>420.22285336111258</c:v>
                </c:pt>
                <c:pt idx="1118">
                  <c:v>420.29343049908442</c:v>
                </c:pt>
                <c:pt idx="1119">
                  <c:v>420.33726510750438</c:v>
                </c:pt>
                <c:pt idx="1120">
                  <c:v>420.39288010259031</c:v>
                </c:pt>
                <c:pt idx="1121">
                  <c:v>420.48217964079913</c:v>
                </c:pt>
                <c:pt idx="1122">
                  <c:v>420.55194161808657</c:v>
                </c:pt>
                <c:pt idx="1123">
                  <c:v>420.57534461838276</c:v>
                </c:pt>
                <c:pt idx="1124">
                  <c:v>420.59740654787544</c:v>
                </c:pt>
                <c:pt idx="1125">
                  <c:v>420.6348776438553</c:v>
                </c:pt>
                <c:pt idx="1126">
                  <c:v>420.68315619278093</c:v>
                </c:pt>
                <c:pt idx="1127">
                  <c:v>420.73056699001017</c:v>
                </c:pt>
                <c:pt idx="1128">
                  <c:v>420.79530652566098</c:v>
                </c:pt>
                <c:pt idx="1129">
                  <c:v>420.88145060315577</c:v>
                </c:pt>
                <c:pt idx="1130">
                  <c:v>420.94750491410412</c:v>
                </c:pt>
                <c:pt idx="1131">
                  <c:v>420.96441292443046</c:v>
                </c:pt>
                <c:pt idx="1132">
                  <c:v>420.99231245624424</c:v>
                </c:pt>
                <c:pt idx="1133">
                  <c:v>421.04400942094344</c:v>
                </c:pt>
                <c:pt idx="1134">
                  <c:v>421.08868548555381</c:v>
                </c:pt>
                <c:pt idx="1135">
                  <c:v>421.15150544927025</c:v>
                </c:pt>
                <c:pt idx="1136">
                  <c:v>421.22092558498031</c:v>
                </c:pt>
                <c:pt idx="1137">
                  <c:v>421.29179197351766</c:v>
                </c:pt>
                <c:pt idx="1138">
                  <c:v>421.3278694076821</c:v>
                </c:pt>
                <c:pt idx="1139">
                  <c:v>421.35687335074584</c:v>
                </c:pt>
                <c:pt idx="1140">
                  <c:v>421.37191438014969</c:v>
                </c:pt>
                <c:pt idx="1141">
                  <c:v>421.42700346511657</c:v>
                </c:pt>
                <c:pt idx="1142">
                  <c:v>421.46066171273355</c:v>
                </c:pt>
                <c:pt idx="1143">
                  <c:v>421.50759919085567</c:v>
                </c:pt>
                <c:pt idx="1144">
                  <c:v>421.57536270969086</c:v>
                </c:pt>
                <c:pt idx="1145">
                  <c:v>421.63823526441917</c:v>
                </c:pt>
                <c:pt idx="1146">
                  <c:v>421.66879064233393</c:v>
                </c:pt>
                <c:pt idx="1147">
                  <c:v>421.70502584953414</c:v>
                </c:pt>
                <c:pt idx="1148">
                  <c:v>421.75448769622756</c:v>
                </c:pt>
                <c:pt idx="1149">
                  <c:v>421.79324727199901</c:v>
                </c:pt>
                <c:pt idx="1150">
                  <c:v>421.837581495032</c:v>
                </c:pt>
                <c:pt idx="1151">
                  <c:v>421.90316248687321</c:v>
                </c:pt>
                <c:pt idx="1152">
                  <c:v>421.975422537226</c:v>
                </c:pt>
                <c:pt idx="1153">
                  <c:v>422.03143196490112</c:v>
                </c:pt>
                <c:pt idx="1154">
                  <c:v>422.06556353162523</c:v>
                </c:pt>
                <c:pt idx="1155">
                  <c:v>422.11307951087832</c:v>
                </c:pt>
                <c:pt idx="1156">
                  <c:v>422.17345399254128</c:v>
                </c:pt>
                <c:pt idx="1157">
                  <c:v>422.23627395625772</c:v>
                </c:pt>
                <c:pt idx="1158">
                  <c:v>422.286314304082</c:v>
                </c:pt>
                <c:pt idx="1159">
                  <c:v>422.37069658267808</c:v>
                </c:pt>
                <c:pt idx="1160">
                  <c:v>422.44356142966768</c:v>
                </c:pt>
                <c:pt idx="1161">
                  <c:v>422.46672777041033</c:v>
                </c:pt>
                <c:pt idx="1162">
                  <c:v>422.49730944383106</c:v>
                </c:pt>
                <c:pt idx="1163">
                  <c:v>422.55089968495878</c:v>
                </c:pt>
                <c:pt idx="1164">
                  <c:v>422.59589129564051</c:v>
                </c:pt>
                <c:pt idx="1165">
                  <c:v>422.64259211420909</c:v>
                </c:pt>
                <c:pt idx="1166">
                  <c:v>422.70804162852062</c:v>
                </c:pt>
                <c:pt idx="1167">
                  <c:v>422.77743546872472</c:v>
                </c:pt>
                <c:pt idx="1168">
                  <c:v>422.82400480976355</c:v>
                </c:pt>
                <c:pt idx="1169">
                  <c:v>422.85306134383916</c:v>
                </c:pt>
                <c:pt idx="1170">
                  <c:v>422.89331976344977</c:v>
                </c:pt>
                <c:pt idx="1171">
                  <c:v>422.94851403044049</c:v>
                </c:pt>
                <c:pt idx="1172">
                  <c:v>423.00115763335396</c:v>
                </c:pt>
                <c:pt idx="1173">
                  <c:v>423.05627301382674</c:v>
                </c:pt>
                <c:pt idx="1174">
                  <c:v>423.1256931495368</c:v>
                </c:pt>
                <c:pt idx="1175">
                  <c:v>423.19116895935423</c:v>
                </c:pt>
                <c:pt idx="1176">
                  <c:v>423.21696485069197</c:v>
                </c:pt>
                <c:pt idx="1177">
                  <c:v>423.24362849372608</c:v>
                </c:pt>
                <c:pt idx="1178">
                  <c:v>423.28138884027135</c:v>
                </c:pt>
                <c:pt idx="1179">
                  <c:v>423.3320076892266</c:v>
                </c:pt>
                <c:pt idx="1180">
                  <c:v>423.37841925722972</c:v>
                </c:pt>
                <c:pt idx="1181">
                  <c:v>423.45462363347508</c:v>
                </c:pt>
                <c:pt idx="1182">
                  <c:v>423.51783802978076</c:v>
                </c:pt>
                <c:pt idx="1183">
                  <c:v>423.58128908563998</c:v>
                </c:pt>
                <c:pt idx="1184">
                  <c:v>423.61534176584627</c:v>
                </c:pt>
                <c:pt idx="1185">
                  <c:v>423.63929697176741</c:v>
                </c:pt>
                <c:pt idx="1186">
                  <c:v>423.67784618349128</c:v>
                </c:pt>
                <c:pt idx="1187">
                  <c:v>423.73141012911299</c:v>
                </c:pt>
                <c:pt idx="1188">
                  <c:v>423.76906529363453</c:v>
                </c:pt>
                <c:pt idx="1189">
                  <c:v>423.8277305674107</c:v>
                </c:pt>
                <c:pt idx="1190">
                  <c:v>423.89575704130533</c:v>
                </c:pt>
                <c:pt idx="1191">
                  <c:v>423.93443773055895</c:v>
                </c:pt>
                <c:pt idx="1192">
                  <c:v>423.94590257115351</c:v>
                </c:pt>
                <c:pt idx="1193">
                  <c:v>423.99780989990035</c:v>
                </c:pt>
                <c:pt idx="1194">
                  <c:v>424.04853393087939</c:v>
                </c:pt>
                <c:pt idx="1195">
                  <c:v>424.09315740447784</c:v>
                </c:pt>
                <c:pt idx="1196">
                  <c:v>424.14727355572455</c:v>
                </c:pt>
                <c:pt idx="1197">
                  <c:v>424.22455604771386</c:v>
                </c:pt>
                <c:pt idx="1198">
                  <c:v>424.27083613818724</c:v>
                </c:pt>
                <c:pt idx="1199">
                  <c:v>424.29437061601323</c:v>
                </c:pt>
                <c:pt idx="1200">
                  <c:v>424.32405824223162</c:v>
                </c:pt>
                <c:pt idx="1201">
                  <c:v>424.37265233722866</c:v>
                </c:pt>
                <c:pt idx="1202">
                  <c:v>424.42221936594586</c:v>
                </c:pt>
                <c:pt idx="1203">
                  <c:v>424.47515221942479</c:v>
                </c:pt>
                <c:pt idx="1204">
                  <c:v>424.54899000013461</c:v>
                </c:pt>
                <c:pt idx="1205">
                  <c:v>424.61898863697553</c:v>
                </c:pt>
                <c:pt idx="1206">
                  <c:v>424.65701193858041</c:v>
                </c:pt>
                <c:pt idx="1207">
                  <c:v>424.68677845131668</c:v>
                </c:pt>
                <c:pt idx="1208">
                  <c:v>424.73008714961759</c:v>
                </c:pt>
                <c:pt idx="1209">
                  <c:v>424.77786608393018</c:v>
                </c:pt>
                <c:pt idx="1210">
                  <c:v>424.83755688243843</c:v>
                </c:pt>
                <c:pt idx="1211">
                  <c:v>424.90371637541057</c:v>
                </c:pt>
                <c:pt idx="1212">
                  <c:v>424.97621308531689</c:v>
                </c:pt>
                <c:pt idx="1213">
                  <c:v>425.04305626144378</c:v>
                </c:pt>
                <c:pt idx="1214">
                  <c:v>425.07395348093593</c:v>
                </c:pt>
                <c:pt idx="1215">
                  <c:v>425.09475322614298</c:v>
                </c:pt>
                <c:pt idx="1216">
                  <c:v>425.13590569295593</c:v>
                </c:pt>
                <c:pt idx="1217">
                  <c:v>425.19017961723836</c:v>
                </c:pt>
                <c:pt idx="1218">
                  <c:v>425.23375127059882</c:v>
                </c:pt>
                <c:pt idx="1219">
                  <c:v>425.31090228505838</c:v>
                </c:pt>
                <c:pt idx="1220">
                  <c:v>425.38702777478591</c:v>
                </c:pt>
                <c:pt idx="1221">
                  <c:v>425.43086238320581</c:v>
                </c:pt>
                <c:pt idx="1222">
                  <c:v>425.45147805987125</c:v>
                </c:pt>
                <c:pt idx="1223">
                  <c:v>425.49026393114866</c:v>
                </c:pt>
                <c:pt idx="1224">
                  <c:v>425.52507918102748</c:v>
                </c:pt>
                <c:pt idx="1225">
                  <c:v>425.56541648715597</c:v>
                </c:pt>
                <c:pt idx="1226">
                  <c:v>425.61942745637884</c:v>
                </c:pt>
                <c:pt idx="1227">
                  <c:v>425.68921572917225</c:v>
                </c:pt>
                <c:pt idx="1228">
                  <c:v>425.74827543553766</c:v>
                </c:pt>
                <c:pt idx="1229">
                  <c:v>425.78942790235067</c:v>
                </c:pt>
                <c:pt idx="1230">
                  <c:v>425.81361976782534</c:v>
                </c:pt>
                <c:pt idx="1231">
                  <c:v>425.86197720326885</c:v>
                </c:pt>
                <c:pt idx="1232">
                  <c:v>425.92740042207436</c:v>
                </c:pt>
                <c:pt idx="1233">
                  <c:v>425.97730929236894</c:v>
                </c:pt>
                <c:pt idx="1234">
                  <c:v>426.04628240447784</c:v>
                </c:pt>
                <c:pt idx="1235">
                  <c:v>426.13061209206199</c:v>
                </c:pt>
                <c:pt idx="1236">
                  <c:v>426.186174496136</c:v>
                </c:pt>
                <c:pt idx="1237">
                  <c:v>426.20923565485481</c:v>
                </c:pt>
                <c:pt idx="1238">
                  <c:v>426.24197355976355</c:v>
                </c:pt>
                <c:pt idx="1239">
                  <c:v>426.28507189401688</c:v>
                </c:pt>
                <c:pt idx="1240">
                  <c:v>426.33195678112708</c:v>
                </c:pt>
                <c:pt idx="1241">
                  <c:v>426.38665143350471</c:v>
                </c:pt>
                <c:pt idx="1242">
                  <c:v>426.45638711528619</c:v>
                </c:pt>
                <c:pt idx="1243">
                  <c:v>426.531276716234</c:v>
                </c:pt>
                <c:pt idx="1244">
                  <c:v>426.57187697742199</c:v>
                </c:pt>
                <c:pt idx="1245">
                  <c:v>426.59267672262905</c:v>
                </c:pt>
                <c:pt idx="1246">
                  <c:v>426.64037677042376</c:v>
                </c:pt>
                <c:pt idx="1247">
                  <c:v>426.67889968664167</c:v>
                </c:pt>
                <c:pt idx="1248">
                  <c:v>426.7141356646157</c:v>
                </c:pt>
                <c:pt idx="1249">
                  <c:v>426.76538560571379</c:v>
                </c:pt>
                <c:pt idx="1250">
                  <c:v>426.83535794704881</c:v>
                </c:pt>
                <c:pt idx="1251">
                  <c:v>426.87593191273083</c:v>
                </c:pt>
                <c:pt idx="1252">
                  <c:v>426.90117559844361</c:v>
                </c:pt>
                <c:pt idx="1253">
                  <c:v>426.93380832132851</c:v>
                </c:pt>
                <c:pt idx="1254">
                  <c:v>426.98582083209914</c:v>
                </c:pt>
                <c:pt idx="1255">
                  <c:v>427.0349934282271</c:v>
                </c:pt>
                <c:pt idx="1256">
                  <c:v>427.09557827393769</c:v>
                </c:pt>
                <c:pt idx="1257">
                  <c:v>427.16562950179059</c:v>
                </c:pt>
                <c:pt idx="1258">
                  <c:v>427.2367851408934</c:v>
                </c:pt>
                <c:pt idx="1259">
                  <c:v>427.2759391492541</c:v>
                </c:pt>
                <c:pt idx="1260">
                  <c:v>427.31030737553175</c:v>
                </c:pt>
                <c:pt idx="1261">
                  <c:v>427.35011877154125</c:v>
                </c:pt>
                <c:pt idx="1262">
                  <c:v>427.41299132626955</c:v>
                </c:pt>
                <c:pt idx="1263">
                  <c:v>427.46205874037372</c:v>
                </c:pt>
                <c:pt idx="1264">
                  <c:v>427.51756855343581</c:v>
                </c:pt>
                <c:pt idx="1265">
                  <c:v>427.58328102280677</c:v>
                </c:pt>
                <c:pt idx="1266">
                  <c:v>427.63789678866652</c:v>
                </c:pt>
                <c:pt idx="1267">
                  <c:v>427.65519923158217</c:v>
                </c:pt>
                <c:pt idx="1268">
                  <c:v>427.68259914878286</c:v>
                </c:pt>
                <c:pt idx="1269">
                  <c:v>427.72593414258978</c:v>
                </c:pt>
                <c:pt idx="1270">
                  <c:v>427.77868292752703</c:v>
                </c:pt>
                <c:pt idx="1271">
                  <c:v>427.81381372347727</c:v>
                </c:pt>
                <c:pt idx="1272">
                  <c:v>427.88152465130048</c:v>
                </c:pt>
                <c:pt idx="1273">
                  <c:v>427.94878855552258</c:v>
                </c:pt>
                <c:pt idx="1274">
                  <c:v>428.00364098093593</c:v>
                </c:pt>
                <c:pt idx="1275">
                  <c:v>428.0255451373929</c:v>
                </c:pt>
                <c:pt idx="1276">
                  <c:v>428.08889101122833</c:v>
                </c:pt>
                <c:pt idx="1277">
                  <c:v>428.13832656241578</c:v>
                </c:pt>
                <c:pt idx="1278">
                  <c:v>428.19194309904947</c:v>
                </c:pt>
                <c:pt idx="1279">
                  <c:v>428.23564622993962</c:v>
                </c:pt>
                <c:pt idx="1280">
                  <c:v>428.30304161169147</c:v>
                </c:pt>
                <c:pt idx="1281">
                  <c:v>428.35166200219447</c:v>
                </c:pt>
                <c:pt idx="1282">
                  <c:v>428.38747648129942</c:v>
                </c:pt>
                <c:pt idx="1283">
                  <c:v>428.41456085242874</c:v>
                </c:pt>
                <c:pt idx="1284">
                  <c:v>428.47433053745488</c:v>
                </c:pt>
                <c:pt idx="1285">
                  <c:v>428.52999812355267</c:v>
                </c:pt>
                <c:pt idx="1286">
                  <c:v>428.57264943420483</c:v>
                </c:pt>
                <c:pt idx="1287">
                  <c:v>428.63957149684956</c:v>
                </c:pt>
                <c:pt idx="1288">
                  <c:v>428.70086632122081</c:v>
                </c:pt>
                <c:pt idx="1289">
                  <c:v>428.72758255526679</c:v>
                </c:pt>
                <c:pt idx="1290">
                  <c:v>428.74767232181318</c:v>
                </c:pt>
                <c:pt idx="1291">
                  <c:v>428.776623673865</c:v>
                </c:pt>
                <c:pt idx="1292">
                  <c:v>428.81625100133283</c:v>
                </c:pt>
                <c:pt idx="1293">
                  <c:v>428.85740346814578</c:v>
                </c:pt>
                <c:pt idx="1294">
                  <c:v>428.91372844189237</c:v>
                </c:pt>
                <c:pt idx="1295">
                  <c:v>428.97231482915066</c:v>
                </c:pt>
                <c:pt idx="1296">
                  <c:v>429.03805359402764</c:v>
                </c:pt>
                <c:pt idx="1297">
                  <c:v>429.05640785718128</c:v>
                </c:pt>
                <c:pt idx="1298">
                  <c:v>429.08286113616776</c:v>
                </c:pt>
                <c:pt idx="1299">
                  <c:v>429.12372435241525</c:v>
                </c:pt>
                <c:pt idx="1300">
                  <c:v>429.18120632842368</c:v>
                </c:pt>
                <c:pt idx="1301">
                  <c:v>429.21780967270718</c:v>
                </c:pt>
                <c:pt idx="1302">
                  <c:v>429.28481062186972</c:v>
                </c:pt>
                <c:pt idx="1303">
                  <c:v>429.35120677439545</c:v>
                </c:pt>
                <c:pt idx="1304">
                  <c:v>429.40266707954112</c:v>
                </c:pt>
                <c:pt idx="1305">
                  <c:v>429.41613037858792</c:v>
                </c:pt>
                <c:pt idx="1306">
                  <c:v>429.44871051046096</c:v>
                </c:pt>
                <c:pt idx="1307">
                  <c:v>429.49099368402977</c:v>
                </c:pt>
                <c:pt idx="1308">
                  <c:v>429.53816782170549</c:v>
                </c:pt>
                <c:pt idx="1309">
                  <c:v>429.58129245146478</c:v>
                </c:pt>
                <c:pt idx="1310">
                  <c:v>429.65386804788892</c:v>
                </c:pt>
                <c:pt idx="1311">
                  <c:v>429.72491850496789</c:v>
                </c:pt>
                <c:pt idx="1312">
                  <c:v>429.76578172121543</c:v>
                </c:pt>
                <c:pt idx="1313">
                  <c:v>429.79336570695779</c:v>
                </c:pt>
                <c:pt idx="1314">
                  <c:v>429.84524674019866</c:v>
                </c:pt>
                <c:pt idx="1315">
                  <c:v>429.90007287010604</c:v>
                </c:pt>
                <c:pt idx="1316">
                  <c:v>429.9553460236146</c:v>
                </c:pt>
                <c:pt idx="1317">
                  <c:v>430.01685121203343</c:v>
                </c:pt>
                <c:pt idx="1318">
                  <c:v>430.08876942080883</c:v>
                </c:pt>
                <c:pt idx="1319">
                  <c:v>430.12205953134253</c:v>
                </c:pt>
                <c:pt idx="1320">
                  <c:v>430.13941456527004</c:v>
                </c:pt>
                <c:pt idx="1321">
                  <c:v>430.15721662279873</c:v>
                </c:pt>
                <c:pt idx="1322">
                  <c:v>430.20812472231938</c:v>
                </c:pt>
                <c:pt idx="1323">
                  <c:v>430.24922459812046</c:v>
                </c:pt>
                <c:pt idx="1324">
                  <c:v>430.30355111341476</c:v>
                </c:pt>
                <c:pt idx="1325">
                  <c:v>430.37244533900582</c:v>
                </c:pt>
                <c:pt idx="1326">
                  <c:v>430.43915703760297</c:v>
                </c:pt>
                <c:pt idx="1327">
                  <c:v>430.47073794024982</c:v>
                </c:pt>
                <c:pt idx="1328">
                  <c:v>430.50602650923577</c:v>
                </c:pt>
                <c:pt idx="1329">
                  <c:v>430.55680313122673</c:v>
                </c:pt>
                <c:pt idx="1330">
                  <c:v>430.61262849036024</c:v>
                </c:pt>
                <c:pt idx="1331">
                  <c:v>430.66453581910707</c:v>
                </c:pt>
                <c:pt idx="1332">
                  <c:v>430.72806576148417</c:v>
                </c:pt>
                <c:pt idx="1333">
                  <c:v>430.79943176463456</c:v>
                </c:pt>
                <c:pt idx="1334">
                  <c:v>430.85588821591085</c:v>
                </c:pt>
                <c:pt idx="1335">
                  <c:v>430.87873901058208</c:v>
                </c:pt>
                <c:pt idx="1336">
                  <c:v>430.91231837168124</c:v>
                </c:pt>
                <c:pt idx="1337">
                  <c:v>430.94789619123264</c:v>
                </c:pt>
                <c:pt idx="1338">
                  <c:v>430.97950338938551</c:v>
                </c:pt>
                <c:pt idx="1339">
                  <c:v>431.02247024610904</c:v>
                </c:pt>
                <c:pt idx="1340">
                  <c:v>431.07905817491513</c:v>
                </c:pt>
                <c:pt idx="1341">
                  <c:v>431.13183325535834</c:v>
                </c:pt>
                <c:pt idx="1342">
                  <c:v>431.16759514345142</c:v>
                </c:pt>
                <c:pt idx="1343">
                  <c:v>431.19191848645585</c:v>
                </c:pt>
                <c:pt idx="1344">
                  <c:v>431.216425898002</c:v>
                </c:pt>
                <c:pt idx="1345">
                  <c:v>431.26457296939788</c:v>
                </c:pt>
                <c:pt idx="1346">
                  <c:v>431.3119311756152</c:v>
                </c:pt>
                <c:pt idx="1347">
                  <c:v>431.3607882256718</c:v>
                </c:pt>
                <c:pt idx="1348">
                  <c:v>431.42855174450693</c:v>
                </c:pt>
                <c:pt idx="1349">
                  <c:v>431.49878704090145</c:v>
                </c:pt>
                <c:pt idx="1350">
                  <c:v>431.53525890765519</c:v>
                </c:pt>
                <c:pt idx="1351">
                  <c:v>431.55455980902303</c:v>
                </c:pt>
                <c:pt idx="1352">
                  <c:v>431.5973688927109</c:v>
                </c:pt>
                <c:pt idx="1353">
                  <c:v>431.65658637211209</c:v>
                </c:pt>
                <c:pt idx="1354">
                  <c:v>431.68653695339003</c:v>
                </c:pt>
                <c:pt idx="1355">
                  <c:v>431.72829421683986</c:v>
                </c:pt>
                <c:pt idx="1356">
                  <c:v>431.78606544341369</c:v>
                </c:pt>
                <c:pt idx="1357">
                  <c:v>431.82766493382786</c:v>
                </c:pt>
                <c:pt idx="1358">
                  <c:v>431.82777011585165</c:v>
                </c:pt>
                <c:pt idx="1359">
                  <c:v>431.86613525903385</c:v>
                </c:pt>
                <c:pt idx="1360">
                  <c:v>431.92419573617315</c:v>
                </c:pt>
                <c:pt idx="1361">
                  <c:v>431.98217732679461</c:v>
                </c:pt>
                <c:pt idx="1362">
                  <c:v>432.0249075239646</c:v>
                </c:pt>
                <c:pt idx="1363">
                  <c:v>432.1052139991383</c:v>
                </c:pt>
                <c:pt idx="1364">
                  <c:v>432.16550959428344</c:v>
                </c:pt>
                <c:pt idx="1365">
                  <c:v>432.18502085969891</c:v>
                </c:pt>
                <c:pt idx="1366">
                  <c:v>432.19703790591842</c:v>
                </c:pt>
                <c:pt idx="1367">
                  <c:v>432.24884005264147</c:v>
                </c:pt>
                <c:pt idx="1368">
                  <c:v>432.29241170600187</c:v>
                </c:pt>
                <c:pt idx="1369">
                  <c:v>432.33955954817162</c:v>
                </c:pt>
                <c:pt idx="1370">
                  <c:v>432.41486987721464</c:v>
                </c:pt>
                <c:pt idx="1371">
                  <c:v>432.5010665457213</c:v>
                </c:pt>
                <c:pt idx="1372">
                  <c:v>432.5555508340513</c:v>
                </c:pt>
                <c:pt idx="1373">
                  <c:v>432.58700025916846</c:v>
                </c:pt>
                <c:pt idx="1374">
                  <c:v>432.62507615178521</c:v>
                </c:pt>
                <c:pt idx="1375">
                  <c:v>432.67869268841883</c:v>
                </c:pt>
                <c:pt idx="1376">
                  <c:v>432.73267736213575</c:v>
                </c:pt>
                <c:pt idx="1377">
                  <c:v>432.79831094498888</c:v>
                </c:pt>
                <c:pt idx="1378">
                  <c:v>432.86965065263337</c:v>
                </c:pt>
                <c:pt idx="1379">
                  <c:v>432.93297023096284</c:v>
                </c:pt>
                <c:pt idx="1380">
                  <c:v>432.95902907736007</c:v>
                </c:pt>
                <c:pt idx="1381">
                  <c:v>432.98156432595988</c:v>
                </c:pt>
                <c:pt idx="1382">
                  <c:v>433.01156749824975</c:v>
                </c:pt>
                <c:pt idx="1383">
                  <c:v>433.05611208533037</c:v>
                </c:pt>
                <c:pt idx="1384">
                  <c:v>433.10349658705366</c:v>
                </c:pt>
                <c:pt idx="1385">
                  <c:v>433.16281924847863</c:v>
                </c:pt>
                <c:pt idx="1386">
                  <c:v>433.22995167517092</c:v>
                </c:pt>
                <c:pt idx="1387">
                  <c:v>433.2871444006139</c:v>
                </c:pt>
                <c:pt idx="1388">
                  <c:v>433.32151262689155</c:v>
                </c:pt>
                <c:pt idx="1389">
                  <c:v>433.33918320689048</c:v>
                </c:pt>
                <c:pt idx="1390">
                  <c:v>433.38775100638156</c:v>
                </c:pt>
                <c:pt idx="1391">
                  <c:v>433.42419657762935</c:v>
                </c:pt>
                <c:pt idx="1392">
                  <c:v>433.46419204218046</c:v>
                </c:pt>
                <c:pt idx="1393">
                  <c:v>433.52327804405189</c:v>
                </c:pt>
                <c:pt idx="1394">
                  <c:v>433.60432079339216</c:v>
                </c:pt>
                <c:pt idx="1395">
                  <c:v>433.64902315350849</c:v>
                </c:pt>
                <c:pt idx="1396">
                  <c:v>433.66979660320959</c:v>
                </c:pt>
                <c:pt idx="1397">
                  <c:v>433.71336825657005</c:v>
                </c:pt>
                <c:pt idx="1398">
                  <c:v>433.76346119540625</c:v>
                </c:pt>
                <c:pt idx="1399">
                  <c:v>433.79427952838057</c:v>
                </c:pt>
                <c:pt idx="1400">
                  <c:v>433.83359130977698</c:v>
                </c:pt>
                <c:pt idx="1401">
                  <c:v>433.91941984120035</c:v>
                </c:pt>
                <c:pt idx="1402">
                  <c:v>433.97634961158377</c:v>
                </c:pt>
                <c:pt idx="1403">
                  <c:v>433.99538755789212</c:v>
                </c:pt>
                <c:pt idx="1404">
                  <c:v>434.01957942336685</c:v>
                </c:pt>
                <c:pt idx="1405">
                  <c:v>434.06309848571539</c:v>
                </c:pt>
                <c:pt idx="1406">
                  <c:v>434.093233135535</c:v>
                </c:pt>
                <c:pt idx="1407">
                  <c:v>434.12215819208086</c:v>
                </c:pt>
                <c:pt idx="1408">
                  <c:v>434.17945609954756</c:v>
                </c:pt>
                <c:pt idx="1409">
                  <c:v>434.24932325885879</c:v>
                </c:pt>
                <c:pt idx="1410">
                  <c:v>434.28505885144591</c:v>
                </c:pt>
                <c:pt idx="1411">
                  <c:v>434.31001328659318</c:v>
                </c:pt>
                <c:pt idx="1412">
                  <c:v>434.35190202757281</c:v>
                </c:pt>
                <c:pt idx="1413">
                  <c:v>434.39613106858201</c:v>
                </c:pt>
                <c:pt idx="1414">
                  <c:v>434.4376516724783</c:v>
                </c:pt>
                <c:pt idx="1415">
                  <c:v>434.48745536074904</c:v>
                </c:pt>
                <c:pt idx="1416">
                  <c:v>434.54272851425759</c:v>
                </c:pt>
                <c:pt idx="1417">
                  <c:v>434.58832492157626</c:v>
                </c:pt>
                <c:pt idx="1418">
                  <c:v>434.61496226910435</c:v>
                </c:pt>
                <c:pt idx="1419">
                  <c:v>434.63079216368675</c:v>
                </c:pt>
                <c:pt idx="1420">
                  <c:v>434.6698146945177</c:v>
                </c:pt>
                <c:pt idx="1421">
                  <c:v>434.73418609308521</c:v>
                </c:pt>
                <c:pt idx="1422">
                  <c:v>434.79066883986746</c:v>
                </c:pt>
                <c:pt idx="1423">
                  <c:v>434.86058859019062</c:v>
                </c:pt>
                <c:pt idx="1424">
                  <c:v>434.92919356521617</c:v>
                </c:pt>
                <c:pt idx="1425">
                  <c:v>434.98659665470672</c:v>
                </c:pt>
                <c:pt idx="1426">
                  <c:v>435.01168256738379</c:v>
                </c:pt>
                <c:pt idx="1427">
                  <c:v>435.04818072964343</c:v>
                </c:pt>
                <c:pt idx="1428">
                  <c:v>435.09848403252727</c:v>
                </c:pt>
                <c:pt idx="1429">
                  <c:v>435.15365200401203</c:v>
                </c:pt>
                <c:pt idx="1430">
                  <c:v>435.19880138772947</c:v>
                </c:pt>
                <c:pt idx="1431">
                  <c:v>435.25807145814258</c:v>
                </c:pt>
                <c:pt idx="1432">
                  <c:v>435.31429124986533</c:v>
                </c:pt>
                <c:pt idx="1433">
                  <c:v>435.33701056700681</c:v>
                </c:pt>
                <c:pt idx="1434">
                  <c:v>435.34989536492265</c:v>
                </c:pt>
                <c:pt idx="1435">
                  <c:v>435.39102153622969</c:v>
                </c:pt>
                <c:pt idx="1436">
                  <c:v>435.44800389762503</c:v>
                </c:pt>
                <c:pt idx="1437">
                  <c:v>435.4921540521164</c:v>
                </c:pt>
                <c:pt idx="1438">
                  <c:v>435.5492941865474</c:v>
                </c:pt>
                <c:pt idx="1439">
                  <c:v>435.61931911889434</c:v>
                </c:pt>
                <c:pt idx="1440">
                  <c:v>435.66294336326666</c:v>
                </c:pt>
                <c:pt idx="1441">
                  <c:v>435.68597822647956</c:v>
                </c:pt>
                <c:pt idx="1442">
                  <c:v>435.71698062799555</c:v>
                </c:pt>
                <c:pt idx="1443">
                  <c:v>435.76688949829014</c:v>
                </c:pt>
                <c:pt idx="1444">
                  <c:v>435.81430029551939</c:v>
                </c:pt>
                <c:pt idx="1445">
                  <c:v>435.8652083950401</c:v>
                </c:pt>
                <c:pt idx="1446">
                  <c:v>435.92489919354836</c:v>
                </c:pt>
                <c:pt idx="1447">
                  <c:v>435.98088232571757</c:v>
                </c:pt>
                <c:pt idx="1448">
                  <c:v>436.00352275634117</c:v>
                </c:pt>
                <c:pt idx="1449">
                  <c:v>436.02342845434589</c:v>
                </c:pt>
                <c:pt idx="1450">
                  <c:v>436.04748884229087</c:v>
                </c:pt>
                <c:pt idx="1451">
                  <c:v>436.08595916749687</c:v>
                </c:pt>
                <c:pt idx="1452">
                  <c:v>436.13339626023208</c:v>
                </c:pt>
                <c:pt idx="1453">
                  <c:v>436.19519069921637</c:v>
                </c:pt>
                <c:pt idx="1454">
                  <c:v>436.26103464611714</c:v>
                </c:pt>
                <c:pt idx="1455">
                  <c:v>436.3207254446254</c:v>
                </c:pt>
                <c:pt idx="1456">
                  <c:v>436.35162266411754</c:v>
                </c:pt>
                <c:pt idx="1457">
                  <c:v>436.37610378015773</c:v>
                </c:pt>
                <c:pt idx="1458">
                  <c:v>436.42398789649411</c:v>
                </c:pt>
                <c:pt idx="1459">
                  <c:v>436.48433608265117</c:v>
                </c:pt>
                <c:pt idx="1460">
                  <c:v>436.53477086306475</c:v>
                </c:pt>
                <c:pt idx="1461">
                  <c:v>436.58336495806179</c:v>
                </c:pt>
                <c:pt idx="1462">
                  <c:v>436.64402869029021</c:v>
                </c:pt>
                <c:pt idx="1463">
                  <c:v>436.66703725799715</c:v>
                </c:pt>
                <c:pt idx="1464">
                  <c:v>436.66869387487208</c:v>
                </c:pt>
                <c:pt idx="1465">
                  <c:v>436.69735597635838</c:v>
                </c:pt>
                <c:pt idx="1466">
                  <c:v>436.73606296111797</c:v>
                </c:pt>
                <c:pt idx="1467">
                  <c:v>436.76845902444933</c:v>
                </c:pt>
                <c:pt idx="1468">
                  <c:v>436.82194408355321</c:v>
                </c:pt>
                <c:pt idx="1469">
                  <c:v>436.90282905985777</c:v>
                </c:pt>
                <c:pt idx="1470">
                  <c:v>436.95392122792015</c:v>
                </c:pt>
                <c:pt idx="1471">
                  <c:v>436.99068234523935</c:v>
                </c:pt>
                <c:pt idx="1472">
                  <c:v>437.02426170633845</c:v>
                </c:pt>
                <c:pt idx="1473">
                  <c:v>437.07653717216863</c:v>
                </c:pt>
                <c:pt idx="1474">
                  <c:v>437.11742668392208</c:v>
                </c:pt>
                <c:pt idx="1475">
                  <c:v>437.16541598228224</c:v>
                </c:pt>
                <c:pt idx="1476">
                  <c:v>437.22999774489739</c:v>
                </c:pt>
                <c:pt idx="1477">
                  <c:v>437.29452691650056</c:v>
                </c:pt>
                <c:pt idx="1478">
                  <c:v>437.34346285307498</c:v>
                </c:pt>
                <c:pt idx="1479">
                  <c:v>437.35971347575253</c:v>
                </c:pt>
                <c:pt idx="1480">
                  <c:v>437.4006555785179</c:v>
                </c:pt>
                <c:pt idx="1481">
                  <c:v>437.44188693184873</c:v>
                </c:pt>
                <c:pt idx="1482">
                  <c:v>437.48577413128061</c:v>
                </c:pt>
                <c:pt idx="1483">
                  <c:v>437.51086004395762</c:v>
                </c:pt>
                <c:pt idx="1484">
                  <c:v>437.56852608850767</c:v>
                </c:pt>
                <c:pt idx="1485">
                  <c:v>437.61756720710588</c:v>
                </c:pt>
                <c:pt idx="1486">
                  <c:v>437.64467787374116</c:v>
                </c:pt>
                <c:pt idx="1487">
                  <c:v>437.66750237290643</c:v>
                </c:pt>
                <c:pt idx="1488">
                  <c:v>437.71980413424251</c:v>
                </c:pt>
                <c:pt idx="1489">
                  <c:v>437.77957381926865</c:v>
                </c:pt>
                <c:pt idx="1490">
                  <c:v>437.82098924114109</c:v>
                </c:pt>
                <c:pt idx="1491">
                  <c:v>437.87247584179272</c:v>
                </c:pt>
                <c:pt idx="1492">
                  <c:v>437.94615584946678</c:v>
                </c:pt>
                <c:pt idx="1493">
                  <c:v>437.98060296226231</c:v>
                </c:pt>
                <c:pt idx="1494">
                  <c:v>437.99869427035645</c:v>
                </c:pt>
                <c:pt idx="1495">
                  <c:v>438.02714600779518</c:v>
                </c:pt>
                <c:pt idx="1496">
                  <c:v>438.07055988811993</c:v>
                </c:pt>
                <c:pt idx="1497">
                  <c:v>438.09998455927888</c:v>
                </c:pt>
                <c:pt idx="1498">
                  <c:v>438.15846576451338</c:v>
                </c:pt>
                <c:pt idx="1499">
                  <c:v>438.21255562025414</c:v>
                </c:pt>
                <c:pt idx="1500">
                  <c:v>438.27132607605415</c:v>
                </c:pt>
                <c:pt idx="1501">
                  <c:v>438.30977010575418</c:v>
                </c:pt>
                <c:pt idx="1502">
                  <c:v>438.33038578241957</c:v>
                </c:pt>
                <c:pt idx="1503">
                  <c:v>438.36025747717969</c:v>
                </c:pt>
                <c:pt idx="1504">
                  <c:v>438.41245405649198</c:v>
                </c:pt>
                <c:pt idx="1505">
                  <c:v>438.46204738071515</c:v>
                </c:pt>
                <c:pt idx="1506">
                  <c:v>438.52034451740798</c:v>
                </c:pt>
                <c:pt idx="1507">
                  <c:v>438.59286752282026</c:v>
                </c:pt>
                <c:pt idx="1508">
                  <c:v>438.65050727186434</c:v>
                </c:pt>
                <c:pt idx="1509">
                  <c:v>438.67667130028536</c:v>
                </c:pt>
                <c:pt idx="1510">
                  <c:v>438.6938159701653</c:v>
                </c:pt>
                <c:pt idx="1511">
                  <c:v>438.72568612337761</c:v>
                </c:pt>
                <c:pt idx="1512">
                  <c:v>438.76115876090523</c:v>
                </c:pt>
                <c:pt idx="1513">
                  <c:v>438.79749915012923</c:v>
                </c:pt>
                <c:pt idx="1514">
                  <c:v>438.85742660819102</c:v>
                </c:pt>
                <c:pt idx="1515">
                  <c:v>438.92161393821686</c:v>
                </c:pt>
                <c:pt idx="1516">
                  <c:v>438.95527218583385</c:v>
                </c:pt>
                <c:pt idx="1517">
                  <c:v>438.97691338723138</c:v>
                </c:pt>
                <c:pt idx="1518">
                  <c:v>439.00696915053311</c:v>
                </c:pt>
                <c:pt idx="1519">
                  <c:v>439.05403810618498</c:v>
                </c:pt>
                <c:pt idx="1520">
                  <c:v>439.09516427749202</c:v>
                </c:pt>
                <c:pt idx="1521">
                  <c:v>439.14885970064347</c:v>
                </c:pt>
                <c:pt idx="1522">
                  <c:v>439.21969979367492</c:v>
                </c:pt>
                <c:pt idx="1523">
                  <c:v>439.26298219646986</c:v>
                </c:pt>
                <c:pt idx="1524">
                  <c:v>439.27557774382029</c:v>
                </c:pt>
                <c:pt idx="1525">
                  <c:v>439.30268841045557</c:v>
                </c:pt>
                <c:pt idx="1526">
                  <c:v>439.34602340426244</c:v>
                </c:pt>
                <c:pt idx="1527">
                  <c:v>439.3949330453309</c:v>
                </c:pt>
                <c:pt idx="1528">
                  <c:v>439.45330906854161</c:v>
                </c:pt>
                <c:pt idx="1529">
                  <c:v>439.52296586380521</c:v>
                </c:pt>
                <c:pt idx="1530">
                  <c:v>439.58594360055736</c:v>
                </c:pt>
                <c:pt idx="1531">
                  <c:v>439.62012775829334</c:v>
                </c:pt>
                <c:pt idx="1532">
                  <c:v>439.63658874501851</c:v>
                </c:pt>
                <c:pt idx="1533">
                  <c:v>439.67874044105764</c:v>
                </c:pt>
                <c:pt idx="1534">
                  <c:v>439.72722935403084</c:v>
                </c:pt>
                <c:pt idx="1535">
                  <c:v>439.77556049396838</c:v>
                </c:pt>
                <c:pt idx="1536">
                  <c:v>439.84056298467874</c:v>
                </c:pt>
                <c:pt idx="1537">
                  <c:v>439.90922055071621</c:v>
                </c:pt>
                <c:pt idx="1538">
                  <c:v>439.96575588851039</c:v>
                </c:pt>
                <c:pt idx="1539">
                  <c:v>439.99284025963965</c:v>
                </c:pt>
                <c:pt idx="1540">
                  <c:v>440.01379777788242</c:v>
                </c:pt>
                <c:pt idx="1541">
                  <c:v>440.04025105686895</c:v>
                </c:pt>
                <c:pt idx="1542">
                  <c:v>440.08282348100323</c:v>
                </c:pt>
                <c:pt idx="1543">
                  <c:v>440.11479881623939</c:v>
                </c:pt>
                <c:pt idx="1544">
                  <c:v>440.16165740784368</c:v>
                </c:pt>
                <c:pt idx="1545">
                  <c:v>440.21871865575685</c:v>
                </c:pt>
                <c:pt idx="1546">
                  <c:v>440.26502504173618</c:v>
                </c:pt>
                <c:pt idx="1547">
                  <c:v>440.28259043971127</c:v>
                </c:pt>
                <c:pt idx="1548">
                  <c:v>440.30712414676339</c:v>
                </c:pt>
                <c:pt idx="1549">
                  <c:v>440.35248389452846</c:v>
                </c:pt>
                <c:pt idx="1550">
                  <c:v>440.40349717607296</c:v>
                </c:pt>
                <c:pt idx="1551">
                  <c:v>440.45345863737947</c:v>
                </c:pt>
                <c:pt idx="1552">
                  <c:v>440.51982849439923</c:v>
                </c:pt>
                <c:pt idx="1553">
                  <c:v>440.58096554573478</c:v>
                </c:pt>
                <c:pt idx="1554">
                  <c:v>440.61906773385743</c:v>
                </c:pt>
                <c:pt idx="1555">
                  <c:v>440.63476615091008</c:v>
                </c:pt>
                <c:pt idx="1556">
                  <c:v>440.67894260090736</c:v>
                </c:pt>
                <c:pt idx="1557">
                  <c:v>440.73132324876133</c:v>
                </c:pt>
                <c:pt idx="1558">
                  <c:v>440.77642004146691</c:v>
                </c:pt>
                <c:pt idx="1559">
                  <c:v>440.83132505789212</c:v>
                </c:pt>
                <c:pt idx="1560">
                  <c:v>440.90697722851252</c:v>
                </c:pt>
                <c:pt idx="1561">
                  <c:v>440.94100361321284</c:v>
                </c:pt>
                <c:pt idx="1562">
                  <c:v>440.95349397853943</c:v>
                </c:pt>
                <c:pt idx="1563">
                  <c:v>440.96798280231832</c:v>
                </c:pt>
                <c:pt idx="1564">
                  <c:v>441.00874083654202</c:v>
                </c:pt>
                <c:pt idx="1565">
                  <c:v>441.03882289534971</c:v>
                </c:pt>
                <c:pt idx="1566">
                  <c:v>441.07831874528779</c:v>
                </c:pt>
                <c:pt idx="1567">
                  <c:v>441.14316346296243</c:v>
                </c:pt>
                <c:pt idx="1568">
                  <c:v>441.21739567626145</c:v>
                </c:pt>
                <c:pt idx="1569">
                  <c:v>441.24437486536698</c:v>
                </c:pt>
                <c:pt idx="1570">
                  <c:v>441.26714677352032</c:v>
                </c:pt>
                <c:pt idx="1571">
                  <c:v>441.31879114720766</c:v>
                </c:pt>
                <c:pt idx="1572">
                  <c:v>441.37143475012113</c:v>
                </c:pt>
                <c:pt idx="1573">
                  <c:v>441.40209531005974</c:v>
                </c:pt>
                <c:pt idx="1574">
                  <c:v>441.4622068366632</c:v>
                </c:pt>
                <c:pt idx="1575">
                  <c:v>441.53131142630184</c:v>
                </c:pt>
                <c:pt idx="1576">
                  <c:v>441.57159614141847</c:v>
                </c:pt>
                <c:pt idx="1577">
                  <c:v>441.58505944046522</c:v>
                </c:pt>
                <c:pt idx="1578">
                  <c:v>441.61393190599921</c:v>
                </c:pt>
                <c:pt idx="1579">
                  <c:v>441.64306732659264</c:v>
                </c:pt>
                <c:pt idx="1580">
                  <c:v>441.67583152700735</c:v>
                </c:pt>
                <c:pt idx="1581">
                  <c:v>441.71769397248096</c:v>
                </c:pt>
                <c:pt idx="1582">
                  <c:v>441.7755966765846</c:v>
                </c:pt>
                <c:pt idx="1583">
                  <c:v>441.8403362122354</c:v>
                </c:pt>
                <c:pt idx="1584">
                  <c:v>441.88067351836389</c:v>
                </c:pt>
                <c:pt idx="1585">
                  <c:v>441.90086846693407</c:v>
                </c:pt>
                <c:pt idx="1586">
                  <c:v>441.93678812806286</c:v>
                </c:pt>
                <c:pt idx="1587">
                  <c:v>441.98617108823839</c:v>
                </c:pt>
                <c:pt idx="1588">
                  <c:v>442.03697400573532</c:v>
                </c:pt>
                <c:pt idx="1589">
                  <c:v>442.09119533900582</c:v>
                </c:pt>
                <c:pt idx="1590">
                  <c:v>442.16655825906076</c:v>
                </c:pt>
                <c:pt idx="1591">
                  <c:v>442.22556537441432</c:v>
                </c:pt>
                <c:pt idx="1592">
                  <c:v>442.25801402875754</c:v>
                </c:pt>
                <c:pt idx="1593">
                  <c:v>442.27773565822065</c:v>
                </c:pt>
                <c:pt idx="1594">
                  <c:v>442.3142338204803</c:v>
                </c:pt>
                <c:pt idx="1595">
                  <c:v>442.35399262547787</c:v>
                </c:pt>
                <c:pt idx="1596">
                  <c:v>442.38155031571432</c:v>
                </c:pt>
                <c:pt idx="1597">
                  <c:v>442.42304462410465</c:v>
                </c:pt>
                <c:pt idx="1598">
                  <c:v>442.48915152606492</c:v>
                </c:pt>
                <c:pt idx="1599">
                  <c:v>442.52659632653882</c:v>
                </c:pt>
                <c:pt idx="1600">
                  <c:v>442.54253140314501</c:v>
                </c:pt>
                <c:pt idx="1601">
                  <c:v>442.58639230707087</c:v>
                </c:pt>
                <c:pt idx="1602">
                  <c:v>442.63656413242495</c:v>
                </c:pt>
                <c:pt idx="1603">
                  <c:v>442.66612028111365</c:v>
                </c:pt>
                <c:pt idx="1604">
                  <c:v>442.71245296259889</c:v>
                </c:pt>
                <c:pt idx="1605">
                  <c:v>442.78003241289241</c:v>
                </c:pt>
                <c:pt idx="1606">
                  <c:v>442.82731173259191</c:v>
                </c:pt>
                <c:pt idx="1607">
                  <c:v>442.83898693723404</c:v>
                </c:pt>
                <c:pt idx="1608">
                  <c:v>442.86254771056593</c:v>
                </c:pt>
                <c:pt idx="1609">
                  <c:v>442.90130728633738</c:v>
                </c:pt>
                <c:pt idx="1610">
                  <c:v>442.94522078127517</c:v>
                </c:pt>
                <c:pt idx="1611">
                  <c:v>442.97772202663037</c:v>
                </c:pt>
                <c:pt idx="1612">
                  <c:v>443.04209342519783</c:v>
                </c:pt>
                <c:pt idx="1613">
                  <c:v>443.10814773614624</c:v>
                </c:pt>
                <c:pt idx="1614">
                  <c:v>443.14769617709618</c:v>
                </c:pt>
                <c:pt idx="1615">
                  <c:v>443.15584778394094</c:v>
                </c:pt>
                <c:pt idx="1616">
                  <c:v>443.1919778091173</c:v>
                </c:pt>
                <c:pt idx="1617">
                  <c:v>443.23105293096017</c:v>
                </c:pt>
                <c:pt idx="1618">
                  <c:v>443.26839254941024</c:v>
                </c:pt>
                <c:pt idx="1619">
                  <c:v>443.32787298387092</c:v>
                </c:pt>
                <c:pt idx="1620">
                  <c:v>443.4022892657116</c:v>
                </c:pt>
                <c:pt idx="1621">
                  <c:v>443.45367068433944</c:v>
                </c:pt>
                <c:pt idx="1622">
                  <c:v>443.48764447802785</c:v>
                </c:pt>
                <c:pt idx="1623">
                  <c:v>443.50594615016956</c:v>
                </c:pt>
                <c:pt idx="1624">
                  <c:v>443.52409004927563</c:v>
                </c:pt>
                <c:pt idx="1625">
                  <c:v>443.5594312092735</c:v>
                </c:pt>
                <c:pt idx="1626">
                  <c:v>443.59319463891427</c:v>
                </c:pt>
                <c:pt idx="1627">
                  <c:v>443.62674770450747</c:v>
                </c:pt>
                <c:pt idx="1628">
                  <c:v>443.6882265974204</c:v>
                </c:pt>
                <c:pt idx="1629">
                  <c:v>443.73787251265543</c:v>
                </c:pt>
                <c:pt idx="1630">
                  <c:v>443.76401024557055</c:v>
                </c:pt>
                <c:pt idx="1631">
                  <c:v>443.79588039878286</c:v>
                </c:pt>
                <c:pt idx="1632">
                  <c:v>443.84331749151806</c:v>
                </c:pt>
                <c:pt idx="1633">
                  <c:v>443.88517993699173</c:v>
                </c:pt>
                <c:pt idx="1634">
                  <c:v>443.93188075556031</c:v>
                </c:pt>
                <c:pt idx="1635">
                  <c:v>443.99357001252082</c:v>
                </c:pt>
                <c:pt idx="1636">
                  <c:v>444.06114946281434</c:v>
                </c:pt>
                <c:pt idx="1637">
                  <c:v>444.11216274435884</c:v>
                </c:pt>
                <c:pt idx="1638">
                  <c:v>444.13819529525011</c:v>
                </c:pt>
                <c:pt idx="1639">
                  <c:v>444.17690228000964</c:v>
                </c:pt>
                <c:pt idx="1640">
                  <c:v>444.2200795007808</c:v>
                </c:pt>
                <c:pt idx="1641">
                  <c:v>444.25968053274272</c:v>
                </c:pt>
                <c:pt idx="1642">
                  <c:v>444.30832721875163</c:v>
                </c:pt>
                <c:pt idx="1643">
                  <c:v>444.38106058821148</c:v>
                </c:pt>
                <c:pt idx="1644">
                  <c:v>444.42408003594699</c:v>
                </c:pt>
                <c:pt idx="1645">
                  <c:v>444.44595789689799</c:v>
                </c:pt>
                <c:pt idx="1646">
                  <c:v>444.47346299612252</c:v>
                </c:pt>
                <c:pt idx="1647">
                  <c:v>444.50759456284663</c:v>
                </c:pt>
                <c:pt idx="1648">
                  <c:v>444.54151576552312</c:v>
                </c:pt>
                <c:pt idx="1649">
                  <c:v>444.58995208748445</c:v>
                </c:pt>
                <c:pt idx="1650">
                  <c:v>444.65527012426622</c:v>
                </c:pt>
                <c:pt idx="1651">
                  <c:v>444.7230073475954</c:v>
                </c:pt>
                <c:pt idx="1652">
                  <c:v>444.76481720205715</c:v>
                </c:pt>
                <c:pt idx="1653">
                  <c:v>444.78869352146046</c:v>
                </c:pt>
                <c:pt idx="1654">
                  <c:v>444.81940667241093</c:v>
                </c:pt>
                <c:pt idx="1655">
                  <c:v>444.85916547740851</c:v>
                </c:pt>
                <c:pt idx="1656">
                  <c:v>444.89692582395384</c:v>
                </c:pt>
                <c:pt idx="1657">
                  <c:v>444.93668462895141</c:v>
                </c:pt>
                <c:pt idx="1658">
                  <c:v>444.99721688365014</c:v>
                </c:pt>
                <c:pt idx="1659">
                  <c:v>445.05054416971831</c:v>
                </c:pt>
                <c:pt idx="1660">
                  <c:v>445.06684738340778</c:v>
                </c:pt>
                <c:pt idx="1661">
                  <c:v>445.08215136787112</c:v>
                </c:pt>
                <c:pt idx="1662">
                  <c:v>445.1341638786418</c:v>
                </c:pt>
                <c:pt idx="1663">
                  <c:v>445.18223206351979</c:v>
                </c:pt>
                <c:pt idx="1664">
                  <c:v>445.21268225941077</c:v>
                </c:pt>
                <c:pt idx="1665">
                  <c:v>445.27936766250195</c:v>
                </c:pt>
                <c:pt idx="1666">
                  <c:v>445.34105691946252</c:v>
                </c:pt>
                <c:pt idx="1667">
                  <c:v>445.37539885023421</c:v>
                </c:pt>
                <c:pt idx="1668">
                  <c:v>445.38092090648388</c:v>
                </c:pt>
                <c:pt idx="1669">
                  <c:v>445.42125821261237</c:v>
                </c:pt>
                <c:pt idx="1670">
                  <c:v>445.45712528272924</c:v>
                </c:pt>
                <c:pt idx="1671">
                  <c:v>445.49372862701273</c:v>
                </c:pt>
                <c:pt idx="1672">
                  <c:v>445.53674807474817</c:v>
                </c:pt>
                <c:pt idx="1673">
                  <c:v>445.5978062395659</c:v>
                </c:pt>
                <c:pt idx="1674">
                  <c:v>445.64129900640847</c:v>
                </c:pt>
                <c:pt idx="1675">
                  <c:v>445.66428127860945</c:v>
                </c:pt>
                <c:pt idx="1676">
                  <c:v>445.67322175063271</c:v>
                </c:pt>
                <c:pt idx="1677">
                  <c:v>445.69762398015507</c:v>
                </c:pt>
                <c:pt idx="1678">
                  <c:v>445.73238663902197</c:v>
                </c:pt>
                <c:pt idx="1679">
                  <c:v>445.76572934056759</c:v>
                </c:pt>
                <c:pt idx="1680">
                  <c:v>445.80648737479129</c:v>
                </c:pt>
                <c:pt idx="1681">
                  <c:v>445.868597359847</c:v>
                </c:pt>
                <c:pt idx="1682">
                  <c:v>445.90662066145183</c:v>
                </c:pt>
                <c:pt idx="1683">
                  <c:v>445.923081648177</c:v>
                </c:pt>
                <c:pt idx="1684">
                  <c:v>445.95468884632987</c:v>
                </c:pt>
                <c:pt idx="1685">
                  <c:v>446.00344071436263</c:v>
                </c:pt>
                <c:pt idx="1686">
                  <c:v>446.05582136221653</c:v>
                </c:pt>
                <c:pt idx="1687">
                  <c:v>446.10373177405887</c:v>
                </c:pt>
                <c:pt idx="1688">
                  <c:v>446.16195002423387</c:v>
                </c:pt>
                <c:pt idx="1689">
                  <c:v>446.21874831708755</c:v>
                </c:pt>
                <c:pt idx="1690">
                  <c:v>446.24798891970482</c:v>
                </c:pt>
                <c:pt idx="1691">
                  <c:v>446.26182035583497</c:v>
                </c:pt>
                <c:pt idx="1692">
                  <c:v>446.29952811136837</c:v>
                </c:pt>
                <c:pt idx="1693">
                  <c:v>446.35821968065051</c:v>
                </c:pt>
                <c:pt idx="1694">
                  <c:v>446.40181762951687</c:v>
                </c:pt>
                <c:pt idx="1695">
                  <c:v>446.45451382344226</c:v>
                </c:pt>
                <c:pt idx="1696">
                  <c:v>446.52798346706874</c:v>
                </c:pt>
                <c:pt idx="1697">
                  <c:v>446.57847083849424</c:v>
                </c:pt>
                <c:pt idx="1698">
                  <c:v>446.59324891283853</c:v>
                </c:pt>
                <c:pt idx="1699">
                  <c:v>446.62396206378907</c:v>
                </c:pt>
                <c:pt idx="1700">
                  <c:v>446.67203024866706</c:v>
                </c:pt>
                <c:pt idx="1701">
                  <c:v>446.71215719074797</c:v>
                </c:pt>
                <c:pt idx="1702">
                  <c:v>446.75465072836442</c:v>
                </c:pt>
                <c:pt idx="1703">
                  <c:v>446.80808319645644</c:v>
                </c:pt>
                <c:pt idx="1704">
                  <c:v>446.86714290282185</c:v>
                </c:pt>
                <c:pt idx="1705">
                  <c:v>446.88376166258274</c:v>
                </c:pt>
                <c:pt idx="1706">
                  <c:v>446.89107181323709</c:v>
                </c:pt>
                <c:pt idx="1707">
                  <c:v>446.93188243847266</c:v>
                </c:pt>
                <c:pt idx="1708">
                  <c:v>446.97179901650594</c:v>
                </c:pt>
                <c:pt idx="1709">
                  <c:v>447.00377435174209</c:v>
                </c:pt>
                <c:pt idx="1710">
                  <c:v>447.06372810530985</c:v>
                </c:pt>
                <c:pt idx="1711">
                  <c:v>447.13420006125796</c:v>
                </c:pt>
                <c:pt idx="1712">
                  <c:v>447.16764794482737</c:v>
                </c:pt>
                <c:pt idx="1713">
                  <c:v>447.20667047565831</c:v>
                </c:pt>
                <c:pt idx="1714">
                  <c:v>447.23180897934725</c:v>
                </c:pt>
                <c:pt idx="1715">
                  <c:v>447.26977968994015</c:v>
                </c:pt>
                <c:pt idx="1716">
                  <c:v>447.31080067922341</c:v>
                </c:pt>
                <c:pt idx="1717">
                  <c:v>447.34934989094722</c:v>
                </c:pt>
                <c:pt idx="1718">
                  <c:v>447.39410484207548</c:v>
                </c:pt>
                <c:pt idx="1719">
                  <c:v>447.44743212814365</c:v>
                </c:pt>
                <c:pt idx="1720">
                  <c:v>447.4971306343906</c:v>
                </c:pt>
                <c:pt idx="1721">
                  <c:v>447.51658930879415</c:v>
                </c:pt>
                <c:pt idx="1722">
                  <c:v>447.55240378789915</c:v>
                </c:pt>
                <c:pt idx="1723">
                  <c:v>447.60373261551507</c:v>
                </c:pt>
                <c:pt idx="1724">
                  <c:v>447.6381797283106</c:v>
                </c:pt>
                <c:pt idx="1725">
                  <c:v>447.6664211017017</c:v>
                </c:pt>
                <c:pt idx="1726">
                  <c:v>447.727163720448</c:v>
                </c:pt>
                <c:pt idx="1727">
                  <c:v>447.77970214133768</c:v>
                </c:pt>
                <c:pt idx="1728">
                  <c:v>447.79006257068227</c:v>
                </c:pt>
                <c:pt idx="1729">
                  <c:v>447.81251893276425</c:v>
                </c:pt>
                <c:pt idx="1730">
                  <c:v>447.85238291978561</c:v>
                </c:pt>
                <c:pt idx="1731">
                  <c:v>447.87689033133177</c:v>
                </c:pt>
                <c:pt idx="1732">
                  <c:v>447.9062887069847</c:v>
                </c:pt>
                <c:pt idx="1733">
                  <c:v>447.96392845602884</c:v>
                </c:pt>
                <c:pt idx="1734">
                  <c:v>448.03634627941727</c:v>
                </c:pt>
                <c:pt idx="1735">
                  <c:v>448.07421180798639</c:v>
                </c:pt>
                <c:pt idx="1736">
                  <c:v>448.09367048238994</c:v>
                </c:pt>
                <c:pt idx="1737">
                  <c:v>448.12811759518547</c:v>
                </c:pt>
                <c:pt idx="1738">
                  <c:v>448.15015322917225</c:v>
                </c:pt>
                <c:pt idx="1739">
                  <c:v>448.17071631482571</c:v>
                </c:pt>
                <c:pt idx="1740">
                  <c:v>448.21026475577571</c:v>
                </c:pt>
                <c:pt idx="1741">
                  <c:v>448.27936934541435</c:v>
                </c:pt>
                <c:pt idx="1742">
                  <c:v>448.33395881576814</c:v>
                </c:pt>
                <c:pt idx="1743">
                  <c:v>448.37156138927776</c:v>
                </c:pt>
                <c:pt idx="1744">
                  <c:v>448.39559548171678</c:v>
                </c:pt>
                <c:pt idx="1745">
                  <c:v>448.43356619230974</c:v>
                </c:pt>
                <c:pt idx="1746">
                  <c:v>448.47847891647365</c:v>
                </c:pt>
                <c:pt idx="1747">
                  <c:v>448.52260277545906</c:v>
                </c:pt>
                <c:pt idx="1748">
                  <c:v>448.58560680771711</c:v>
                </c:pt>
                <c:pt idx="1749">
                  <c:v>448.65876090527217</c:v>
                </c:pt>
                <c:pt idx="1750">
                  <c:v>448.71098378009043</c:v>
                </c:pt>
                <c:pt idx="1751">
                  <c:v>448.72565667241093</c:v>
                </c:pt>
                <c:pt idx="1752">
                  <c:v>448.74501016479076</c:v>
                </c:pt>
                <c:pt idx="1753">
                  <c:v>448.77840545734824</c:v>
                </c:pt>
                <c:pt idx="1754">
                  <c:v>448.8054898284775</c:v>
                </c:pt>
                <c:pt idx="1755">
                  <c:v>448.83714961764224</c:v>
                </c:pt>
                <c:pt idx="1756">
                  <c:v>448.89799741841233</c:v>
                </c:pt>
                <c:pt idx="1757">
                  <c:v>448.95279725281375</c:v>
                </c:pt>
                <c:pt idx="1758">
                  <c:v>448.98119639924062</c:v>
                </c:pt>
                <c:pt idx="1759">
                  <c:v>449.0073867231676</c:v>
                </c:pt>
                <c:pt idx="1760">
                  <c:v>449.04982766977213</c:v>
                </c:pt>
                <c:pt idx="1761">
                  <c:v>449.09100643209109</c:v>
                </c:pt>
                <c:pt idx="1762">
                  <c:v>449.12561131792228</c:v>
                </c:pt>
                <c:pt idx="1763">
                  <c:v>449.17404763988361</c:v>
                </c:pt>
                <c:pt idx="1764">
                  <c:v>449.24252113737947</c:v>
                </c:pt>
                <c:pt idx="1765">
                  <c:v>449.27412833553228</c:v>
                </c:pt>
                <c:pt idx="1766">
                  <c:v>449.28827531773379</c:v>
                </c:pt>
                <c:pt idx="1767">
                  <c:v>449.32130247320799</c:v>
                </c:pt>
                <c:pt idx="1768">
                  <c:v>449.37136911653829</c:v>
                </c:pt>
                <c:pt idx="1769">
                  <c:v>449.40865614397649</c:v>
                </c:pt>
                <c:pt idx="1770">
                  <c:v>449.45472587040223</c:v>
                </c:pt>
                <c:pt idx="1771">
                  <c:v>449.51851876783883</c:v>
                </c:pt>
                <c:pt idx="1772">
                  <c:v>449.57342378426404</c:v>
                </c:pt>
                <c:pt idx="1773">
                  <c:v>449.58993736200114</c:v>
                </c:pt>
                <c:pt idx="1774">
                  <c:v>449.59440759801276</c:v>
                </c:pt>
                <c:pt idx="1775">
                  <c:v>449.61949351068984</c:v>
                </c:pt>
                <c:pt idx="1776">
                  <c:v>449.65173180098549</c:v>
                </c:pt>
                <c:pt idx="1777">
                  <c:v>449.68160349574555</c:v>
                </c:pt>
                <c:pt idx="1778">
                  <c:v>449.72620067383809</c:v>
                </c:pt>
                <c:pt idx="1779">
                  <c:v>449.79462158032197</c:v>
                </c:pt>
                <c:pt idx="1780">
                  <c:v>449.83995503258114</c:v>
                </c:pt>
                <c:pt idx="1781">
                  <c:v>449.85699452043724</c:v>
                </c:pt>
                <c:pt idx="1782">
                  <c:v>449.87608505775751</c:v>
                </c:pt>
                <c:pt idx="1783">
                  <c:v>449.91568608971937</c:v>
                </c:pt>
                <c:pt idx="1784">
                  <c:v>449.95276275310999</c:v>
                </c:pt>
                <c:pt idx="1785">
                  <c:v>449.99404669745269</c:v>
                </c:pt>
                <c:pt idx="1786">
                  <c:v>450.05037167119929</c:v>
                </c:pt>
                <c:pt idx="1787">
                  <c:v>450.10716996405296</c:v>
                </c:pt>
                <c:pt idx="1788">
                  <c:v>450.14771763422902</c:v>
                </c:pt>
                <c:pt idx="1789">
                  <c:v>450.16028688607349</c:v>
                </c:pt>
                <c:pt idx="1790">
                  <c:v>450.18563575381006</c:v>
                </c:pt>
                <c:pt idx="1791">
                  <c:v>450.22118727785551</c:v>
                </c:pt>
                <c:pt idx="1792">
                  <c:v>450.25547661761533</c:v>
                </c:pt>
                <c:pt idx="1793">
                  <c:v>450.2985486563627</c:v>
                </c:pt>
                <c:pt idx="1794">
                  <c:v>450.36244673582308</c:v>
                </c:pt>
                <c:pt idx="1795">
                  <c:v>450.42113830510522</c:v>
                </c:pt>
                <c:pt idx="1796">
                  <c:v>450.44943226950829</c:v>
                </c:pt>
                <c:pt idx="1797">
                  <c:v>450.48135501373253</c:v>
                </c:pt>
                <c:pt idx="1798">
                  <c:v>450.52227082099193</c:v>
                </c:pt>
                <c:pt idx="1799">
                  <c:v>450.56802500134626</c:v>
                </c:pt>
                <c:pt idx="1800">
                  <c:v>450.6016832489633</c:v>
                </c:pt>
                <c:pt idx="1801">
                  <c:v>450.65790304068605</c:v>
                </c:pt>
                <c:pt idx="1802">
                  <c:v>450.7146487425278</c:v>
                </c:pt>
                <c:pt idx="1803">
                  <c:v>450.74983212948996</c:v>
                </c:pt>
                <c:pt idx="1804">
                  <c:v>450.75808891835851</c:v>
                </c:pt>
                <c:pt idx="1805">
                  <c:v>450.78438442430928</c:v>
                </c:pt>
                <c:pt idx="1806">
                  <c:v>450.83019119567552</c:v>
                </c:pt>
                <c:pt idx="1807">
                  <c:v>450.87184327710156</c:v>
                </c:pt>
                <c:pt idx="1808">
                  <c:v>450.91559899900369</c:v>
                </c:pt>
                <c:pt idx="1809">
                  <c:v>450.98691241114216</c:v>
                </c:pt>
                <c:pt idx="1810">
                  <c:v>451.04276406578163</c:v>
                </c:pt>
                <c:pt idx="1811">
                  <c:v>451.06080278286385</c:v>
                </c:pt>
                <c:pt idx="1812">
                  <c:v>451.07526531113677</c:v>
                </c:pt>
                <c:pt idx="1813">
                  <c:v>451.11391970488444</c:v>
                </c:pt>
                <c:pt idx="1814">
                  <c:v>451.15241632559639</c:v>
                </c:pt>
                <c:pt idx="1815">
                  <c:v>451.18575902714196</c:v>
                </c:pt>
                <c:pt idx="1816">
                  <c:v>451.24287286606705</c:v>
                </c:pt>
                <c:pt idx="1817">
                  <c:v>451.31171450064619</c:v>
                </c:pt>
                <c:pt idx="1818">
                  <c:v>451.34868598201297</c:v>
                </c:pt>
                <c:pt idx="1819">
                  <c:v>451.36104486980986</c:v>
                </c:pt>
                <c:pt idx="1820">
                  <c:v>451.39349352415309</c:v>
                </c:pt>
                <c:pt idx="1821">
                  <c:v>451.42541626837738</c:v>
                </c:pt>
                <c:pt idx="1822">
                  <c:v>451.45165918331622</c:v>
                </c:pt>
                <c:pt idx="1823">
                  <c:v>451.4911550332543</c:v>
                </c:pt>
                <c:pt idx="1824">
                  <c:v>451.53690921360868</c:v>
                </c:pt>
                <c:pt idx="1825">
                  <c:v>451.5926556862243</c:v>
                </c:pt>
                <c:pt idx="1826">
                  <c:v>451.61695273372283</c:v>
                </c:pt>
                <c:pt idx="1827">
                  <c:v>451.62815461925783</c:v>
                </c:pt>
                <c:pt idx="1828">
                  <c:v>451.65997218145827</c:v>
                </c:pt>
                <c:pt idx="1829">
                  <c:v>451.70183462693194</c:v>
                </c:pt>
                <c:pt idx="1830">
                  <c:v>451.73060191044209</c:v>
                </c:pt>
                <c:pt idx="1831">
                  <c:v>451.77972191555813</c:v>
                </c:pt>
                <c:pt idx="1832">
                  <c:v>451.84940500632769</c:v>
                </c:pt>
                <c:pt idx="1833">
                  <c:v>451.88453580227792</c:v>
                </c:pt>
                <c:pt idx="1834">
                  <c:v>451.90399447668153</c:v>
                </c:pt>
                <c:pt idx="1835">
                  <c:v>451.91672150156171</c:v>
                </c:pt>
                <c:pt idx="1836">
                  <c:v>451.94548878507186</c:v>
                </c:pt>
                <c:pt idx="1837">
                  <c:v>451.97788484840322</c:v>
                </c:pt>
                <c:pt idx="1838">
                  <c:v>452.01327859941296</c:v>
                </c:pt>
                <c:pt idx="1839">
                  <c:v>452.05982164494583</c:v>
                </c:pt>
                <c:pt idx="1840">
                  <c:v>452.12461377160855</c:v>
                </c:pt>
                <c:pt idx="1841">
                  <c:v>452.16631844404645</c:v>
                </c:pt>
                <c:pt idx="1842">
                  <c:v>452.17525891606977</c:v>
                </c:pt>
                <c:pt idx="1843">
                  <c:v>452.19976632761586</c:v>
                </c:pt>
                <c:pt idx="1844">
                  <c:v>452.24231245624424</c:v>
                </c:pt>
                <c:pt idx="1845">
                  <c:v>452.28002021177764</c:v>
                </c:pt>
                <c:pt idx="1846">
                  <c:v>452.3254588460606</c:v>
                </c:pt>
                <c:pt idx="1847">
                  <c:v>452.38546519064028</c:v>
                </c:pt>
                <c:pt idx="1848">
                  <c:v>452.43705697331569</c:v>
                </c:pt>
                <c:pt idx="1849">
                  <c:v>452.45304464093374</c:v>
                </c:pt>
                <c:pt idx="1850">
                  <c:v>452.46277397813554</c:v>
                </c:pt>
                <c:pt idx="1851">
                  <c:v>452.4839681559319</c:v>
                </c:pt>
                <c:pt idx="1852">
                  <c:v>452.5252521002746</c:v>
                </c:pt>
                <c:pt idx="1853">
                  <c:v>452.57268919300981</c:v>
                </c:pt>
                <c:pt idx="1854">
                  <c:v>452.62885639372064</c:v>
                </c:pt>
                <c:pt idx="1855">
                  <c:v>452.69222856306203</c:v>
                </c:pt>
                <c:pt idx="1856">
                  <c:v>452.73540578383324</c:v>
                </c:pt>
                <c:pt idx="1857">
                  <c:v>452.74881649186813</c:v>
                </c:pt>
                <c:pt idx="1858">
                  <c:v>452.76880107639073</c:v>
                </c:pt>
                <c:pt idx="1859">
                  <c:v>452.81581744103067</c:v>
                </c:pt>
                <c:pt idx="1860">
                  <c:v>452.85231560329038</c:v>
                </c:pt>
                <c:pt idx="1861">
                  <c:v>452.90559029834668</c:v>
                </c:pt>
                <c:pt idx="1862">
                  <c:v>452.97458970596148</c:v>
                </c:pt>
                <c:pt idx="1863">
                  <c:v>453.03543750673163</c:v>
                </c:pt>
                <c:pt idx="1864">
                  <c:v>453.06246928684902</c:v>
                </c:pt>
                <c:pt idx="1865">
                  <c:v>453.08566192309758</c:v>
                </c:pt>
                <c:pt idx="1866">
                  <c:v>453.11574398190527</c:v>
                </c:pt>
                <c:pt idx="1867">
                  <c:v>453.16276034654527</c:v>
                </c:pt>
                <c:pt idx="1868">
                  <c:v>453.19894296273355</c:v>
                </c:pt>
                <c:pt idx="1869">
                  <c:v>453.23928026886205</c:v>
                </c:pt>
                <c:pt idx="1870">
                  <c:v>453.29460601338246</c:v>
                </c:pt>
                <c:pt idx="1871">
                  <c:v>453.33862469034409</c:v>
                </c:pt>
                <c:pt idx="1872">
                  <c:v>453.35429681189072</c:v>
                </c:pt>
                <c:pt idx="1873">
                  <c:v>453.37612208182986</c:v>
                </c:pt>
                <c:pt idx="1874">
                  <c:v>453.42771386450534</c:v>
                </c:pt>
                <c:pt idx="1875">
                  <c:v>453.46473793688398</c:v>
                </c:pt>
                <c:pt idx="1876">
                  <c:v>453.50844106777419</c:v>
                </c:pt>
                <c:pt idx="1877">
                  <c:v>453.56750077413966</c:v>
                </c:pt>
                <c:pt idx="1878">
                  <c:v>453.63418617723084</c:v>
                </c:pt>
                <c:pt idx="1879">
                  <c:v>453.67099988556191</c:v>
                </c:pt>
                <c:pt idx="1880">
                  <c:v>453.69839980276259</c:v>
                </c:pt>
                <c:pt idx="1881">
                  <c:v>453.73053291103446</c:v>
                </c:pt>
                <c:pt idx="1882">
                  <c:v>453.76555852496091</c:v>
                </c:pt>
                <c:pt idx="1883">
                  <c:v>453.79248512305452</c:v>
                </c:pt>
                <c:pt idx="1884">
                  <c:v>453.8196220851957</c:v>
                </c:pt>
                <c:pt idx="1885">
                  <c:v>453.87989138483488</c:v>
                </c:pt>
                <c:pt idx="1886">
                  <c:v>453.91265558524958</c:v>
                </c:pt>
                <c:pt idx="1887">
                  <c:v>453.92433078989171</c:v>
                </c:pt>
                <c:pt idx="1888">
                  <c:v>453.94405241935476</c:v>
                </c:pt>
                <c:pt idx="1889">
                  <c:v>453.98754518619739</c:v>
                </c:pt>
                <c:pt idx="1890">
                  <c:v>454.02030938661204</c:v>
                </c:pt>
                <c:pt idx="1891">
                  <c:v>454.05638682077654</c:v>
                </c:pt>
                <c:pt idx="1892">
                  <c:v>454.11365843273728</c:v>
                </c:pt>
                <c:pt idx="1893">
                  <c:v>454.17287591213847</c:v>
                </c:pt>
                <c:pt idx="1894">
                  <c:v>454.20574529457696</c:v>
                </c:pt>
                <c:pt idx="1895">
                  <c:v>454.21421244749308</c:v>
                </c:pt>
                <c:pt idx="1896">
                  <c:v>454.24934324344332</c:v>
                </c:pt>
                <c:pt idx="1897">
                  <c:v>454.27658538760835</c:v>
                </c:pt>
                <c:pt idx="1898">
                  <c:v>454.29725365528566</c:v>
                </c:pt>
                <c:pt idx="1899">
                  <c:v>454.32349657022451</c:v>
                </c:pt>
                <c:pt idx="1900">
                  <c:v>454.37456244278093</c:v>
                </c:pt>
                <c:pt idx="1901">
                  <c:v>454.41542565902841</c:v>
                </c:pt>
                <c:pt idx="1902">
                  <c:v>454.43635688176528</c:v>
                </c:pt>
                <c:pt idx="1903">
                  <c:v>454.45691996741874</c:v>
                </c:pt>
                <c:pt idx="1904">
                  <c:v>454.50256896574933</c:v>
                </c:pt>
                <c:pt idx="1905">
                  <c:v>454.55747398217454</c:v>
                </c:pt>
                <c:pt idx="1906">
                  <c:v>454.60091415800525</c:v>
                </c:pt>
                <c:pt idx="1907">
                  <c:v>454.65965831829925</c:v>
                </c:pt>
                <c:pt idx="1908">
                  <c:v>454.7211898022241</c:v>
                </c:pt>
                <c:pt idx="1909">
                  <c:v>454.77141421859005</c:v>
                </c:pt>
                <c:pt idx="1910">
                  <c:v>454.78587674686298</c:v>
                </c:pt>
                <c:pt idx="1911">
                  <c:v>454.80754424376642</c:v>
                </c:pt>
                <c:pt idx="1912">
                  <c:v>454.85319324209701</c:v>
                </c:pt>
                <c:pt idx="1913">
                  <c:v>454.89121654370183</c:v>
                </c:pt>
                <c:pt idx="1914">
                  <c:v>454.92550588346165</c:v>
                </c:pt>
                <c:pt idx="1915">
                  <c:v>454.98172567518441</c:v>
                </c:pt>
                <c:pt idx="1916">
                  <c:v>455.0297938600624</c:v>
                </c:pt>
                <c:pt idx="1917">
                  <c:v>455.04494007149009</c:v>
                </c:pt>
                <c:pt idx="1918">
                  <c:v>455.05950778178681</c:v>
                </c:pt>
                <c:pt idx="1919">
                  <c:v>455.08748620011841</c:v>
                </c:pt>
                <c:pt idx="1920">
                  <c:v>455.12124962975923</c:v>
                </c:pt>
                <c:pt idx="1921">
                  <c:v>455.15969365945926</c:v>
                </c:pt>
                <c:pt idx="1922">
                  <c:v>455.20981289380143</c:v>
                </c:pt>
                <c:pt idx="1923">
                  <c:v>455.27413170135708</c:v>
                </c:pt>
                <c:pt idx="1924">
                  <c:v>455.32230506825886</c:v>
                </c:pt>
                <c:pt idx="1925">
                  <c:v>455.34139560557912</c:v>
                </c:pt>
                <c:pt idx="1926">
                  <c:v>455.37384425992241</c:v>
                </c:pt>
                <c:pt idx="1927">
                  <c:v>455.4219124448004</c:v>
                </c:pt>
                <c:pt idx="1928">
                  <c:v>455.46098756664327</c:v>
                </c:pt>
                <c:pt idx="1929">
                  <c:v>455.49937900533143</c:v>
                </c:pt>
                <c:pt idx="1930">
                  <c:v>455.57053464443425</c:v>
                </c:pt>
                <c:pt idx="1931">
                  <c:v>455.62139015294304</c:v>
                </c:pt>
                <c:pt idx="1932">
                  <c:v>455.62964694181159</c:v>
                </c:pt>
                <c:pt idx="1933">
                  <c:v>455.63411717782321</c:v>
                </c:pt>
                <c:pt idx="1934">
                  <c:v>455.65289216907206</c:v>
                </c:pt>
                <c:pt idx="1935">
                  <c:v>455.67718921657058</c:v>
                </c:pt>
                <c:pt idx="1936">
                  <c:v>455.70448395174748</c:v>
                </c:pt>
                <c:pt idx="1937">
                  <c:v>455.75812678388706</c:v>
                </c:pt>
                <c:pt idx="1938">
                  <c:v>455.82996610614458</c:v>
                </c:pt>
                <c:pt idx="1939">
                  <c:v>455.88029570453438</c:v>
                </c:pt>
                <c:pt idx="1940">
                  <c:v>455.89538932495014</c:v>
                </c:pt>
                <c:pt idx="1941">
                  <c:v>455.92478770060313</c:v>
                </c:pt>
                <c:pt idx="1942">
                  <c:v>455.96307395726745</c:v>
                </c:pt>
                <c:pt idx="1943">
                  <c:v>455.99173605875376</c:v>
                </c:pt>
                <c:pt idx="1944">
                  <c:v>456.02171293553766</c:v>
                </c:pt>
                <c:pt idx="1945">
                  <c:v>456.07530317666539</c:v>
                </c:pt>
                <c:pt idx="1946">
                  <c:v>456.11900630755554</c:v>
                </c:pt>
                <c:pt idx="1947">
                  <c:v>456.13567765832835</c:v>
                </c:pt>
                <c:pt idx="1948">
                  <c:v>456.13362660886418</c:v>
                </c:pt>
                <c:pt idx="1949">
                  <c:v>456.15634592600566</c:v>
                </c:pt>
                <c:pt idx="1950">
                  <c:v>456.19358036243199</c:v>
                </c:pt>
                <c:pt idx="1951">
                  <c:v>456.23160366403681</c:v>
                </c:pt>
                <c:pt idx="1952">
                  <c:v>456.27888298373631</c:v>
                </c:pt>
                <c:pt idx="1953">
                  <c:v>456.34588393289886</c:v>
                </c:pt>
                <c:pt idx="1954">
                  <c:v>456.39305807057457</c:v>
                </c:pt>
                <c:pt idx="1955">
                  <c:v>456.40951905729975</c:v>
                </c:pt>
                <c:pt idx="1956">
                  <c:v>456.42177276307279</c:v>
                </c:pt>
                <c:pt idx="1957">
                  <c:v>456.46673807824862</c:v>
                </c:pt>
                <c:pt idx="1958">
                  <c:v>456.52227418681667</c:v>
                </c:pt>
                <c:pt idx="1959">
                  <c:v>456.57228823913505</c:v>
                </c:pt>
                <c:pt idx="1960">
                  <c:v>456.63071685335768</c:v>
                </c:pt>
                <c:pt idx="1961">
                  <c:v>456.69924294186541</c:v>
                </c:pt>
                <c:pt idx="1962">
                  <c:v>456.73258564341103</c:v>
                </c:pt>
                <c:pt idx="1963">
                  <c:v>456.72774727031606</c:v>
                </c:pt>
                <c:pt idx="1964">
                  <c:v>456.74457639412458</c:v>
                </c:pt>
                <c:pt idx="1965">
                  <c:v>456.78028569120573</c:v>
                </c:pt>
                <c:pt idx="1966">
                  <c:v>456.80700192525171</c:v>
                </c:pt>
                <c:pt idx="1967">
                  <c:v>456.83845135036887</c:v>
                </c:pt>
                <c:pt idx="1968">
                  <c:v>456.90282274893633</c:v>
                </c:pt>
                <c:pt idx="1969">
                  <c:v>456.94247637191012</c:v>
                </c:pt>
                <c:pt idx="1970">
                  <c:v>456.9444222393505</c:v>
                </c:pt>
                <c:pt idx="1971">
                  <c:v>456.95714926423068</c:v>
                </c:pt>
                <c:pt idx="1972">
                  <c:v>456.9947518377403</c:v>
                </c:pt>
                <c:pt idx="1973">
                  <c:v>457.03224922922607</c:v>
                </c:pt>
                <c:pt idx="1974">
                  <c:v>457.07064066791423</c:v>
                </c:pt>
                <c:pt idx="1975">
                  <c:v>457.13816752719583</c:v>
                </c:pt>
                <c:pt idx="1976">
                  <c:v>457.20511588534652</c:v>
                </c:pt>
                <c:pt idx="1977">
                  <c:v>457.25244779605788</c:v>
                </c:pt>
                <c:pt idx="1978">
                  <c:v>457.27401011093752</c:v>
                </c:pt>
                <c:pt idx="1979">
                  <c:v>457.30056857194779</c:v>
                </c:pt>
                <c:pt idx="1980">
                  <c:v>457.34663829837359</c:v>
                </c:pt>
                <c:pt idx="1981">
                  <c:v>457.37572112795516</c:v>
                </c:pt>
                <c:pt idx="1982">
                  <c:v>457.41453329473848</c:v>
                </c:pt>
                <c:pt idx="1983">
                  <c:v>457.47422409324673</c:v>
                </c:pt>
                <c:pt idx="1984">
                  <c:v>457.52429073657703</c:v>
                </c:pt>
                <c:pt idx="1985">
                  <c:v>457.52828765348158</c:v>
                </c:pt>
                <c:pt idx="1986">
                  <c:v>457.54532714133768</c:v>
                </c:pt>
                <c:pt idx="1987">
                  <c:v>457.57341074169307</c:v>
                </c:pt>
                <c:pt idx="1988">
                  <c:v>457.60422907466739</c:v>
                </c:pt>
                <c:pt idx="1989">
                  <c:v>457.64083241895088</c:v>
                </c:pt>
                <c:pt idx="1990">
                  <c:v>457.69605298144751</c:v>
                </c:pt>
                <c:pt idx="1991">
                  <c:v>457.75705855525331</c:v>
                </c:pt>
                <c:pt idx="1992">
                  <c:v>457.79771140745322</c:v>
                </c:pt>
                <c:pt idx="1993">
                  <c:v>457.8194840863805</c:v>
                </c:pt>
                <c:pt idx="1994">
                  <c:v>457.83962644393876</c:v>
                </c:pt>
                <c:pt idx="1995">
                  <c:v>457.87828083768642</c:v>
                </c:pt>
                <c:pt idx="1996">
                  <c:v>457.90115792786361</c:v>
                </c:pt>
                <c:pt idx="1997">
                  <c:v>457.93202885184979</c:v>
                </c:pt>
                <c:pt idx="1998">
                  <c:v>457.9825162232753</c:v>
                </c:pt>
                <c:pt idx="1999">
                  <c:v>458.03431836999835</c:v>
                </c:pt>
                <c:pt idx="2000">
                  <c:v>458.04841276118793</c:v>
                </c:pt>
                <c:pt idx="2001">
                  <c:v>458.07339349184122</c:v>
                </c:pt>
                <c:pt idx="2002">
                  <c:v>458.10216077535136</c:v>
                </c:pt>
                <c:pt idx="2003">
                  <c:v>458.12640523183796</c:v>
                </c:pt>
                <c:pt idx="2004">
                  <c:v>458.15669765469323</c:v>
                </c:pt>
                <c:pt idx="2005">
                  <c:v>458.19451059225048</c:v>
                </c:pt>
                <c:pt idx="2006">
                  <c:v>458.25588430313957</c:v>
                </c:pt>
                <c:pt idx="2007">
                  <c:v>458.30079702730353</c:v>
                </c:pt>
                <c:pt idx="2008">
                  <c:v>458.31894092640954</c:v>
                </c:pt>
                <c:pt idx="2009">
                  <c:v>458.33529673111093</c:v>
                </c:pt>
                <c:pt idx="2010">
                  <c:v>458.39262093408365</c:v>
                </c:pt>
                <c:pt idx="2011">
                  <c:v>458.42107267152238</c:v>
                </c:pt>
                <c:pt idx="2012">
                  <c:v>458.46461802937688</c:v>
                </c:pt>
                <c:pt idx="2013">
                  <c:v>458.52204741437339</c:v>
                </c:pt>
                <c:pt idx="2014">
                  <c:v>458.58699731407177</c:v>
                </c:pt>
                <c:pt idx="2015">
                  <c:v>458.60482566710641</c:v>
                </c:pt>
                <c:pt idx="2016">
                  <c:v>458.61239877282026</c:v>
                </c:pt>
                <c:pt idx="2017">
                  <c:v>458.62649316400984</c:v>
                </c:pt>
                <c:pt idx="2018">
                  <c:v>458.66346464537668</c:v>
                </c:pt>
                <c:pt idx="2019">
                  <c:v>458.69601848174369</c:v>
                </c:pt>
                <c:pt idx="2020">
                  <c:v>458.72978191138452</c:v>
                </c:pt>
                <c:pt idx="2021">
                  <c:v>458.79893909203508</c:v>
                </c:pt>
                <c:pt idx="2022">
                  <c:v>458.85458038262692</c:v>
                </c:pt>
                <c:pt idx="2023">
                  <c:v>458.87135691542352</c:v>
                </c:pt>
                <c:pt idx="2024">
                  <c:v>458.89670578316003</c:v>
                </c:pt>
                <c:pt idx="2025">
                  <c:v>458.94245996351441</c:v>
                </c:pt>
                <c:pt idx="2026">
                  <c:v>458.98116694827394</c:v>
                </c:pt>
                <c:pt idx="2027">
                  <c:v>459.00688395309379</c:v>
                </c:pt>
                <c:pt idx="2028">
                  <c:v>459.06005346612631</c:v>
                </c:pt>
                <c:pt idx="2029">
                  <c:v>459.10465064421879</c:v>
                </c:pt>
                <c:pt idx="2030">
                  <c:v>459.13678375249066</c:v>
                </c:pt>
                <c:pt idx="2031">
                  <c:v>459.13794075475249</c:v>
                </c:pt>
                <c:pt idx="2032">
                  <c:v>459.16355257754856</c:v>
                </c:pt>
                <c:pt idx="2033">
                  <c:v>459.195370139749</c:v>
                </c:pt>
                <c:pt idx="2034">
                  <c:v>459.2251892434972</c:v>
                </c:pt>
                <c:pt idx="2035">
                  <c:v>459.25842676301897</c:v>
                </c:pt>
                <c:pt idx="2036">
                  <c:v>459.31533023789643</c:v>
                </c:pt>
                <c:pt idx="2037">
                  <c:v>459.36250437557214</c:v>
                </c:pt>
                <c:pt idx="2038">
                  <c:v>459.38369855336845</c:v>
                </c:pt>
                <c:pt idx="2039">
                  <c:v>459.40484014015288</c:v>
                </c:pt>
                <c:pt idx="2040">
                  <c:v>459.45127800366197</c:v>
                </c:pt>
                <c:pt idx="2041">
                  <c:v>459.49240417496901</c:v>
                </c:pt>
                <c:pt idx="2042">
                  <c:v>459.52495801133603</c:v>
                </c:pt>
                <c:pt idx="2043">
                  <c:v>459.57849566145183</c:v>
                </c:pt>
                <c:pt idx="2044">
                  <c:v>459.63145481043671</c:v>
                </c:pt>
                <c:pt idx="2045">
                  <c:v>459.6559622219828</c:v>
                </c:pt>
                <c:pt idx="2046">
                  <c:v>459.6690047929344</c:v>
                </c:pt>
                <c:pt idx="2047">
                  <c:v>459.69466920674239</c:v>
                </c:pt>
                <c:pt idx="2048">
                  <c:v>459.72869559144266</c:v>
                </c:pt>
                <c:pt idx="2049">
                  <c:v>459.76408934245245</c:v>
                </c:pt>
                <c:pt idx="2050">
                  <c:v>459.8077924733426</c:v>
                </c:pt>
                <c:pt idx="2051">
                  <c:v>459.8648011302439</c:v>
                </c:pt>
                <c:pt idx="2052">
                  <c:v>459.9095560813721</c:v>
                </c:pt>
                <c:pt idx="2053">
                  <c:v>459.92086314893095</c:v>
                </c:pt>
                <c:pt idx="2054">
                  <c:v>459.94289878291772</c:v>
                </c:pt>
                <c:pt idx="2055">
                  <c:v>459.97413784398725</c:v>
                </c:pt>
                <c:pt idx="2056">
                  <c:v>460.00185330725935</c:v>
                </c:pt>
                <c:pt idx="2057">
                  <c:v>460.04166470326885</c:v>
                </c:pt>
                <c:pt idx="2058">
                  <c:v>460.10172363886039</c:v>
                </c:pt>
                <c:pt idx="2059">
                  <c:v>460.15000218778607</c:v>
                </c:pt>
                <c:pt idx="2060">
                  <c:v>460.18345007135542</c:v>
                </c:pt>
                <c:pt idx="2061">
                  <c:v>460.19733409849744</c:v>
                </c:pt>
                <c:pt idx="2062">
                  <c:v>460.21537281557966</c:v>
                </c:pt>
                <c:pt idx="2063">
                  <c:v>460.23909136194726</c:v>
                </c:pt>
                <c:pt idx="2064">
                  <c:v>460.27669393545688</c:v>
                </c:pt>
                <c:pt idx="2065">
                  <c:v>460.3100366370025</c:v>
                </c:pt>
                <c:pt idx="2066">
                  <c:v>460.36431056128487</c:v>
                </c:pt>
                <c:pt idx="2067">
                  <c:v>460.41732230128167</c:v>
                </c:pt>
                <c:pt idx="2068">
                  <c:v>460.45129609497008</c:v>
                </c:pt>
                <c:pt idx="2069">
                  <c:v>460.46386534681454</c:v>
                </c:pt>
                <c:pt idx="2070">
                  <c:v>460.50793661478804</c:v>
                </c:pt>
                <c:pt idx="2071">
                  <c:v>460.56531340877262</c:v>
                </c:pt>
                <c:pt idx="2072">
                  <c:v>460.61580078019813</c:v>
                </c:pt>
                <c:pt idx="2073">
                  <c:v>460.66744515388547</c:v>
                </c:pt>
                <c:pt idx="2074">
                  <c:v>460.72860850072698</c:v>
                </c:pt>
                <c:pt idx="2075">
                  <c:v>460.76479111691526</c:v>
                </c:pt>
                <c:pt idx="2076">
                  <c:v>460.76179342923683</c:v>
                </c:pt>
                <c:pt idx="2077">
                  <c:v>460.75069672572562</c:v>
                </c:pt>
                <c:pt idx="2078">
                  <c:v>460.78840448125902</c:v>
                </c:pt>
                <c:pt idx="2079">
                  <c:v>460.8279003311971</c:v>
                </c:pt>
                <c:pt idx="2080">
                  <c:v>460.85503729333828</c:v>
                </c:pt>
                <c:pt idx="2081">
                  <c:v>460.91756800648926</c:v>
                </c:pt>
                <c:pt idx="2082">
                  <c:v>460.98551559386607</c:v>
                </c:pt>
                <c:pt idx="2083">
                  <c:v>461.00429058511492</c:v>
                </c:pt>
                <c:pt idx="2084">
                  <c:v>461.01202146386447</c:v>
                </c:pt>
                <c:pt idx="2085">
                  <c:v>461.03952656308894</c:v>
                </c:pt>
                <c:pt idx="2086">
                  <c:v>461.08033718832456</c:v>
                </c:pt>
                <c:pt idx="2087">
                  <c:v>461.10658010326347</c:v>
                </c:pt>
                <c:pt idx="2088">
                  <c:v>461.14376194867788</c:v>
                </c:pt>
                <c:pt idx="2089">
                  <c:v>461.20361052022184</c:v>
                </c:pt>
                <c:pt idx="2090">
                  <c:v>461.24631442188587</c:v>
                </c:pt>
                <c:pt idx="2091">
                  <c:v>461.24852324438575</c:v>
                </c:pt>
                <c:pt idx="2092">
                  <c:v>461.26819228283694</c:v>
                </c:pt>
                <c:pt idx="2093">
                  <c:v>461.29669661128759</c:v>
                </c:pt>
                <c:pt idx="2094">
                  <c:v>461.32714680717856</c:v>
                </c:pt>
                <c:pt idx="2095">
                  <c:v>461.36359237842635</c:v>
                </c:pt>
                <c:pt idx="2096">
                  <c:v>461.41318570264951</c:v>
                </c:pt>
                <c:pt idx="2097">
                  <c:v>461.4702995415746</c:v>
                </c:pt>
                <c:pt idx="2098">
                  <c:v>461.50553551954869</c:v>
                </c:pt>
                <c:pt idx="2099">
                  <c:v>461.51847290847644</c:v>
                </c:pt>
                <c:pt idx="2100">
                  <c:v>461.53624867049916</c:v>
                </c:pt>
                <c:pt idx="2101">
                  <c:v>461.57343051591357</c:v>
                </c:pt>
                <c:pt idx="2102">
                  <c:v>461.60056747805476</c:v>
                </c:pt>
                <c:pt idx="2103">
                  <c:v>461.63932705382621</c:v>
                </c:pt>
                <c:pt idx="2104">
                  <c:v>461.68587009935908</c:v>
                </c:pt>
                <c:pt idx="2105">
                  <c:v>461.73220278084437</c:v>
                </c:pt>
                <c:pt idx="2106">
                  <c:v>461.7406699337605</c:v>
                </c:pt>
                <c:pt idx="2107">
                  <c:v>461.75181922828364</c:v>
                </c:pt>
                <c:pt idx="2108">
                  <c:v>461.77921914548438</c:v>
                </c:pt>
                <c:pt idx="2109">
                  <c:v>461.81077375262527</c:v>
                </c:pt>
                <c:pt idx="2110">
                  <c:v>461.84485272833751</c:v>
                </c:pt>
                <c:pt idx="2111">
                  <c:v>461.89102763678704</c:v>
                </c:pt>
                <c:pt idx="2112">
                  <c:v>461.94745779255743</c:v>
                </c:pt>
                <c:pt idx="2113">
                  <c:v>461.9809582671387</c:v>
                </c:pt>
                <c:pt idx="2114">
                  <c:v>461.99200237963805</c:v>
                </c:pt>
                <c:pt idx="2115">
                  <c:v>461.9940008380903</c:v>
                </c:pt>
                <c:pt idx="2116">
                  <c:v>462.03318114195696</c:v>
                </c:pt>
                <c:pt idx="2117">
                  <c:v>462.0615276973719</c:v>
                </c:pt>
                <c:pt idx="2118">
                  <c:v>462.09744735850069</c:v>
                </c:pt>
                <c:pt idx="2119">
                  <c:v>462.15876847837791</c:v>
                </c:pt>
                <c:pt idx="2120">
                  <c:v>462.22245619379066</c:v>
                </c:pt>
                <c:pt idx="2121">
                  <c:v>462.24617474015827</c:v>
                </c:pt>
                <c:pt idx="2122">
                  <c:v>462.25711367063383</c:v>
                </c:pt>
                <c:pt idx="2123">
                  <c:v>462.28577577212013</c:v>
                </c:pt>
                <c:pt idx="2124">
                  <c:v>462.32227393437984</c:v>
                </c:pt>
                <c:pt idx="2125">
                  <c:v>462.35435445163978</c:v>
                </c:pt>
                <c:pt idx="2126">
                  <c:v>462.39669021622052</c:v>
                </c:pt>
                <c:pt idx="2127">
                  <c:v>462.46111420579996</c:v>
                </c:pt>
                <c:pt idx="2128">
                  <c:v>462.49845382425002</c:v>
                </c:pt>
                <c:pt idx="2129">
                  <c:v>462.50555361085674</c:v>
                </c:pt>
                <c:pt idx="2130">
                  <c:v>462.53237502692656</c:v>
                </c:pt>
                <c:pt idx="2131">
                  <c:v>462.57429006341209</c:v>
                </c:pt>
                <c:pt idx="2132">
                  <c:v>462.61031490656467</c:v>
                </c:pt>
                <c:pt idx="2133">
                  <c:v>462.65228253406207</c:v>
                </c:pt>
                <c:pt idx="2134">
                  <c:v>462.71739020679621</c:v>
                </c:pt>
                <c:pt idx="2135">
                  <c:v>462.76303920512674</c:v>
                </c:pt>
                <c:pt idx="2136">
                  <c:v>462.78391783685169</c:v>
                </c:pt>
                <c:pt idx="2137">
                  <c:v>462.79375235607728</c:v>
                </c:pt>
                <c:pt idx="2138">
                  <c:v>462.82031081708755</c:v>
                </c:pt>
                <c:pt idx="2139">
                  <c:v>462.84303013422902</c:v>
                </c:pt>
                <c:pt idx="2140">
                  <c:v>462.88247339315518</c:v>
                </c:pt>
                <c:pt idx="2141">
                  <c:v>462.92664984315252</c:v>
                </c:pt>
                <c:pt idx="2142">
                  <c:v>462.98413181916089</c:v>
                </c:pt>
                <c:pt idx="2143">
                  <c:v>463.02678312981305</c:v>
                </c:pt>
                <c:pt idx="2144">
                  <c:v>463.04334929856208</c:v>
                </c:pt>
                <c:pt idx="2145">
                  <c:v>463.04881876379983</c:v>
                </c:pt>
                <c:pt idx="2146">
                  <c:v>463.07890082260752</c:v>
                </c:pt>
                <c:pt idx="2147">
                  <c:v>463.11597748599814</c:v>
                </c:pt>
                <c:pt idx="2148">
                  <c:v>463.15152901004359</c:v>
                </c:pt>
                <c:pt idx="2149">
                  <c:v>463.20012310504063</c:v>
                </c:pt>
                <c:pt idx="2150">
                  <c:v>463.2664929620604</c:v>
                </c:pt>
                <c:pt idx="2151">
                  <c:v>463.30504217378422</c:v>
                </c:pt>
                <c:pt idx="2152">
                  <c:v>463.31282564354564</c:v>
                </c:pt>
                <c:pt idx="2153">
                  <c:v>463.33486127753241</c:v>
                </c:pt>
                <c:pt idx="2154">
                  <c:v>463.38166727812478</c:v>
                </c:pt>
                <c:pt idx="2155">
                  <c:v>463.40927755937309</c:v>
                </c:pt>
                <c:pt idx="2156">
                  <c:v>463.439254436157</c:v>
                </c:pt>
                <c:pt idx="2157">
                  <c:v>463.49647345710588</c:v>
                </c:pt>
                <c:pt idx="2158">
                  <c:v>463.54133359025792</c:v>
                </c:pt>
                <c:pt idx="2159">
                  <c:v>463.54906446900742</c:v>
                </c:pt>
                <c:pt idx="2160">
                  <c:v>463.55705830281647</c:v>
                </c:pt>
                <c:pt idx="2161">
                  <c:v>463.5880344088265</c:v>
                </c:pt>
                <c:pt idx="2162">
                  <c:v>463.6148032338844</c:v>
                </c:pt>
                <c:pt idx="2163">
                  <c:v>463.63547150156171</c:v>
                </c:pt>
                <c:pt idx="2164">
                  <c:v>463.67202225483328</c:v>
                </c:pt>
                <c:pt idx="2165">
                  <c:v>463.73223896346053</c:v>
                </c:pt>
                <c:pt idx="2166">
                  <c:v>463.74628076363825</c:v>
                </c:pt>
                <c:pt idx="2167">
                  <c:v>463.75748264917331</c:v>
                </c:pt>
                <c:pt idx="2168">
                  <c:v>463.77704650560071</c:v>
                </c:pt>
                <c:pt idx="2169">
                  <c:v>463.82532505452633</c:v>
                </c:pt>
                <c:pt idx="2170">
                  <c:v>463.85388197398885</c:v>
                </c:pt>
                <c:pt idx="2171">
                  <c:v>463.90599966678332</c:v>
                </c:pt>
                <c:pt idx="2172">
                  <c:v>463.95980027195861</c:v>
                </c:pt>
                <c:pt idx="2173">
                  <c:v>464.01885997832403</c:v>
                </c:pt>
                <c:pt idx="2174">
                  <c:v>464.04136893141788</c:v>
                </c:pt>
                <c:pt idx="2175">
                  <c:v>464.06456156766649</c:v>
                </c:pt>
                <c:pt idx="2176">
                  <c:v>464.10574032998539</c:v>
                </c:pt>
                <c:pt idx="2177">
                  <c:v>464.15585956432761</c:v>
                </c:pt>
                <c:pt idx="2178">
                  <c:v>464.18599421414717</c:v>
                </c:pt>
                <c:pt idx="2179">
                  <c:v>464.22785665962084</c:v>
                </c:pt>
                <c:pt idx="2180">
                  <c:v>464.27455747818942</c:v>
                </c:pt>
                <c:pt idx="2181">
                  <c:v>464.30037966503306</c:v>
                </c:pt>
                <c:pt idx="2182">
                  <c:v>464.29985375491407</c:v>
                </c:pt>
                <c:pt idx="2183">
                  <c:v>464.32394043836496</c:v>
                </c:pt>
                <c:pt idx="2184">
                  <c:v>464.36769616026709</c:v>
                </c:pt>
                <c:pt idx="2185">
                  <c:v>464.40713941919324</c:v>
                </c:pt>
                <c:pt idx="2186">
                  <c:v>464.45110550514295</c:v>
                </c:pt>
                <c:pt idx="2187">
                  <c:v>464.51547690371041</c:v>
                </c:pt>
                <c:pt idx="2188">
                  <c:v>464.56422877174316</c:v>
                </c:pt>
                <c:pt idx="2189">
                  <c:v>464.57469438311159</c:v>
                </c:pt>
                <c:pt idx="2190">
                  <c:v>464.57290628870692</c:v>
                </c:pt>
                <c:pt idx="2191">
                  <c:v>464.59394269346757</c:v>
                </c:pt>
                <c:pt idx="2192">
                  <c:v>464.61734569376375</c:v>
                </c:pt>
                <c:pt idx="2193">
                  <c:v>464.64490338400014</c:v>
                </c:pt>
                <c:pt idx="2194">
                  <c:v>464.68776505869994</c:v>
                </c:pt>
                <c:pt idx="2195">
                  <c:v>464.7404086616134</c:v>
                </c:pt>
                <c:pt idx="2196">
                  <c:v>464.77858973625393</c:v>
                </c:pt>
                <c:pt idx="2197">
                  <c:v>464.79163230720553</c:v>
                </c:pt>
                <c:pt idx="2198">
                  <c:v>464.80493783321663</c:v>
                </c:pt>
                <c:pt idx="2199">
                  <c:v>464.84822023601157</c:v>
                </c:pt>
                <c:pt idx="2200">
                  <c:v>464.89118709273515</c:v>
                </c:pt>
                <c:pt idx="2201">
                  <c:v>464.9239512931498</c:v>
                </c:pt>
                <c:pt idx="2202">
                  <c:v>464.97354461737297</c:v>
                </c:pt>
                <c:pt idx="2203">
                  <c:v>465.02671413040548</c:v>
                </c:pt>
                <c:pt idx="2204">
                  <c:v>465.04122924969028</c:v>
                </c:pt>
                <c:pt idx="2205">
                  <c:v>465.04827644528513</c:v>
                </c:pt>
                <c:pt idx="2206">
                  <c:v>465.06820843879581</c:v>
                </c:pt>
                <c:pt idx="2207">
                  <c:v>465.09913195379391</c:v>
                </c:pt>
                <c:pt idx="2208">
                  <c:v>465.12942437664918</c:v>
                </c:pt>
                <c:pt idx="2209">
                  <c:v>465.17239123337276</c:v>
                </c:pt>
                <c:pt idx="2210">
                  <c:v>465.2230889688459</c:v>
                </c:pt>
                <c:pt idx="2211">
                  <c:v>465.26716023681939</c:v>
                </c:pt>
                <c:pt idx="2212">
                  <c:v>465.28220126622324</c:v>
                </c:pt>
                <c:pt idx="2213">
                  <c:v>465.2918254214012</c:v>
                </c:pt>
                <c:pt idx="2214">
                  <c:v>465.31496546663789</c:v>
                </c:pt>
                <c:pt idx="2215">
                  <c:v>465.35551313681401</c:v>
                </c:pt>
                <c:pt idx="2216">
                  <c:v>465.38606851472878</c:v>
                </c:pt>
                <c:pt idx="2217">
                  <c:v>465.43198046811887</c:v>
                </c:pt>
                <c:pt idx="2218">
                  <c:v>465.49782441501958</c:v>
                </c:pt>
                <c:pt idx="2219">
                  <c:v>465.5249087861489</c:v>
                </c:pt>
                <c:pt idx="2220">
                  <c:v>465.52480360412511</c:v>
                </c:pt>
                <c:pt idx="2221">
                  <c:v>465.55025765388547</c:v>
                </c:pt>
                <c:pt idx="2222">
                  <c:v>465.58712395322846</c:v>
                </c:pt>
                <c:pt idx="2223">
                  <c:v>465.61152618275077</c:v>
                </c:pt>
                <c:pt idx="2224">
                  <c:v>465.66338092048568</c:v>
                </c:pt>
                <c:pt idx="2225">
                  <c:v>465.72638495274379</c:v>
                </c:pt>
                <c:pt idx="2226">
                  <c:v>465.76777407911027</c:v>
                </c:pt>
                <c:pt idx="2227">
                  <c:v>465.78691720744246</c:v>
                </c:pt>
                <c:pt idx="2228">
                  <c:v>465.79690949970376</c:v>
                </c:pt>
                <c:pt idx="2229">
                  <c:v>465.81973399886903</c:v>
                </c:pt>
                <c:pt idx="2230">
                  <c:v>465.85139378803376</c:v>
                </c:pt>
                <c:pt idx="2231">
                  <c:v>465.88315875922228</c:v>
                </c:pt>
                <c:pt idx="2232">
                  <c:v>465.92470565862453</c:v>
                </c:pt>
                <c:pt idx="2233">
                  <c:v>465.97540339409761</c:v>
                </c:pt>
                <c:pt idx="2234">
                  <c:v>466.0103764170122</c:v>
                </c:pt>
                <c:pt idx="2235">
                  <c:v>466.02457599022557</c:v>
                </c:pt>
                <c:pt idx="2236">
                  <c:v>466.04797899052181</c:v>
                </c:pt>
                <c:pt idx="2237">
                  <c:v>466.09031475510255</c:v>
                </c:pt>
                <c:pt idx="2238">
                  <c:v>466.12013385885075</c:v>
                </c:pt>
                <c:pt idx="2239">
                  <c:v>466.14574568164676</c:v>
                </c:pt>
                <c:pt idx="2240">
                  <c:v>466.18839699229892</c:v>
                </c:pt>
                <c:pt idx="2241">
                  <c:v>466.23004907372496</c:v>
                </c:pt>
                <c:pt idx="2242">
                  <c:v>466.24061986711718</c:v>
                </c:pt>
                <c:pt idx="2243">
                  <c:v>466.25324170997357</c:v>
                </c:pt>
                <c:pt idx="2244">
                  <c:v>466.29179092169738</c:v>
                </c:pt>
                <c:pt idx="2245">
                  <c:v>466.33607255371851</c:v>
                </c:pt>
                <c:pt idx="2246">
                  <c:v>466.36789011591895</c:v>
                </c:pt>
                <c:pt idx="2247">
                  <c:v>466.41175101984487</c:v>
                </c:pt>
                <c:pt idx="2248">
                  <c:v>466.48648284775697</c:v>
                </c:pt>
                <c:pt idx="2249">
                  <c:v>466.52292841900476</c:v>
                </c:pt>
                <c:pt idx="2250">
                  <c:v>466.53407771352789</c:v>
                </c:pt>
                <c:pt idx="2251">
                  <c:v>466.56016285543103</c:v>
                </c:pt>
                <c:pt idx="2252">
                  <c:v>466.60249862001177</c:v>
                </c:pt>
                <c:pt idx="2253">
                  <c:v>466.6188018337013</c:v>
                </c:pt>
                <c:pt idx="2254">
                  <c:v>466.63920714631911</c:v>
                </c:pt>
                <c:pt idx="2255">
                  <c:v>466.68685460310189</c:v>
                </c:pt>
                <c:pt idx="2256">
                  <c:v>466.72461494964722</c:v>
                </c:pt>
                <c:pt idx="2257">
                  <c:v>466.72961109577784</c:v>
                </c:pt>
                <c:pt idx="2258">
                  <c:v>466.73297692053956</c:v>
                </c:pt>
                <c:pt idx="2259">
                  <c:v>466.75974574559746</c:v>
                </c:pt>
                <c:pt idx="2260">
                  <c:v>466.78235988071509</c:v>
                </c:pt>
                <c:pt idx="2261">
                  <c:v>466.80965461589204</c:v>
                </c:pt>
                <c:pt idx="2262">
                  <c:v>466.85477770410358</c:v>
                </c:pt>
                <c:pt idx="2263">
                  <c:v>466.90647466880279</c:v>
                </c:pt>
                <c:pt idx="2264">
                  <c:v>466.953911761538</c:v>
                </c:pt>
                <c:pt idx="2265">
                  <c:v>466.96495587403734</c:v>
                </c:pt>
                <c:pt idx="2266">
                  <c:v>466.9785769461198</c:v>
                </c:pt>
                <c:pt idx="2267">
                  <c:v>467.00681831951096</c:v>
                </c:pt>
                <c:pt idx="2268">
                  <c:v>467.05062663242495</c:v>
                </c:pt>
                <c:pt idx="2269">
                  <c:v>467.07797395861377</c:v>
                </c:pt>
                <c:pt idx="2270">
                  <c:v>467.12982869634868</c:v>
                </c:pt>
                <c:pt idx="2271">
                  <c:v>467.18972985890457</c:v>
                </c:pt>
                <c:pt idx="2272">
                  <c:v>467.22628061217614</c:v>
                </c:pt>
                <c:pt idx="2273">
                  <c:v>467.22738502342611</c:v>
                </c:pt>
                <c:pt idx="2274">
                  <c:v>467.24310973598466</c:v>
                </c:pt>
                <c:pt idx="2275">
                  <c:v>467.27708352967306</c:v>
                </c:pt>
                <c:pt idx="2276">
                  <c:v>467.30695522443312</c:v>
                </c:pt>
                <c:pt idx="2277">
                  <c:v>467.34387411478804</c:v>
                </c:pt>
                <c:pt idx="2278">
                  <c:v>467.39893690424896</c:v>
                </c:pt>
                <c:pt idx="2279">
                  <c:v>467.44206153400825</c:v>
                </c:pt>
                <c:pt idx="2280">
                  <c:v>467.45168568918621</c:v>
                </c:pt>
                <c:pt idx="2281">
                  <c:v>467.46662153656627</c:v>
                </c:pt>
                <c:pt idx="2282">
                  <c:v>467.49954351001662</c:v>
                </c:pt>
                <c:pt idx="2283">
                  <c:v>467.54471918924008</c:v>
                </c:pt>
                <c:pt idx="2284">
                  <c:v>467.58463576727337</c:v>
                </c:pt>
                <c:pt idx="2285">
                  <c:v>467.64595688715059</c:v>
                </c:pt>
                <c:pt idx="2286">
                  <c:v>467.69050147423121</c:v>
                </c:pt>
                <c:pt idx="2287">
                  <c:v>467.70317590809947</c:v>
                </c:pt>
                <c:pt idx="2288">
                  <c:v>467.69933676423068</c:v>
                </c:pt>
                <c:pt idx="2289">
                  <c:v>467.7208464880984</c:v>
                </c:pt>
                <c:pt idx="2290">
                  <c:v>467.75203295815601</c:v>
                </c:pt>
                <c:pt idx="2291">
                  <c:v>467.78048469559474</c:v>
                </c:pt>
                <c:pt idx="2292">
                  <c:v>467.8263440579729</c:v>
                </c:pt>
                <c:pt idx="2293">
                  <c:v>467.88172239350524</c:v>
                </c:pt>
                <c:pt idx="2294">
                  <c:v>467.91795760070545</c:v>
                </c:pt>
                <c:pt idx="2295">
                  <c:v>467.933682313264</c:v>
                </c:pt>
                <c:pt idx="2296">
                  <c:v>467.95813713379823</c:v>
                </c:pt>
                <c:pt idx="2297">
                  <c:v>467.99668634552205</c:v>
                </c:pt>
                <c:pt idx="2298">
                  <c:v>468.03513037522208</c:v>
                </c:pt>
                <c:pt idx="2299">
                  <c:v>468.07536249932679</c:v>
                </c:pt>
                <c:pt idx="2300">
                  <c:v>468.11917081224078</c:v>
                </c:pt>
                <c:pt idx="2301">
                  <c:v>468.17170923313046</c:v>
                </c:pt>
                <c:pt idx="2302">
                  <c:v>468.1937974581291</c:v>
                </c:pt>
                <c:pt idx="2303">
                  <c:v>468.19732105592647</c:v>
                </c:pt>
                <c:pt idx="2304">
                  <c:v>468.22356397086537</c:v>
                </c:pt>
                <c:pt idx="2305">
                  <c:v>468.25774812860141</c:v>
                </c:pt>
                <c:pt idx="2306">
                  <c:v>468.28036226371904</c:v>
                </c:pt>
                <c:pt idx="2307">
                  <c:v>468.30586890449132</c:v>
                </c:pt>
                <c:pt idx="2308">
                  <c:v>468.35814437032144</c:v>
                </c:pt>
                <c:pt idx="2309">
                  <c:v>468.39069820668851</c:v>
                </c:pt>
                <c:pt idx="2310">
                  <c:v>468.40768510353274</c:v>
                </c:pt>
                <c:pt idx="2311">
                  <c:v>468.40942060692549</c:v>
                </c:pt>
                <c:pt idx="2312">
                  <c:v>468.44576099614943</c:v>
                </c:pt>
                <c:pt idx="2313">
                  <c:v>468.48394207078996</c:v>
                </c:pt>
                <c:pt idx="2314">
                  <c:v>468.52501565108508</c:v>
                </c:pt>
                <c:pt idx="2315">
                  <c:v>468.56850841792766</c:v>
                </c:pt>
                <c:pt idx="2316">
                  <c:v>468.63119690411435</c:v>
                </c:pt>
                <c:pt idx="2317">
                  <c:v>468.65791313816032</c:v>
                </c:pt>
                <c:pt idx="2318">
                  <c:v>468.6574398190532</c:v>
                </c:pt>
                <c:pt idx="2319">
                  <c:v>468.65244367292257</c:v>
                </c:pt>
                <c:pt idx="2320">
                  <c:v>468.68121095643272</c:v>
                </c:pt>
                <c:pt idx="2321">
                  <c:v>468.71134560625228</c:v>
                </c:pt>
                <c:pt idx="2322">
                  <c:v>468.7456349460121</c:v>
                </c:pt>
                <c:pt idx="2323">
                  <c:v>468.79470236011628</c:v>
                </c:pt>
                <c:pt idx="2324">
                  <c:v>468.8597574418385</c:v>
                </c:pt>
                <c:pt idx="2325">
                  <c:v>468.88610553880119</c:v>
                </c:pt>
                <c:pt idx="2326">
                  <c:v>468.88905063546764</c:v>
                </c:pt>
                <c:pt idx="2327">
                  <c:v>468.91587205153746</c:v>
                </c:pt>
                <c:pt idx="2328">
                  <c:v>468.95205466772575</c:v>
                </c:pt>
                <c:pt idx="2329">
                  <c:v>468.97587839611714</c:v>
                </c:pt>
                <c:pt idx="2330">
                  <c:v>469.0110617830793</c:v>
                </c:pt>
                <c:pt idx="2331">
                  <c:v>469.08032414575365</c:v>
                </c:pt>
                <c:pt idx="2332">
                  <c:v>469.12718273735788</c:v>
                </c:pt>
                <c:pt idx="2333">
                  <c:v>469.14685177580907</c:v>
                </c:pt>
                <c:pt idx="2334">
                  <c:v>469.15836920741555</c:v>
                </c:pt>
                <c:pt idx="2335">
                  <c:v>469.19018676961599</c:v>
                </c:pt>
                <c:pt idx="2336">
                  <c:v>469.21821777895951</c:v>
                </c:pt>
                <c:pt idx="2337">
                  <c:v>469.2378868174107</c:v>
                </c:pt>
                <c:pt idx="2338">
                  <c:v>469.28569204722919</c:v>
                </c:pt>
                <c:pt idx="2339">
                  <c:v>469.34301625020191</c:v>
                </c:pt>
                <c:pt idx="2340">
                  <c:v>469.36273787966496</c:v>
                </c:pt>
                <c:pt idx="2341">
                  <c:v>469.36662961454567</c:v>
                </c:pt>
                <c:pt idx="2342">
                  <c:v>469.41096383757872</c:v>
                </c:pt>
                <c:pt idx="2343">
                  <c:v>469.44751459085029</c:v>
                </c:pt>
                <c:pt idx="2344">
                  <c:v>469.47686037549136</c:v>
                </c:pt>
                <c:pt idx="2345">
                  <c:v>469.53034543459523</c:v>
                </c:pt>
                <c:pt idx="2346">
                  <c:v>469.59708342869834</c:v>
                </c:pt>
                <c:pt idx="2347">
                  <c:v>469.62905876393444</c:v>
                </c:pt>
                <c:pt idx="2348">
                  <c:v>469.62963726506536</c:v>
                </c:pt>
                <c:pt idx="2349">
                  <c:v>469.64183837982654</c:v>
                </c:pt>
                <c:pt idx="2350">
                  <c:v>469.66629320036077</c:v>
                </c:pt>
                <c:pt idx="2351">
                  <c:v>469.6879606972642</c:v>
                </c:pt>
                <c:pt idx="2352">
                  <c:v>469.70962819416764</c:v>
                </c:pt>
                <c:pt idx="2353">
                  <c:v>469.74812481487959</c:v>
                </c:pt>
                <c:pt idx="2354">
                  <c:v>469.80139950993589</c:v>
                </c:pt>
                <c:pt idx="2355">
                  <c:v>469.83400593731483</c:v>
                </c:pt>
                <c:pt idx="2356">
                  <c:v>469.83737176207654</c:v>
                </c:pt>
                <c:pt idx="2357">
                  <c:v>469.85514752409927</c:v>
                </c:pt>
                <c:pt idx="2358">
                  <c:v>469.89795660778714</c:v>
                </c:pt>
                <c:pt idx="2359">
                  <c:v>469.91578496082172</c:v>
                </c:pt>
                <c:pt idx="2360">
                  <c:v>469.93734727570137</c:v>
                </c:pt>
                <c:pt idx="2361">
                  <c:v>469.99051678873388</c:v>
                </c:pt>
                <c:pt idx="2362">
                  <c:v>470.04032047700463</c:v>
                </c:pt>
                <c:pt idx="2363">
                  <c:v>470.05562446146797</c:v>
                </c:pt>
                <c:pt idx="2364">
                  <c:v>470.07318985944312</c:v>
                </c:pt>
                <c:pt idx="2365">
                  <c:v>470.10611183289348</c:v>
                </c:pt>
                <c:pt idx="2366">
                  <c:v>470.13424802426078</c:v>
                </c:pt>
                <c:pt idx="2367">
                  <c:v>470.15922875491407</c:v>
                </c:pt>
                <c:pt idx="2368">
                  <c:v>470.19351809467389</c:v>
                </c:pt>
                <c:pt idx="2369">
                  <c:v>470.24958011336093</c:v>
                </c:pt>
                <c:pt idx="2370">
                  <c:v>470.26966987990733</c:v>
                </c:pt>
                <c:pt idx="2371">
                  <c:v>470.27582302829978</c:v>
                </c:pt>
                <c:pt idx="2372">
                  <c:v>470.28407981716833</c:v>
                </c:pt>
                <c:pt idx="2373">
                  <c:v>470.3196839322257</c:v>
                </c:pt>
                <c:pt idx="2374">
                  <c:v>470.34839862472393</c:v>
                </c:pt>
                <c:pt idx="2375">
                  <c:v>470.376692589127</c:v>
                </c:pt>
                <c:pt idx="2376">
                  <c:v>470.43527897638535</c:v>
                </c:pt>
                <c:pt idx="2377">
                  <c:v>470.49460163781026</c:v>
                </c:pt>
                <c:pt idx="2378">
                  <c:v>470.50748643572615</c:v>
                </c:pt>
                <c:pt idx="2379">
                  <c:v>470.50732866269044</c:v>
                </c:pt>
                <c:pt idx="2380">
                  <c:v>470.54245945864068</c:v>
                </c:pt>
                <c:pt idx="2381">
                  <c:v>470.56407436453225</c:v>
                </c:pt>
                <c:pt idx="2382">
                  <c:v>470.58290194679302</c:v>
                </c:pt>
                <c:pt idx="2383">
                  <c:v>470.62313407089766</c:v>
                </c:pt>
                <c:pt idx="2384">
                  <c:v>470.68340337053684</c:v>
                </c:pt>
                <c:pt idx="2385">
                  <c:v>470.71522093273728</c:v>
                </c:pt>
                <c:pt idx="2386">
                  <c:v>470.72626504523663</c:v>
                </c:pt>
                <c:pt idx="2387">
                  <c:v>470.74525040053311</c:v>
                </c:pt>
                <c:pt idx="2388">
                  <c:v>470.78627138981631</c:v>
                </c:pt>
                <c:pt idx="2389">
                  <c:v>470.82403173636163</c:v>
                </c:pt>
                <c:pt idx="2390">
                  <c:v>470.86100321772841</c:v>
                </c:pt>
                <c:pt idx="2391">
                  <c:v>470.92569016236735</c:v>
                </c:pt>
                <c:pt idx="2392">
                  <c:v>470.97996408664972</c:v>
                </c:pt>
                <c:pt idx="2393">
                  <c:v>471.00930987129078</c:v>
                </c:pt>
                <c:pt idx="2394">
                  <c:v>471.01036169152883</c:v>
                </c:pt>
                <c:pt idx="2395">
                  <c:v>471.04070670539602</c:v>
                </c:pt>
                <c:pt idx="2396">
                  <c:v>471.07636341146531</c:v>
                </c:pt>
                <c:pt idx="2397">
                  <c:v>471.10260632640416</c:v>
                </c:pt>
                <c:pt idx="2398">
                  <c:v>471.13053215372389</c:v>
                </c:pt>
                <c:pt idx="2399">
                  <c:v>471.17812701949481</c:v>
                </c:pt>
                <c:pt idx="2400">
                  <c:v>471.21578218401629</c:v>
                </c:pt>
                <c:pt idx="2401">
                  <c:v>471.22161978633738</c:v>
                </c:pt>
                <c:pt idx="2402">
                  <c:v>471.23108616847969</c:v>
                </c:pt>
                <c:pt idx="2403">
                  <c:v>471.26779469478697</c:v>
                </c:pt>
                <c:pt idx="2404">
                  <c:v>471.30944677621301</c:v>
                </c:pt>
                <c:pt idx="2405">
                  <c:v>471.3276958573428</c:v>
                </c:pt>
                <c:pt idx="2406">
                  <c:v>471.36393106454301</c:v>
                </c:pt>
                <c:pt idx="2407">
                  <c:v>471.40931710781405</c:v>
                </c:pt>
                <c:pt idx="2408">
                  <c:v>471.43272010811023</c:v>
                </c:pt>
                <c:pt idx="2409">
                  <c:v>471.43350897328878</c:v>
                </c:pt>
                <c:pt idx="2410">
                  <c:v>471.46301253096556</c:v>
                </c:pt>
                <c:pt idx="2411">
                  <c:v>471.51129107989118</c:v>
                </c:pt>
                <c:pt idx="2412">
                  <c:v>471.54894624441266</c:v>
                </c:pt>
                <c:pt idx="2413">
                  <c:v>471.58791618423174</c:v>
                </c:pt>
                <c:pt idx="2414">
                  <c:v>471.64755439172808</c:v>
                </c:pt>
                <c:pt idx="2415">
                  <c:v>471.68804947089228</c:v>
                </c:pt>
                <c:pt idx="2416">
                  <c:v>471.68726060571379</c:v>
                </c:pt>
                <c:pt idx="2417">
                  <c:v>471.69541221255849</c:v>
                </c:pt>
                <c:pt idx="2418">
                  <c:v>471.72034035219986</c:v>
                </c:pt>
                <c:pt idx="2419">
                  <c:v>471.74779286041246</c:v>
                </c:pt>
                <c:pt idx="2420">
                  <c:v>471.77056476856586</c:v>
                </c:pt>
                <c:pt idx="2421">
                  <c:v>471.80643183868273</c:v>
                </c:pt>
                <c:pt idx="2422">
                  <c:v>471.85823398540572</c:v>
                </c:pt>
                <c:pt idx="2423">
                  <c:v>471.88505540147554</c:v>
                </c:pt>
                <c:pt idx="2424">
                  <c:v>471.88889454534433</c:v>
                </c:pt>
                <c:pt idx="2425">
                  <c:v>471.90204229831971</c:v>
                </c:pt>
                <c:pt idx="2426">
                  <c:v>471.94385215278146</c:v>
                </c:pt>
                <c:pt idx="2427">
                  <c:v>471.9752489868867</c:v>
                </c:pt>
                <c:pt idx="2428">
                  <c:v>472.00317481420643</c:v>
                </c:pt>
                <c:pt idx="2429">
                  <c:v>472.04393284843013</c:v>
                </c:pt>
                <c:pt idx="2430">
                  <c:v>472.09941636598626</c:v>
                </c:pt>
                <c:pt idx="2431">
                  <c:v>472.11103897961652</c:v>
                </c:pt>
                <c:pt idx="2432">
                  <c:v>472.10804129193815</c:v>
                </c:pt>
                <c:pt idx="2433">
                  <c:v>472.14159435753129</c:v>
                </c:pt>
                <c:pt idx="2434">
                  <c:v>472.17446373996978</c:v>
                </c:pt>
                <c:pt idx="2435">
                  <c:v>472.19960224365872</c:v>
                </c:pt>
                <c:pt idx="2436">
                  <c:v>472.24414683073934</c:v>
                </c:pt>
                <c:pt idx="2437">
                  <c:v>472.2967904336528</c:v>
                </c:pt>
                <c:pt idx="2438">
                  <c:v>472.3226126204965</c:v>
                </c:pt>
                <c:pt idx="2439">
                  <c:v>472.33271009478159</c:v>
                </c:pt>
                <c:pt idx="2440">
                  <c:v>472.34601562079268</c:v>
                </c:pt>
                <c:pt idx="2441">
                  <c:v>472.377359863886</c:v>
                </c:pt>
                <c:pt idx="2442">
                  <c:v>472.41170179465769</c:v>
                </c:pt>
                <c:pt idx="2443">
                  <c:v>472.4411527613226</c:v>
                </c:pt>
                <c:pt idx="2444">
                  <c:v>472.49153495072426</c:v>
                </c:pt>
                <c:pt idx="2445">
                  <c:v>472.54097050191172</c:v>
                </c:pt>
                <c:pt idx="2446">
                  <c:v>472.56263799881521</c:v>
                </c:pt>
                <c:pt idx="2447">
                  <c:v>472.57447097649305</c:v>
                </c:pt>
                <c:pt idx="2448">
                  <c:v>472.60944399940757</c:v>
                </c:pt>
                <c:pt idx="2449">
                  <c:v>472.64552143357201</c:v>
                </c:pt>
                <c:pt idx="2450">
                  <c:v>472.66945034398725</c:v>
                </c:pt>
                <c:pt idx="2451">
                  <c:v>472.70321377362802</c:v>
                </c:pt>
                <c:pt idx="2452">
                  <c:v>472.75843433612465</c:v>
                </c:pt>
                <c:pt idx="2453">
                  <c:v>472.78188992743276</c:v>
                </c:pt>
                <c:pt idx="2454">
                  <c:v>472.78851639493234</c:v>
                </c:pt>
                <c:pt idx="2455">
                  <c:v>472.80008641755069</c:v>
                </c:pt>
                <c:pt idx="2456">
                  <c:v>472.82874851903705</c:v>
                </c:pt>
                <c:pt idx="2457">
                  <c:v>472.85662175534486</c:v>
                </c:pt>
                <c:pt idx="2458">
                  <c:v>472.89238364343794</c:v>
                </c:pt>
                <c:pt idx="2459">
                  <c:v>472.94297619688723</c:v>
                </c:pt>
                <c:pt idx="2460">
                  <c:v>472.99898562456241</c:v>
                </c:pt>
                <c:pt idx="2461">
                  <c:v>473.02012721134679</c:v>
                </c:pt>
                <c:pt idx="2462">
                  <c:v>473.02091607652534</c:v>
                </c:pt>
                <c:pt idx="2463">
                  <c:v>473.03721929021481</c:v>
                </c:pt>
                <c:pt idx="2464">
                  <c:v>473.07056199176043</c:v>
                </c:pt>
                <c:pt idx="2465">
                  <c:v>473.09512199431845</c:v>
                </c:pt>
                <c:pt idx="2466">
                  <c:v>473.13004242622105</c:v>
                </c:pt>
                <c:pt idx="2467">
                  <c:v>473.18310675722972</c:v>
                </c:pt>
                <c:pt idx="2468">
                  <c:v>473.22386479145342</c:v>
                </c:pt>
                <c:pt idx="2469">
                  <c:v>473.23085939603635</c:v>
                </c:pt>
                <c:pt idx="2470">
                  <c:v>473.23974727704774</c:v>
                </c:pt>
                <c:pt idx="2471">
                  <c:v>473.27072338305771</c:v>
                </c:pt>
                <c:pt idx="2472">
                  <c:v>473.29680852496091</c:v>
                </c:pt>
                <c:pt idx="2473">
                  <c:v>473.32557580847106</c:v>
                </c:pt>
                <c:pt idx="2474">
                  <c:v>473.36449315727822</c:v>
                </c:pt>
                <c:pt idx="2475">
                  <c:v>473.41918780965585</c:v>
                </c:pt>
                <c:pt idx="2476">
                  <c:v>473.44858618530878</c:v>
                </c:pt>
                <c:pt idx="2477">
                  <c:v>473.46236503042701</c:v>
                </c:pt>
                <c:pt idx="2478">
                  <c:v>473.48255997899719</c:v>
                </c:pt>
                <c:pt idx="2479">
                  <c:v>473.51648118167373</c:v>
                </c:pt>
                <c:pt idx="2480">
                  <c:v>473.52773565822065</c:v>
                </c:pt>
                <c:pt idx="2481">
                  <c:v>473.55355784506429</c:v>
                </c:pt>
                <c:pt idx="2482">
                  <c:v>473.5897930522645</c:v>
                </c:pt>
                <c:pt idx="2483">
                  <c:v>473.63170808875003</c:v>
                </c:pt>
                <c:pt idx="2484">
                  <c:v>473.64306774732074</c:v>
                </c:pt>
                <c:pt idx="2485">
                  <c:v>473.65521627107</c:v>
                </c:pt>
                <c:pt idx="2486">
                  <c:v>473.67888222642569</c:v>
                </c:pt>
                <c:pt idx="2487">
                  <c:v>473.71806253029234</c:v>
                </c:pt>
                <c:pt idx="2488">
                  <c:v>473.74320103398134</c:v>
                </c:pt>
                <c:pt idx="2489">
                  <c:v>473.78700934689533</c:v>
                </c:pt>
                <c:pt idx="2490">
                  <c:v>473.85253774772463</c:v>
                </c:pt>
                <c:pt idx="2491">
                  <c:v>473.87962211885394</c:v>
                </c:pt>
                <c:pt idx="2492">
                  <c:v>473.89329578194838</c:v>
                </c:pt>
                <c:pt idx="2493">
                  <c:v>473.91201818218531</c:v>
                </c:pt>
                <c:pt idx="2494">
                  <c:v>473.94078546569546</c:v>
                </c:pt>
                <c:pt idx="2495">
                  <c:v>473.97386521218152</c:v>
                </c:pt>
                <c:pt idx="2496">
                  <c:v>474.01372919920294</c:v>
                </c:pt>
                <c:pt idx="2497">
                  <c:v>474.06463729872365</c:v>
                </c:pt>
                <c:pt idx="2498">
                  <c:v>474.11002334199469</c:v>
                </c:pt>
                <c:pt idx="2499">
                  <c:v>474.12343405002957</c:v>
                </c:pt>
                <c:pt idx="2500">
                  <c:v>474.12238222979153</c:v>
                </c:pt>
                <c:pt idx="2501">
                  <c:v>474.16061589544398</c:v>
                </c:pt>
                <c:pt idx="2502">
                  <c:v>474.18486035193058</c:v>
                </c:pt>
                <c:pt idx="2503">
                  <c:v>474.20642266681023</c:v>
                </c:pt>
                <c:pt idx="2504">
                  <c:v>474.24129050770097</c:v>
                </c:pt>
                <c:pt idx="2505">
                  <c:v>474.29609034210239</c:v>
                </c:pt>
                <c:pt idx="2506">
                  <c:v>474.31265651085135</c:v>
                </c:pt>
                <c:pt idx="2507">
                  <c:v>474.32543612674345</c:v>
                </c:pt>
                <c:pt idx="2508">
                  <c:v>474.34347484382567</c:v>
                </c:pt>
                <c:pt idx="2509">
                  <c:v>474.3814981454305</c:v>
                </c:pt>
                <c:pt idx="2510">
                  <c:v>474.41715485149973</c:v>
                </c:pt>
                <c:pt idx="2511">
                  <c:v>474.45207528340239</c:v>
                </c:pt>
                <c:pt idx="2512">
                  <c:v>474.49141336030476</c:v>
                </c:pt>
                <c:pt idx="2513">
                  <c:v>474.53911340809947</c:v>
                </c:pt>
                <c:pt idx="2514">
                  <c:v>474.56961619500237</c:v>
                </c:pt>
                <c:pt idx="2515">
                  <c:v>474.56235863535994</c:v>
                </c:pt>
                <c:pt idx="2516">
                  <c:v>474.58271135696583</c:v>
                </c:pt>
                <c:pt idx="2517">
                  <c:v>474.62231238892775</c:v>
                </c:pt>
                <c:pt idx="2518">
                  <c:v>474.64965971511651</c:v>
                </c:pt>
                <c:pt idx="2519">
                  <c:v>474.67137980303187</c:v>
                </c:pt>
                <c:pt idx="2520">
                  <c:v>474.72586409136187</c:v>
                </c:pt>
                <c:pt idx="2521">
                  <c:v>474.76094229630024</c:v>
                </c:pt>
                <c:pt idx="2522">
                  <c:v>474.76904131213308</c:v>
                </c:pt>
                <c:pt idx="2523">
                  <c:v>474.7764040537993</c:v>
                </c:pt>
                <c:pt idx="2524">
                  <c:v>474.81884500040383</c:v>
                </c:pt>
                <c:pt idx="2525">
                  <c:v>474.85849862337761</c:v>
                </c:pt>
                <c:pt idx="2526">
                  <c:v>474.88994804849477</c:v>
                </c:pt>
                <c:pt idx="2527">
                  <c:v>474.93023276361134</c:v>
                </c:pt>
                <c:pt idx="2528">
                  <c:v>474.9824556384296</c:v>
                </c:pt>
                <c:pt idx="2529">
                  <c:v>475.00596382074957</c:v>
                </c:pt>
                <c:pt idx="2530">
                  <c:v>475.00659491289241</c:v>
                </c:pt>
                <c:pt idx="2531">
                  <c:v>475.01969007485587</c:v>
                </c:pt>
                <c:pt idx="2532">
                  <c:v>475.05534678092516</c:v>
                </c:pt>
                <c:pt idx="2533">
                  <c:v>475.07843423514993</c:v>
                </c:pt>
                <c:pt idx="2534">
                  <c:v>475.10972588723138</c:v>
                </c:pt>
                <c:pt idx="2535">
                  <c:v>475.1545334293715</c:v>
                </c:pt>
                <c:pt idx="2536">
                  <c:v>475.19450259841665</c:v>
                </c:pt>
                <c:pt idx="2537">
                  <c:v>475.19949874454733</c:v>
                </c:pt>
                <c:pt idx="2538">
                  <c:v>475.21816855377239</c:v>
                </c:pt>
                <c:pt idx="2539">
                  <c:v>475.23973086865198</c:v>
                </c:pt>
                <c:pt idx="2540">
                  <c:v>475.27764898823301</c:v>
                </c:pt>
                <c:pt idx="2541">
                  <c:v>475.31277978418325</c:v>
                </c:pt>
                <c:pt idx="2542">
                  <c:v>475.36605447923955</c:v>
                </c:pt>
                <c:pt idx="2543">
                  <c:v>475.41564780346272</c:v>
                </c:pt>
                <c:pt idx="2544">
                  <c:v>475.44199590042541</c:v>
                </c:pt>
                <c:pt idx="2545">
                  <c:v>475.43768343744944</c:v>
                </c:pt>
                <c:pt idx="2546">
                  <c:v>475.45640583768642</c:v>
                </c:pt>
                <c:pt idx="2547">
                  <c:v>475.47549637500668</c:v>
                </c:pt>
                <c:pt idx="2548">
                  <c:v>475.49290399994612</c:v>
                </c:pt>
                <c:pt idx="2549">
                  <c:v>475.52356455988468</c:v>
                </c:pt>
                <c:pt idx="2550">
                  <c:v>475.57315788410784</c:v>
                </c:pt>
                <c:pt idx="2551">
                  <c:v>475.61670324196234</c:v>
                </c:pt>
                <c:pt idx="2552">
                  <c:v>475.63705596356829</c:v>
                </c:pt>
                <c:pt idx="2553">
                  <c:v>475.6456282985082</c:v>
                </c:pt>
                <c:pt idx="2554">
                  <c:v>475.68922624737462</c:v>
                </c:pt>
                <c:pt idx="2555">
                  <c:v>475.73082573778873</c:v>
                </c:pt>
                <c:pt idx="2556">
                  <c:v>475.76111816064406</c:v>
                </c:pt>
                <c:pt idx="2557">
                  <c:v>475.79393495207063</c:v>
                </c:pt>
                <c:pt idx="2558">
                  <c:v>475.84678891903167</c:v>
                </c:pt>
                <c:pt idx="2559">
                  <c:v>475.84379123135329</c:v>
                </c:pt>
                <c:pt idx="2560">
                  <c:v>475.84363345831758</c:v>
                </c:pt>
                <c:pt idx="2561">
                  <c:v>475.85162729212664</c:v>
                </c:pt>
                <c:pt idx="2562">
                  <c:v>475.8812360318272</c:v>
                </c:pt>
                <c:pt idx="2563">
                  <c:v>475.90621676248043</c:v>
                </c:pt>
                <c:pt idx="2564">
                  <c:v>475.94976212033492</c:v>
                </c:pt>
                <c:pt idx="2565">
                  <c:v>475.99120383771333</c:v>
                </c:pt>
                <c:pt idx="2566">
                  <c:v>476.03327664723457</c:v>
                </c:pt>
                <c:pt idx="2567">
                  <c:v>476.05815219586401</c:v>
                </c:pt>
                <c:pt idx="2568">
                  <c:v>476.06362166110176</c:v>
                </c:pt>
                <c:pt idx="2569">
                  <c:v>476.0975428637783</c:v>
                </c:pt>
                <c:pt idx="2570">
                  <c:v>476.13540839234741</c:v>
                </c:pt>
                <c:pt idx="2571">
                  <c:v>476.16575340621461</c:v>
                </c:pt>
                <c:pt idx="2572">
                  <c:v>476.20093679317677</c:v>
                </c:pt>
                <c:pt idx="2573">
                  <c:v>476.26799033335124</c:v>
                </c:pt>
                <c:pt idx="2574">
                  <c:v>476.29738870900422</c:v>
                </c:pt>
                <c:pt idx="2575">
                  <c:v>476.29097260555221</c:v>
                </c:pt>
                <c:pt idx="2576">
                  <c:v>476.29533765954005</c:v>
                </c:pt>
                <c:pt idx="2577">
                  <c:v>476.32194871156224</c:v>
                </c:pt>
                <c:pt idx="2578">
                  <c:v>476.33556978364476</c:v>
                </c:pt>
                <c:pt idx="2579">
                  <c:v>476.35807873673861</c:v>
                </c:pt>
                <c:pt idx="2580">
                  <c:v>476.41340448125902</c:v>
                </c:pt>
                <c:pt idx="2581">
                  <c:v>476.47009759208891</c:v>
                </c:pt>
                <c:pt idx="2582">
                  <c:v>476.48655857881408</c:v>
                </c:pt>
                <c:pt idx="2583">
                  <c:v>476.49008217661151</c:v>
                </c:pt>
                <c:pt idx="2584">
                  <c:v>476.50691130042003</c:v>
                </c:pt>
                <c:pt idx="2585">
                  <c:v>476.54130582220364</c:v>
                </c:pt>
                <c:pt idx="2586">
                  <c:v>476.55361211898861</c:v>
                </c:pt>
                <c:pt idx="2587">
                  <c:v>476.58032835303459</c:v>
                </c:pt>
                <c:pt idx="2588">
                  <c:v>476.62965872219826</c:v>
                </c:pt>
                <c:pt idx="2589">
                  <c:v>476.67078489350524</c:v>
                </c:pt>
                <c:pt idx="2590">
                  <c:v>476.65669050231566</c:v>
                </c:pt>
                <c:pt idx="2591">
                  <c:v>476.66783979683879</c:v>
                </c:pt>
                <c:pt idx="2592">
                  <c:v>476.69676485338459</c:v>
                </c:pt>
                <c:pt idx="2593">
                  <c:v>476.72174558403788</c:v>
                </c:pt>
                <c:pt idx="2594">
                  <c:v>476.73752288760835</c:v>
                </c:pt>
                <c:pt idx="2595">
                  <c:v>476.78900948825998</c:v>
                </c:pt>
                <c:pt idx="2596">
                  <c:v>476.83176598093593</c:v>
                </c:pt>
                <c:pt idx="2597">
                  <c:v>476.86263690492211</c:v>
                </c:pt>
                <c:pt idx="2598">
                  <c:v>476.86737009599329</c:v>
                </c:pt>
                <c:pt idx="2599">
                  <c:v>476.8817800332543</c:v>
                </c:pt>
                <c:pt idx="2600">
                  <c:v>476.91081027182395</c:v>
                </c:pt>
                <c:pt idx="2601">
                  <c:v>476.93447622717963</c:v>
                </c:pt>
                <c:pt idx="2602">
                  <c:v>476.96518937813016</c:v>
                </c:pt>
                <c:pt idx="2603">
                  <c:v>477.01583452259138</c:v>
                </c:pt>
                <c:pt idx="2604">
                  <c:v>477.06516489175505</c:v>
                </c:pt>
                <c:pt idx="2605">
                  <c:v>477.07931187395656</c:v>
                </c:pt>
                <c:pt idx="2606">
                  <c:v>477.10318819335987</c:v>
                </c:pt>
                <c:pt idx="2607">
                  <c:v>477.1356368477031</c:v>
                </c:pt>
                <c:pt idx="2608">
                  <c:v>477.17024173353434</c:v>
                </c:pt>
                <c:pt idx="2609">
                  <c:v>477.19453878103286</c:v>
                </c:pt>
                <c:pt idx="2610">
                  <c:v>477.23319317478047</c:v>
                </c:pt>
                <c:pt idx="2611">
                  <c:v>477.28893964739615</c:v>
                </c:pt>
                <c:pt idx="2612">
                  <c:v>477.30987087013295</c:v>
                </c:pt>
                <c:pt idx="2613">
                  <c:v>477.30976568810917</c:v>
                </c:pt>
                <c:pt idx="2614">
                  <c:v>477.33900629072645</c:v>
                </c:pt>
                <c:pt idx="2615">
                  <c:v>477.38039541709293</c:v>
                </c:pt>
                <c:pt idx="2616">
                  <c:v>477.40211550500828</c:v>
                </c:pt>
                <c:pt idx="2617">
                  <c:v>477.43272347393503</c:v>
                </c:pt>
                <c:pt idx="2618">
                  <c:v>477.48589298696749</c:v>
                </c:pt>
                <c:pt idx="2619">
                  <c:v>477.51734241208459</c:v>
                </c:pt>
                <c:pt idx="2620">
                  <c:v>477.52233855821527</c:v>
                </c:pt>
                <c:pt idx="2621">
                  <c:v>477.51986678065589</c:v>
                </c:pt>
                <c:pt idx="2622">
                  <c:v>477.55315689118959</c:v>
                </c:pt>
                <c:pt idx="2623">
                  <c:v>477.57719098362855</c:v>
                </c:pt>
                <c:pt idx="2624">
                  <c:v>477.59906884457962</c:v>
                </c:pt>
                <c:pt idx="2625">
                  <c:v>477.63235895511332</c:v>
                </c:pt>
                <c:pt idx="2626">
                  <c:v>477.68416110183637</c:v>
                </c:pt>
                <c:pt idx="2627">
                  <c:v>477.70698560100163</c:v>
                </c:pt>
                <c:pt idx="2628">
                  <c:v>477.71513720784634</c:v>
                </c:pt>
                <c:pt idx="2629">
                  <c:v>477.73548992945229</c:v>
                </c:pt>
                <c:pt idx="2630">
                  <c:v>477.7696214961764</c:v>
                </c:pt>
                <c:pt idx="2631">
                  <c:v>477.80143905837679</c:v>
                </c:pt>
                <c:pt idx="2632">
                  <c:v>477.82473687664918</c:v>
                </c:pt>
                <c:pt idx="2633">
                  <c:v>477.87338356265815</c:v>
                </c:pt>
                <c:pt idx="2634">
                  <c:v>477.91361568676285</c:v>
                </c:pt>
                <c:pt idx="2635">
                  <c:v>477.93565132074957</c:v>
                </c:pt>
                <c:pt idx="2636">
                  <c:v>477.92839376110715</c:v>
                </c:pt>
                <c:pt idx="2637">
                  <c:v>477.95321671872472</c:v>
                </c:pt>
                <c:pt idx="2638">
                  <c:v>477.98414023372283</c:v>
                </c:pt>
                <c:pt idx="2639">
                  <c:v>478.00854246324513</c:v>
                </c:pt>
                <c:pt idx="2640">
                  <c:v>478.04151702770741</c:v>
                </c:pt>
                <c:pt idx="2641">
                  <c:v>478.10152337228709</c:v>
                </c:pt>
                <c:pt idx="2642">
                  <c:v>478.14128217728467</c:v>
                </c:pt>
                <c:pt idx="2643">
                  <c:v>478.13949408287999</c:v>
                </c:pt>
                <c:pt idx="2644">
                  <c:v>478.14690941555813</c:v>
                </c:pt>
                <c:pt idx="2645">
                  <c:v>478.16489554162848</c:v>
                </c:pt>
                <c:pt idx="2646">
                  <c:v>478.19092809251975</c:v>
                </c:pt>
                <c:pt idx="2647">
                  <c:v>478.20397066347135</c:v>
                </c:pt>
                <c:pt idx="2648">
                  <c:v>478.24415019656414</c:v>
                </c:pt>
                <c:pt idx="2649">
                  <c:v>478.27943876555008</c:v>
                </c:pt>
                <c:pt idx="2650">
                  <c:v>478.29726711858467</c:v>
                </c:pt>
                <c:pt idx="2651">
                  <c:v>478.29195542638263</c:v>
                </c:pt>
                <c:pt idx="2652">
                  <c:v>478.31940793459523</c:v>
                </c:pt>
                <c:pt idx="2653">
                  <c:v>478.35785196429526</c:v>
                </c:pt>
                <c:pt idx="2654">
                  <c:v>478.40066104798314</c:v>
                </c:pt>
                <c:pt idx="2655">
                  <c:v>478.44515304405184</c:v>
                </c:pt>
                <c:pt idx="2656">
                  <c:v>478.50563270773864</c:v>
                </c:pt>
                <c:pt idx="2657">
                  <c:v>478.53939613737947</c:v>
                </c:pt>
                <c:pt idx="2658">
                  <c:v>478.53839690815335</c:v>
                </c:pt>
                <c:pt idx="2659">
                  <c:v>478.5382917261295</c:v>
                </c:pt>
                <c:pt idx="2660">
                  <c:v>478.56726937368728</c:v>
                </c:pt>
                <c:pt idx="2661">
                  <c:v>478.59382783469755</c:v>
                </c:pt>
                <c:pt idx="2662">
                  <c:v>478.62122775189829</c:v>
                </c:pt>
                <c:pt idx="2663">
                  <c:v>478.68165482457317</c:v>
                </c:pt>
                <c:pt idx="2664">
                  <c:v>478.7427129893909</c:v>
                </c:pt>
                <c:pt idx="2665">
                  <c:v>478.76795667510362</c:v>
                </c:pt>
                <c:pt idx="2666">
                  <c:v>478.77705492016258</c:v>
                </c:pt>
                <c:pt idx="2667">
                  <c:v>478.79819650694702</c:v>
                </c:pt>
                <c:pt idx="2668">
                  <c:v>478.81739222629108</c:v>
                </c:pt>
                <c:pt idx="2669">
                  <c:v>478.83879676813501</c:v>
                </c:pt>
                <c:pt idx="2670">
                  <c:v>478.86803737075229</c:v>
                </c:pt>
                <c:pt idx="2671">
                  <c:v>478.91673664777312</c:v>
                </c:pt>
                <c:pt idx="2672">
                  <c:v>478.94897493806877</c:v>
                </c:pt>
                <c:pt idx="2673">
                  <c:v>478.96327969330599</c:v>
                </c:pt>
                <c:pt idx="2674">
                  <c:v>478.9624908281275</c:v>
                </c:pt>
                <c:pt idx="2675">
                  <c:v>478.98904928913777</c:v>
                </c:pt>
                <c:pt idx="2676">
                  <c:v>479.01182119729111</c:v>
                </c:pt>
                <c:pt idx="2677">
                  <c:v>479.04448021568197</c:v>
                </c:pt>
                <c:pt idx="2678">
                  <c:v>479.08302942740585</c:v>
                </c:pt>
                <c:pt idx="2679">
                  <c:v>479.13956476520002</c:v>
                </c:pt>
                <c:pt idx="2680">
                  <c:v>479.1622840823415</c:v>
                </c:pt>
                <c:pt idx="2681">
                  <c:v>479.16165299019866</c:v>
                </c:pt>
                <c:pt idx="2682">
                  <c:v>479.17232896561467</c:v>
                </c:pt>
                <c:pt idx="2683">
                  <c:v>479.21582173245724</c:v>
                </c:pt>
                <c:pt idx="2684">
                  <c:v>479.23896177769393</c:v>
                </c:pt>
                <c:pt idx="2685">
                  <c:v>479.26094482066878</c:v>
                </c:pt>
                <c:pt idx="2686">
                  <c:v>479.30906559655875</c:v>
                </c:pt>
                <c:pt idx="2687">
                  <c:v>479.3552930960202</c:v>
                </c:pt>
                <c:pt idx="2688">
                  <c:v>479.34750962625878</c:v>
                </c:pt>
                <c:pt idx="2689">
                  <c:v>479.34977103977053</c:v>
                </c:pt>
                <c:pt idx="2690">
                  <c:v>479.37706577494743</c:v>
                </c:pt>
                <c:pt idx="2691">
                  <c:v>479.41172325179059</c:v>
                </c:pt>
                <c:pt idx="2692">
                  <c:v>479.42113704292092</c:v>
                </c:pt>
                <c:pt idx="2693">
                  <c:v>479.46010698274</c:v>
                </c:pt>
                <c:pt idx="2694">
                  <c:v>479.50559820803483</c:v>
                </c:pt>
                <c:pt idx="2695">
                  <c:v>479.53220926005702</c:v>
                </c:pt>
                <c:pt idx="2696">
                  <c:v>479.52563538356935</c:v>
                </c:pt>
                <c:pt idx="2697">
                  <c:v>479.54235932535403</c:v>
                </c:pt>
                <c:pt idx="2698">
                  <c:v>479.56697191892397</c:v>
                </c:pt>
                <c:pt idx="2699">
                  <c:v>479.60205012386228</c:v>
                </c:pt>
                <c:pt idx="2700">
                  <c:v>479.62461166796805</c:v>
                </c:pt>
                <c:pt idx="2701">
                  <c:v>479.67962186641711</c:v>
                </c:pt>
                <c:pt idx="2702">
                  <c:v>479.72611232093806</c:v>
                </c:pt>
                <c:pt idx="2703">
                  <c:v>479.750199004389</c:v>
                </c:pt>
                <c:pt idx="2704">
                  <c:v>479.74057484921099</c:v>
                </c:pt>
                <c:pt idx="2705">
                  <c:v>479.76839549450693</c:v>
                </c:pt>
                <c:pt idx="2706">
                  <c:v>479.78212174861324</c:v>
                </c:pt>
                <c:pt idx="2707">
                  <c:v>479.79942419152883</c:v>
                </c:pt>
                <c:pt idx="2708">
                  <c:v>479.83555421670519</c:v>
                </c:pt>
                <c:pt idx="2709">
                  <c:v>479.89214214551129</c:v>
                </c:pt>
                <c:pt idx="2710">
                  <c:v>479.92395970771173</c:v>
                </c:pt>
                <c:pt idx="2711">
                  <c:v>479.93353127187783</c:v>
                </c:pt>
                <c:pt idx="2712">
                  <c:v>479.94357615515099</c:v>
                </c:pt>
                <c:pt idx="2713">
                  <c:v>479.97165975550644</c:v>
                </c:pt>
                <c:pt idx="2714">
                  <c:v>480.00794755371851</c:v>
                </c:pt>
                <c:pt idx="2715">
                  <c:v>480.04491903508529</c:v>
                </c:pt>
                <c:pt idx="2716">
                  <c:v>480.09940332341534</c:v>
                </c:pt>
                <c:pt idx="2717">
                  <c:v>480.16577318043505</c:v>
                </c:pt>
                <c:pt idx="2718">
                  <c:v>480.18644144811242</c:v>
                </c:pt>
                <c:pt idx="2719">
                  <c:v>480.18465335370774</c:v>
                </c:pt>
                <c:pt idx="2720">
                  <c:v>480.19922106400446</c:v>
                </c:pt>
                <c:pt idx="2721">
                  <c:v>480.23277412959766</c:v>
                </c:pt>
                <c:pt idx="2722">
                  <c:v>480.24292419489467</c:v>
                </c:pt>
                <c:pt idx="2723">
                  <c:v>480.26953524691686</c:v>
                </c:pt>
                <c:pt idx="2724">
                  <c:v>480.31944411721145</c:v>
                </c:pt>
                <c:pt idx="2725">
                  <c:v>480.3514194524476</c:v>
                </c:pt>
                <c:pt idx="2726">
                  <c:v>480.36577679869669</c:v>
                </c:pt>
                <c:pt idx="2727">
                  <c:v>480.3766105471484</c:v>
                </c:pt>
                <c:pt idx="2728">
                  <c:v>480.40238014298018</c:v>
                </c:pt>
                <c:pt idx="2729">
                  <c:v>480.43351402202592</c:v>
                </c:pt>
                <c:pt idx="2730">
                  <c:v>480.46780336178574</c:v>
                </c:pt>
                <c:pt idx="2731">
                  <c:v>480.50146160940272</c:v>
                </c:pt>
                <c:pt idx="2732">
                  <c:v>480.55694512695885</c:v>
                </c:pt>
                <c:pt idx="2733">
                  <c:v>480.58308285987391</c:v>
                </c:pt>
                <c:pt idx="2734">
                  <c:v>480.58634350261184</c:v>
                </c:pt>
                <c:pt idx="2735">
                  <c:v>480.59149742177817</c:v>
                </c:pt>
                <c:pt idx="2736">
                  <c:v>480.6162151973719</c:v>
                </c:pt>
                <c:pt idx="2737">
                  <c:v>480.63414873243033</c:v>
                </c:pt>
                <c:pt idx="2738">
                  <c:v>480.67112021379711</c:v>
                </c:pt>
                <c:pt idx="2739">
                  <c:v>480.71682180313957</c:v>
                </c:pt>
                <c:pt idx="2740">
                  <c:v>480.75973606885128</c:v>
                </c:pt>
                <c:pt idx="2741">
                  <c:v>480.77193718361241</c:v>
                </c:pt>
                <c:pt idx="2742">
                  <c:v>480.77283123081475</c:v>
                </c:pt>
                <c:pt idx="2743">
                  <c:v>480.78639971188534</c:v>
                </c:pt>
                <c:pt idx="2744">
                  <c:v>480.8082775728364</c:v>
                </c:pt>
                <c:pt idx="2745">
                  <c:v>480.82021573253803</c:v>
                </c:pt>
                <c:pt idx="2746">
                  <c:v>480.84298764069143</c:v>
                </c:pt>
                <c:pt idx="2747">
                  <c:v>480.89668306384289</c:v>
                </c:pt>
                <c:pt idx="2748">
                  <c:v>480.92434593610312</c:v>
                </c:pt>
                <c:pt idx="2749">
                  <c:v>480.91819278771067</c:v>
                </c:pt>
                <c:pt idx="2750">
                  <c:v>480.93412786431679</c:v>
                </c:pt>
                <c:pt idx="2751">
                  <c:v>480.96910088723138</c:v>
                </c:pt>
                <c:pt idx="2752">
                  <c:v>480.99171502234901</c:v>
                </c:pt>
                <c:pt idx="2753">
                  <c:v>481.02127117103771</c:v>
                </c:pt>
                <c:pt idx="2754">
                  <c:v>481.07286295371313</c:v>
                </c:pt>
                <c:pt idx="2755">
                  <c:v>481.1135683969249</c:v>
                </c:pt>
                <c:pt idx="2756">
                  <c:v>481.14091572311372</c:v>
                </c:pt>
                <c:pt idx="2757">
                  <c:v>481.14486004900635</c:v>
                </c:pt>
                <c:pt idx="2758">
                  <c:v>481.15716634579132</c:v>
                </c:pt>
                <c:pt idx="2759">
                  <c:v>481.18777431471801</c:v>
                </c:pt>
                <c:pt idx="2760">
                  <c:v>481.22011778703751</c:v>
                </c:pt>
                <c:pt idx="2761">
                  <c:v>481.24888507054766</c:v>
                </c:pt>
                <c:pt idx="2762">
                  <c:v>481.30647222857982</c:v>
                </c:pt>
                <c:pt idx="2763">
                  <c:v>481.35117458869615</c:v>
                </c:pt>
                <c:pt idx="2764">
                  <c:v>481.36826666756417</c:v>
                </c:pt>
                <c:pt idx="2765">
                  <c:v>481.37988928119444</c:v>
                </c:pt>
                <c:pt idx="2766">
                  <c:v>481.4134949377995</c:v>
                </c:pt>
                <c:pt idx="2767">
                  <c:v>481.43879121452414</c:v>
                </c:pt>
                <c:pt idx="2768">
                  <c:v>481.46172089571326</c:v>
                </c:pt>
                <c:pt idx="2769">
                  <c:v>481.49732501077057</c:v>
                </c:pt>
                <c:pt idx="2770">
                  <c:v>481.53929263826802</c:v>
                </c:pt>
                <c:pt idx="2771">
                  <c:v>481.55401812160045</c:v>
                </c:pt>
                <c:pt idx="2772">
                  <c:v>481.55207225416012</c:v>
                </c:pt>
                <c:pt idx="2773">
                  <c:v>481.56790214874246</c:v>
                </c:pt>
                <c:pt idx="2774">
                  <c:v>481.59456579177657</c:v>
                </c:pt>
                <c:pt idx="2775">
                  <c:v>481.62186052695347</c:v>
                </c:pt>
                <c:pt idx="2776">
                  <c:v>481.65446695433246</c:v>
                </c:pt>
                <c:pt idx="2777">
                  <c:v>481.69838044927025</c:v>
                </c:pt>
                <c:pt idx="2778">
                  <c:v>481.73440529242282</c:v>
                </c:pt>
                <c:pt idx="2779">
                  <c:v>481.7375607531369</c:v>
                </c:pt>
                <c:pt idx="2780">
                  <c:v>481.75559947021912</c:v>
                </c:pt>
                <c:pt idx="2781">
                  <c:v>481.77973874468194</c:v>
                </c:pt>
                <c:pt idx="2782">
                  <c:v>481.81707836313205</c:v>
                </c:pt>
                <c:pt idx="2783">
                  <c:v>481.85126252086803</c:v>
                </c:pt>
                <c:pt idx="2784">
                  <c:v>481.899383296758</c:v>
                </c:pt>
                <c:pt idx="2785">
                  <c:v>481.93546073092244</c:v>
                </c:pt>
                <c:pt idx="2786">
                  <c:v>481.9578645019925</c:v>
                </c:pt>
                <c:pt idx="2787">
                  <c:v>481.94150869729111</c:v>
                </c:pt>
                <c:pt idx="2788">
                  <c:v>481.94629447937416</c:v>
                </c:pt>
                <c:pt idx="2789">
                  <c:v>481.98063641014591</c:v>
                </c:pt>
                <c:pt idx="2790">
                  <c:v>482.00288240818026</c:v>
                </c:pt>
                <c:pt idx="2791">
                  <c:v>482.02060557919106</c:v>
                </c:pt>
                <c:pt idx="2792">
                  <c:v>482.07656241585431</c:v>
                </c:pt>
                <c:pt idx="2793">
                  <c:v>482.10417269710263</c:v>
                </c:pt>
                <c:pt idx="2794">
                  <c:v>482.09723068353162</c:v>
                </c:pt>
                <c:pt idx="2795">
                  <c:v>482.10469860722168</c:v>
                </c:pt>
                <c:pt idx="2796">
                  <c:v>482.12631351311319</c:v>
                </c:pt>
                <c:pt idx="2797">
                  <c:v>482.14940096733801</c:v>
                </c:pt>
                <c:pt idx="2798">
                  <c:v>482.17632756543156</c:v>
                </c:pt>
                <c:pt idx="2799">
                  <c:v>482.21871592102423</c:v>
                </c:pt>
                <c:pt idx="2800">
                  <c:v>482.27540903185411</c:v>
                </c:pt>
                <c:pt idx="2801">
                  <c:v>482.31664038518494</c:v>
                </c:pt>
                <c:pt idx="2802">
                  <c:v>482.32920963702941</c:v>
                </c:pt>
                <c:pt idx="2803">
                  <c:v>482.34782685524254</c:v>
                </c:pt>
                <c:pt idx="2804">
                  <c:v>482.38890043553766</c:v>
                </c:pt>
                <c:pt idx="2805">
                  <c:v>482.39810386262042</c:v>
                </c:pt>
                <c:pt idx="2806">
                  <c:v>482.41745735500024</c:v>
                </c:pt>
                <c:pt idx="2807">
                  <c:v>482.45868870833101</c:v>
                </c:pt>
                <c:pt idx="2808">
                  <c:v>482.50402216059018</c:v>
                </c:pt>
                <c:pt idx="2809">
                  <c:v>482.50349625047119</c:v>
                </c:pt>
                <c:pt idx="2810">
                  <c:v>482.50817685053039</c:v>
                </c:pt>
                <c:pt idx="2811">
                  <c:v>482.52558447546983</c:v>
                </c:pt>
                <c:pt idx="2812">
                  <c:v>482.55403621290856</c:v>
                </c:pt>
                <c:pt idx="2813">
                  <c:v>482.57717625814524</c:v>
                </c:pt>
                <c:pt idx="2814">
                  <c:v>482.61577806088098</c:v>
                </c:pt>
                <c:pt idx="2815">
                  <c:v>482.6801494594485</c:v>
                </c:pt>
                <c:pt idx="2816">
                  <c:v>482.70276359456614</c:v>
                </c:pt>
                <c:pt idx="2817">
                  <c:v>482.70155400129244</c:v>
                </c:pt>
                <c:pt idx="2818">
                  <c:v>482.71480693629161</c:v>
                </c:pt>
                <c:pt idx="2819">
                  <c:v>482.74094466920667</c:v>
                </c:pt>
                <c:pt idx="2820">
                  <c:v>482.74315349170655</c:v>
                </c:pt>
                <c:pt idx="2821">
                  <c:v>482.77586510110933</c:v>
                </c:pt>
                <c:pt idx="2822">
                  <c:v>482.82314442080883</c:v>
                </c:pt>
                <c:pt idx="2823">
                  <c:v>482.86379727300874</c:v>
                </c:pt>
                <c:pt idx="2824">
                  <c:v>482.88399222157892</c:v>
                </c:pt>
                <c:pt idx="2825">
                  <c:v>482.89398451384022</c:v>
                </c:pt>
                <c:pt idx="2826">
                  <c:v>482.91649346693407</c:v>
                </c:pt>
                <c:pt idx="2827">
                  <c:v>482.94194751669443</c:v>
                </c:pt>
                <c:pt idx="2828">
                  <c:v>482.97865604300171</c:v>
                </c:pt>
                <c:pt idx="2829">
                  <c:v>483.01005287710694</c:v>
                </c:pt>
                <c:pt idx="2830">
                  <c:v>483.06485271150837</c:v>
                </c:pt>
                <c:pt idx="2831">
                  <c:v>483.09672286472073</c:v>
                </c:pt>
                <c:pt idx="2832">
                  <c:v>483.10503224460115</c:v>
                </c:pt>
                <c:pt idx="2833">
                  <c:v>483.10098273668473</c:v>
                </c:pt>
                <c:pt idx="2834">
                  <c:v>483.13043370334964</c:v>
                </c:pt>
                <c:pt idx="2835">
                  <c:v>483.1495242406699</c:v>
                </c:pt>
                <c:pt idx="2836">
                  <c:v>483.17292724096609</c:v>
                </c:pt>
                <c:pt idx="2837">
                  <c:v>483.20879431108295</c:v>
                </c:pt>
                <c:pt idx="2838">
                  <c:v>483.2518137588184</c:v>
                </c:pt>
                <c:pt idx="2839">
                  <c:v>483.27405975685275</c:v>
                </c:pt>
                <c:pt idx="2840">
                  <c:v>483.2711146601863</c:v>
                </c:pt>
                <c:pt idx="2841">
                  <c:v>483.28846969411381</c:v>
                </c:pt>
                <c:pt idx="2842">
                  <c:v>483.32517822042109</c:v>
                </c:pt>
                <c:pt idx="2843">
                  <c:v>483.3433221195271</c:v>
                </c:pt>
                <c:pt idx="2844">
                  <c:v>483.36935467041837</c:v>
                </c:pt>
                <c:pt idx="2845">
                  <c:v>483.42836178577193</c:v>
                </c:pt>
                <c:pt idx="2846">
                  <c:v>483.4706449593408</c:v>
                </c:pt>
                <c:pt idx="2847">
                  <c:v>483.48005875047119</c:v>
                </c:pt>
                <c:pt idx="2848">
                  <c:v>483.48910440451823</c:v>
                </c:pt>
                <c:pt idx="2849">
                  <c:v>483.51271776886205</c:v>
                </c:pt>
                <c:pt idx="2850">
                  <c:v>483.53501635790826</c:v>
                </c:pt>
                <c:pt idx="2851">
                  <c:v>483.55158252665728</c:v>
                </c:pt>
                <c:pt idx="2852">
                  <c:v>483.57714175844143</c:v>
                </c:pt>
                <c:pt idx="2853">
                  <c:v>483.6194249320103</c:v>
                </c:pt>
                <c:pt idx="2854">
                  <c:v>483.62894390516448</c:v>
                </c:pt>
                <c:pt idx="2855">
                  <c:v>483.62047675224829</c:v>
                </c:pt>
                <c:pt idx="2856">
                  <c:v>483.63409782433081</c:v>
                </c:pt>
                <c:pt idx="2857">
                  <c:v>483.66486356629321</c:v>
                </c:pt>
                <c:pt idx="2858">
                  <c:v>483.68248155528028</c:v>
                </c:pt>
                <c:pt idx="2859">
                  <c:v>483.72134631307551</c:v>
                </c:pt>
                <c:pt idx="2860">
                  <c:v>483.77225441259623</c:v>
                </c:pt>
                <c:pt idx="2861">
                  <c:v>483.81143471646288</c:v>
                </c:pt>
                <c:pt idx="2862">
                  <c:v>483.8185345030696</c:v>
                </c:pt>
                <c:pt idx="2863">
                  <c:v>483.82815865824756</c:v>
                </c:pt>
                <c:pt idx="2864">
                  <c:v>483.84614478431791</c:v>
                </c:pt>
                <c:pt idx="2865">
                  <c:v>483.87128328800685</c:v>
                </c:pt>
                <c:pt idx="2866">
                  <c:v>483.89158341860082</c:v>
                </c:pt>
                <c:pt idx="2867">
                  <c:v>483.92192843246806</c:v>
                </c:pt>
                <c:pt idx="2868">
                  <c:v>483.97404612526248</c:v>
                </c:pt>
                <c:pt idx="2869">
                  <c:v>484.00518000430822</c:v>
                </c:pt>
                <c:pt idx="2870">
                  <c:v>484.00786214591517</c:v>
                </c:pt>
                <c:pt idx="2871">
                  <c:v>484.02011585168822</c:v>
                </c:pt>
                <c:pt idx="2872">
                  <c:v>484.06197829716189</c:v>
                </c:pt>
                <c:pt idx="2873">
                  <c:v>484.08080587942266</c:v>
                </c:pt>
                <c:pt idx="2874">
                  <c:v>484.10557624602825</c:v>
                </c:pt>
                <c:pt idx="2875">
                  <c:v>484.16174344673914</c:v>
                </c:pt>
                <c:pt idx="2876">
                  <c:v>484.20097634161772</c:v>
                </c:pt>
                <c:pt idx="2877">
                  <c:v>484.22017206096177</c:v>
                </c:pt>
                <c:pt idx="2878">
                  <c:v>484.2253259801281</c:v>
                </c:pt>
                <c:pt idx="2879">
                  <c:v>484.24315433316275</c:v>
                </c:pt>
                <c:pt idx="2880">
                  <c:v>484.26161377834018</c:v>
                </c:pt>
                <c:pt idx="2881">
                  <c:v>484.29148547310029</c:v>
                </c:pt>
                <c:pt idx="2882">
                  <c:v>484.31452033631314</c:v>
                </c:pt>
                <c:pt idx="2883">
                  <c:v>484.36442920660772</c:v>
                </c:pt>
                <c:pt idx="2884">
                  <c:v>484.40187400708163</c:v>
                </c:pt>
                <c:pt idx="2885">
                  <c:v>484.40176882505784</c:v>
                </c:pt>
                <c:pt idx="2886">
                  <c:v>484.40261028124826</c:v>
                </c:pt>
                <c:pt idx="2887">
                  <c:v>484.43116720071083</c:v>
                </c:pt>
                <c:pt idx="2888">
                  <c:v>484.44515640987663</c:v>
                </c:pt>
                <c:pt idx="2889">
                  <c:v>484.44836446160264</c:v>
                </c:pt>
                <c:pt idx="2890">
                  <c:v>484.48112866201728</c:v>
                </c:pt>
                <c:pt idx="2891">
                  <c:v>484.52572584010983</c:v>
                </c:pt>
                <c:pt idx="2892">
                  <c:v>484.53766399981146</c:v>
                </c:pt>
                <c:pt idx="2893">
                  <c:v>484.54565783362051</c:v>
                </c:pt>
                <c:pt idx="2894">
                  <c:v>484.56916601594048</c:v>
                </c:pt>
                <c:pt idx="2895">
                  <c:v>484.6025087174861</c:v>
                </c:pt>
                <c:pt idx="2896">
                  <c:v>484.62722649307983</c:v>
                </c:pt>
                <c:pt idx="2897">
                  <c:v>484.66335651825619</c:v>
                </c:pt>
                <c:pt idx="2898">
                  <c:v>484.70532414575365</c:v>
                </c:pt>
                <c:pt idx="2899">
                  <c:v>484.7340914292638</c:v>
                </c:pt>
                <c:pt idx="2900">
                  <c:v>484.73961348551342</c:v>
                </c:pt>
                <c:pt idx="2901">
                  <c:v>484.74844877551288</c:v>
                </c:pt>
                <c:pt idx="2902">
                  <c:v>484.76401571503578</c:v>
                </c:pt>
                <c:pt idx="2903">
                  <c:v>484.78563062092729</c:v>
                </c:pt>
                <c:pt idx="2904">
                  <c:v>484.81544972467549</c:v>
                </c:pt>
                <c:pt idx="2905">
                  <c:v>484.86467491181531</c:v>
                </c:pt>
                <c:pt idx="2906">
                  <c:v>484.90380262467011</c:v>
                </c:pt>
                <c:pt idx="2907">
                  <c:v>484.92972999353753</c:v>
                </c:pt>
                <c:pt idx="2908">
                  <c:v>484.95113453538147</c:v>
                </c:pt>
                <c:pt idx="2909">
                  <c:v>484.97101393788029</c:v>
                </c:pt>
                <c:pt idx="2910">
                  <c:v>484.99930790228331</c:v>
                </c:pt>
                <c:pt idx="2911">
                  <c:v>485.0221849924605</c:v>
                </c:pt>
                <c:pt idx="2912">
                  <c:v>485.05058413888736</c:v>
                </c:pt>
                <c:pt idx="2913">
                  <c:v>485.08555716180189</c:v>
                </c:pt>
                <c:pt idx="2914">
                  <c:v>485.11790063412133</c:v>
                </c:pt>
                <c:pt idx="2915">
                  <c:v>485.11106380257411</c:v>
                </c:pt>
                <c:pt idx="2916">
                  <c:v>485.12599964995417</c:v>
                </c:pt>
                <c:pt idx="2917">
                  <c:v>485.14593164346485</c:v>
                </c:pt>
                <c:pt idx="2918">
                  <c:v>485.16344445042807</c:v>
                </c:pt>
                <c:pt idx="2919">
                  <c:v>485.19715528905698</c:v>
                </c:pt>
                <c:pt idx="2920">
                  <c:v>485.23801850530447</c:v>
                </c:pt>
                <c:pt idx="2921">
                  <c:v>485.27414853048083</c:v>
                </c:pt>
                <c:pt idx="2922">
                  <c:v>485.29976035327689</c:v>
                </c:pt>
                <c:pt idx="2923">
                  <c:v>485.31343401637133</c:v>
                </c:pt>
                <c:pt idx="2924">
                  <c:v>485.32174339625175</c:v>
                </c:pt>
                <c:pt idx="2925">
                  <c:v>485.37138931148684</c:v>
                </c:pt>
                <c:pt idx="2926">
                  <c:v>485.39531822190202</c:v>
                </c:pt>
                <c:pt idx="2927">
                  <c:v>485.4202989525553</c:v>
                </c:pt>
                <c:pt idx="2928">
                  <c:v>485.47110187005217</c:v>
                </c:pt>
                <c:pt idx="2929">
                  <c:v>485.50144688391936</c:v>
                </c:pt>
                <c:pt idx="2930">
                  <c:v>485.50465493564536</c:v>
                </c:pt>
                <c:pt idx="2931">
                  <c:v>485.51969596504921</c:v>
                </c:pt>
                <c:pt idx="2932">
                  <c:v>485.54493965076199</c:v>
                </c:pt>
                <c:pt idx="2933">
                  <c:v>485.56855301510575</c:v>
                </c:pt>
                <c:pt idx="2934">
                  <c:v>485.59421742891374</c:v>
                </c:pt>
                <c:pt idx="2935">
                  <c:v>485.61735747415042</c:v>
                </c:pt>
                <c:pt idx="2936">
                  <c:v>485.65785255331463</c:v>
                </c:pt>
                <c:pt idx="2937">
                  <c:v>485.68935456944365</c:v>
                </c:pt>
                <c:pt idx="2938">
                  <c:v>485.68267551093214</c:v>
                </c:pt>
                <c:pt idx="2939">
                  <c:v>485.69687508414557</c:v>
                </c:pt>
                <c:pt idx="2940">
                  <c:v>485.73037555872685</c:v>
                </c:pt>
                <c:pt idx="2941">
                  <c:v>485.74804613872578</c:v>
                </c:pt>
                <c:pt idx="2942">
                  <c:v>485.76424417039146</c:v>
                </c:pt>
                <c:pt idx="2943">
                  <c:v>485.81299603842422</c:v>
                </c:pt>
                <c:pt idx="2944">
                  <c:v>485.85543698502875</c:v>
                </c:pt>
                <c:pt idx="2945">
                  <c:v>485.87910294038448</c:v>
                </c:pt>
                <c:pt idx="2946">
                  <c:v>485.8834154033604</c:v>
                </c:pt>
                <c:pt idx="2947">
                  <c:v>485.90755467782321</c:v>
                </c:pt>
                <c:pt idx="2948">
                  <c:v>485.93064213204798</c:v>
                </c:pt>
                <c:pt idx="2949">
                  <c:v>485.95136299073721</c:v>
                </c:pt>
                <c:pt idx="2950">
                  <c:v>485.9714527572836</c:v>
                </c:pt>
                <c:pt idx="2951">
                  <c:v>486.01888985001881</c:v>
                </c:pt>
                <c:pt idx="2952">
                  <c:v>486.05338955382621</c:v>
                </c:pt>
                <c:pt idx="2953">
                  <c:v>486.05807015388547</c:v>
                </c:pt>
                <c:pt idx="2954">
                  <c:v>486.06837799221813</c:v>
                </c:pt>
                <c:pt idx="2955">
                  <c:v>486.09514681727603</c:v>
                </c:pt>
                <c:pt idx="2956">
                  <c:v>486.11634099507239</c:v>
                </c:pt>
                <c:pt idx="2957">
                  <c:v>486.13464266721411</c:v>
                </c:pt>
                <c:pt idx="2958">
                  <c:v>486.17545329244973</c:v>
                </c:pt>
                <c:pt idx="2959">
                  <c:v>486.21542246149494</c:v>
                </c:pt>
                <c:pt idx="2960">
                  <c:v>486.22830725941077</c:v>
                </c:pt>
                <c:pt idx="2961">
                  <c:v>486.22546734476811</c:v>
                </c:pt>
                <c:pt idx="2962">
                  <c:v>486.23135753810107</c:v>
                </c:pt>
                <c:pt idx="2963">
                  <c:v>486.25318280804021</c:v>
                </c:pt>
                <c:pt idx="2964">
                  <c:v>486.27016970488444</c:v>
                </c:pt>
                <c:pt idx="2965">
                  <c:v>486.29588670970429</c:v>
                </c:pt>
                <c:pt idx="2966">
                  <c:v>486.34090461589204</c:v>
                </c:pt>
                <c:pt idx="2967">
                  <c:v>486.38082119392533</c:v>
                </c:pt>
                <c:pt idx="2968">
                  <c:v>486.37813905231832</c:v>
                </c:pt>
                <c:pt idx="2969">
                  <c:v>486.38418701868699</c:v>
                </c:pt>
                <c:pt idx="2970">
                  <c:v>486.40864183922122</c:v>
                </c:pt>
                <c:pt idx="2971">
                  <c:v>486.43309665975545</c:v>
                </c:pt>
                <c:pt idx="2972">
                  <c:v>486.44119567558829</c:v>
                </c:pt>
                <c:pt idx="2973">
                  <c:v>486.47963970528832</c:v>
                </c:pt>
                <c:pt idx="2974">
                  <c:v>486.53138926099945</c:v>
                </c:pt>
                <c:pt idx="2975">
                  <c:v>486.55011166123643</c:v>
                </c:pt>
                <c:pt idx="2976">
                  <c:v>486.56194463891427</c:v>
                </c:pt>
                <c:pt idx="2977">
                  <c:v>486.59008083028158</c:v>
                </c:pt>
                <c:pt idx="2978">
                  <c:v>486.62652640152936</c:v>
                </c:pt>
                <c:pt idx="2979">
                  <c:v>486.64514361974256</c:v>
                </c:pt>
                <c:pt idx="2980">
                  <c:v>486.66833625599111</c:v>
                </c:pt>
                <c:pt idx="2981">
                  <c:v>486.71303861610744</c:v>
                </c:pt>
                <c:pt idx="2982">
                  <c:v>486.7482220030696</c:v>
                </c:pt>
                <c:pt idx="2983">
                  <c:v>486.75358628628356</c:v>
                </c:pt>
                <c:pt idx="2984">
                  <c:v>486.74832718509339</c:v>
                </c:pt>
                <c:pt idx="2985">
                  <c:v>486.78440461925783</c:v>
                </c:pt>
                <c:pt idx="2986">
                  <c:v>486.80275888241147</c:v>
                </c:pt>
                <c:pt idx="2987">
                  <c:v>486.82074500848182</c:v>
                </c:pt>
                <c:pt idx="2988">
                  <c:v>486.85834758199144</c:v>
                </c:pt>
                <c:pt idx="2989">
                  <c:v>486.92366561877316</c:v>
                </c:pt>
                <c:pt idx="2990">
                  <c:v>486.94438647746239</c:v>
                </c:pt>
                <c:pt idx="2991">
                  <c:v>486.96368737883023</c:v>
                </c:pt>
                <c:pt idx="2992">
                  <c:v>486.98230459704342</c:v>
                </c:pt>
                <c:pt idx="2993">
                  <c:v>487.01401697722002</c:v>
                </c:pt>
                <c:pt idx="2994">
                  <c:v>487.03363342465934</c:v>
                </c:pt>
                <c:pt idx="2995">
                  <c:v>487.06108593287195</c:v>
                </c:pt>
                <c:pt idx="2996">
                  <c:v>487.08964285233446</c:v>
                </c:pt>
                <c:pt idx="2997">
                  <c:v>487.12435292018949</c:v>
                </c:pt>
                <c:pt idx="2998">
                  <c:v>487.13550221471263</c:v>
                </c:pt>
                <c:pt idx="2999">
                  <c:v>487.12887574721304</c:v>
                </c:pt>
                <c:pt idx="3000">
                  <c:v>487.13892063048627</c:v>
                </c:pt>
                <c:pt idx="3001">
                  <c:v>487.16416431619899</c:v>
                </c:pt>
                <c:pt idx="3002">
                  <c:v>487.19361528286385</c:v>
                </c:pt>
                <c:pt idx="3003">
                  <c:v>487.23058676423068</c:v>
                </c:pt>
                <c:pt idx="3004">
                  <c:v>487.27891790416817</c:v>
                </c:pt>
                <c:pt idx="3005">
                  <c:v>487.31331242595178</c:v>
                </c:pt>
                <c:pt idx="3006">
                  <c:v>487.31278651583278</c:v>
                </c:pt>
                <c:pt idx="3007">
                  <c:v>487.31236578773758</c:v>
                </c:pt>
                <c:pt idx="3008">
                  <c:v>487.33529546892663</c:v>
                </c:pt>
                <c:pt idx="3009">
                  <c:v>487.36853298844841</c:v>
                </c:pt>
                <c:pt idx="3010">
                  <c:v>487.39109453255418</c:v>
                </c:pt>
                <c:pt idx="3011">
                  <c:v>487.43148442969459</c:v>
                </c:pt>
                <c:pt idx="3012">
                  <c:v>487.46666781665675</c:v>
                </c:pt>
                <c:pt idx="3013">
                  <c:v>487.46987586838276</c:v>
                </c:pt>
                <c:pt idx="3014">
                  <c:v>487.45462447493128</c:v>
                </c:pt>
                <c:pt idx="3015">
                  <c:v>487.469192185228</c:v>
                </c:pt>
                <c:pt idx="3016">
                  <c:v>487.49785428671436</c:v>
                </c:pt>
                <c:pt idx="3017">
                  <c:v>487.52625343314122</c:v>
                </c:pt>
                <c:pt idx="3018">
                  <c:v>487.55843913242495</c:v>
                </c:pt>
                <c:pt idx="3019">
                  <c:v>487.60166894420803</c:v>
                </c:pt>
                <c:pt idx="3020">
                  <c:v>487.62544008158756</c:v>
                </c:pt>
                <c:pt idx="3021">
                  <c:v>487.61870843206412</c:v>
                </c:pt>
                <c:pt idx="3022">
                  <c:v>487.62712299396838</c:v>
                </c:pt>
                <c:pt idx="3023">
                  <c:v>487.65215631563353</c:v>
                </c:pt>
                <c:pt idx="3024">
                  <c:v>487.67287717432276</c:v>
                </c:pt>
                <c:pt idx="3025">
                  <c:v>487.70185482188049</c:v>
                </c:pt>
                <c:pt idx="3026">
                  <c:v>487.7452949977112</c:v>
                </c:pt>
                <c:pt idx="3027">
                  <c:v>487.7830027532446</c:v>
                </c:pt>
                <c:pt idx="3028">
                  <c:v>487.79246913538691</c:v>
                </c:pt>
                <c:pt idx="3029">
                  <c:v>487.79967410401741</c:v>
                </c:pt>
                <c:pt idx="3030">
                  <c:v>487.81608249973067</c:v>
                </c:pt>
                <c:pt idx="3031">
                  <c:v>487.84874151812153</c:v>
                </c:pt>
                <c:pt idx="3032">
                  <c:v>487.87267042853676</c:v>
                </c:pt>
                <c:pt idx="3033">
                  <c:v>487.91842460889109</c:v>
                </c:pt>
                <c:pt idx="3034">
                  <c:v>487.96275883192413</c:v>
                </c:pt>
                <c:pt idx="3035">
                  <c:v>487.99157870644615</c:v>
                </c:pt>
                <c:pt idx="3036">
                  <c:v>487.99273570870798</c:v>
                </c:pt>
                <c:pt idx="3037">
                  <c:v>488.00977519656414</c:v>
                </c:pt>
                <c:pt idx="3038">
                  <c:v>488.02602581924168</c:v>
                </c:pt>
                <c:pt idx="3039">
                  <c:v>488.05573974096609</c:v>
                </c:pt>
                <c:pt idx="3040">
                  <c:v>488.09507781786846</c:v>
                </c:pt>
                <c:pt idx="3041">
                  <c:v>488.1420941825084</c:v>
                </c:pt>
                <c:pt idx="3042">
                  <c:v>488.1881639089342</c:v>
                </c:pt>
                <c:pt idx="3043">
                  <c:v>488.21403868678976</c:v>
                </c:pt>
                <c:pt idx="3044">
                  <c:v>488.21656305536101</c:v>
                </c:pt>
                <c:pt idx="3045">
                  <c:v>488.21651046434914</c:v>
                </c:pt>
                <c:pt idx="3046">
                  <c:v>488.23980828262154</c:v>
                </c:pt>
                <c:pt idx="3047">
                  <c:v>488.25285085357308</c:v>
                </c:pt>
                <c:pt idx="3048">
                  <c:v>488.27735826511923</c:v>
                </c:pt>
                <c:pt idx="3049">
                  <c:v>488.3269515893424</c:v>
                </c:pt>
                <c:pt idx="3050">
                  <c:v>488.36739407749468</c:v>
                </c:pt>
                <c:pt idx="3051">
                  <c:v>488.37859596302974</c:v>
                </c:pt>
                <c:pt idx="3052">
                  <c:v>488.38138328666054</c:v>
                </c:pt>
                <c:pt idx="3053">
                  <c:v>488.40178859927829</c:v>
                </c:pt>
                <c:pt idx="3054">
                  <c:v>488.42908333445524</c:v>
                </c:pt>
                <c:pt idx="3055">
                  <c:v>488.45033010326347</c:v>
                </c:pt>
                <c:pt idx="3056">
                  <c:v>488.48814304082066</c:v>
                </c:pt>
                <c:pt idx="3057">
                  <c:v>488.54273251117451</c:v>
                </c:pt>
                <c:pt idx="3058">
                  <c:v>488.56918579016099</c:v>
                </c:pt>
                <c:pt idx="3059">
                  <c:v>488.55035820790022</c:v>
                </c:pt>
                <c:pt idx="3060">
                  <c:v>488.5532507135548</c:v>
                </c:pt>
                <c:pt idx="3061">
                  <c:v>488.57076352051803</c:v>
                </c:pt>
                <c:pt idx="3062">
                  <c:v>488.58601491396945</c:v>
                </c:pt>
                <c:pt idx="3063">
                  <c:v>488.60726168277768</c:v>
                </c:pt>
                <c:pt idx="3064">
                  <c:v>488.66211410819102</c:v>
                </c:pt>
                <c:pt idx="3065">
                  <c:v>488.70939342789052</c:v>
                </c:pt>
                <c:pt idx="3066">
                  <c:v>488.7183864909257</c:v>
                </c:pt>
                <c:pt idx="3067">
                  <c:v>488.71076079419998</c:v>
                </c:pt>
                <c:pt idx="3068">
                  <c:v>488.728378783187</c:v>
                </c:pt>
                <c:pt idx="3069">
                  <c:v>488.74657527330493</c:v>
                </c:pt>
                <c:pt idx="3070">
                  <c:v>488.76918940842256</c:v>
                </c:pt>
                <c:pt idx="3071">
                  <c:v>488.80179583580156</c:v>
                </c:pt>
                <c:pt idx="3072">
                  <c:v>488.85044252181046</c:v>
                </c:pt>
                <c:pt idx="3073">
                  <c:v>488.87147892657111</c:v>
                </c:pt>
                <c:pt idx="3074">
                  <c:v>488.87200483669011</c:v>
                </c:pt>
                <c:pt idx="3075">
                  <c:v>488.87363515805907</c:v>
                </c:pt>
                <c:pt idx="3076">
                  <c:v>488.90066693817647</c:v>
                </c:pt>
                <c:pt idx="3077">
                  <c:v>488.91518205746132</c:v>
                </c:pt>
                <c:pt idx="3078">
                  <c:v>488.93422000376967</c:v>
                </c:pt>
                <c:pt idx="3079">
                  <c:v>488.95751782204206</c:v>
                </c:pt>
                <c:pt idx="3080">
                  <c:v>488.99022943144485</c:v>
                </c:pt>
                <c:pt idx="3081">
                  <c:v>488.99275380001609</c:v>
                </c:pt>
                <c:pt idx="3082">
                  <c:v>488.98749469882597</c:v>
                </c:pt>
                <c:pt idx="3083">
                  <c:v>488.99953804055139</c:v>
                </c:pt>
                <c:pt idx="3084">
                  <c:v>489.03372219828742</c:v>
                </c:pt>
                <c:pt idx="3085">
                  <c:v>489.05575783227414</c:v>
                </c:pt>
                <c:pt idx="3086">
                  <c:v>489.09336040578376</c:v>
                </c:pt>
                <c:pt idx="3087">
                  <c:v>489.14537291655444</c:v>
                </c:pt>
                <c:pt idx="3088">
                  <c:v>489.18828718226609</c:v>
                </c:pt>
                <c:pt idx="3089">
                  <c:v>489.20364375774136</c:v>
                </c:pt>
                <c:pt idx="3090">
                  <c:v>489.21237386571698</c:v>
                </c:pt>
                <c:pt idx="3091">
                  <c:v>489.24061523910814</c:v>
                </c:pt>
                <c:pt idx="3092">
                  <c:v>489.26096796071403</c:v>
                </c:pt>
                <c:pt idx="3093">
                  <c:v>489.27543048898696</c:v>
                </c:pt>
                <c:pt idx="3094">
                  <c:v>489.30940428267536</c:v>
                </c:pt>
                <c:pt idx="3095">
                  <c:v>489.34700685618498</c:v>
                </c:pt>
                <c:pt idx="3096">
                  <c:v>489.35978647207708</c:v>
                </c:pt>
                <c:pt idx="3097">
                  <c:v>489.36751735082657</c:v>
                </c:pt>
                <c:pt idx="3098">
                  <c:v>489.39013148594427</c:v>
                </c:pt>
                <c:pt idx="3099">
                  <c:v>489.42999547296563</c:v>
                </c:pt>
                <c:pt idx="3100">
                  <c:v>489.45955162165433</c:v>
                </c:pt>
                <c:pt idx="3101">
                  <c:v>489.48784558605735</c:v>
                </c:pt>
                <c:pt idx="3102">
                  <c:v>489.54227728337548</c:v>
                </c:pt>
                <c:pt idx="3103">
                  <c:v>489.57519925682584</c:v>
                </c:pt>
                <c:pt idx="3104">
                  <c:v>489.56589064771924</c:v>
                </c:pt>
                <c:pt idx="3105">
                  <c:v>489.57356893545688</c:v>
                </c:pt>
                <c:pt idx="3106">
                  <c:v>489.60543908866924</c:v>
                </c:pt>
                <c:pt idx="3107">
                  <c:v>489.62347780575146</c:v>
                </c:pt>
                <c:pt idx="3108">
                  <c:v>489.64793262628569</c:v>
                </c:pt>
                <c:pt idx="3109">
                  <c:v>489.68606110991431</c:v>
                </c:pt>
                <c:pt idx="3110">
                  <c:v>489.72408441151913</c:v>
                </c:pt>
                <c:pt idx="3111">
                  <c:v>489.73949357800632</c:v>
                </c:pt>
                <c:pt idx="3112">
                  <c:v>489.72944869473309</c:v>
                </c:pt>
                <c:pt idx="3113">
                  <c:v>489.7336033846733</c:v>
                </c:pt>
                <c:pt idx="3114">
                  <c:v>489.76100330187404</c:v>
                </c:pt>
                <c:pt idx="3115">
                  <c:v>489.78188193359898</c:v>
                </c:pt>
                <c:pt idx="3116">
                  <c:v>489.79834292032416</c:v>
                </c:pt>
                <c:pt idx="3117">
                  <c:v>489.84709478835691</c:v>
                </c:pt>
                <c:pt idx="3118">
                  <c:v>489.88953573496144</c:v>
                </c:pt>
                <c:pt idx="3119">
                  <c:v>489.90368271716295</c:v>
                </c:pt>
                <c:pt idx="3120">
                  <c:v>489.90378789918674</c:v>
                </c:pt>
                <c:pt idx="3121">
                  <c:v>489.9224577084118</c:v>
                </c:pt>
                <c:pt idx="3122">
                  <c:v>489.94002310638695</c:v>
                </c:pt>
                <c:pt idx="3123">
                  <c:v>489.95154053799337</c:v>
                </c:pt>
                <c:pt idx="3124">
                  <c:v>489.96616083930201</c:v>
                </c:pt>
                <c:pt idx="3125">
                  <c:v>490.00360563977591</c:v>
                </c:pt>
                <c:pt idx="3126">
                  <c:v>490.03016410078618</c:v>
                </c:pt>
                <c:pt idx="3127">
                  <c:v>490.02280135911997</c:v>
                </c:pt>
                <c:pt idx="3128">
                  <c:v>490.0262197748936</c:v>
                </c:pt>
                <c:pt idx="3129">
                  <c:v>490.05777438203449</c:v>
                </c:pt>
                <c:pt idx="3130">
                  <c:v>490.07996778905698</c:v>
                </c:pt>
                <c:pt idx="3131">
                  <c:v>490.09269481393716</c:v>
                </c:pt>
                <c:pt idx="3132">
                  <c:v>490.13723940101778</c:v>
                </c:pt>
                <c:pt idx="3133">
                  <c:v>490.17747152512248</c:v>
                </c:pt>
                <c:pt idx="3134">
                  <c:v>490.18846304660991</c:v>
                </c:pt>
                <c:pt idx="3135">
                  <c:v>490.19398510285953</c:v>
                </c:pt>
                <c:pt idx="3136">
                  <c:v>490.22506639089335</c:v>
                </c:pt>
                <c:pt idx="3137">
                  <c:v>490.2607756879745</c:v>
                </c:pt>
                <c:pt idx="3138">
                  <c:v>490.28475718940166</c:v>
                </c:pt>
                <c:pt idx="3139">
                  <c:v>490.31852061904243</c:v>
                </c:pt>
                <c:pt idx="3140">
                  <c:v>490.36569475671814</c:v>
                </c:pt>
                <c:pt idx="3141">
                  <c:v>490.39772268296616</c:v>
                </c:pt>
                <c:pt idx="3142">
                  <c:v>490.39135917052607</c:v>
                </c:pt>
                <c:pt idx="3143">
                  <c:v>490.40697870106084</c:v>
                </c:pt>
                <c:pt idx="3144">
                  <c:v>490.43616671266619</c:v>
                </c:pt>
                <c:pt idx="3145">
                  <c:v>490.46766872879527</c:v>
                </c:pt>
                <c:pt idx="3146">
                  <c:v>490.48838958748445</c:v>
                </c:pt>
                <c:pt idx="3147">
                  <c:v>490.53782513867191</c:v>
                </c:pt>
                <c:pt idx="3148">
                  <c:v>490.57747876164569</c:v>
                </c:pt>
                <c:pt idx="3149">
                  <c:v>490.59157315283534</c:v>
                </c:pt>
                <c:pt idx="3150">
                  <c:v>490.58457854825241</c:v>
                </c:pt>
                <c:pt idx="3151">
                  <c:v>490.58994283146637</c:v>
                </c:pt>
                <c:pt idx="3152">
                  <c:v>490.62339071503578</c:v>
                </c:pt>
                <c:pt idx="3153">
                  <c:v>490.65510309521238</c:v>
                </c:pt>
                <c:pt idx="3154">
                  <c:v>490.68444887985345</c:v>
                </c:pt>
                <c:pt idx="3155">
                  <c:v>490.72904605794599</c:v>
                </c:pt>
                <c:pt idx="3156">
                  <c:v>490.76443980895573</c:v>
                </c:pt>
                <c:pt idx="3157">
                  <c:v>490.75581488300389</c:v>
                </c:pt>
                <c:pt idx="3158">
                  <c:v>490.7404057165167</c:v>
                </c:pt>
                <c:pt idx="3159">
                  <c:v>490.75176537508747</c:v>
                </c:pt>
                <c:pt idx="3160">
                  <c:v>490.77653574169307</c:v>
                </c:pt>
                <c:pt idx="3161">
                  <c:v>490.79925505883455</c:v>
                </c:pt>
                <c:pt idx="3162">
                  <c:v>490.83165112216591</c:v>
                </c:pt>
                <c:pt idx="3163">
                  <c:v>490.87519648002041</c:v>
                </c:pt>
                <c:pt idx="3164">
                  <c:v>490.89539142859059</c:v>
                </c:pt>
                <c:pt idx="3165">
                  <c:v>490.89670620388813</c:v>
                </c:pt>
                <c:pt idx="3166">
                  <c:v>490.90759254335177</c:v>
                </c:pt>
                <c:pt idx="3167">
                  <c:v>490.95497704507505</c:v>
                </c:pt>
                <c:pt idx="3168">
                  <c:v>490.97312094418112</c:v>
                </c:pt>
                <c:pt idx="3169">
                  <c:v>490.99726021864393</c:v>
                </c:pt>
                <c:pt idx="3170">
                  <c:v>491.03807084387955</c:v>
                </c:pt>
                <c:pt idx="3171">
                  <c:v>491.06799512965154</c:v>
                </c:pt>
                <c:pt idx="3172">
                  <c:v>491.04958827548597</c:v>
                </c:pt>
                <c:pt idx="3173">
                  <c:v>491.04569654060526</c:v>
                </c:pt>
                <c:pt idx="3174">
                  <c:v>491.07814519494849</c:v>
                </c:pt>
                <c:pt idx="3175">
                  <c:v>491.08655975685275</c:v>
                </c:pt>
                <c:pt idx="3176">
                  <c:v>491.10428292786361</c:v>
                </c:pt>
                <c:pt idx="3177">
                  <c:v>491.13631085411163</c:v>
                </c:pt>
                <c:pt idx="3178">
                  <c:v>491.18479976708488</c:v>
                </c:pt>
                <c:pt idx="3179">
                  <c:v>491.18879668398938</c:v>
                </c:pt>
                <c:pt idx="3180">
                  <c:v>491.18948036714409</c:v>
                </c:pt>
                <c:pt idx="3181">
                  <c:v>491.20210221000048</c:v>
                </c:pt>
                <c:pt idx="3182">
                  <c:v>491.23165835868917</c:v>
                </c:pt>
                <c:pt idx="3183">
                  <c:v>491.24459574761693</c:v>
                </c:pt>
                <c:pt idx="3184">
                  <c:v>491.26763061082983</c:v>
                </c:pt>
                <c:pt idx="3185">
                  <c:v>491.31895943844575</c:v>
                </c:pt>
                <c:pt idx="3186">
                  <c:v>491.35777160522912</c:v>
                </c:pt>
                <c:pt idx="3187">
                  <c:v>491.36986753796646</c:v>
                </c:pt>
                <c:pt idx="3188">
                  <c:v>491.38738034492968</c:v>
                </c:pt>
                <c:pt idx="3189">
                  <c:v>491.4162002194517</c:v>
                </c:pt>
                <c:pt idx="3190">
                  <c:v>491.44475713891427</c:v>
                </c:pt>
                <c:pt idx="3191">
                  <c:v>491.46805495718667</c:v>
                </c:pt>
                <c:pt idx="3192">
                  <c:v>491.51154772402924</c:v>
                </c:pt>
                <c:pt idx="3193">
                  <c:v>491.5665579224783</c:v>
                </c:pt>
                <c:pt idx="3194">
                  <c:v>491.59516743295273</c:v>
                </c:pt>
                <c:pt idx="3195">
                  <c:v>491.59979544200007</c:v>
                </c:pt>
                <c:pt idx="3196">
                  <c:v>491.6117336017017</c:v>
                </c:pt>
                <c:pt idx="3197">
                  <c:v>491.62751090527217</c:v>
                </c:pt>
                <c:pt idx="3198">
                  <c:v>491.64029052116427</c:v>
                </c:pt>
                <c:pt idx="3199">
                  <c:v>491.66043287872253</c:v>
                </c:pt>
                <c:pt idx="3200">
                  <c:v>491.68851647907798</c:v>
                </c:pt>
                <c:pt idx="3201">
                  <c:v>491.72706569080179</c:v>
                </c:pt>
                <c:pt idx="3202">
                  <c:v>491.74699768431253</c:v>
                </c:pt>
                <c:pt idx="3203">
                  <c:v>491.74168599211043</c:v>
                </c:pt>
                <c:pt idx="3204">
                  <c:v>491.75010055401469</c:v>
                </c:pt>
                <c:pt idx="3205">
                  <c:v>491.77560719478697</c:v>
                </c:pt>
                <c:pt idx="3206">
                  <c:v>491.78943863091706</c:v>
                </c:pt>
                <c:pt idx="3207">
                  <c:v>491.81263126716567</c:v>
                </c:pt>
                <c:pt idx="3208">
                  <c:v>491.86217200037692</c:v>
                </c:pt>
                <c:pt idx="3209">
                  <c:v>491.90445517394579</c:v>
                </c:pt>
                <c:pt idx="3210">
                  <c:v>491.91150236954059</c:v>
                </c:pt>
                <c:pt idx="3211">
                  <c:v>491.92112652471855</c:v>
                </c:pt>
                <c:pt idx="3212">
                  <c:v>491.94431916096715</c:v>
                </c:pt>
                <c:pt idx="3213">
                  <c:v>491.96346228929934</c:v>
                </c:pt>
                <c:pt idx="3214">
                  <c:v>491.97403308269151</c:v>
                </c:pt>
                <c:pt idx="3215">
                  <c:v>492.02026058215301</c:v>
                </c:pt>
                <c:pt idx="3216">
                  <c:v>492.06806581197151</c:v>
                </c:pt>
                <c:pt idx="3217">
                  <c:v>492.07874178738751</c:v>
                </c:pt>
                <c:pt idx="3218">
                  <c:v>492.07879437839944</c:v>
                </c:pt>
                <c:pt idx="3219">
                  <c:v>492.10882384619521</c:v>
                </c:pt>
                <c:pt idx="3220">
                  <c:v>492.13837999488391</c:v>
                </c:pt>
                <c:pt idx="3221">
                  <c:v>492.14937151637133</c:v>
                </c:pt>
                <c:pt idx="3222">
                  <c:v>492.18108389654793</c:v>
                </c:pt>
                <c:pt idx="3223">
                  <c:v>492.22625957577139</c:v>
                </c:pt>
                <c:pt idx="3224">
                  <c:v>492.24398274678219</c:v>
                </c:pt>
                <c:pt idx="3225">
                  <c:v>492.22778471511651</c:v>
                </c:pt>
                <c:pt idx="3226">
                  <c:v>492.22615439374761</c:v>
                </c:pt>
                <c:pt idx="3227">
                  <c:v>492.23798737142545</c:v>
                </c:pt>
                <c:pt idx="3228">
                  <c:v>492.24903148392474</c:v>
                </c:pt>
                <c:pt idx="3229">
                  <c:v>492.2634414211858</c:v>
                </c:pt>
                <c:pt idx="3230">
                  <c:v>492.29089392939841</c:v>
                </c:pt>
                <c:pt idx="3231">
                  <c:v>492.32828613886039</c:v>
                </c:pt>
                <c:pt idx="3232">
                  <c:v>492.351478775109</c:v>
                </c:pt>
                <c:pt idx="3233">
                  <c:v>492.34911217957341</c:v>
                </c:pt>
                <c:pt idx="3234">
                  <c:v>492.36325916177492</c:v>
                </c:pt>
                <c:pt idx="3235">
                  <c:v>492.40175578248687</c:v>
                </c:pt>
                <c:pt idx="3236">
                  <c:v>492.41790122314069</c:v>
                </c:pt>
                <c:pt idx="3237">
                  <c:v>492.43788580766324</c:v>
                </c:pt>
                <c:pt idx="3238">
                  <c:v>492.48206225766057</c:v>
                </c:pt>
                <c:pt idx="3239">
                  <c:v>492.5114606333135</c:v>
                </c:pt>
                <c:pt idx="3240">
                  <c:v>492.51130286027785</c:v>
                </c:pt>
                <c:pt idx="3241">
                  <c:v>492.51882337497977</c:v>
                </c:pt>
                <c:pt idx="3242">
                  <c:v>492.54396187866871</c:v>
                </c:pt>
                <c:pt idx="3243">
                  <c:v>492.56704933289348</c:v>
                </c:pt>
                <c:pt idx="3244">
                  <c:v>492.5955010703322</c:v>
                </c:pt>
                <c:pt idx="3245">
                  <c:v>492.6321044146157</c:v>
                </c:pt>
                <c:pt idx="3246">
                  <c:v>492.68406433437445</c:v>
                </c:pt>
                <c:pt idx="3247">
                  <c:v>492.70599478633738</c:v>
                </c:pt>
                <c:pt idx="3248">
                  <c:v>492.7168285347891</c:v>
                </c:pt>
                <c:pt idx="3249">
                  <c:v>492.73313174847857</c:v>
                </c:pt>
                <c:pt idx="3250">
                  <c:v>492.77005063883348</c:v>
                </c:pt>
                <c:pt idx="3251">
                  <c:v>492.79229663686783</c:v>
                </c:pt>
                <c:pt idx="3252">
                  <c:v>492.81491077198552</c:v>
                </c:pt>
                <c:pt idx="3253">
                  <c:v>492.85903463097094</c:v>
                </c:pt>
                <c:pt idx="3254">
                  <c:v>492.8994245281113</c:v>
                </c:pt>
                <c:pt idx="3255">
                  <c:v>492.90215926073017</c:v>
                </c:pt>
                <c:pt idx="3256">
                  <c:v>492.90910127430118</c:v>
                </c:pt>
                <c:pt idx="3257">
                  <c:v>492.92829699364529</c:v>
                </c:pt>
                <c:pt idx="3258">
                  <c:v>492.95432954453656</c:v>
                </c:pt>
                <c:pt idx="3259">
                  <c:v>492.96479515590494</c:v>
                </c:pt>
                <c:pt idx="3260">
                  <c:v>492.99908449566476</c:v>
                </c:pt>
                <c:pt idx="3261">
                  <c:v>493.03405751857929</c:v>
                </c:pt>
                <c:pt idx="3262">
                  <c:v>493.06392921333941</c:v>
                </c:pt>
                <c:pt idx="3263">
                  <c:v>493.05535687839944</c:v>
                </c:pt>
                <c:pt idx="3264">
                  <c:v>493.07928578881462</c:v>
                </c:pt>
                <c:pt idx="3265">
                  <c:v>493.09690377780169</c:v>
                </c:pt>
                <c:pt idx="3266">
                  <c:v>493.12009641405024</c:v>
                </c:pt>
                <c:pt idx="3267">
                  <c:v>493.1419742750013</c:v>
                </c:pt>
                <c:pt idx="3268">
                  <c:v>493.18310044630829</c:v>
                </c:pt>
                <c:pt idx="3269">
                  <c:v>493.20571458142598</c:v>
                </c:pt>
                <c:pt idx="3270">
                  <c:v>493.21113145565187</c:v>
                </c:pt>
                <c:pt idx="3271">
                  <c:v>493.20566199041406</c:v>
                </c:pt>
                <c:pt idx="3272">
                  <c:v>493.20476794321178</c:v>
                </c:pt>
                <c:pt idx="3273">
                  <c:v>493.22122892993696</c:v>
                </c:pt>
                <c:pt idx="3274">
                  <c:v>493.22817094350796</c:v>
                </c:pt>
                <c:pt idx="3275">
                  <c:v>493.26687792826749</c:v>
                </c:pt>
                <c:pt idx="3276">
                  <c:v>493.30626859618178</c:v>
                </c:pt>
                <c:pt idx="3277">
                  <c:v>493.34529112701273</c:v>
                </c:pt>
                <c:pt idx="3278">
                  <c:v>493.35049763719098</c:v>
                </c:pt>
                <c:pt idx="3279">
                  <c:v>493.35917515415474</c:v>
                </c:pt>
                <c:pt idx="3280">
                  <c:v>493.36885190034462</c:v>
                </c:pt>
                <c:pt idx="3281">
                  <c:v>493.40061687153315</c:v>
                </c:pt>
                <c:pt idx="3282">
                  <c:v>493.4235465527222</c:v>
                </c:pt>
                <c:pt idx="3283">
                  <c:v>493.4628320386127</c:v>
                </c:pt>
                <c:pt idx="3284">
                  <c:v>493.50574630432436</c:v>
                </c:pt>
                <c:pt idx="3285">
                  <c:v>493.52268061015667</c:v>
                </c:pt>
                <c:pt idx="3286">
                  <c:v>493.51778964604983</c:v>
                </c:pt>
                <c:pt idx="3287">
                  <c:v>493.51747409997841</c:v>
                </c:pt>
                <c:pt idx="3288">
                  <c:v>493.54555770033386</c:v>
                </c:pt>
                <c:pt idx="3289">
                  <c:v>493.56974956580854</c:v>
                </c:pt>
                <c:pt idx="3290">
                  <c:v>493.59572952568794</c:v>
                </c:pt>
                <c:pt idx="3291">
                  <c:v>493.62975591038821</c:v>
                </c:pt>
                <c:pt idx="3292">
                  <c:v>493.67330126824271</c:v>
                </c:pt>
                <c:pt idx="3293">
                  <c:v>493.67708782109963</c:v>
                </c:pt>
                <c:pt idx="3294">
                  <c:v>493.6728805401475</c:v>
                </c:pt>
                <c:pt idx="3295">
                  <c:v>493.69144516734877</c:v>
                </c:pt>
                <c:pt idx="3296">
                  <c:v>493.72031763288271</c:v>
                </c:pt>
                <c:pt idx="3297">
                  <c:v>493.73635789151268</c:v>
                </c:pt>
                <c:pt idx="3298">
                  <c:v>493.76785990764171</c:v>
                </c:pt>
                <c:pt idx="3299">
                  <c:v>493.81513922734121</c:v>
                </c:pt>
                <c:pt idx="3300">
                  <c:v>493.83133725900689</c:v>
                </c:pt>
                <c:pt idx="3301">
                  <c:v>493.81587550150783</c:v>
                </c:pt>
                <c:pt idx="3302">
                  <c:v>493.81797914198387</c:v>
                </c:pt>
                <c:pt idx="3303">
                  <c:v>493.83491344781618</c:v>
                </c:pt>
                <c:pt idx="3304">
                  <c:v>493.85190034466041</c:v>
                </c:pt>
                <c:pt idx="3305">
                  <c:v>493.87646034721843</c:v>
                </c:pt>
                <c:pt idx="3306">
                  <c:v>493.93420527828636</c:v>
                </c:pt>
                <c:pt idx="3307">
                  <c:v>493.97885504739077</c:v>
                </c:pt>
                <c:pt idx="3308">
                  <c:v>493.97864468334313</c:v>
                </c:pt>
                <c:pt idx="3309">
                  <c:v>493.97711954399801</c:v>
                </c:pt>
                <c:pt idx="3310">
                  <c:v>493.99736708358012</c:v>
                </c:pt>
                <c:pt idx="3311">
                  <c:v>494.01114592869834</c:v>
                </c:pt>
                <c:pt idx="3312">
                  <c:v>494.0335496997684</c:v>
                </c:pt>
                <c:pt idx="3313">
                  <c:v>494.07504400815873</c:v>
                </c:pt>
                <c:pt idx="3314">
                  <c:v>494.12390105821527</c:v>
                </c:pt>
                <c:pt idx="3315">
                  <c:v>494.15724375976083</c:v>
                </c:pt>
                <c:pt idx="3316">
                  <c:v>494.16365986321284</c:v>
                </c:pt>
                <c:pt idx="3317">
                  <c:v>494.17375733749793</c:v>
                </c:pt>
                <c:pt idx="3318">
                  <c:v>494.19647665463941</c:v>
                </c:pt>
                <c:pt idx="3319">
                  <c:v>494.20673190196021</c:v>
                </c:pt>
                <c:pt idx="3320">
                  <c:v>494.21672419422151</c:v>
                </c:pt>
                <c:pt idx="3321">
                  <c:v>494.24722698112441</c:v>
                </c:pt>
                <c:pt idx="3322">
                  <c:v>494.26800043082551</c:v>
                </c:pt>
                <c:pt idx="3323">
                  <c:v>494.27862381522965</c:v>
                </c:pt>
                <c:pt idx="3324">
                  <c:v>494.27278621290856</c:v>
                </c:pt>
                <c:pt idx="3325">
                  <c:v>494.28209482201515</c:v>
                </c:pt>
                <c:pt idx="3326">
                  <c:v>494.30370972790666</c:v>
                </c:pt>
                <c:pt idx="3327">
                  <c:v>494.32101217082226</c:v>
                </c:pt>
                <c:pt idx="3328">
                  <c:v>494.34899058915391</c:v>
                </c:pt>
                <c:pt idx="3329">
                  <c:v>494.39700618302004</c:v>
                </c:pt>
                <c:pt idx="3330">
                  <c:v>494.43055924861324</c:v>
                </c:pt>
                <c:pt idx="3331">
                  <c:v>494.4399204487317</c:v>
                </c:pt>
                <c:pt idx="3332">
                  <c:v>494.45254229158809</c:v>
                </c:pt>
                <c:pt idx="3333">
                  <c:v>494.46968696146797</c:v>
                </c:pt>
                <c:pt idx="3334">
                  <c:v>494.48577981110986</c:v>
                </c:pt>
                <c:pt idx="3335">
                  <c:v>494.50676362485859</c:v>
                </c:pt>
                <c:pt idx="3336">
                  <c:v>494.5448921084872</c:v>
                </c:pt>
                <c:pt idx="3337">
                  <c:v>494.57991772241365</c:v>
                </c:pt>
                <c:pt idx="3338">
                  <c:v>494.5881745112822</c:v>
                </c:pt>
                <c:pt idx="3339">
                  <c:v>494.59096183491295</c:v>
                </c:pt>
                <c:pt idx="3340">
                  <c:v>494.60074376312667</c:v>
                </c:pt>
                <c:pt idx="3341">
                  <c:v>494.62283198812531</c:v>
                </c:pt>
                <c:pt idx="3342">
                  <c:v>494.63640046919591</c:v>
                </c:pt>
                <c:pt idx="3343">
                  <c:v>494.66253820211097</c:v>
                </c:pt>
                <c:pt idx="3344">
                  <c:v>494.71065897800094</c:v>
                </c:pt>
                <c:pt idx="3345">
                  <c:v>494.74442240764171</c:v>
                </c:pt>
                <c:pt idx="3346">
                  <c:v>494.73532416258274</c:v>
                </c:pt>
                <c:pt idx="3347">
                  <c:v>494.75430951787922</c:v>
                </c:pt>
                <c:pt idx="3348">
                  <c:v>494.77524074061603</c:v>
                </c:pt>
                <c:pt idx="3349">
                  <c:v>494.79028177001987</c:v>
                </c:pt>
                <c:pt idx="3350">
                  <c:v>494.79275354757925</c:v>
                </c:pt>
                <c:pt idx="3351">
                  <c:v>494.83046130311266</c:v>
                </c:pt>
                <c:pt idx="3352">
                  <c:v>494.86396177769393</c:v>
                </c:pt>
                <c:pt idx="3353">
                  <c:v>494.88952100947813</c:v>
                </c:pt>
                <c:pt idx="3354">
                  <c:v>494.89020469263284</c:v>
                </c:pt>
                <c:pt idx="3355">
                  <c:v>494.91623724352411</c:v>
                </c:pt>
                <c:pt idx="3356">
                  <c:v>494.94368975173671</c:v>
                </c:pt>
                <c:pt idx="3357">
                  <c:v>494.96235956096177</c:v>
                </c:pt>
                <c:pt idx="3358">
                  <c:v>494.98592033429367</c:v>
                </c:pt>
                <c:pt idx="3359">
                  <c:v>495.0218399954224</c:v>
                </c:pt>
                <c:pt idx="3360">
                  <c:v>495.05854852172973</c:v>
                </c:pt>
                <c:pt idx="3361">
                  <c:v>495.07332659607403</c:v>
                </c:pt>
                <c:pt idx="3362">
                  <c:v>495.07306364101453</c:v>
                </c:pt>
                <c:pt idx="3363">
                  <c:v>495.10004283012006</c:v>
                </c:pt>
                <c:pt idx="3364">
                  <c:v>495.12628574505891</c:v>
                </c:pt>
                <c:pt idx="3365">
                  <c:v>495.14464000821255</c:v>
                </c:pt>
                <c:pt idx="3366">
                  <c:v>495.17498502207974</c:v>
                </c:pt>
                <c:pt idx="3367">
                  <c:v>495.22158065862453</c:v>
                </c:pt>
                <c:pt idx="3368">
                  <c:v>495.22605089463616</c:v>
                </c:pt>
                <c:pt idx="3369">
                  <c:v>495.22026588332699</c:v>
                </c:pt>
                <c:pt idx="3370">
                  <c:v>495.21505937314873</c:v>
                </c:pt>
                <c:pt idx="3371">
                  <c:v>495.22862785421933</c:v>
                </c:pt>
                <c:pt idx="3372">
                  <c:v>495.24298520046847</c:v>
                </c:pt>
                <c:pt idx="3373">
                  <c:v>495.26354828612199</c:v>
                </c:pt>
                <c:pt idx="3374">
                  <c:v>495.29899462814365</c:v>
                </c:pt>
                <c:pt idx="3375">
                  <c:v>495.33927934326022</c:v>
                </c:pt>
                <c:pt idx="3376">
                  <c:v>495.34227703093859</c:v>
                </c:pt>
                <c:pt idx="3377">
                  <c:v>495.33917416123643</c:v>
                </c:pt>
                <c:pt idx="3378">
                  <c:v>495.3594742918304</c:v>
                </c:pt>
                <c:pt idx="3379">
                  <c:v>495.39313253944744</c:v>
                </c:pt>
                <c:pt idx="3380">
                  <c:v>495.4171666318864</c:v>
                </c:pt>
                <c:pt idx="3381">
                  <c:v>495.45729357396732</c:v>
                </c:pt>
                <c:pt idx="3382">
                  <c:v>495.49063627551288</c:v>
                </c:pt>
                <c:pt idx="3383">
                  <c:v>495.51719473652321</c:v>
                </c:pt>
                <c:pt idx="3384">
                  <c:v>495.50872758360703</c:v>
                </c:pt>
                <c:pt idx="3385">
                  <c:v>495.51167268027353</c:v>
                </c:pt>
                <c:pt idx="3386">
                  <c:v>495.53149949176043</c:v>
                </c:pt>
                <c:pt idx="3387">
                  <c:v>495.5550076740804</c:v>
                </c:pt>
                <c:pt idx="3388">
                  <c:v>495.57015388550803</c:v>
                </c:pt>
                <c:pt idx="3389">
                  <c:v>495.60796682306528</c:v>
                </c:pt>
                <c:pt idx="3390">
                  <c:v>495.64620048871768</c:v>
                </c:pt>
                <c:pt idx="3391">
                  <c:v>495.64793599211043</c:v>
                </c:pt>
                <c:pt idx="3392">
                  <c:v>495.64883003931277</c:v>
                </c:pt>
                <c:pt idx="3393">
                  <c:v>495.65777051133603</c:v>
                </c:pt>
                <c:pt idx="3394">
                  <c:v>495.67933282621567</c:v>
                </c:pt>
                <c:pt idx="3395">
                  <c:v>495.68869402633413</c:v>
                </c:pt>
                <c:pt idx="3396">
                  <c:v>495.71972272335609</c:v>
                </c:pt>
                <c:pt idx="3397">
                  <c:v>495.76316289918674</c:v>
                </c:pt>
                <c:pt idx="3398">
                  <c:v>495.7890376770423</c:v>
                </c:pt>
                <c:pt idx="3399">
                  <c:v>495.78866953995902</c:v>
                </c:pt>
                <c:pt idx="3400">
                  <c:v>495.7871444006139</c:v>
                </c:pt>
                <c:pt idx="3401">
                  <c:v>495.80849635144591</c:v>
                </c:pt>
                <c:pt idx="3402">
                  <c:v>495.82522029323059</c:v>
                </c:pt>
                <c:pt idx="3403">
                  <c:v>495.85325130257411</c:v>
                </c:pt>
                <c:pt idx="3404">
                  <c:v>495.89579743120248</c:v>
                </c:pt>
                <c:pt idx="3405">
                  <c:v>495.95128094875861</c:v>
                </c:pt>
                <c:pt idx="3406">
                  <c:v>495.96842561863855</c:v>
                </c:pt>
                <c:pt idx="3407">
                  <c:v>495.98131041655444</c:v>
                </c:pt>
                <c:pt idx="3408">
                  <c:v>495.99724549316056</c:v>
                </c:pt>
                <c:pt idx="3409">
                  <c:v>496.02548686655172</c:v>
                </c:pt>
                <c:pt idx="3410">
                  <c:v>496.04462999488391</c:v>
                </c:pt>
                <c:pt idx="3411">
                  <c:v>496.07071513678704</c:v>
                </c:pt>
                <c:pt idx="3412">
                  <c:v>496.10400524732074</c:v>
                </c:pt>
                <c:pt idx="3413">
                  <c:v>496.13855754214006</c:v>
                </c:pt>
                <c:pt idx="3414">
                  <c:v>496.12935411505731</c:v>
                </c:pt>
                <c:pt idx="3415">
                  <c:v>496.11310349237971</c:v>
                </c:pt>
                <c:pt idx="3416">
                  <c:v>496.12477869702184</c:v>
                </c:pt>
                <c:pt idx="3417">
                  <c:v>496.13955677136619</c:v>
                </c:pt>
                <c:pt idx="3418">
                  <c:v>496.14518400963965</c:v>
                </c:pt>
                <c:pt idx="3419">
                  <c:v>496.18531095172057</c:v>
                </c:pt>
                <c:pt idx="3420">
                  <c:v>496.23406281975332</c:v>
                </c:pt>
                <c:pt idx="3421">
                  <c:v>496.24505434124075</c:v>
                </c:pt>
                <c:pt idx="3422">
                  <c:v>496.23274804445578</c:v>
                </c:pt>
                <c:pt idx="3423">
                  <c:v>496.23916414790773</c:v>
                </c:pt>
                <c:pt idx="3424">
                  <c:v>496.2607790537993</c:v>
                </c:pt>
                <c:pt idx="3425">
                  <c:v>496.2847605552264</c:v>
                </c:pt>
                <c:pt idx="3426">
                  <c:v>496.31773511968868</c:v>
                </c:pt>
                <c:pt idx="3427">
                  <c:v>496.37910883057776</c:v>
                </c:pt>
                <c:pt idx="3428">
                  <c:v>496.42391637271794</c:v>
                </c:pt>
                <c:pt idx="3429">
                  <c:v>496.42933324694377</c:v>
                </c:pt>
                <c:pt idx="3430">
                  <c:v>496.42738737950344</c:v>
                </c:pt>
                <c:pt idx="3431">
                  <c:v>496.44952819551395</c:v>
                </c:pt>
                <c:pt idx="3432">
                  <c:v>496.45904716866818</c:v>
                </c:pt>
                <c:pt idx="3433">
                  <c:v>496.48024134646448</c:v>
                </c:pt>
                <c:pt idx="3434">
                  <c:v>496.51616100759327</c:v>
                </c:pt>
                <c:pt idx="3435">
                  <c:v>496.55686645080505</c:v>
                </c:pt>
                <c:pt idx="3436">
                  <c:v>496.5695408846733</c:v>
                </c:pt>
                <c:pt idx="3437">
                  <c:v>496.57416889372064</c:v>
                </c:pt>
                <c:pt idx="3438">
                  <c:v>496.57806062860135</c:v>
                </c:pt>
                <c:pt idx="3439">
                  <c:v>496.59520529848129</c:v>
                </c:pt>
                <c:pt idx="3440">
                  <c:v>496.61440101782534</c:v>
                </c:pt>
                <c:pt idx="3441">
                  <c:v>496.63522705853836</c:v>
                </c:pt>
                <c:pt idx="3442">
                  <c:v>496.66683425669123</c:v>
                </c:pt>
                <c:pt idx="3443">
                  <c:v>496.69749481662978</c:v>
                </c:pt>
                <c:pt idx="3444">
                  <c:v>496.69749481662978</c:v>
                </c:pt>
                <c:pt idx="3445">
                  <c:v>496.6903424390112</c:v>
                </c:pt>
                <c:pt idx="3446">
                  <c:v>496.70932779430768</c:v>
                </c:pt>
                <c:pt idx="3447">
                  <c:v>496.72058227085461</c:v>
                </c:pt>
                <c:pt idx="3448">
                  <c:v>496.72836574061603</c:v>
                </c:pt>
                <c:pt idx="3449">
                  <c:v>496.75119023978129</c:v>
                </c:pt>
                <c:pt idx="3450">
                  <c:v>496.77974715924387</c:v>
                </c:pt>
                <c:pt idx="3451">
                  <c:v>496.79852215049272</c:v>
                </c:pt>
                <c:pt idx="3452">
                  <c:v>496.80031024489733</c:v>
                </c:pt>
                <c:pt idx="3453">
                  <c:v>496.81161731245618</c:v>
                </c:pt>
                <c:pt idx="3454">
                  <c:v>496.84653774435884</c:v>
                </c:pt>
                <c:pt idx="3455">
                  <c:v>496.88130040322574</c:v>
                </c:pt>
                <c:pt idx="3456">
                  <c:v>496.89702511578434</c:v>
                </c:pt>
                <c:pt idx="3457">
                  <c:v>496.9476702602455</c:v>
                </c:pt>
                <c:pt idx="3458">
                  <c:v>496.98737647423121</c:v>
                </c:pt>
                <c:pt idx="3459">
                  <c:v>496.99726358446867</c:v>
                </c:pt>
                <c:pt idx="3460">
                  <c:v>497.00015609012326</c:v>
                </c:pt>
                <c:pt idx="3461">
                  <c:v>497.02203395107432</c:v>
                </c:pt>
                <c:pt idx="3462">
                  <c:v>497.04717245476326</c:v>
                </c:pt>
                <c:pt idx="3463">
                  <c:v>497.06642076511923</c:v>
                </c:pt>
                <c:pt idx="3464">
                  <c:v>497.09013931148684</c:v>
                </c:pt>
                <c:pt idx="3465">
                  <c:v>497.12416569618716</c:v>
                </c:pt>
                <c:pt idx="3466">
                  <c:v>497.14609614815009</c:v>
                </c:pt>
                <c:pt idx="3467">
                  <c:v>497.14041631886471</c:v>
                </c:pt>
                <c:pt idx="3468">
                  <c:v>497.13615644690071</c:v>
                </c:pt>
                <c:pt idx="3469">
                  <c:v>497.1602431303516</c:v>
                </c:pt>
                <c:pt idx="3470">
                  <c:v>497.18454017785012</c:v>
                </c:pt>
                <c:pt idx="3471">
                  <c:v>497.20878463433672</c:v>
                </c:pt>
                <c:pt idx="3472">
                  <c:v>497.23718378076359</c:v>
                </c:pt>
                <c:pt idx="3473">
                  <c:v>497.2822542779632</c:v>
                </c:pt>
                <c:pt idx="3474">
                  <c:v>497.29824194558131</c:v>
                </c:pt>
                <c:pt idx="3475">
                  <c:v>497.29366652754584</c:v>
                </c:pt>
                <c:pt idx="3476">
                  <c:v>497.29592794105764</c:v>
                </c:pt>
                <c:pt idx="3477">
                  <c:v>497.32153976385371</c:v>
                </c:pt>
                <c:pt idx="3478">
                  <c:v>497.34262875962622</c:v>
                </c:pt>
                <c:pt idx="3479">
                  <c:v>497.37050199593403</c:v>
                </c:pt>
                <c:pt idx="3480">
                  <c:v>497.41073412003874</c:v>
                </c:pt>
                <c:pt idx="3481">
                  <c:v>497.44744264634602</c:v>
                </c:pt>
                <c:pt idx="3482">
                  <c:v>497.45701421051211</c:v>
                </c:pt>
                <c:pt idx="3483">
                  <c:v>497.44171022604871</c:v>
                </c:pt>
                <c:pt idx="3484">
                  <c:v>497.45243879247664</c:v>
                </c:pt>
                <c:pt idx="3485">
                  <c:v>497.46911014324945</c:v>
                </c:pt>
                <c:pt idx="3486">
                  <c:v>497.47599956580854</c:v>
                </c:pt>
                <c:pt idx="3487">
                  <c:v>497.50434612122348</c:v>
                </c:pt>
                <c:pt idx="3488">
                  <c:v>497.56198587026762</c:v>
                </c:pt>
                <c:pt idx="3489">
                  <c:v>497.58007717836171</c:v>
                </c:pt>
                <c:pt idx="3490">
                  <c:v>497.57728985473096</c:v>
                </c:pt>
                <c:pt idx="3491">
                  <c:v>497.5986943965749</c:v>
                </c:pt>
                <c:pt idx="3492">
                  <c:v>497.62688317895413</c:v>
                </c:pt>
                <c:pt idx="3493">
                  <c:v>497.64271307353647</c:v>
                </c:pt>
                <c:pt idx="3494">
                  <c:v>497.66269765805907</c:v>
                </c:pt>
                <c:pt idx="3495">
                  <c:v>497.7069792900802</c:v>
                </c:pt>
                <c:pt idx="3496">
                  <c:v>497.73616730168555</c:v>
                </c:pt>
                <c:pt idx="3497">
                  <c:v>497.73658802978076</c:v>
                </c:pt>
                <c:pt idx="3498">
                  <c:v>497.73101338251922</c:v>
                </c:pt>
                <c:pt idx="3499">
                  <c:v>497.7449500006731</c:v>
                </c:pt>
                <c:pt idx="3500">
                  <c:v>497.76472422114807</c:v>
                </c:pt>
                <c:pt idx="3501">
                  <c:v>497.77734606400446</c:v>
                </c:pt>
                <c:pt idx="3502">
                  <c:v>497.80616593852653</c:v>
                </c:pt>
                <c:pt idx="3503">
                  <c:v>497.83877236590547</c:v>
                </c:pt>
                <c:pt idx="3504">
                  <c:v>497.85470744251165</c:v>
                </c:pt>
                <c:pt idx="3505">
                  <c:v>497.85339266721411</c:v>
                </c:pt>
                <c:pt idx="3506">
                  <c:v>497.86585673703479</c:v>
                </c:pt>
                <c:pt idx="3507">
                  <c:v>497.88231772375997</c:v>
                </c:pt>
                <c:pt idx="3508">
                  <c:v>497.90719327238941</c:v>
                </c:pt>
                <c:pt idx="3509">
                  <c:v>497.93585537387577</c:v>
                </c:pt>
                <c:pt idx="3510">
                  <c:v>497.97761263732559</c:v>
                </c:pt>
                <c:pt idx="3511">
                  <c:v>498.01816030750172</c:v>
                </c:pt>
                <c:pt idx="3512">
                  <c:v>498.02825778178681</c:v>
                </c:pt>
                <c:pt idx="3513">
                  <c:v>498.02389272779897</c:v>
                </c:pt>
                <c:pt idx="3514">
                  <c:v>498.02515491208459</c:v>
                </c:pt>
                <c:pt idx="3515">
                  <c:v>498.04287808309545</c:v>
                </c:pt>
                <c:pt idx="3516">
                  <c:v>498.05376442255903</c:v>
                </c:pt>
                <c:pt idx="3517">
                  <c:v>498.08274207011681</c:v>
                </c:pt>
                <c:pt idx="3518">
                  <c:v>498.12134387285255</c:v>
                </c:pt>
                <c:pt idx="3519">
                  <c:v>498.1635744554095</c:v>
                </c:pt>
                <c:pt idx="3520">
                  <c:v>498.16499441273083</c:v>
                </c:pt>
                <c:pt idx="3521">
                  <c:v>498.16525736779033</c:v>
                </c:pt>
                <c:pt idx="3522">
                  <c:v>498.18329608487261</c:v>
                </c:pt>
                <c:pt idx="3523">
                  <c:v>498.20932863576382</c:v>
                </c:pt>
                <c:pt idx="3524">
                  <c:v>498.2283139910603</c:v>
                </c:pt>
                <c:pt idx="3525">
                  <c:v>498.26333960498675</c:v>
                </c:pt>
                <c:pt idx="3526">
                  <c:v>498.30856787522208</c:v>
                </c:pt>
                <c:pt idx="3527">
                  <c:v>498.32171562819747</c:v>
                </c:pt>
                <c:pt idx="3528">
                  <c:v>498.3219259922451</c:v>
                </c:pt>
                <c:pt idx="3529">
                  <c:v>498.33297010474439</c:v>
                </c:pt>
                <c:pt idx="3530">
                  <c:v>498.35705678819534</c:v>
                </c:pt>
                <c:pt idx="3531">
                  <c:v>498.37767246486072</c:v>
                </c:pt>
                <c:pt idx="3532">
                  <c:v>498.40549311015667</c:v>
                </c:pt>
                <c:pt idx="3533">
                  <c:v>498.44025576902357</c:v>
                </c:pt>
                <c:pt idx="3534">
                  <c:v>498.47065337390268</c:v>
                </c:pt>
                <c:pt idx="3535">
                  <c:v>498.47685911330706</c:v>
                </c:pt>
                <c:pt idx="3536">
                  <c:v>498.46797123229572</c:v>
                </c:pt>
                <c:pt idx="3537">
                  <c:v>498.48569440330652</c:v>
                </c:pt>
                <c:pt idx="3538">
                  <c:v>498.51993115205443</c:v>
                </c:pt>
                <c:pt idx="3539">
                  <c:v>498.5279775768754</c:v>
                </c:pt>
                <c:pt idx="3540">
                  <c:v>498.55453603788567</c:v>
                </c:pt>
                <c:pt idx="3541">
                  <c:v>498.59813398675203</c:v>
                </c:pt>
                <c:pt idx="3542">
                  <c:v>498.61559420270339</c:v>
                </c:pt>
                <c:pt idx="3543">
                  <c:v>498.59539925413316</c:v>
                </c:pt>
                <c:pt idx="3544">
                  <c:v>498.60917809925138</c:v>
                </c:pt>
                <c:pt idx="3545">
                  <c:v>498.63568396924978</c:v>
                </c:pt>
                <c:pt idx="3546">
                  <c:v>498.64867394918946</c:v>
                </c:pt>
                <c:pt idx="3547">
                  <c:v>498.67176140341422</c:v>
                </c:pt>
                <c:pt idx="3548">
                  <c:v>498.71583267138772</c:v>
                </c:pt>
                <c:pt idx="3549">
                  <c:v>498.73571207388653</c:v>
                </c:pt>
                <c:pt idx="3550">
                  <c:v>498.72266950293493</c:v>
                </c:pt>
                <c:pt idx="3551">
                  <c:v>498.7212495456136</c:v>
                </c:pt>
                <c:pt idx="3552">
                  <c:v>498.72545682656573</c:v>
                </c:pt>
                <c:pt idx="3553">
                  <c:v>498.744547363886</c:v>
                </c:pt>
                <c:pt idx="3554">
                  <c:v>498.7715791440034</c:v>
                </c:pt>
                <c:pt idx="3555">
                  <c:v>498.80665734894171</c:v>
                </c:pt>
                <c:pt idx="3556">
                  <c:v>498.84115705274917</c:v>
                </c:pt>
                <c:pt idx="3557">
                  <c:v>498.86045795411701</c:v>
                </c:pt>
                <c:pt idx="3558">
                  <c:v>498.85183302816517</c:v>
                </c:pt>
                <c:pt idx="3559">
                  <c:v>498.85514626191497</c:v>
                </c:pt>
                <c:pt idx="3560">
                  <c:v>498.87350052506861</c:v>
                </c:pt>
                <c:pt idx="3561">
                  <c:v>498.89937530292417</c:v>
                </c:pt>
                <c:pt idx="3562">
                  <c:v>498.91709847393497</c:v>
                </c:pt>
                <c:pt idx="3563">
                  <c:v>498.94938935524254</c:v>
                </c:pt>
                <c:pt idx="3564">
                  <c:v>498.98078618934778</c:v>
                </c:pt>
                <c:pt idx="3565">
                  <c:v>498.99041034452574</c:v>
                </c:pt>
                <c:pt idx="3566">
                  <c:v>498.97431749488391</c:v>
                </c:pt>
                <c:pt idx="3567">
                  <c:v>499.0013492750013</c:v>
                </c:pt>
                <c:pt idx="3568">
                  <c:v>499.02690850678545</c:v>
                </c:pt>
                <c:pt idx="3569">
                  <c:v>499.03416606642787</c:v>
                </c:pt>
                <c:pt idx="3570">
                  <c:v>499.05909420606918</c:v>
                </c:pt>
                <c:pt idx="3571">
                  <c:v>499.11115930785172</c:v>
                </c:pt>
                <c:pt idx="3572">
                  <c:v>499.13188016654095</c:v>
                </c:pt>
                <c:pt idx="3573">
                  <c:v>499.14118877564755</c:v>
                </c:pt>
                <c:pt idx="3574">
                  <c:v>499.16732650856261</c:v>
                </c:pt>
                <c:pt idx="3575">
                  <c:v>499.19483160778714</c:v>
                </c:pt>
                <c:pt idx="3576">
                  <c:v>499.20682235850069</c:v>
                </c:pt>
                <c:pt idx="3577">
                  <c:v>499.22317816320208</c:v>
                </c:pt>
                <c:pt idx="3578">
                  <c:v>499.26467247159241</c:v>
                </c:pt>
                <c:pt idx="3579">
                  <c:v>499.28770733480525</c:v>
                </c:pt>
                <c:pt idx="3580">
                  <c:v>499.29059984045983</c:v>
                </c:pt>
                <c:pt idx="3581">
                  <c:v>499.29259829891208</c:v>
                </c:pt>
                <c:pt idx="3582">
                  <c:v>499.30911187664918</c:v>
                </c:pt>
                <c:pt idx="3583">
                  <c:v>499.32068189926753</c:v>
                </c:pt>
                <c:pt idx="3584">
                  <c:v>499.33887838938546</c:v>
                </c:pt>
                <c:pt idx="3585">
                  <c:v>499.37579727974037</c:v>
                </c:pt>
                <c:pt idx="3586">
                  <c:v>499.42880901973712</c:v>
                </c:pt>
                <c:pt idx="3587">
                  <c:v>499.44874101324785</c:v>
                </c:pt>
                <c:pt idx="3588">
                  <c:v>499.45331643128327</c:v>
                </c:pt>
                <c:pt idx="3589">
                  <c:v>499.46467608985398</c:v>
                </c:pt>
                <c:pt idx="3590">
                  <c:v>499.48581767663842</c:v>
                </c:pt>
                <c:pt idx="3591">
                  <c:v>499.4980187913996</c:v>
                </c:pt>
                <c:pt idx="3592">
                  <c:v>499.52036997145774</c:v>
                </c:pt>
                <c:pt idx="3593">
                  <c:v>499.54398333580156</c:v>
                </c:pt>
                <c:pt idx="3594">
                  <c:v>499.56948997657378</c:v>
                </c:pt>
                <c:pt idx="3595">
                  <c:v>499.5695425675857</c:v>
                </c:pt>
                <c:pt idx="3596">
                  <c:v>499.55308158086052</c:v>
                </c:pt>
                <c:pt idx="3597">
                  <c:v>499.56549305966928</c:v>
                </c:pt>
                <c:pt idx="3598">
                  <c:v>499.59199892966768</c:v>
                </c:pt>
                <c:pt idx="3599">
                  <c:v>499.61740038841612</c:v>
                </c:pt>
                <c:pt idx="3600">
                  <c:v>499.64537880674777</c:v>
                </c:pt>
                <c:pt idx="3601">
                  <c:v>499.69639208829227</c:v>
                </c:pt>
                <c:pt idx="3602">
                  <c:v>499.71947954251704</c:v>
                </c:pt>
                <c:pt idx="3603">
                  <c:v>499.7155352166244</c:v>
                </c:pt>
                <c:pt idx="3604">
                  <c:v>499.7073836097797</c:v>
                </c:pt>
                <c:pt idx="3605">
                  <c:v>499.72384459650488</c:v>
                </c:pt>
                <c:pt idx="3606">
                  <c:v>499.73741307757547</c:v>
                </c:pt>
                <c:pt idx="3607">
                  <c:v>499.75271706203881</c:v>
                </c:pt>
                <c:pt idx="3608">
                  <c:v>499.78595458156059</c:v>
                </c:pt>
                <c:pt idx="3609">
                  <c:v>499.82729111691521</c:v>
                </c:pt>
                <c:pt idx="3610">
                  <c:v>499.83517976870047</c:v>
                </c:pt>
                <c:pt idx="3611">
                  <c:v>499.82902662030796</c:v>
                </c:pt>
                <c:pt idx="3612">
                  <c:v>499.830078440546</c:v>
                </c:pt>
                <c:pt idx="3613">
                  <c:v>499.8387033664979</c:v>
                </c:pt>
                <c:pt idx="3614">
                  <c:v>499.83959741370018</c:v>
                </c:pt>
                <c:pt idx="3615">
                  <c:v>499.85384957792553</c:v>
                </c:pt>
                <c:pt idx="3616">
                  <c:v>499.88861223679243</c:v>
                </c:pt>
                <c:pt idx="3617">
                  <c:v>499.91580178994553</c:v>
                </c:pt>
                <c:pt idx="3618">
                  <c:v>499.92942286202805</c:v>
                </c:pt>
                <c:pt idx="3619">
                  <c:v>499.93547082839672</c:v>
                </c:pt>
                <c:pt idx="3620">
                  <c:v>499.96933944006133</c:v>
                </c:pt>
                <c:pt idx="3621">
                  <c:v>500.00557464726148</c:v>
                </c:pt>
                <c:pt idx="3622">
                  <c:v>500.04012694208086</c:v>
                </c:pt>
                <c:pt idx="3623">
                  <c:v>500.07862356279276</c:v>
                </c:pt>
                <c:pt idx="3624">
                  <c:v>500.13484335451551</c:v>
                </c:pt>
                <c:pt idx="3625">
                  <c:v>500.13841954332486</c:v>
                </c:pt>
                <c:pt idx="3626">
                  <c:v>500.11885568689746</c:v>
                </c:pt>
                <c:pt idx="3627">
                  <c:v>500.11354399469542</c:v>
                </c:pt>
                <c:pt idx="3628">
                  <c:v>500.12921611624205</c:v>
                </c:pt>
                <c:pt idx="3629">
                  <c:v>500.14546673891965</c:v>
                </c:pt>
                <c:pt idx="3630">
                  <c:v>500.18764473046468</c:v>
                </c:pt>
                <c:pt idx="3631">
                  <c:v>500.23324113778335</c:v>
                </c:pt>
                <c:pt idx="3632">
                  <c:v>500.27605022147122</c:v>
                </c:pt>
                <c:pt idx="3633">
                  <c:v>500.28425441932785</c:v>
                </c:pt>
                <c:pt idx="3634">
                  <c:v>500.27789090688776</c:v>
                </c:pt>
                <c:pt idx="3635">
                  <c:v>500.28230855188752</c:v>
                </c:pt>
                <c:pt idx="3636">
                  <c:v>500.31370538599271</c:v>
                </c:pt>
                <c:pt idx="3637">
                  <c:v>500.32990341765839</c:v>
                </c:pt>
                <c:pt idx="3638">
                  <c:v>500.360563977597</c:v>
                </c:pt>
                <c:pt idx="3639">
                  <c:v>500.40526633771333</c:v>
                </c:pt>
                <c:pt idx="3640">
                  <c:v>500.43166702568794</c:v>
                </c:pt>
                <c:pt idx="3641">
                  <c:v>500.41210316926055</c:v>
                </c:pt>
                <c:pt idx="3642">
                  <c:v>500.41778299854593</c:v>
                </c:pt>
                <c:pt idx="3643">
                  <c:v>500.43229811783073</c:v>
                </c:pt>
                <c:pt idx="3644">
                  <c:v>500.44518291574661</c:v>
                </c:pt>
                <c:pt idx="3645">
                  <c:v>500.45822548669821</c:v>
                </c:pt>
                <c:pt idx="3646">
                  <c:v>500.49588065121969</c:v>
                </c:pt>
                <c:pt idx="3647">
                  <c:v>500.5293285347891</c:v>
                </c:pt>
                <c:pt idx="3648">
                  <c:v>500.53832159782428</c:v>
                </c:pt>
                <c:pt idx="3649">
                  <c:v>500.52701453026543</c:v>
                </c:pt>
                <c:pt idx="3650">
                  <c:v>500.54163483157407</c:v>
                </c:pt>
                <c:pt idx="3651">
                  <c:v>500.58265582085727</c:v>
                </c:pt>
                <c:pt idx="3652">
                  <c:v>500.59348956930899</c:v>
                </c:pt>
                <c:pt idx="3653">
                  <c:v>500.62704263490218</c:v>
                </c:pt>
                <c:pt idx="3654">
                  <c:v>500.67963364680378</c:v>
                </c:pt>
                <c:pt idx="3655">
                  <c:v>500.71108307192088</c:v>
                </c:pt>
                <c:pt idx="3656">
                  <c:v>500.69225548966011</c:v>
                </c:pt>
                <c:pt idx="3657">
                  <c:v>500.70477215049272</c:v>
                </c:pt>
                <c:pt idx="3658">
                  <c:v>500.70329960215946</c:v>
                </c:pt>
                <c:pt idx="3659">
                  <c:v>500.71097788989709</c:v>
                </c:pt>
                <c:pt idx="3660">
                  <c:v>500.71187193709943</c:v>
                </c:pt>
                <c:pt idx="3661">
                  <c:v>500.74547759370449</c:v>
                </c:pt>
                <c:pt idx="3662">
                  <c:v>500.76030825906076</c:v>
                </c:pt>
                <c:pt idx="3663">
                  <c:v>500.77361378507186</c:v>
                </c:pt>
                <c:pt idx="3664">
                  <c:v>500.75373438257304</c:v>
                </c:pt>
                <c:pt idx="3665">
                  <c:v>500.76456813102476</c:v>
                </c:pt>
                <c:pt idx="3666">
                  <c:v>500.77655888173831</c:v>
                </c:pt>
                <c:pt idx="3667">
                  <c:v>500.791705093166</c:v>
                </c:pt>
                <c:pt idx="3668">
                  <c:v>500.82162937893798</c:v>
                </c:pt>
                <c:pt idx="3669">
                  <c:v>500.87947949202965</c:v>
                </c:pt>
                <c:pt idx="3670">
                  <c:v>500.91319033065855</c:v>
                </c:pt>
                <c:pt idx="3671">
                  <c:v>500.92633808363394</c:v>
                </c:pt>
                <c:pt idx="3672">
                  <c:v>500.93222827696695</c:v>
                </c:pt>
                <c:pt idx="3673">
                  <c:v>500.94758485244216</c:v>
                </c:pt>
                <c:pt idx="3674">
                  <c:v>500.96094296946518</c:v>
                </c:pt>
                <c:pt idx="3675">
                  <c:v>500.98597629113033</c:v>
                </c:pt>
                <c:pt idx="3676">
                  <c:v>501.00822228916468</c:v>
                </c:pt>
                <c:pt idx="3677">
                  <c:v>501.0599718448758</c:v>
                </c:pt>
                <c:pt idx="3678">
                  <c:v>501.08195488785066</c:v>
                </c:pt>
                <c:pt idx="3679">
                  <c:v>501.08589921374329</c:v>
                </c:pt>
                <c:pt idx="3680">
                  <c:v>501.08237561594586</c:v>
                </c:pt>
                <c:pt idx="3681">
                  <c:v>501.1072511645753</c:v>
                </c:pt>
                <c:pt idx="3682">
                  <c:v>501.12145073778873</c:v>
                </c:pt>
                <c:pt idx="3683">
                  <c:v>501.14085682118042</c:v>
                </c:pt>
                <c:pt idx="3684">
                  <c:v>501.17456765980933</c:v>
                </c:pt>
                <c:pt idx="3685">
                  <c:v>501.2148523749259</c:v>
                </c:pt>
                <c:pt idx="3686">
                  <c:v>501.22810530992507</c:v>
                </c:pt>
                <c:pt idx="3687">
                  <c:v>501.22379284694915</c:v>
                </c:pt>
                <c:pt idx="3688">
                  <c:v>501.24219970111471</c:v>
                </c:pt>
                <c:pt idx="3689">
                  <c:v>501.26292055980394</c:v>
                </c:pt>
                <c:pt idx="3690">
                  <c:v>501.27012552843445</c:v>
                </c:pt>
                <c:pt idx="3691">
                  <c:v>501.29032047700463</c:v>
                </c:pt>
                <c:pt idx="3692">
                  <c:v>501.33155183033546</c:v>
                </c:pt>
                <c:pt idx="3693">
                  <c:v>501.34480476533463</c:v>
                </c:pt>
                <c:pt idx="3694">
                  <c:v>501.33207774045445</c:v>
                </c:pt>
                <c:pt idx="3695">
                  <c:v>501.33486506408525</c:v>
                </c:pt>
                <c:pt idx="3696">
                  <c:v>501.34874909122726</c:v>
                </c:pt>
                <c:pt idx="3697">
                  <c:v>501.36789221955945</c:v>
                </c:pt>
                <c:pt idx="3698">
                  <c:v>501.39245222211747</c:v>
                </c:pt>
                <c:pt idx="3699">
                  <c:v>501.44304477556676</c:v>
                </c:pt>
                <c:pt idx="3700">
                  <c:v>501.48338208169525</c:v>
                </c:pt>
                <c:pt idx="3701">
                  <c:v>501.49416323913505</c:v>
                </c:pt>
                <c:pt idx="3702">
                  <c:v>501.48737899859975</c:v>
                </c:pt>
                <c:pt idx="3703">
                  <c:v>501.49831792907531</c:v>
                </c:pt>
                <c:pt idx="3704">
                  <c:v>501.5186706506812</c:v>
                </c:pt>
                <c:pt idx="3705">
                  <c:v>501.53649900371579</c:v>
                </c:pt>
                <c:pt idx="3706">
                  <c:v>501.56563442430928</c:v>
                </c:pt>
                <c:pt idx="3707">
                  <c:v>501.59976599103339</c:v>
                </c:pt>
                <c:pt idx="3708">
                  <c:v>501.61059973948511</c:v>
                </c:pt>
                <c:pt idx="3709">
                  <c:v>501.59608462020026</c:v>
                </c:pt>
                <c:pt idx="3710">
                  <c:v>501.58440941555813</c:v>
                </c:pt>
                <c:pt idx="3711">
                  <c:v>501.59224547633147</c:v>
                </c:pt>
                <c:pt idx="3712">
                  <c:v>501.60234295061656</c:v>
                </c:pt>
                <c:pt idx="3713">
                  <c:v>501.61848839127032</c:v>
                </c:pt>
                <c:pt idx="3714">
                  <c:v>501.64862304108993</c:v>
                </c:pt>
                <c:pt idx="3715">
                  <c:v>501.69190544388493</c:v>
                </c:pt>
                <c:pt idx="3716">
                  <c:v>501.71031229805044</c:v>
                </c:pt>
                <c:pt idx="3717">
                  <c:v>501.70289696537236</c:v>
                </c:pt>
                <c:pt idx="3718">
                  <c:v>501.71662321947866</c:v>
                </c:pt>
                <c:pt idx="3719">
                  <c:v>501.7445490467984</c:v>
                </c:pt>
                <c:pt idx="3720">
                  <c:v>501.76805722911837</c:v>
                </c:pt>
                <c:pt idx="3721">
                  <c:v>501.78814699566476</c:v>
                </c:pt>
                <c:pt idx="3722">
                  <c:v>501.83011462316222</c:v>
                </c:pt>
                <c:pt idx="3723">
                  <c:v>501.86040704601749</c:v>
                </c:pt>
                <c:pt idx="3724">
                  <c:v>501.86072259208891</c:v>
                </c:pt>
                <c:pt idx="3725">
                  <c:v>501.8425786929829</c:v>
                </c:pt>
                <c:pt idx="3726">
                  <c:v>501.86103813816032</c:v>
                </c:pt>
                <c:pt idx="3727">
                  <c:v>501.88917432952763</c:v>
                </c:pt>
                <c:pt idx="3728">
                  <c:v>501.9010598982174</c:v>
                </c:pt>
                <c:pt idx="3729">
                  <c:v>501.93740028744139</c:v>
                </c:pt>
                <c:pt idx="3730">
                  <c:v>501.98962316225965</c:v>
                </c:pt>
                <c:pt idx="3731">
                  <c:v>502.00734633327045</c:v>
                </c:pt>
                <c:pt idx="3732">
                  <c:v>501.99709108594965</c:v>
                </c:pt>
                <c:pt idx="3733">
                  <c:v>502.01528757606758</c:v>
                </c:pt>
                <c:pt idx="3734">
                  <c:v>502.02480654922175</c:v>
                </c:pt>
                <c:pt idx="3735">
                  <c:v>502.03947944154231</c:v>
                </c:pt>
                <c:pt idx="3736">
                  <c:v>502.06409203511225</c:v>
                </c:pt>
                <c:pt idx="3737">
                  <c:v>502.10595448058586</c:v>
                </c:pt>
                <c:pt idx="3738">
                  <c:v>502.12041700885879</c:v>
                </c:pt>
                <c:pt idx="3739">
                  <c:v>502.12930488987018</c:v>
                </c:pt>
                <c:pt idx="3740">
                  <c:v>502.12772715951309</c:v>
                </c:pt>
                <c:pt idx="3741">
                  <c:v>502.14623919570244</c:v>
                </c:pt>
                <c:pt idx="3742">
                  <c:v>502.15949213070166</c:v>
                </c:pt>
                <c:pt idx="3743">
                  <c:v>502.18252699391451</c:v>
                </c:pt>
                <c:pt idx="3744">
                  <c:v>502.20698181444874</c:v>
                </c:pt>
                <c:pt idx="3745">
                  <c:v>502.23417136760185</c:v>
                </c:pt>
                <c:pt idx="3746">
                  <c:v>502.24016674295865</c:v>
                </c:pt>
                <c:pt idx="3747">
                  <c:v>502.23659055414936</c:v>
                </c:pt>
                <c:pt idx="3748">
                  <c:v>502.24542584414877</c:v>
                </c:pt>
                <c:pt idx="3749">
                  <c:v>502.27492940182555</c:v>
                </c:pt>
                <c:pt idx="3750">
                  <c:v>502.29628135265762</c:v>
                </c:pt>
                <c:pt idx="3751">
                  <c:v>502.32888778003655</c:v>
                </c:pt>
                <c:pt idx="3752">
                  <c:v>502.3746945514028</c:v>
                </c:pt>
                <c:pt idx="3753">
                  <c:v>502.39978046407987</c:v>
                </c:pt>
                <c:pt idx="3754">
                  <c:v>502.39609909324673</c:v>
                </c:pt>
                <c:pt idx="3755">
                  <c:v>502.39194440330652</c:v>
                </c:pt>
                <c:pt idx="3756">
                  <c:v>502.39567836515153</c:v>
                </c:pt>
                <c:pt idx="3757">
                  <c:v>502.40966757431738</c:v>
                </c:pt>
                <c:pt idx="3758">
                  <c:v>502.4317032083041</c:v>
                </c:pt>
                <c:pt idx="3759">
                  <c:v>502.45726244008824</c:v>
                </c:pt>
                <c:pt idx="3760">
                  <c:v>502.49165696187185</c:v>
                </c:pt>
                <c:pt idx="3761">
                  <c:v>502.50485730585916</c:v>
                </c:pt>
                <c:pt idx="3762">
                  <c:v>502.48844891014591</c:v>
                </c:pt>
                <c:pt idx="3763">
                  <c:v>502.4817698516344</c:v>
                </c:pt>
                <c:pt idx="3764">
                  <c:v>502.49591683383591</c:v>
                </c:pt>
                <c:pt idx="3765">
                  <c:v>502.51122081829925</c:v>
                </c:pt>
                <c:pt idx="3766">
                  <c:v>502.53125799383378</c:v>
                </c:pt>
                <c:pt idx="3767">
                  <c:v>502.57711735621189</c:v>
                </c:pt>
                <c:pt idx="3768">
                  <c:v>502.62145157924493</c:v>
                </c:pt>
                <c:pt idx="3769">
                  <c:v>502.62944541305399</c:v>
                </c:pt>
                <c:pt idx="3770">
                  <c:v>502.6247122219828</c:v>
                </c:pt>
                <c:pt idx="3771">
                  <c:v>502.62397594781618</c:v>
                </c:pt>
                <c:pt idx="3772">
                  <c:v>502.6542683706715</c:v>
                </c:pt>
                <c:pt idx="3773">
                  <c:v>502.66126297525437</c:v>
                </c:pt>
                <c:pt idx="3774">
                  <c:v>502.68724293513378</c:v>
                </c:pt>
                <c:pt idx="3775">
                  <c:v>502.73341784358331</c:v>
                </c:pt>
                <c:pt idx="3776">
                  <c:v>502.76292140126009</c:v>
                </c:pt>
                <c:pt idx="3777">
                  <c:v>502.75503274947488</c:v>
                </c:pt>
                <c:pt idx="3778">
                  <c:v>502.75661047983192</c:v>
                </c:pt>
                <c:pt idx="3779">
                  <c:v>502.77522769804506</c:v>
                </c:pt>
                <c:pt idx="3780">
                  <c:v>502.79863069834124</c:v>
                </c:pt>
                <c:pt idx="3781">
                  <c:v>502.82576766048248</c:v>
                </c:pt>
                <c:pt idx="3782">
                  <c:v>502.86184509464692</c:v>
                </c:pt>
                <c:pt idx="3783">
                  <c:v>502.92406026172648</c:v>
                </c:pt>
                <c:pt idx="3784">
                  <c:v>502.94441298333237</c:v>
                </c:pt>
                <c:pt idx="3785">
                  <c:v>502.94336116309432</c:v>
                </c:pt>
                <c:pt idx="3786">
                  <c:v>502.95782369136725</c:v>
                </c:pt>
                <c:pt idx="3787">
                  <c:v>502.98059559952065</c:v>
                </c:pt>
                <c:pt idx="3788">
                  <c:v>502.97701941071136</c:v>
                </c:pt>
                <c:pt idx="3789">
                  <c:v>502.99400630755554</c:v>
                </c:pt>
                <c:pt idx="3790">
                  <c:v>503.02955783160098</c:v>
                </c:pt>
                <c:pt idx="3791">
                  <c:v>503.04991055320693</c:v>
                </c:pt>
                <c:pt idx="3792">
                  <c:v>503.04365222279063</c:v>
                </c:pt>
                <c:pt idx="3793">
                  <c:v>503.04707063856421</c:v>
                </c:pt>
                <c:pt idx="3794">
                  <c:v>503.06915886356285</c:v>
                </c:pt>
                <c:pt idx="3795">
                  <c:v>503.08235920755016</c:v>
                </c:pt>
                <c:pt idx="3796">
                  <c:v>503.10707698314388</c:v>
                </c:pt>
                <c:pt idx="3797">
                  <c:v>503.13284657897566</c:v>
                </c:pt>
                <c:pt idx="3798">
                  <c:v>503.17129060867569</c:v>
                </c:pt>
                <c:pt idx="3799">
                  <c:v>503.18301840432974</c:v>
                </c:pt>
                <c:pt idx="3800">
                  <c:v>503.17129060867569</c:v>
                </c:pt>
                <c:pt idx="3801">
                  <c:v>503.16482191421181</c:v>
                </c:pt>
                <c:pt idx="3802">
                  <c:v>503.17839039528241</c:v>
                </c:pt>
                <c:pt idx="3803">
                  <c:v>503.18270285825832</c:v>
                </c:pt>
                <c:pt idx="3804">
                  <c:v>503.19842757081688</c:v>
                </c:pt>
                <c:pt idx="3805">
                  <c:v>503.23776564771924</c:v>
                </c:pt>
                <c:pt idx="3806">
                  <c:v>503.27836590890729</c:v>
                </c:pt>
                <c:pt idx="3807">
                  <c:v>503.28162655164516</c:v>
                </c:pt>
                <c:pt idx="3808">
                  <c:v>503.27584154033599</c:v>
                </c:pt>
                <c:pt idx="3809">
                  <c:v>503.28735897194241</c:v>
                </c:pt>
                <c:pt idx="3810">
                  <c:v>503.31055160819102</c:v>
                </c:pt>
                <c:pt idx="3811">
                  <c:v>503.31265524866706</c:v>
                </c:pt>
                <c:pt idx="3812">
                  <c:v>503.35530655931922</c:v>
                </c:pt>
                <c:pt idx="3813">
                  <c:v>503.40779238919697</c:v>
                </c:pt>
                <c:pt idx="3814">
                  <c:v>503.42998579621946</c:v>
                </c:pt>
                <c:pt idx="3815">
                  <c:v>503.4192046387796</c:v>
                </c:pt>
                <c:pt idx="3816">
                  <c:v>503.43366716705253</c:v>
                </c:pt>
                <c:pt idx="3817">
                  <c:v>503.44565791776614</c:v>
                </c:pt>
                <c:pt idx="3818">
                  <c:v>503.44676232901605</c:v>
                </c:pt>
                <c:pt idx="3819">
                  <c:v>503.45943676288431</c:v>
                </c:pt>
                <c:pt idx="3820">
                  <c:v>503.50455985109585</c:v>
                </c:pt>
                <c:pt idx="3821">
                  <c:v>503.52848876151108</c:v>
                </c:pt>
                <c:pt idx="3822">
                  <c:v>503.52554366484458</c:v>
                </c:pt>
                <c:pt idx="3823">
                  <c:v>503.52401852549946</c:v>
                </c:pt>
                <c:pt idx="3824">
                  <c:v>503.53858623579617</c:v>
                </c:pt>
                <c:pt idx="3825">
                  <c:v>503.54899925615268</c:v>
                </c:pt>
                <c:pt idx="3826">
                  <c:v>503.5638299215089</c:v>
                </c:pt>
                <c:pt idx="3827">
                  <c:v>503.59922367251863</c:v>
                </c:pt>
                <c:pt idx="3828">
                  <c:v>503.64913254281322</c:v>
                </c:pt>
                <c:pt idx="3829">
                  <c:v>503.66296397894337</c:v>
                </c:pt>
                <c:pt idx="3830">
                  <c:v>503.66659275876458</c:v>
                </c:pt>
                <c:pt idx="3831">
                  <c:v>503.67269331614511</c:v>
                </c:pt>
                <c:pt idx="3832">
                  <c:v>503.68552552304914</c:v>
                </c:pt>
                <c:pt idx="3833">
                  <c:v>503.69341417483434</c:v>
                </c:pt>
                <c:pt idx="3834">
                  <c:v>503.72275995947541</c:v>
                </c:pt>
                <c:pt idx="3835">
                  <c:v>503.75436715762822</c:v>
                </c:pt>
                <c:pt idx="3836">
                  <c:v>503.79486223679243</c:v>
                </c:pt>
                <c:pt idx="3837">
                  <c:v>503.81158617857716</c:v>
                </c:pt>
                <c:pt idx="3838">
                  <c:v>503.8168978707792</c:v>
                </c:pt>
                <c:pt idx="3839">
                  <c:v>503.83015080577837</c:v>
                </c:pt>
                <c:pt idx="3840">
                  <c:v>503.85197607571752</c:v>
                </c:pt>
                <c:pt idx="3841">
                  <c:v>503.85797145107432</c:v>
                </c:pt>
                <c:pt idx="3842">
                  <c:v>503.8772197614303</c:v>
                </c:pt>
                <c:pt idx="3843">
                  <c:v>503.9077225483332</c:v>
                </c:pt>
                <c:pt idx="3844">
                  <c:v>503.92854858904622</c:v>
                </c:pt>
                <c:pt idx="3845">
                  <c:v>503.93081000255796</c:v>
                </c:pt>
                <c:pt idx="3846">
                  <c:v>503.93359732618876</c:v>
                </c:pt>
                <c:pt idx="3847">
                  <c:v>503.9550018680327</c:v>
                </c:pt>
                <c:pt idx="3848">
                  <c:v>503.97046362553175</c:v>
                </c:pt>
                <c:pt idx="3849">
                  <c:v>503.99875758993477</c:v>
                </c:pt>
                <c:pt idx="3850">
                  <c:v>504.018952538505</c:v>
                </c:pt>
                <c:pt idx="3851">
                  <c:v>504.06123571207382</c:v>
                </c:pt>
                <c:pt idx="3852">
                  <c:v>504.07506714820391</c:v>
                </c:pt>
                <c:pt idx="3853">
                  <c:v>504.06586372112116</c:v>
                </c:pt>
                <c:pt idx="3854">
                  <c:v>504.05571365582415</c:v>
                </c:pt>
                <c:pt idx="3855">
                  <c:v>504.08853044725072</c:v>
                </c:pt>
                <c:pt idx="3856">
                  <c:v>504.09815460242874</c:v>
                </c:pt>
                <c:pt idx="3857">
                  <c:v>504.10767357558291</c:v>
                </c:pt>
                <c:pt idx="3858">
                  <c:v>504.15605730653232</c:v>
                </c:pt>
                <c:pt idx="3859">
                  <c:v>504.18708600355427</c:v>
                </c:pt>
                <c:pt idx="3860">
                  <c:v>504.17635743712634</c:v>
                </c:pt>
                <c:pt idx="3861">
                  <c:v>504.18030176301897</c:v>
                </c:pt>
                <c:pt idx="3862">
                  <c:v>504.19881379920832</c:v>
                </c:pt>
                <c:pt idx="3863">
                  <c:v>504.21843024664759</c:v>
                </c:pt>
                <c:pt idx="3864">
                  <c:v>504.23252463783717</c:v>
                </c:pt>
                <c:pt idx="3865">
                  <c:v>504.26644584051371</c:v>
                </c:pt>
                <c:pt idx="3866">
                  <c:v>504.29757971955945</c:v>
                </c:pt>
                <c:pt idx="3867">
                  <c:v>504.30946528824916</c:v>
                </c:pt>
                <c:pt idx="3868">
                  <c:v>504.29794785664274</c:v>
                </c:pt>
                <c:pt idx="3869">
                  <c:v>504.30767719384454</c:v>
                </c:pt>
                <c:pt idx="3870">
                  <c:v>504.32645218509339</c:v>
                </c:pt>
                <c:pt idx="3871">
                  <c:v>504.33534006610472</c:v>
                </c:pt>
                <c:pt idx="3872">
                  <c:v>504.3648436237815</c:v>
                </c:pt>
                <c:pt idx="3873">
                  <c:v>504.39939591860082</c:v>
                </c:pt>
                <c:pt idx="3874">
                  <c:v>504.42427146723026</c:v>
                </c:pt>
                <c:pt idx="3875">
                  <c:v>504.42406110318268</c:v>
                </c:pt>
                <c:pt idx="3876">
                  <c:v>504.42385073913505</c:v>
                </c:pt>
                <c:pt idx="3877">
                  <c:v>504.41890718401629</c:v>
                </c:pt>
                <c:pt idx="3878">
                  <c:v>504.43521039770582</c:v>
                </c:pt>
                <c:pt idx="3879">
                  <c:v>504.45771935079966</c:v>
                </c:pt>
                <c:pt idx="3880">
                  <c:v>504.48149048817919</c:v>
                </c:pt>
                <c:pt idx="3881">
                  <c:v>504.5189352886531</c:v>
                </c:pt>
                <c:pt idx="3882">
                  <c:v>504.54070796758032</c:v>
                </c:pt>
                <c:pt idx="3883">
                  <c:v>504.52719207752165</c:v>
                </c:pt>
                <c:pt idx="3884">
                  <c:v>504.51630573805801</c:v>
                </c:pt>
                <c:pt idx="3885">
                  <c:v>504.53134676746186</c:v>
                </c:pt>
                <c:pt idx="3886">
                  <c:v>504.54538856763958</c:v>
                </c:pt>
                <c:pt idx="3887">
                  <c:v>504.57731131186381</c:v>
                </c:pt>
                <c:pt idx="3888">
                  <c:v>504.62595799787272</c:v>
                </c:pt>
                <c:pt idx="3889">
                  <c:v>504.66834635346538</c:v>
                </c:pt>
                <c:pt idx="3890">
                  <c:v>504.68349256489307</c:v>
                </c:pt>
                <c:pt idx="3891">
                  <c:v>504.68701616269044</c:v>
                </c:pt>
                <c:pt idx="3892">
                  <c:v>504.68338738286923</c:v>
                </c:pt>
                <c:pt idx="3893">
                  <c:v>504.701689055011</c:v>
                </c:pt>
                <c:pt idx="3894">
                  <c:v>504.71767672262905</c:v>
                </c:pt>
                <c:pt idx="3895">
                  <c:v>504.74086935887766</c:v>
                </c:pt>
                <c:pt idx="3896">
                  <c:v>504.77505351661364</c:v>
                </c:pt>
                <c:pt idx="3897">
                  <c:v>504.81081540470672</c:v>
                </c:pt>
                <c:pt idx="3898">
                  <c:v>504.80234825179059</c:v>
                </c:pt>
                <c:pt idx="3899">
                  <c:v>504.79056786512461</c:v>
                </c:pt>
                <c:pt idx="3900">
                  <c:v>504.79414405393391</c:v>
                </c:pt>
                <c:pt idx="3901">
                  <c:v>504.80576666756417</c:v>
                </c:pt>
                <c:pt idx="3902">
                  <c:v>504.81181463393284</c:v>
                </c:pt>
                <c:pt idx="3903">
                  <c:v>504.84594620065695</c:v>
                </c:pt>
                <c:pt idx="3904">
                  <c:v>504.8847057764284</c:v>
                </c:pt>
                <c:pt idx="3905">
                  <c:v>504.89874757660613</c:v>
                </c:pt>
                <c:pt idx="3906">
                  <c:v>504.89154260797562</c:v>
                </c:pt>
                <c:pt idx="3907">
                  <c:v>504.9092131879745</c:v>
                </c:pt>
                <c:pt idx="3908">
                  <c:v>504.93019700172323</c:v>
                </c:pt>
                <c:pt idx="3909">
                  <c:v>504.95402073011468</c:v>
                </c:pt>
                <c:pt idx="3910">
                  <c:v>504.97994809898211</c:v>
                </c:pt>
                <c:pt idx="3911">
                  <c:v>505.03117174457424</c:v>
                </c:pt>
                <c:pt idx="3912">
                  <c:v>505.05189260326347</c:v>
                </c:pt>
                <c:pt idx="3913">
                  <c:v>505.04579204588288</c:v>
                </c:pt>
                <c:pt idx="3914">
                  <c:v>505.03606270868107</c:v>
                </c:pt>
                <c:pt idx="3915">
                  <c:v>505.04547649981146</c:v>
                </c:pt>
                <c:pt idx="3916">
                  <c:v>505.04032258064512</c:v>
                </c:pt>
                <c:pt idx="3917">
                  <c:v>505.05652061231081</c:v>
                </c:pt>
                <c:pt idx="3918">
                  <c:v>505.0910203161182</c:v>
                </c:pt>
                <c:pt idx="3919">
                  <c:v>505.12977989188965</c:v>
                </c:pt>
                <c:pt idx="3920">
                  <c:v>505.15029038653125</c:v>
                </c:pt>
                <c:pt idx="3921">
                  <c:v>505.15570726075714</c:v>
                </c:pt>
                <c:pt idx="3922">
                  <c:v>505.15991454170927</c:v>
                </c:pt>
                <c:pt idx="3923">
                  <c:v>505.17479779807741</c:v>
                </c:pt>
                <c:pt idx="3924">
                  <c:v>505.18847146117179</c:v>
                </c:pt>
                <c:pt idx="3925">
                  <c:v>505.20919231986102</c:v>
                </c:pt>
                <c:pt idx="3926">
                  <c:v>505.23880105956158</c:v>
                </c:pt>
                <c:pt idx="3927">
                  <c:v>505.26888311836927</c:v>
                </c:pt>
                <c:pt idx="3928">
                  <c:v>505.27098675884531</c:v>
                </c:pt>
                <c:pt idx="3929">
                  <c:v>505.26583283967898</c:v>
                </c:pt>
                <c:pt idx="3930">
                  <c:v>505.27151266896436</c:v>
                </c:pt>
                <c:pt idx="3931">
                  <c:v>505.29312757485587</c:v>
                </c:pt>
                <c:pt idx="3932">
                  <c:v>505.29549417039146</c:v>
                </c:pt>
                <c:pt idx="3933">
                  <c:v>505.30848415033114</c:v>
                </c:pt>
                <c:pt idx="3934">
                  <c:v>505.34377271931709</c:v>
                </c:pt>
                <c:pt idx="3935">
                  <c:v>505.35560569699493</c:v>
                </c:pt>
                <c:pt idx="3936">
                  <c:v>505.3334122899725</c:v>
                </c:pt>
                <c:pt idx="3937">
                  <c:v>505.33977580241259</c:v>
                </c:pt>
                <c:pt idx="3938">
                  <c:v>505.3653876252086</c:v>
                </c:pt>
                <c:pt idx="3939">
                  <c:v>505.3772206028865</c:v>
                </c:pt>
                <c:pt idx="3940">
                  <c:v>505.39899328181372</c:v>
                </c:pt>
                <c:pt idx="3941">
                  <c:v>505.45495011847697</c:v>
                </c:pt>
                <c:pt idx="3942">
                  <c:v>505.49791697520055</c:v>
                </c:pt>
                <c:pt idx="3943">
                  <c:v>505.51790155972316</c:v>
                </c:pt>
                <c:pt idx="3944">
                  <c:v>505.52926121829387</c:v>
                </c:pt>
                <c:pt idx="3945">
                  <c:v>505.54908802978076</c:v>
                </c:pt>
                <c:pt idx="3946">
                  <c:v>505.57454207954112</c:v>
                </c:pt>
                <c:pt idx="3947">
                  <c:v>505.58905719882597</c:v>
                </c:pt>
                <c:pt idx="3948">
                  <c:v>505.60110054055139</c:v>
                </c:pt>
                <c:pt idx="3949">
                  <c:v>505.62850045775212</c:v>
                </c:pt>
                <c:pt idx="3950">
                  <c:v>505.64369926019168</c:v>
                </c:pt>
                <c:pt idx="3951">
                  <c:v>505.62881600382354</c:v>
                </c:pt>
                <c:pt idx="3952">
                  <c:v>505.62261026441917</c:v>
                </c:pt>
                <c:pt idx="3953">
                  <c:v>505.65074645578648</c:v>
                </c:pt>
                <c:pt idx="3954">
                  <c:v>505.66073874804778</c:v>
                </c:pt>
                <c:pt idx="3955">
                  <c:v>505.66994217513053</c:v>
                </c:pt>
                <c:pt idx="3956">
                  <c:v>505.70081309911677</c:v>
                </c:pt>
                <c:pt idx="3957">
                  <c:v>505.73767939845976</c:v>
                </c:pt>
                <c:pt idx="3958">
                  <c:v>505.72968556465071</c:v>
                </c:pt>
                <c:pt idx="3959">
                  <c:v>505.73610166810272</c:v>
                </c:pt>
                <c:pt idx="3960">
                  <c:v>505.75534997845864</c:v>
                </c:pt>
                <c:pt idx="3961">
                  <c:v>505.7740197876837</c:v>
                </c:pt>
                <c:pt idx="3962">
                  <c:v>505.79479323738485</c:v>
                </c:pt>
                <c:pt idx="3963">
                  <c:v>505.82682116363287</c:v>
                </c:pt>
                <c:pt idx="3964">
                  <c:v>505.85469439994068</c:v>
                </c:pt>
                <c:pt idx="3965">
                  <c:v>505.88198913511764</c:v>
                </c:pt>
                <c:pt idx="3966">
                  <c:v>505.88188395309379</c:v>
                </c:pt>
                <c:pt idx="3967">
                  <c:v>505.86784215291607</c:v>
                </c:pt>
                <c:pt idx="3968">
                  <c:v>505.89166588130752</c:v>
                </c:pt>
                <c:pt idx="3969">
                  <c:v>505.91107196469915</c:v>
                </c:pt>
                <c:pt idx="3970">
                  <c:v>505.92400935362696</c:v>
                </c:pt>
                <c:pt idx="3971">
                  <c:v>505.95382845737515</c:v>
                </c:pt>
                <c:pt idx="3972">
                  <c:v>505.98869629826589</c:v>
                </c:pt>
                <c:pt idx="3973">
                  <c:v>505.98890666231347</c:v>
                </c:pt>
                <c:pt idx="3974">
                  <c:v>505.97770477677847</c:v>
                </c:pt>
                <c:pt idx="3975">
                  <c:v>505.9831216510043</c:v>
                </c:pt>
                <c:pt idx="3976">
                  <c:v>506.00536764903865</c:v>
                </c:pt>
                <c:pt idx="3977">
                  <c:v>506.03155797296563</c:v>
                </c:pt>
                <c:pt idx="3978">
                  <c:v>506.04938632600027</c:v>
                </c:pt>
                <c:pt idx="3979">
                  <c:v>506.08909253998593</c:v>
                </c:pt>
                <c:pt idx="3980">
                  <c:v>506.10697348403249</c:v>
                </c:pt>
                <c:pt idx="3981">
                  <c:v>506.10544834468732</c:v>
                </c:pt>
                <c:pt idx="3982">
                  <c:v>506.08867181189072</c:v>
                </c:pt>
                <c:pt idx="3983">
                  <c:v>506.09992628843764</c:v>
                </c:pt>
                <c:pt idx="3984">
                  <c:v>506.11328440546066</c:v>
                </c:pt>
                <c:pt idx="3985">
                  <c:v>506.1376340439711</c:v>
                </c:pt>
                <c:pt idx="3986">
                  <c:v>506.17097674551667</c:v>
                </c:pt>
                <c:pt idx="3987">
                  <c:v>506.21804570116853</c:v>
                </c:pt>
                <c:pt idx="3988">
                  <c:v>506.2356636901556</c:v>
                </c:pt>
                <c:pt idx="3989">
                  <c:v>506.23014163390593</c:v>
                </c:pt>
                <c:pt idx="3990">
                  <c:v>506.23960801604818</c:v>
                </c:pt>
                <c:pt idx="3991">
                  <c:v>506.25817264324945</c:v>
                </c:pt>
                <c:pt idx="3992">
                  <c:v>506.27316108164138</c:v>
                </c:pt>
                <c:pt idx="3993">
                  <c:v>506.29877290443744</c:v>
                </c:pt>
                <c:pt idx="3994">
                  <c:v>506.33816357235173</c:v>
                </c:pt>
                <c:pt idx="3995">
                  <c:v>506.35678079056487</c:v>
                </c:pt>
                <c:pt idx="3996">
                  <c:v>506.35415123996978</c:v>
                </c:pt>
                <c:pt idx="3997">
                  <c:v>506.34799809157732</c:v>
                </c:pt>
                <c:pt idx="3998">
                  <c:v>506.34415894770848</c:v>
                </c:pt>
                <c:pt idx="3999">
                  <c:v>506.35720151866008</c:v>
                </c:pt>
                <c:pt idx="4000">
                  <c:v>506.37355732336147</c:v>
                </c:pt>
                <c:pt idx="4001">
                  <c:v>506.40069428550265</c:v>
                </c:pt>
                <c:pt idx="4002">
                  <c:v>506.43950645228603</c:v>
                </c:pt>
                <c:pt idx="4003">
                  <c:v>506.47174474258168</c:v>
                </c:pt>
                <c:pt idx="4004">
                  <c:v>506.4564933491302</c:v>
                </c:pt>
                <c:pt idx="4005">
                  <c:v>506.45281197829712</c:v>
                </c:pt>
                <c:pt idx="4006">
                  <c:v>506.47695125275993</c:v>
                </c:pt>
                <c:pt idx="4007">
                  <c:v>506.49472701478265</c:v>
                </c:pt>
                <c:pt idx="4008">
                  <c:v>506.5312251770423</c:v>
                </c:pt>
                <c:pt idx="4009">
                  <c:v>506.58428950805097</c:v>
                </c:pt>
                <c:pt idx="4010">
                  <c:v>506.63987820763094</c:v>
                </c:pt>
                <c:pt idx="4011">
                  <c:v>506.64287589530932</c:v>
                </c:pt>
                <c:pt idx="4012">
                  <c:v>506.63667015590494</c:v>
                </c:pt>
                <c:pt idx="4013">
                  <c:v>506.62652009060793</c:v>
                </c:pt>
                <c:pt idx="4014">
                  <c:v>506.64250775822603</c:v>
                </c:pt>
                <c:pt idx="4015">
                  <c:v>506.6417714840594</c:v>
                </c:pt>
                <c:pt idx="4016">
                  <c:v>506.65176377632071</c:v>
                </c:pt>
                <c:pt idx="4017">
                  <c:v>506.67206390691467</c:v>
                </c:pt>
                <c:pt idx="4018">
                  <c:v>506.69020780602074</c:v>
                </c:pt>
                <c:pt idx="4019">
                  <c:v>506.67569268673589</c:v>
                </c:pt>
                <c:pt idx="4020">
                  <c:v>506.6653322573913</c:v>
                </c:pt>
                <c:pt idx="4021">
                  <c:v>506.68899821274698</c:v>
                </c:pt>
                <c:pt idx="4022">
                  <c:v>506.71340044226929</c:v>
                </c:pt>
                <c:pt idx="4023">
                  <c:v>506.7300717930421</c:v>
                </c:pt>
                <c:pt idx="4024">
                  <c:v>506.76714845643272</c:v>
                </c:pt>
                <c:pt idx="4025">
                  <c:v>506.81327077387039</c:v>
                </c:pt>
                <c:pt idx="4026">
                  <c:v>506.81542700535834</c:v>
                </c:pt>
                <c:pt idx="4027">
                  <c:v>506.80895831089447</c:v>
                </c:pt>
                <c:pt idx="4028">
                  <c:v>506.82058092452468</c:v>
                </c:pt>
                <c:pt idx="4029">
                  <c:v>506.83914555172595</c:v>
                </c:pt>
                <c:pt idx="4030">
                  <c:v>506.84992670916574</c:v>
                </c:pt>
                <c:pt idx="4031">
                  <c:v>506.86712397005755</c:v>
                </c:pt>
                <c:pt idx="4032">
                  <c:v>506.90125553678166</c:v>
                </c:pt>
                <c:pt idx="4033">
                  <c:v>506.91703284035214</c:v>
                </c:pt>
                <c:pt idx="4034">
                  <c:v>506.90409545142438</c:v>
                </c:pt>
                <c:pt idx="4035">
                  <c:v>506.89541793446062</c:v>
                </c:pt>
                <c:pt idx="4036">
                  <c:v>506.91340406053092</c:v>
                </c:pt>
                <c:pt idx="4037">
                  <c:v>506.92244971457802</c:v>
                </c:pt>
                <c:pt idx="4038">
                  <c:v>506.95063849695725</c:v>
                </c:pt>
                <c:pt idx="4039">
                  <c:v>506.98282419624098</c:v>
                </c:pt>
                <c:pt idx="4040">
                  <c:v>507.02673769117877</c:v>
                </c:pt>
                <c:pt idx="4041">
                  <c:v>507.04325126891587</c:v>
                </c:pt>
                <c:pt idx="4042">
                  <c:v>507.04262017677308</c:v>
                </c:pt>
                <c:pt idx="4043">
                  <c:v>507.02426591361944</c:v>
                </c:pt>
                <c:pt idx="4044">
                  <c:v>507.04377717903492</c:v>
                </c:pt>
                <c:pt idx="4045">
                  <c:v>507.050666601594</c:v>
                </c:pt>
                <c:pt idx="4046">
                  <c:v>507.06560244897406</c:v>
                </c:pt>
                <c:pt idx="4047">
                  <c:v>507.09752519319829</c:v>
                </c:pt>
                <c:pt idx="4048">
                  <c:v>507.14138609712421</c:v>
                </c:pt>
                <c:pt idx="4049">
                  <c:v>507.14554078706442</c:v>
                </c:pt>
                <c:pt idx="4050">
                  <c:v>507.14154387015986</c:v>
                </c:pt>
                <c:pt idx="4051">
                  <c:v>507.15632194450421</c:v>
                </c:pt>
                <c:pt idx="4052">
                  <c:v>507.18030344593132</c:v>
                </c:pt>
                <c:pt idx="4053">
                  <c:v>507.18629882128812</c:v>
                </c:pt>
                <c:pt idx="4054">
                  <c:v>507.21990447789318</c:v>
                </c:pt>
                <c:pt idx="4055">
                  <c:v>507.25566636598626</c:v>
                </c:pt>
                <c:pt idx="4056">
                  <c:v>507.27791236402061</c:v>
                </c:pt>
                <c:pt idx="4057">
                  <c:v>507.27102294146152</c:v>
                </c:pt>
                <c:pt idx="4058">
                  <c:v>507.28601137985345</c:v>
                </c:pt>
                <c:pt idx="4059">
                  <c:v>507.30347159580481</c:v>
                </c:pt>
                <c:pt idx="4060">
                  <c:v>507.32487613764869</c:v>
                </c:pt>
                <c:pt idx="4061">
                  <c:v>507.34386149294517</c:v>
                </c:pt>
                <c:pt idx="4062">
                  <c:v>507.37878192484783</c:v>
                </c:pt>
                <c:pt idx="4063">
                  <c:v>507.40739143532227</c:v>
                </c:pt>
                <c:pt idx="4064">
                  <c:v>507.4050774307986</c:v>
                </c:pt>
                <c:pt idx="4065">
                  <c:v>507.40097533187026</c:v>
                </c:pt>
                <c:pt idx="4066">
                  <c:v>507.40439374764389</c:v>
                </c:pt>
                <c:pt idx="4067">
                  <c:v>507.4150697230599</c:v>
                </c:pt>
                <c:pt idx="4068">
                  <c:v>507.42458869621407</c:v>
                </c:pt>
                <c:pt idx="4069">
                  <c:v>507.45214638645047</c:v>
                </c:pt>
                <c:pt idx="4070">
                  <c:v>507.48706681835313</c:v>
                </c:pt>
                <c:pt idx="4071">
                  <c:v>507.50563144555434</c:v>
                </c:pt>
                <c:pt idx="4072">
                  <c:v>507.51325714228011</c:v>
                </c:pt>
                <c:pt idx="4073">
                  <c:v>507.51330973329198</c:v>
                </c:pt>
                <c:pt idx="4074">
                  <c:v>507.52624712221979</c:v>
                </c:pt>
                <c:pt idx="4075">
                  <c:v>507.53581868638588</c:v>
                </c:pt>
                <c:pt idx="4076">
                  <c:v>507.55443590459902</c:v>
                </c:pt>
                <c:pt idx="4077">
                  <c:v>507.58120472965692</c:v>
                </c:pt>
                <c:pt idx="4078">
                  <c:v>507.60418700185789</c:v>
                </c:pt>
                <c:pt idx="4079">
                  <c:v>507.59997972090576</c:v>
                </c:pt>
                <c:pt idx="4080">
                  <c:v>507.58730528703745</c:v>
                </c:pt>
                <c:pt idx="4081">
                  <c:v>507.58630605781133</c:v>
                </c:pt>
                <c:pt idx="4082">
                  <c:v>507.59724498828689</c:v>
                </c:pt>
                <c:pt idx="4083">
                  <c:v>507.60597509626251</c:v>
                </c:pt>
                <c:pt idx="4084">
                  <c:v>507.63453201572509</c:v>
                </c:pt>
                <c:pt idx="4085">
                  <c:v>507.66766435322307</c:v>
                </c:pt>
                <c:pt idx="4086">
                  <c:v>507.7026373761376</c:v>
                </c:pt>
                <c:pt idx="4087">
                  <c:v>507.70537210875648</c:v>
                </c:pt>
                <c:pt idx="4088">
                  <c:v>507.7126296683989</c:v>
                </c:pt>
                <c:pt idx="4089">
                  <c:v>507.72877510905266</c:v>
                </c:pt>
                <c:pt idx="4090">
                  <c:v>507.74307986428988</c:v>
                </c:pt>
                <c:pt idx="4091">
                  <c:v>507.7468664171468</c:v>
                </c:pt>
                <c:pt idx="4092">
                  <c:v>507.76795541291932</c:v>
                </c:pt>
                <c:pt idx="4093">
                  <c:v>507.79977297511977</c:v>
                </c:pt>
                <c:pt idx="4094">
                  <c:v>507.81365700226178</c:v>
                </c:pt>
                <c:pt idx="4095">
                  <c:v>507.81050154154769</c:v>
                </c:pt>
                <c:pt idx="4096">
                  <c:v>507.81633914386873</c:v>
                </c:pt>
                <c:pt idx="4097">
                  <c:v>507.83837477785551</c:v>
                </c:pt>
                <c:pt idx="4098">
                  <c:v>507.85315285219986</c:v>
                </c:pt>
                <c:pt idx="4099">
                  <c:v>507.85736013315199</c:v>
                </c:pt>
                <c:pt idx="4100">
                  <c:v>507.89264870213793</c:v>
                </c:pt>
                <c:pt idx="4101">
                  <c:v>507.91578874737462</c:v>
                </c:pt>
                <c:pt idx="4102">
                  <c:v>507.91820793392208</c:v>
                </c:pt>
                <c:pt idx="4103">
                  <c:v>507.92231003285042</c:v>
                </c:pt>
                <c:pt idx="4104">
                  <c:v>507.95212913659856</c:v>
                </c:pt>
                <c:pt idx="4105">
                  <c:v>507.97695209421613</c:v>
                </c:pt>
                <c:pt idx="4106">
                  <c:v>507.99251903373897</c:v>
                </c:pt>
                <c:pt idx="4107">
                  <c:v>508.02770242070113</c:v>
                </c:pt>
                <c:pt idx="4108">
                  <c:v>508.05973034694915</c:v>
                </c:pt>
                <c:pt idx="4109">
                  <c:v>508.06746122569871</c:v>
                </c:pt>
                <c:pt idx="4110">
                  <c:v>508.0512106030211</c:v>
                </c:pt>
                <c:pt idx="4111">
                  <c:v>508.05504974688995</c:v>
                </c:pt>
                <c:pt idx="4112">
                  <c:v>508.06530499421075</c:v>
                </c:pt>
                <c:pt idx="4113">
                  <c:v>508.08481625962622</c:v>
                </c:pt>
                <c:pt idx="4114">
                  <c:v>508.11226876783883</c:v>
                </c:pt>
                <c:pt idx="4115">
                  <c:v>508.15739185605037</c:v>
                </c:pt>
                <c:pt idx="4116">
                  <c:v>508.19483665652427</c:v>
                </c:pt>
                <c:pt idx="4117">
                  <c:v>508.19183896884584</c:v>
                </c:pt>
                <c:pt idx="4118">
                  <c:v>508.18589618450102</c:v>
                </c:pt>
                <c:pt idx="4119">
                  <c:v>508.18852573509605</c:v>
                </c:pt>
                <c:pt idx="4120">
                  <c:v>508.20766886342824</c:v>
                </c:pt>
                <c:pt idx="4121">
                  <c:v>508.22539203443904</c:v>
                </c:pt>
                <c:pt idx="4122">
                  <c:v>508.25789327979425</c:v>
                </c:pt>
                <c:pt idx="4123">
                  <c:v>508.29191966449451</c:v>
                </c:pt>
                <c:pt idx="4124">
                  <c:v>508.31348197937416</c:v>
                </c:pt>
                <c:pt idx="4125">
                  <c:v>508.28965825098277</c:v>
                </c:pt>
                <c:pt idx="4126">
                  <c:v>508.2810859160428</c:v>
                </c:pt>
                <c:pt idx="4127">
                  <c:v>508.28871161276851</c:v>
                </c:pt>
                <c:pt idx="4128">
                  <c:v>508.29849354098224</c:v>
                </c:pt>
                <c:pt idx="4129">
                  <c:v>508.31169388496954</c:v>
                </c:pt>
                <c:pt idx="4130">
                  <c:v>508.3514000989552</c:v>
                </c:pt>
                <c:pt idx="4131">
                  <c:v>508.38305988811993</c:v>
                </c:pt>
                <c:pt idx="4132">
                  <c:v>508.38179770383431</c:v>
                </c:pt>
                <c:pt idx="4133">
                  <c:v>508.37012249919212</c:v>
                </c:pt>
                <c:pt idx="4134">
                  <c:v>508.37191059359679</c:v>
                </c:pt>
                <c:pt idx="4135">
                  <c:v>508.38774048817919</c:v>
                </c:pt>
                <c:pt idx="4136">
                  <c:v>508.40094083216644</c:v>
                </c:pt>
                <c:pt idx="4137">
                  <c:v>508.4351775809144</c:v>
                </c:pt>
                <c:pt idx="4138">
                  <c:v>508.47325347353109</c:v>
                </c:pt>
                <c:pt idx="4139">
                  <c:v>508.50617544698144</c:v>
                </c:pt>
                <c:pt idx="4140">
                  <c:v>508.49981193454136</c:v>
                </c:pt>
                <c:pt idx="4141">
                  <c:v>508.48719009168502</c:v>
                </c:pt>
                <c:pt idx="4142">
                  <c:v>508.48924114114919</c:v>
                </c:pt>
                <c:pt idx="4143">
                  <c:v>508.49055591644674</c:v>
                </c:pt>
                <c:pt idx="4144">
                  <c:v>508.48818932091115</c:v>
                </c:pt>
                <c:pt idx="4145">
                  <c:v>508.51148713918354</c:v>
                </c:pt>
                <c:pt idx="4146">
                  <c:v>508.54435652162198</c:v>
                </c:pt>
                <c:pt idx="4147">
                  <c:v>508.55166667227633</c:v>
                </c:pt>
                <c:pt idx="4148">
                  <c:v>508.55403326781186</c:v>
                </c:pt>
                <c:pt idx="4149">
                  <c:v>508.56860097810863</c:v>
                </c:pt>
                <c:pt idx="4150">
                  <c:v>508.59558016721411</c:v>
                </c:pt>
                <c:pt idx="4151">
                  <c:v>508.61225151798692</c:v>
                </c:pt>
                <c:pt idx="4152">
                  <c:v>508.63791593179485</c:v>
                </c:pt>
                <c:pt idx="4153">
                  <c:v>508.6831967930421</c:v>
                </c:pt>
                <c:pt idx="4154">
                  <c:v>508.70617906524308</c:v>
                </c:pt>
                <c:pt idx="4155">
                  <c:v>508.70581092815979</c:v>
                </c:pt>
                <c:pt idx="4156">
                  <c:v>508.70733606750491</c:v>
                </c:pt>
                <c:pt idx="4157">
                  <c:v>508.72505923851577</c:v>
                </c:pt>
                <c:pt idx="4158">
                  <c:v>508.7362085330389</c:v>
                </c:pt>
                <c:pt idx="4159">
                  <c:v>508.76150480976355</c:v>
                </c:pt>
                <c:pt idx="4160">
                  <c:v>508.79742447089228</c:v>
                </c:pt>
                <c:pt idx="4161">
                  <c:v>508.83329154100915</c:v>
                </c:pt>
                <c:pt idx="4162">
                  <c:v>508.83649959273515</c:v>
                </c:pt>
                <c:pt idx="4163">
                  <c:v>508.8317138106521</c:v>
                </c:pt>
                <c:pt idx="4164">
                  <c:v>508.82345702178355</c:v>
                </c:pt>
                <c:pt idx="4165">
                  <c:v>508.83402781517577</c:v>
                </c:pt>
                <c:pt idx="4166">
                  <c:v>508.85869299975758</c:v>
                </c:pt>
                <c:pt idx="4167">
                  <c:v>508.89077351701758</c:v>
                </c:pt>
                <c:pt idx="4168">
                  <c:v>508.92448435564643</c:v>
                </c:pt>
                <c:pt idx="4169">
                  <c:v>508.96114029094184</c:v>
                </c:pt>
                <c:pt idx="4170">
                  <c:v>508.96829266856042</c:v>
                </c:pt>
                <c:pt idx="4171">
                  <c:v>508.95572341671595</c:v>
                </c:pt>
                <c:pt idx="4172">
                  <c:v>508.96529498088205</c:v>
                </c:pt>
                <c:pt idx="4173">
                  <c:v>508.98086192040495</c:v>
                </c:pt>
                <c:pt idx="4174">
                  <c:v>508.99237935201137</c:v>
                </c:pt>
                <c:pt idx="4175">
                  <c:v>509.01383648486717</c:v>
                </c:pt>
                <c:pt idx="4176">
                  <c:v>509.04197267623454</c:v>
                </c:pt>
                <c:pt idx="4177">
                  <c:v>509.0569085236146</c:v>
                </c:pt>
                <c:pt idx="4178">
                  <c:v>509.04623254819853</c:v>
                </c:pt>
                <c:pt idx="4179">
                  <c:v>509.04807323361513</c:v>
                </c:pt>
                <c:pt idx="4180">
                  <c:v>509.0622728068285</c:v>
                </c:pt>
                <c:pt idx="4181">
                  <c:v>509.08672762736273</c:v>
                </c:pt>
                <c:pt idx="4182">
                  <c:v>509.09777173986208</c:v>
                </c:pt>
                <c:pt idx="4183">
                  <c:v>509.13989714039525</c:v>
                </c:pt>
                <c:pt idx="4184">
                  <c:v>509.16976883515531</c:v>
                </c:pt>
                <c:pt idx="4185">
                  <c:v>509.17150433854806</c:v>
                </c:pt>
                <c:pt idx="4186">
                  <c:v>509.16608746432217</c:v>
                </c:pt>
                <c:pt idx="4187">
                  <c:v>509.18743941515424</c:v>
                </c:pt>
                <c:pt idx="4188">
                  <c:v>509.20405817491513</c:v>
                </c:pt>
                <c:pt idx="4189">
                  <c:v>509.22425312348531</c:v>
                </c:pt>
                <c:pt idx="4190">
                  <c:v>509.26448524759002</c:v>
                </c:pt>
                <c:pt idx="4191">
                  <c:v>509.30171968401629</c:v>
                </c:pt>
                <c:pt idx="4192">
                  <c:v>509.30755728633738</c:v>
                </c:pt>
                <c:pt idx="4193">
                  <c:v>509.29830126824271</c:v>
                </c:pt>
                <c:pt idx="4194">
                  <c:v>509.28836156699333</c:v>
                </c:pt>
                <c:pt idx="4195">
                  <c:v>509.28399651300549</c:v>
                </c:pt>
                <c:pt idx="4196">
                  <c:v>509.28157732645803</c:v>
                </c:pt>
                <c:pt idx="4197">
                  <c:v>509.29383103223108</c:v>
                </c:pt>
                <c:pt idx="4198">
                  <c:v>509.31428893586076</c:v>
                </c:pt>
                <c:pt idx="4199">
                  <c:v>509.34736868234688</c:v>
                </c:pt>
                <c:pt idx="4200">
                  <c:v>509.35068191609668</c:v>
                </c:pt>
                <c:pt idx="4201">
                  <c:v>509.34878863966821</c:v>
                </c:pt>
                <c:pt idx="4202">
                  <c:v>509.35162855431088</c:v>
                </c:pt>
                <c:pt idx="4203">
                  <c:v>509.37697742204745</c:v>
                </c:pt>
                <c:pt idx="4204">
                  <c:v>509.39296508966549</c:v>
                </c:pt>
                <c:pt idx="4205">
                  <c:v>509.42504560692544</c:v>
                </c:pt>
                <c:pt idx="4206">
                  <c:v>509.46943242097041</c:v>
                </c:pt>
                <c:pt idx="4207">
                  <c:v>509.49914634269476</c:v>
                </c:pt>
                <c:pt idx="4208">
                  <c:v>509.49819970448056</c:v>
                </c:pt>
                <c:pt idx="4209">
                  <c:v>509.49467610668313</c:v>
                </c:pt>
                <c:pt idx="4210">
                  <c:v>509.50882308888464</c:v>
                </c:pt>
                <c:pt idx="4211">
                  <c:v>509.51970942834828</c:v>
                </c:pt>
                <c:pt idx="4212">
                  <c:v>509.54163988031121</c:v>
                </c:pt>
                <c:pt idx="4213">
                  <c:v>509.5757188560234</c:v>
                </c:pt>
                <c:pt idx="4214">
                  <c:v>509.61658207227094</c:v>
                </c:pt>
                <c:pt idx="4215">
                  <c:v>509.62462849709186</c:v>
                </c:pt>
                <c:pt idx="4216">
                  <c:v>509.61968494197311</c:v>
                </c:pt>
                <c:pt idx="4217">
                  <c:v>509.63583038262692</c:v>
                </c:pt>
                <c:pt idx="4218">
                  <c:v>509.65734010649464</c:v>
                </c:pt>
                <c:pt idx="4219">
                  <c:v>509.67474773143408</c:v>
                </c:pt>
                <c:pt idx="4220">
                  <c:v>509.70293651381331</c:v>
                </c:pt>
                <c:pt idx="4221">
                  <c:v>509.73664735244216</c:v>
                </c:pt>
                <c:pt idx="4222">
                  <c:v>509.74979510541755</c:v>
                </c:pt>
                <c:pt idx="4223">
                  <c:v>509.74422045815601</c:v>
                </c:pt>
                <c:pt idx="4224">
                  <c:v>509.72791724446654</c:v>
                </c:pt>
                <c:pt idx="4225">
                  <c:v>509.73322893666858</c:v>
                </c:pt>
                <c:pt idx="4226">
                  <c:v>509.74821737506051</c:v>
                </c:pt>
                <c:pt idx="4227">
                  <c:v>509.75631639089335</c:v>
                </c:pt>
                <c:pt idx="4228">
                  <c:v>509.78287485190367</c:v>
                </c:pt>
                <c:pt idx="4229">
                  <c:v>509.82189738273462</c:v>
                </c:pt>
                <c:pt idx="4230">
                  <c:v>509.83273113118634</c:v>
                </c:pt>
                <c:pt idx="4231">
                  <c:v>509.82447434231779</c:v>
                </c:pt>
                <c:pt idx="4232">
                  <c:v>509.82762980303187</c:v>
                </c:pt>
                <c:pt idx="4233">
                  <c:v>509.83977832678113</c:v>
                </c:pt>
                <c:pt idx="4234">
                  <c:v>509.84440633582847</c:v>
                </c:pt>
                <c:pt idx="4235">
                  <c:v>509.86428573832728</c:v>
                </c:pt>
                <c:pt idx="4236">
                  <c:v>509.90036317249172</c:v>
                </c:pt>
                <c:pt idx="4237">
                  <c:v>509.93370587403734</c:v>
                </c:pt>
                <c:pt idx="4238">
                  <c:v>509.92849936385909</c:v>
                </c:pt>
                <c:pt idx="4239">
                  <c:v>509.92939341106137</c:v>
                </c:pt>
                <c:pt idx="4240">
                  <c:v>509.93454733022776</c:v>
                </c:pt>
                <c:pt idx="4241">
                  <c:v>509.94117379772734</c:v>
                </c:pt>
                <c:pt idx="4242">
                  <c:v>509.94364557528672</c:v>
                </c:pt>
                <c:pt idx="4243">
                  <c:v>509.96073765415474</c:v>
                </c:pt>
                <c:pt idx="4244">
                  <c:v>509.99129303206951</c:v>
                </c:pt>
                <c:pt idx="4245">
                  <c:v>510.00922656712794</c:v>
                </c:pt>
                <c:pt idx="4246">
                  <c:v>510.00238973558078</c:v>
                </c:pt>
                <c:pt idx="4247">
                  <c:v>510.01154057165161</c:v>
                </c:pt>
                <c:pt idx="4248">
                  <c:v>510.04004490010226</c:v>
                </c:pt>
                <c:pt idx="4249">
                  <c:v>510.05629552277986</c:v>
                </c:pt>
                <c:pt idx="4250">
                  <c:v>510.06723445325537</c:v>
                </c:pt>
                <c:pt idx="4251">
                  <c:v>510.0991571974796</c:v>
                </c:pt>
                <c:pt idx="4252">
                  <c:v>510.12050914831167</c:v>
                </c:pt>
                <c:pt idx="4253">
                  <c:v>510.1114109032527</c:v>
                </c:pt>
                <c:pt idx="4254">
                  <c:v>510.08574648944472</c:v>
                </c:pt>
                <c:pt idx="4255">
                  <c:v>510.0883760400398</c:v>
                </c:pt>
                <c:pt idx="4256">
                  <c:v>510.10315411438415</c:v>
                </c:pt>
                <c:pt idx="4257">
                  <c:v>510.1151448650977</c:v>
                </c:pt>
                <c:pt idx="4258">
                  <c:v>510.13744345414392</c:v>
                </c:pt>
                <c:pt idx="4259">
                  <c:v>510.17583489283209</c:v>
                </c:pt>
                <c:pt idx="4260">
                  <c:v>510.19776534479502</c:v>
                </c:pt>
                <c:pt idx="4261">
                  <c:v>510.19077074021214</c:v>
                </c:pt>
                <c:pt idx="4262">
                  <c:v>510.19476765711664</c:v>
                </c:pt>
                <c:pt idx="4263">
                  <c:v>510.21554110681774</c:v>
                </c:pt>
                <c:pt idx="4264">
                  <c:v>510.24131070264951</c:v>
                </c:pt>
                <c:pt idx="4265">
                  <c:v>510.25892869163653</c:v>
                </c:pt>
                <c:pt idx="4266">
                  <c:v>510.29500612580102</c:v>
                </c:pt>
                <c:pt idx="4267">
                  <c:v>510.32803328127517</c:v>
                </c:pt>
                <c:pt idx="4268">
                  <c:v>510.33234574425114</c:v>
                </c:pt>
                <c:pt idx="4269">
                  <c:v>510.32330009020404</c:v>
                </c:pt>
                <c:pt idx="4270">
                  <c:v>510.33292424538206</c:v>
                </c:pt>
                <c:pt idx="4271">
                  <c:v>510.34654531746452</c:v>
                </c:pt>
                <c:pt idx="4272">
                  <c:v>510.35538060746399</c:v>
                </c:pt>
                <c:pt idx="4273">
                  <c:v>510.37673255829606</c:v>
                </c:pt>
                <c:pt idx="4274">
                  <c:v>510.4169646824007</c:v>
                </c:pt>
                <c:pt idx="4275">
                  <c:v>510.4362655837686</c:v>
                </c:pt>
                <c:pt idx="4276">
                  <c:v>510.43595003769718</c:v>
                </c:pt>
                <c:pt idx="4277">
                  <c:v>510.42564219936446</c:v>
                </c:pt>
                <c:pt idx="4278">
                  <c:v>510.44925556370828</c:v>
                </c:pt>
                <c:pt idx="4279">
                  <c:v>510.45435689186274</c:v>
                </c:pt>
                <c:pt idx="4280">
                  <c:v>510.47350002019488</c:v>
                </c:pt>
                <c:pt idx="4281">
                  <c:v>510.50458130822869</c:v>
                </c:pt>
                <c:pt idx="4282">
                  <c:v>510.54923107733316</c:v>
                </c:pt>
                <c:pt idx="4283">
                  <c:v>510.54933625935695</c:v>
                </c:pt>
                <c:pt idx="4284">
                  <c:v>510.53850251090523</c:v>
                </c:pt>
                <c:pt idx="4285">
                  <c:v>510.54097428846461</c:v>
                </c:pt>
                <c:pt idx="4286">
                  <c:v>510.5515976728687</c:v>
                </c:pt>
                <c:pt idx="4287">
                  <c:v>510.56243142132041</c:v>
                </c:pt>
                <c:pt idx="4288">
                  <c:v>510.57668358554577</c:v>
                </c:pt>
                <c:pt idx="4289">
                  <c:v>510.60944778596041</c:v>
                </c:pt>
                <c:pt idx="4290">
                  <c:v>510.63421815256606</c:v>
                </c:pt>
                <c:pt idx="4291">
                  <c:v>510.63532256381598</c:v>
                </c:pt>
                <c:pt idx="4292">
                  <c:v>510.61533797929337</c:v>
                </c:pt>
                <c:pt idx="4293">
                  <c:v>510.63016864464964</c:v>
                </c:pt>
                <c:pt idx="4294">
                  <c:v>510.64783922464858</c:v>
                </c:pt>
                <c:pt idx="4295">
                  <c:v>510.65525455732666</c:v>
                </c:pt>
                <c:pt idx="4296">
                  <c:v>510.68617807232476</c:v>
                </c:pt>
                <c:pt idx="4297">
                  <c:v>510.73524548642894</c:v>
                </c:pt>
                <c:pt idx="4298">
                  <c:v>510.74628959892829</c:v>
                </c:pt>
                <c:pt idx="4299">
                  <c:v>510.74245045505944</c:v>
                </c:pt>
                <c:pt idx="4300">
                  <c:v>510.74318672922607</c:v>
                </c:pt>
                <c:pt idx="4301">
                  <c:v>510.74660514499965</c:v>
                </c:pt>
                <c:pt idx="4302">
                  <c:v>510.75943735190367</c:v>
                </c:pt>
                <c:pt idx="4303">
                  <c:v>510.77290065095048</c:v>
                </c:pt>
                <c:pt idx="4304">
                  <c:v>510.79835470071083</c:v>
                </c:pt>
                <c:pt idx="4305">
                  <c:v>510.82012737963805</c:v>
                </c:pt>
                <c:pt idx="4306">
                  <c:v>510.8209162448166</c:v>
                </c:pt>
                <c:pt idx="4307">
                  <c:v>510.81166022672193</c:v>
                </c:pt>
                <c:pt idx="4308">
                  <c:v>510.82470279767347</c:v>
                </c:pt>
                <c:pt idx="4309">
                  <c:v>510.85136644070758</c:v>
                </c:pt>
                <c:pt idx="4310">
                  <c:v>510.86898442969459</c:v>
                </c:pt>
                <c:pt idx="4311">
                  <c:v>510.89575325475249</c:v>
                </c:pt>
                <c:pt idx="4312">
                  <c:v>510.93298769117877</c:v>
                </c:pt>
                <c:pt idx="4313">
                  <c:v>510.94503103290424</c:v>
                </c:pt>
                <c:pt idx="4314">
                  <c:v>510.93409210242874</c:v>
                </c:pt>
                <c:pt idx="4315">
                  <c:v>510.93940379463078</c:v>
                </c:pt>
                <c:pt idx="4316">
                  <c:v>510.95470777909412</c:v>
                </c:pt>
                <c:pt idx="4317">
                  <c:v>510.96727703093859</c:v>
                </c:pt>
                <c:pt idx="4318">
                  <c:v>510.9939406739727</c:v>
                </c:pt>
                <c:pt idx="4319">
                  <c:v>511.0253900990898</c:v>
                </c:pt>
                <c:pt idx="4320">
                  <c:v>511.06346599170655</c:v>
                </c:pt>
                <c:pt idx="4321">
                  <c:v>511.07188055361081</c:v>
                </c:pt>
                <c:pt idx="4322">
                  <c:v>511.05936389277821</c:v>
                </c:pt>
                <c:pt idx="4323">
                  <c:v>511.06809400075389</c:v>
                </c:pt>
                <c:pt idx="4324">
                  <c:v>511.09333768646661</c:v>
                </c:pt>
                <c:pt idx="4325">
                  <c:v>511.10758985069197</c:v>
                </c:pt>
                <c:pt idx="4326">
                  <c:v>511.13214985324998</c:v>
                </c:pt>
                <c:pt idx="4327">
                  <c:v>511.17664184931868</c:v>
                </c:pt>
                <c:pt idx="4328">
                  <c:v>511.19925598443638</c:v>
                </c:pt>
                <c:pt idx="4329">
                  <c:v>511.19210360681774</c:v>
                </c:pt>
                <c:pt idx="4330">
                  <c:v>511.18137504038987</c:v>
                </c:pt>
                <c:pt idx="4331">
                  <c:v>511.19720493497221</c:v>
                </c:pt>
                <c:pt idx="4332">
                  <c:v>511.21492810598301</c:v>
                </c:pt>
                <c:pt idx="4333">
                  <c:v>511.22875954211315</c:v>
                </c:pt>
                <c:pt idx="4334">
                  <c:v>511.26673025270605</c:v>
                </c:pt>
                <c:pt idx="4335">
                  <c:v>511.29002807097845</c:v>
                </c:pt>
                <c:pt idx="4336">
                  <c:v>511.30049368234688</c:v>
                </c:pt>
                <c:pt idx="4337">
                  <c:v>511.27751141014591</c:v>
                </c:pt>
                <c:pt idx="4338">
                  <c:v>511.26957016734877</c:v>
                </c:pt>
                <c:pt idx="4339">
                  <c:v>511.27162121681289</c:v>
                </c:pt>
                <c:pt idx="4340">
                  <c:v>511.28771406645478</c:v>
                </c:pt>
                <c:pt idx="4341">
                  <c:v>511.2920265294307</c:v>
                </c:pt>
                <c:pt idx="4342">
                  <c:v>511.32631586919052</c:v>
                </c:pt>
                <c:pt idx="4343">
                  <c:v>511.36349771460493</c:v>
                </c:pt>
                <c:pt idx="4344">
                  <c:v>511.35734456621248</c:v>
                </c:pt>
                <c:pt idx="4345">
                  <c:v>511.35240101109372</c:v>
                </c:pt>
                <c:pt idx="4346">
                  <c:v>511.37154413942585</c:v>
                </c:pt>
                <c:pt idx="4347">
                  <c:v>511.39799741841233</c:v>
                </c:pt>
                <c:pt idx="4348">
                  <c:v>511.41440581412564</c:v>
                </c:pt>
                <c:pt idx="4349">
                  <c:v>511.45185061459955</c:v>
                </c:pt>
                <c:pt idx="4350">
                  <c:v>511.48955837013295</c:v>
                </c:pt>
                <c:pt idx="4351">
                  <c:v>511.4946071072755</c:v>
                </c:pt>
                <c:pt idx="4352">
                  <c:v>511.48424667793091</c:v>
                </c:pt>
                <c:pt idx="4353">
                  <c:v>511.4840889048952</c:v>
                </c:pt>
                <c:pt idx="4354">
                  <c:v>511.48771768471642</c:v>
                </c:pt>
                <c:pt idx="4355">
                  <c:v>511.48640290941887</c:v>
                </c:pt>
                <c:pt idx="4356">
                  <c:v>511.50186466691792</c:v>
                </c:pt>
                <c:pt idx="4357">
                  <c:v>511.52984308524958</c:v>
                </c:pt>
                <c:pt idx="4358">
                  <c:v>511.53473404935642</c:v>
                </c:pt>
                <c:pt idx="4359">
                  <c:v>511.5288438560234</c:v>
                </c:pt>
                <c:pt idx="4360">
                  <c:v>511.52752908072591</c:v>
                </c:pt>
                <c:pt idx="4361">
                  <c:v>511.53289336393982</c:v>
                </c:pt>
                <c:pt idx="4362">
                  <c:v>511.53773173703479</c:v>
                </c:pt>
                <c:pt idx="4363">
                  <c:v>511.55650672828364</c:v>
                </c:pt>
                <c:pt idx="4364">
                  <c:v>511.58159264096071</c:v>
                </c:pt>
                <c:pt idx="4365">
                  <c:v>511.61724934702994</c:v>
                </c:pt>
                <c:pt idx="4366">
                  <c:v>511.63544583714787</c:v>
                </c:pt>
                <c:pt idx="4367">
                  <c:v>511.62634759208891</c:v>
                </c:pt>
                <c:pt idx="4368">
                  <c:v>511.62471727071994</c:v>
                </c:pt>
                <c:pt idx="4369">
                  <c:v>511.64475444625447</c:v>
                </c:pt>
                <c:pt idx="4370">
                  <c:v>511.65827033631314</c:v>
                </c:pt>
                <c:pt idx="4371">
                  <c:v>511.68403993214491</c:v>
                </c:pt>
                <c:pt idx="4372">
                  <c:v>511.72206323374974</c:v>
                </c:pt>
                <c:pt idx="4373">
                  <c:v>511.76176944773539</c:v>
                </c:pt>
                <c:pt idx="4374">
                  <c:v>511.76176944773539</c:v>
                </c:pt>
                <c:pt idx="4375">
                  <c:v>511.7541963420216</c:v>
                </c:pt>
                <c:pt idx="4376">
                  <c:v>511.76308422303293</c:v>
                </c:pt>
                <c:pt idx="4377">
                  <c:v>511.7980046549356</c:v>
                </c:pt>
                <c:pt idx="4378">
                  <c:v>511.81288791130373</c:v>
                </c:pt>
                <c:pt idx="4379">
                  <c:v>511.83807900600459</c:v>
                </c:pt>
                <c:pt idx="4380">
                  <c:v>511.88504277963267</c:v>
                </c:pt>
                <c:pt idx="4381">
                  <c:v>511.91260046986906</c:v>
                </c:pt>
                <c:pt idx="4382">
                  <c:v>511.8932469774893</c:v>
                </c:pt>
                <c:pt idx="4383">
                  <c:v>511.88530573469217</c:v>
                </c:pt>
                <c:pt idx="4384">
                  <c:v>511.90260817760776</c:v>
                </c:pt>
                <c:pt idx="4385">
                  <c:v>511.90702582260752</c:v>
                </c:pt>
                <c:pt idx="4386">
                  <c:v>511.90139858433406</c:v>
                </c:pt>
                <c:pt idx="4387">
                  <c:v>511.92806222736812</c:v>
                </c:pt>
                <c:pt idx="4388">
                  <c:v>511.96014274462811</c:v>
                </c:pt>
                <c:pt idx="4389">
                  <c:v>511.96098420081853</c:v>
                </c:pt>
                <c:pt idx="4390">
                  <c:v>511.94552244331948</c:v>
                </c:pt>
                <c:pt idx="4391">
                  <c:v>511.95672432885448</c:v>
                </c:pt>
                <c:pt idx="4392">
                  <c:v>511.97297495153208</c:v>
                </c:pt>
                <c:pt idx="4393">
                  <c:v>511.98060064825779</c:v>
                </c:pt>
                <c:pt idx="4394">
                  <c:v>512.00473992272066</c:v>
                </c:pt>
                <c:pt idx="4395">
                  <c:v>512.05023114801543</c:v>
                </c:pt>
                <c:pt idx="4396">
                  <c:v>512.07331860224019</c:v>
                </c:pt>
                <c:pt idx="4397">
                  <c:v>512.07174087188321</c:v>
                </c:pt>
                <c:pt idx="4398">
                  <c:v>512.07263491908554</c:v>
                </c:pt>
                <c:pt idx="4399">
                  <c:v>512.09740528569114</c:v>
                </c:pt>
                <c:pt idx="4400">
                  <c:v>512.11076340271416</c:v>
                </c:pt>
                <c:pt idx="4401">
                  <c:v>512.12722438943933</c:v>
                </c:pt>
                <c:pt idx="4402">
                  <c:v>512.14868152229519</c:v>
                </c:pt>
                <c:pt idx="4403">
                  <c:v>512.17297856979371</c:v>
                </c:pt>
                <c:pt idx="4404">
                  <c:v>512.16398550675854</c:v>
                </c:pt>
                <c:pt idx="4405">
                  <c:v>512.14947038747368</c:v>
                </c:pt>
                <c:pt idx="4406">
                  <c:v>512.13874182104576</c:v>
                </c:pt>
                <c:pt idx="4407">
                  <c:v>512.16019895390161</c:v>
                </c:pt>
                <c:pt idx="4408">
                  <c:v>512.16919201693679</c:v>
                </c:pt>
                <c:pt idx="4409">
                  <c:v>512.1875988711023</c:v>
                </c:pt>
                <c:pt idx="4410">
                  <c:v>512.22294003110017</c:v>
                </c:pt>
                <c:pt idx="4411">
                  <c:v>512.26464470353812</c:v>
                </c:pt>
                <c:pt idx="4412">
                  <c:v>512.27342740252561</c:v>
                </c:pt>
                <c:pt idx="4413">
                  <c:v>512.2736377665733</c:v>
                </c:pt>
                <c:pt idx="4414">
                  <c:v>512.28231528353706</c:v>
                </c:pt>
                <c:pt idx="4415">
                  <c:v>512.28631220044156</c:v>
                </c:pt>
                <c:pt idx="4416">
                  <c:v>512.27526808794221</c:v>
                </c:pt>
                <c:pt idx="4417">
                  <c:v>512.28084273520381</c:v>
                </c:pt>
                <c:pt idx="4418">
                  <c:v>512.31339657157082</c:v>
                </c:pt>
                <c:pt idx="4419">
                  <c:v>512.3271754166891</c:v>
                </c:pt>
                <c:pt idx="4420">
                  <c:v>512.33080419651026</c:v>
                </c:pt>
                <c:pt idx="4421">
                  <c:v>512.3514198731757</c:v>
                </c:pt>
                <c:pt idx="4422">
                  <c:v>512.37051041049597</c:v>
                </c:pt>
                <c:pt idx="4423">
                  <c:v>512.39712146251816</c:v>
                </c:pt>
                <c:pt idx="4424">
                  <c:v>512.42068223584999</c:v>
                </c:pt>
                <c:pt idx="4425">
                  <c:v>512.46296540941887</c:v>
                </c:pt>
                <c:pt idx="4426">
                  <c:v>512.49404669745263</c:v>
                </c:pt>
                <c:pt idx="4427">
                  <c:v>512.49735993120248</c:v>
                </c:pt>
                <c:pt idx="4428">
                  <c:v>512.47968935120355</c:v>
                </c:pt>
                <c:pt idx="4429">
                  <c:v>512.50035761888091</c:v>
                </c:pt>
                <c:pt idx="4430">
                  <c:v>512.5162926954871</c:v>
                </c:pt>
                <c:pt idx="4431">
                  <c:v>512.52512798548651</c:v>
                </c:pt>
                <c:pt idx="4432">
                  <c:v>512.55663000161553</c:v>
                </c:pt>
                <c:pt idx="4433">
                  <c:v>512.59838726506541</c:v>
                </c:pt>
                <c:pt idx="4434">
                  <c:v>512.58802683572083</c:v>
                </c:pt>
                <c:pt idx="4435">
                  <c:v>512.57151325798372</c:v>
                </c:pt>
                <c:pt idx="4436">
                  <c:v>512.55626186453219</c:v>
                </c:pt>
                <c:pt idx="4437">
                  <c:v>512.55326417685387</c:v>
                </c:pt>
                <c:pt idx="4438">
                  <c:v>512.55810254994879</c:v>
                </c:pt>
                <c:pt idx="4439">
                  <c:v>512.58239959744731</c:v>
                </c:pt>
                <c:pt idx="4440">
                  <c:v>512.60816919327908</c:v>
                </c:pt>
                <c:pt idx="4441">
                  <c:v>512.64661322297911</c:v>
                </c:pt>
                <c:pt idx="4442">
                  <c:v>512.65876174672837</c:v>
                </c:pt>
                <c:pt idx="4443">
                  <c:v>512.64855909041944</c:v>
                </c:pt>
                <c:pt idx="4444">
                  <c:v>512.65981356696636</c:v>
                </c:pt>
                <c:pt idx="4445">
                  <c:v>512.68216474702456</c:v>
                </c:pt>
                <c:pt idx="4446">
                  <c:v>512.6972057764284</c:v>
                </c:pt>
                <c:pt idx="4447">
                  <c:v>512.70698770464207</c:v>
                </c:pt>
                <c:pt idx="4448">
                  <c:v>512.7395415410092</c:v>
                </c:pt>
                <c:pt idx="4449">
                  <c:v>512.74643096356829</c:v>
                </c:pt>
                <c:pt idx="4450">
                  <c:v>512.72923370267642</c:v>
                </c:pt>
                <c:pt idx="4451">
                  <c:v>512.71329862607024</c:v>
                </c:pt>
                <c:pt idx="4452">
                  <c:v>512.73712235446169</c:v>
                </c:pt>
                <c:pt idx="4453">
                  <c:v>512.74948124225853</c:v>
                </c:pt>
                <c:pt idx="4454">
                  <c:v>512.77141169422146</c:v>
                </c:pt>
                <c:pt idx="4455">
                  <c:v>512.80701580927882</c:v>
                </c:pt>
                <c:pt idx="4456">
                  <c:v>512.85266480760936</c:v>
                </c:pt>
                <c:pt idx="4457">
                  <c:v>512.85666172451397</c:v>
                </c:pt>
                <c:pt idx="4458">
                  <c:v>512.84382951760995</c:v>
                </c:pt>
                <c:pt idx="4459">
                  <c:v>512.85429512897838</c:v>
                </c:pt>
                <c:pt idx="4460">
                  <c:v>512.86891543028696</c:v>
                </c:pt>
                <c:pt idx="4461">
                  <c:v>512.86870506623939</c:v>
                </c:pt>
                <c:pt idx="4462">
                  <c:v>512.8865860102859</c:v>
                </c:pt>
                <c:pt idx="4463">
                  <c:v>512.91335483534385</c:v>
                </c:pt>
                <c:pt idx="4464">
                  <c:v>512.92108571409335</c:v>
                </c:pt>
                <c:pt idx="4465">
                  <c:v>512.90793796111791</c:v>
                </c:pt>
                <c:pt idx="4466">
                  <c:v>512.89415911599974</c:v>
                </c:pt>
                <c:pt idx="4467">
                  <c:v>512.9108304667725</c:v>
                </c:pt>
                <c:pt idx="4468">
                  <c:v>512.93276091873543</c:v>
                </c:pt>
                <c:pt idx="4469">
                  <c:v>512.94007106938977</c:v>
                </c:pt>
                <c:pt idx="4470">
                  <c:v>512.97094199337596</c:v>
                </c:pt>
                <c:pt idx="4471">
                  <c:v>513.00512615111199</c:v>
                </c:pt>
                <c:pt idx="4472">
                  <c:v>513.00349582974309</c:v>
                </c:pt>
                <c:pt idx="4473">
                  <c:v>512.99187321611282</c:v>
                </c:pt>
                <c:pt idx="4474">
                  <c:v>513.01937831533735</c:v>
                </c:pt>
                <c:pt idx="4475">
                  <c:v>513.05109069551395</c:v>
                </c:pt>
                <c:pt idx="4476">
                  <c:v>513.08027870711931</c:v>
                </c:pt>
                <c:pt idx="4477">
                  <c:v>513.12329815485487</c:v>
                </c:pt>
                <c:pt idx="4478">
                  <c:v>513.17646766788732</c:v>
                </c:pt>
                <c:pt idx="4479">
                  <c:v>513.20297353788567</c:v>
                </c:pt>
                <c:pt idx="4480">
                  <c:v>513.19592634229082</c:v>
                </c:pt>
                <c:pt idx="4481">
                  <c:v>513.19298124562442</c:v>
                </c:pt>
                <c:pt idx="4482">
                  <c:v>513.1881428725294</c:v>
                </c:pt>
                <c:pt idx="4483">
                  <c:v>513.20023880526674</c:v>
                </c:pt>
                <c:pt idx="4484">
                  <c:v>513.21138809978993</c:v>
                </c:pt>
                <c:pt idx="4485">
                  <c:v>513.24057611139528</c:v>
                </c:pt>
                <c:pt idx="4486">
                  <c:v>513.27139444436955</c:v>
                </c:pt>
                <c:pt idx="4487">
                  <c:v>513.28874947829706</c:v>
                </c:pt>
                <c:pt idx="4488">
                  <c:v>513.28254373889274</c:v>
                </c:pt>
                <c:pt idx="4489">
                  <c:v>513.27512840621455</c:v>
                </c:pt>
                <c:pt idx="4490">
                  <c:v>513.28112378157141</c:v>
                </c:pt>
                <c:pt idx="4491">
                  <c:v>513.29195753002307</c:v>
                </c:pt>
                <c:pt idx="4492">
                  <c:v>513.31125843139102</c:v>
                </c:pt>
                <c:pt idx="4493">
                  <c:v>513.33823762049644</c:v>
                </c:pt>
                <c:pt idx="4494">
                  <c:v>513.36658417591138</c:v>
                </c:pt>
                <c:pt idx="4495">
                  <c:v>513.37752310638689</c:v>
                </c:pt>
                <c:pt idx="4496">
                  <c:v>513.36831967930414</c:v>
                </c:pt>
                <c:pt idx="4497">
                  <c:v>513.36374426126872</c:v>
                </c:pt>
                <c:pt idx="4498">
                  <c:v>513.38304516263656</c:v>
                </c:pt>
                <c:pt idx="4499">
                  <c:v>513.39603514257624</c:v>
                </c:pt>
                <c:pt idx="4500">
                  <c:v>513.41454717876559</c:v>
                </c:pt>
                <c:pt idx="4501">
                  <c:v>513.45304379947754</c:v>
                </c:pt>
                <c:pt idx="4502">
                  <c:v>513.48160071894006</c:v>
                </c:pt>
                <c:pt idx="4503">
                  <c:v>513.46829519292896</c:v>
                </c:pt>
                <c:pt idx="4504">
                  <c:v>513.46503455019115</c:v>
                </c:pt>
                <c:pt idx="4505">
                  <c:v>513.47976003352358</c:v>
                </c:pt>
                <c:pt idx="4506">
                  <c:v>513.49259224042748</c:v>
                </c:pt>
                <c:pt idx="4507">
                  <c:v>513.50900063614085</c:v>
                </c:pt>
                <c:pt idx="4508">
                  <c:v>513.54371070399588</c:v>
                </c:pt>
                <c:pt idx="4509">
                  <c:v>513.57636972238674</c:v>
                </c:pt>
                <c:pt idx="4510">
                  <c:v>513.57552826619633</c:v>
                </c:pt>
                <c:pt idx="4511">
                  <c:v>513.55507036256654</c:v>
                </c:pt>
                <c:pt idx="4512">
                  <c:v>513.55365040524521</c:v>
                </c:pt>
                <c:pt idx="4513">
                  <c:v>513.55838359631639</c:v>
                </c:pt>
                <c:pt idx="4514">
                  <c:v>513.56222274018523</c:v>
                </c:pt>
                <c:pt idx="4515">
                  <c:v>513.57947259208891</c:v>
                </c:pt>
                <c:pt idx="4516">
                  <c:v>513.62196612970536</c:v>
                </c:pt>
                <c:pt idx="4517">
                  <c:v>513.63621829393071</c:v>
                </c:pt>
                <c:pt idx="4518">
                  <c:v>513.63437760851411</c:v>
                </c:pt>
                <c:pt idx="4519">
                  <c:v>513.63932116363287</c:v>
                </c:pt>
                <c:pt idx="4520">
                  <c:v>513.65383628291772</c:v>
                </c:pt>
                <c:pt idx="4521">
                  <c:v>513.66409153023847</c:v>
                </c:pt>
                <c:pt idx="4522">
                  <c:v>513.68370797767784</c:v>
                </c:pt>
                <c:pt idx="4523">
                  <c:v>513.7110553038666</c:v>
                </c:pt>
                <c:pt idx="4524">
                  <c:v>513.74140031773379</c:v>
                </c:pt>
                <c:pt idx="4525">
                  <c:v>513.7392966772577</c:v>
                </c:pt>
                <c:pt idx="4526">
                  <c:v>513.7201009579137</c:v>
                </c:pt>
                <c:pt idx="4527">
                  <c:v>513.71426335559261</c:v>
                </c:pt>
                <c:pt idx="4528">
                  <c:v>513.72720074452036</c:v>
                </c:pt>
                <c:pt idx="4529">
                  <c:v>513.72851551981796</c:v>
                </c:pt>
                <c:pt idx="4530">
                  <c:v>513.7515503830308</c:v>
                </c:pt>
                <c:pt idx="4531">
                  <c:v>513.79688383528992</c:v>
                </c:pt>
                <c:pt idx="4532">
                  <c:v>513.82491484463344</c:v>
                </c:pt>
                <c:pt idx="4533">
                  <c:v>513.82480966260971</c:v>
                </c:pt>
                <c:pt idx="4534">
                  <c:v>513.82044460862187</c:v>
                </c:pt>
                <c:pt idx="4535">
                  <c:v>513.82817548737137</c:v>
                </c:pt>
                <c:pt idx="4536">
                  <c:v>513.83748409647797</c:v>
                </c:pt>
                <c:pt idx="4537">
                  <c:v>513.8573109079648</c:v>
                </c:pt>
                <c:pt idx="4538">
                  <c:v>513.88555228135601</c:v>
                </c:pt>
                <c:pt idx="4539">
                  <c:v>513.92951836730572</c:v>
                </c:pt>
                <c:pt idx="4540">
                  <c:v>513.95555091819699</c:v>
                </c:pt>
                <c:pt idx="4541">
                  <c:v>513.95954783510149</c:v>
                </c:pt>
                <c:pt idx="4542">
                  <c:v>513.96549061944631</c:v>
                </c:pt>
                <c:pt idx="4543">
                  <c:v>513.97648214093374</c:v>
                </c:pt>
                <c:pt idx="4544">
                  <c:v>513.97848059938599</c:v>
                </c:pt>
                <c:pt idx="4545">
                  <c:v>513.97979537468359</c:v>
                </c:pt>
                <c:pt idx="4546">
                  <c:v>514.00461833230111</c:v>
                </c:pt>
                <c:pt idx="4547">
                  <c:v>514.01671426503844</c:v>
                </c:pt>
                <c:pt idx="4548">
                  <c:v>514.00956188741986</c:v>
                </c:pt>
                <c:pt idx="4549">
                  <c:v>514.00419760420584</c:v>
                </c:pt>
                <c:pt idx="4550">
                  <c:v>514.02123709206194</c:v>
                </c:pt>
                <c:pt idx="4551">
                  <c:v>514.02791615057345</c:v>
                </c:pt>
                <c:pt idx="4552">
                  <c:v>514.04180017771546</c:v>
                </c:pt>
                <c:pt idx="4553">
                  <c:v>514.06925268592806</c:v>
                </c:pt>
                <c:pt idx="4554">
                  <c:v>514.10222725039034</c:v>
                </c:pt>
                <c:pt idx="4555">
                  <c:v>514.12010819443685</c:v>
                </c:pt>
                <c:pt idx="4556">
                  <c:v>514.11716309777046</c:v>
                </c:pt>
                <c:pt idx="4557">
                  <c:v>514.12105483265111</c:v>
                </c:pt>
                <c:pt idx="4558">
                  <c:v>514.14961175211363</c:v>
                </c:pt>
                <c:pt idx="4559">
                  <c:v>514.15881517919649</c:v>
                </c:pt>
                <c:pt idx="4560">
                  <c:v>514.17311993443366</c:v>
                </c:pt>
                <c:pt idx="4561">
                  <c:v>514.20499008764602</c:v>
                </c:pt>
                <c:pt idx="4562">
                  <c:v>514.23717578692981</c:v>
                </c:pt>
                <c:pt idx="4563">
                  <c:v>514.21929484288319</c:v>
                </c:pt>
                <c:pt idx="4564">
                  <c:v>514.19846880217028</c:v>
                </c:pt>
                <c:pt idx="4565">
                  <c:v>514.19147419758735</c:v>
                </c:pt>
                <c:pt idx="4566">
                  <c:v>514.21319428550271</c:v>
                </c:pt>
                <c:pt idx="4567">
                  <c:v>514.21698083835952</c:v>
                </c:pt>
                <c:pt idx="4568">
                  <c:v>514.24632662300064</c:v>
                </c:pt>
                <c:pt idx="4569">
                  <c:v>514.29418444383111</c:v>
                </c:pt>
                <c:pt idx="4570">
                  <c:v>514.31648303287727</c:v>
                </c:pt>
                <c:pt idx="4571">
                  <c:v>514.30170495853304</c:v>
                </c:pt>
                <c:pt idx="4572">
                  <c:v>514.29455258091434</c:v>
                </c:pt>
                <c:pt idx="4573">
                  <c:v>514.30822624400878</c:v>
                </c:pt>
                <c:pt idx="4574">
                  <c:v>514.30975138335396</c:v>
                </c:pt>
                <c:pt idx="4575">
                  <c:v>514.31669339692496</c:v>
                </c:pt>
                <c:pt idx="4576">
                  <c:v>514.34093785341156</c:v>
                </c:pt>
                <c:pt idx="4577">
                  <c:v>514.369547363886</c:v>
                </c:pt>
                <c:pt idx="4578">
                  <c:v>514.365287491922</c:v>
                </c:pt>
                <c:pt idx="4579">
                  <c:v>514.34603918156597</c:v>
                </c:pt>
                <c:pt idx="4580">
                  <c:v>514.34593399954224</c:v>
                </c:pt>
                <c:pt idx="4581">
                  <c:v>514.34824800406591</c:v>
                </c:pt>
                <c:pt idx="4582">
                  <c:v>514.34893168722056</c:v>
                </c:pt>
                <c:pt idx="4583">
                  <c:v>514.36029134579132</c:v>
                </c:pt>
                <c:pt idx="4584">
                  <c:v>514.41014762507405</c:v>
                </c:pt>
                <c:pt idx="4585">
                  <c:v>514.43681126810804</c:v>
                </c:pt>
                <c:pt idx="4586">
                  <c:v>514.44112373108396</c:v>
                </c:pt>
                <c:pt idx="4587">
                  <c:v>514.44317478054813</c:v>
                </c:pt>
                <c:pt idx="4588">
                  <c:v>514.46631482578482</c:v>
                </c:pt>
                <c:pt idx="4589">
                  <c:v>514.48719345750976</c:v>
                </c:pt>
                <c:pt idx="4590">
                  <c:v>514.50591585774669</c:v>
                </c:pt>
                <c:pt idx="4591">
                  <c:v>514.54157256381598</c:v>
                </c:pt>
                <c:pt idx="4592">
                  <c:v>514.58396091940858</c:v>
                </c:pt>
                <c:pt idx="4593">
                  <c:v>514.59416357571752</c:v>
                </c:pt>
                <c:pt idx="4594">
                  <c:v>514.57833368113518</c:v>
                </c:pt>
                <c:pt idx="4595">
                  <c:v>514.57933291036125</c:v>
                </c:pt>
                <c:pt idx="4596">
                  <c:v>514.59695089934837</c:v>
                </c:pt>
                <c:pt idx="4597">
                  <c:v>514.60715355565719</c:v>
                </c:pt>
                <c:pt idx="4598">
                  <c:v>514.63081951101287</c:v>
                </c:pt>
                <c:pt idx="4599">
                  <c:v>514.6729449115461</c:v>
                </c:pt>
                <c:pt idx="4600">
                  <c:v>514.69513831856852</c:v>
                </c:pt>
                <c:pt idx="4601">
                  <c:v>514.69287690505678</c:v>
                </c:pt>
                <c:pt idx="4602">
                  <c:v>514.68093874535509</c:v>
                </c:pt>
                <c:pt idx="4603">
                  <c:v>514.68277943077169</c:v>
                </c:pt>
                <c:pt idx="4604">
                  <c:v>514.69450722642569</c:v>
                </c:pt>
                <c:pt idx="4605">
                  <c:v>514.72027682225746</c:v>
                </c:pt>
                <c:pt idx="4606">
                  <c:v>514.74357464052991</c:v>
                </c:pt>
                <c:pt idx="4607">
                  <c:v>514.78044093987285</c:v>
                </c:pt>
                <c:pt idx="4608">
                  <c:v>514.78974954897944</c:v>
                </c:pt>
                <c:pt idx="4609">
                  <c:v>514.7763388409445</c:v>
                </c:pt>
                <c:pt idx="4610">
                  <c:v>514.77407742743276</c:v>
                </c:pt>
                <c:pt idx="4611">
                  <c:v>514.77912616457536</c:v>
                </c:pt>
                <c:pt idx="4612">
                  <c:v>514.78359640058693</c:v>
                </c:pt>
                <c:pt idx="4613">
                  <c:v>514.80568462558563</c:v>
                </c:pt>
                <c:pt idx="4614">
                  <c:v>514.8279832146319</c:v>
                </c:pt>
                <c:pt idx="4615">
                  <c:v>514.84859889129723</c:v>
                </c:pt>
                <c:pt idx="4616">
                  <c:v>514.85522535879682</c:v>
                </c:pt>
                <c:pt idx="4617">
                  <c:v>514.86032668695134</c:v>
                </c:pt>
                <c:pt idx="4618">
                  <c:v>514.86721610951042</c:v>
                </c:pt>
                <c:pt idx="4619">
                  <c:v>514.88856806034244</c:v>
                </c:pt>
                <c:pt idx="4620">
                  <c:v>514.89098724688995</c:v>
                </c:pt>
                <c:pt idx="4621">
                  <c:v>514.90708009653179</c:v>
                </c:pt>
                <c:pt idx="4622">
                  <c:v>514.93947615986315</c:v>
                </c:pt>
                <c:pt idx="4623">
                  <c:v>514.94641817343415</c:v>
                </c:pt>
                <c:pt idx="4624">
                  <c:v>514.92085894164995</c:v>
                </c:pt>
                <c:pt idx="4625">
                  <c:v>514.92022784950723</c:v>
                </c:pt>
                <c:pt idx="4626">
                  <c:v>514.9356370159943</c:v>
                </c:pt>
                <c:pt idx="4627">
                  <c:v>514.92375144730454</c:v>
                </c:pt>
                <c:pt idx="4628">
                  <c:v>514.92985200468513</c:v>
                </c:pt>
                <c:pt idx="4629">
                  <c:v>514.96887453551608</c:v>
                </c:pt>
                <c:pt idx="4630">
                  <c:v>514.99185680771711</c:v>
                </c:pt>
                <c:pt idx="4631">
                  <c:v>514.97918237384886</c:v>
                </c:pt>
                <c:pt idx="4632">
                  <c:v>514.97923496486078</c:v>
                </c:pt>
                <c:pt idx="4633">
                  <c:v>514.98086528622969</c:v>
                </c:pt>
                <c:pt idx="4634">
                  <c:v>514.99590631563353</c:v>
                </c:pt>
                <c:pt idx="4635">
                  <c:v>515.00784447533522</c:v>
                </c:pt>
                <c:pt idx="4636">
                  <c:v>515.0472351432494</c:v>
                </c:pt>
                <c:pt idx="4637">
                  <c:v>515.09577664723463</c:v>
                </c:pt>
                <c:pt idx="4638">
                  <c:v>515.13190667241099</c:v>
                </c:pt>
                <c:pt idx="4639">
                  <c:v>515.12906675776821</c:v>
                </c:pt>
                <c:pt idx="4640">
                  <c:v>515.13027635104197</c:v>
                </c:pt>
                <c:pt idx="4641">
                  <c:v>515.13406290389889</c:v>
                </c:pt>
                <c:pt idx="4642">
                  <c:v>515.135114724137</c:v>
                </c:pt>
                <c:pt idx="4643">
                  <c:v>515.14915652431466</c:v>
                </c:pt>
                <c:pt idx="4644">
                  <c:v>515.17324320776561</c:v>
                </c:pt>
                <c:pt idx="4645">
                  <c:v>515.20337785758511</c:v>
                </c:pt>
                <c:pt idx="4646">
                  <c:v>515.21841888698896</c:v>
                </c:pt>
                <c:pt idx="4647">
                  <c:v>515.21500047121538</c:v>
                </c:pt>
                <c:pt idx="4648">
                  <c:v>515.2107931902633</c:v>
                </c:pt>
                <c:pt idx="4649">
                  <c:v>515.22846377026224</c:v>
                </c:pt>
                <c:pt idx="4650">
                  <c:v>515.24481957496357</c:v>
                </c:pt>
                <c:pt idx="4651">
                  <c:v>515.25754659984375</c:v>
                </c:pt>
                <c:pt idx="4652">
                  <c:v>515.28873306990135</c:v>
                </c:pt>
                <c:pt idx="4653">
                  <c:v>515.31834180960198</c:v>
                </c:pt>
                <c:pt idx="4654">
                  <c:v>515.32381127483973</c:v>
                </c:pt>
                <c:pt idx="4655">
                  <c:v>515.32039285906615</c:v>
                </c:pt>
                <c:pt idx="4656">
                  <c:v>515.33338283900582</c:v>
                </c:pt>
                <c:pt idx="4657">
                  <c:v>515.34127149079109</c:v>
                </c:pt>
                <c:pt idx="4658">
                  <c:v>515.34626763692165</c:v>
                </c:pt>
                <c:pt idx="4659">
                  <c:v>515.36646258549194</c:v>
                </c:pt>
                <c:pt idx="4660">
                  <c:v>515.39775423757328</c:v>
                </c:pt>
                <c:pt idx="4661">
                  <c:v>515.40490661519198</c:v>
                </c:pt>
                <c:pt idx="4662">
                  <c:v>515.39612391620437</c:v>
                </c:pt>
                <c:pt idx="4663">
                  <c:v>515.39817496566855</c:v>
                </c:pt>
                <c:pt idx="4664">
                  <c:v>515.40290815673973</c:v>
                </c:pt>
                <c:pt idx="4665">
                  <c:v>515.40853539501313</c:v>
                </c:pt>
                <c:pt idx="4666">
                  <c:v>515.41500408947707</c:v>
                </c:pt>
                <c:pt idx="4667">
                  <c:v>515.45670876191491</c:v>
                </c:pt>
                <c:pt idx="4668">
                  <c:v>515.48158431054435</c:v>
                </c:pt>
                <c:pt idx="4669">
                  <c:v>515.48510790834177</c:v>
                </c:pt>
                <c:pt idx="4670">
                  <c:v>515.47595707227094</c:v>
                </c:pt>
                <c:pt idx="4671">
                  <c:v>515.49678311298396</c:v>
                </c:pt>
                <c:pt idx="4672">
                  <c:v>515.5035673535192</c:v>
                </c:pt>
                <c:pt idx="4673">
                  <c:v>515.50972050191172</c:v>
                </c:pt>
                <c:pt idx="4674">
                  <c:v>515.53028358756524</c:v>
                </c:pt>
                <c:pt idx="4675">
                  <c:v>515.55400213393284</c:v>
                </c:pt>
                <c:pt idx="4676">
                  <c:v>515.54742825744518</c:v>
                </c:pt>
                <c:pt idx="4677">
                  <c:v>515.52896881226775</c:v>
                </c:pt>
                <c:pt idx="4678">
                  <c:v>515.52686517179166</c:v>
                </c:pt>
                <c:pt idx="4679">
                  <c:v>515.5293895403629</c:v>
                </c:pt>
                <c:pt idx="4680">
                  <c:v>515.52786440101772</c:v>
                </c:pt>
                <c:pt idx="4681">
                  <c:v>515.54201138321923</c:v>
                </c:pt>
                <c:pt idx="4682">
                  <c:v>515.56120710256334</c:v>
                </c:pt>
                <c:pt idx="4683">
                  <c:v>515.59060547821628</c:v>
                </c:pt>
                <c:pt idx="4684">
                  <c:v>515.59907263113246</c:v>
                </c:pt>
                <c:pt idx="4685">
                  <c:v>515.60201772779897</c:v>
                </c:pt>
                <c:pt idx="4686">
                  <c:v>515.61232556613163</c:v>
                </c:pt>
                <c:pt idx="4687">
                  <c:v>515.64319649011793</c:v>
                </c:pt>
                <c:pt idx="4688">
                  <c:v>515.65213696214118</c:v>
                </c:pt>
                <c:pt idx="4689">
                  <c:v>515.67585550850879</c:v>
                </c:pt>
                <c:pt idx="4690">
                  <c:v>515.70698938755447</c:v>
                </c:pt>
                <c:pt idx="4691">
                  <c:v>515.73444189576708</c:v>
                </c:pt>
                <c:pt idx="4692">
                  <c:v>515.73123384404107</c:v>
                </c:pt>
                <c:pt idx="4693">
                  <c:v>515.7347574418385</c:v>
                </c:pt>
                <c:pt idx="4694">
                  <c:v>515.75021919933749</c:v>
                </c:pt>
                <c:pt idx="4695">
                  <c:v>515.77383256368137</c:v>
                </c:pt>
                <c:pt idx="4696">
                  <c:v>515.78366708290696</c:v>
                </c:pt>
                <c:pt idx="4697">
                  <c:v>515.8048086696914</c:v>
                </c:pt>
                <c:pt idx="4698">
                  <c:v>515.82763316885666</c:v>
                </c:pt>
                <c:pt idx="4699">
                  <c:v>515.84267419826051</c:v>
                </c:pt>
                <c:pt idx="4700">
                  <c:v>515.83368113522533</c:v>
                </c:pt>
                <c:pt idx="4701">
                  <c:v>515.84519856683175</c:v>
                </c:pt>
                <c:pt idx="4702">
                  <c:v>515.87249330200871</c:v>
                </c:pt>
                <c:pt idx="4703">
                  <c:v>515.89263565956696</c:v>
                </c:pt>
                <c:pt idx="4704">
                  <c:v>515.89989321920939</c:v>
                </c:pt>
                <c:pt idx="4705">
                  <c:v>515.91919412057723</c:v>
                </c:pt>
                <c:pt idx="4706">
                  <c:v>515.92839754765998</c:v>
                </c:pt>
                <c:pt idx="4707">
                  <c:v>515.90967514742306</c:v>
                </c:pt>
                <c:pt idx="4708">
                  <c:v>515.89999840123323</c:v>
                </c:pt>
                <c:pt idx="4709">
                  <c:v>515.90925441932791</c:v>
                </c:pt>
                <c:pt idx="4710">
                  <c:v>515.9255050420054</c:v>
                </c:pt>
                <c:pt idx="4711">
                  <c:v>515.93786392980235</c:v>
                </c:pt>
                <c:pt idx="4712">
                  <c:v>515.97252140664546</c:v>
                </c:pt>
                <c:pt idx="4713">
                  <c:v>516.01370016896431</c:v>
                </c:pt>
                <c:pt idx="4714">
                  <c:v>516.020852546583</c:v>
                </c:pt>
                <c:pt idx="4715">
                  <c:v>516.02016886342824</c:v>
                </c:pt>
                <c:pt idx="4716">
                  <c:v>516.0307396568204</c:v>
                </c:pt>
                <c:pt idx="4717">
                  <c:v>516.04746359860519</c:v>
                </c:pt>
                <c:pt idx="4718">
                  <c:v>516.04273040753401</c:v>
                </c:pt>
                <c:pt idx="4719">
                  <c:v>516.06339867521126</c:v>
                </c:pt>
                <c:pt idx="4720">
                  <c:v>516.10310488919697</c:v>
                </c:pt>
                <c:pt idx="4721">
                  <c:v>516.11951328491023</c:v>
                </c:pt>
                <c:pt idx="4722">
                  <c:v>516.10294711616132</c:v>
                </c:pt>
                <c:pt idx="4723">
                  <c:v>516.09710951384022</c:v>
                </c:pt>
                <c:pt idx="4724">
                  <c:v>516.09242891378096</c:v>
                </c:pt>
                <c:pt idx="4725">
                  <c:v>516.08396176086478</c:v>
                </c:pt>
                <c:pt idx="4726">
                  <c:v>516.08406694288863</c:v>
                </c:pt>
                <c:pt idx="4727">
                  <c:v>516.09852947116156</c:v>
                </c:pt>
                <c:pt idx="4728">
                  <c:v>516.11977623996984</c:v>
                </c:pt>
                <c:pt idx="4729">
                  <c:v>516.13839345818292</c:v>
                </c:pt>
                <c:pt idx="4730">
                  <c:v>516.12466720407667</c:v>
                </c:pt>
                <c:pt idx="4731">
                  <c:v>516.12734934568357</c:v>
                </c:pt>
                <c:pt idx="4732">
                  <c:v>516.14670283806333</c:v>
                </c:pt>
                <c:pt idx="4733">
                  <c:v>516.16158609443153</c:v>
                </c:pt>
                <c:pt idx="4734">
                  <c:v>516.18067663175179</c:v>
                </c:pt>
                <c:pt idx="4735">
                  <c:v>516.21480819847591</c:v>
                </c:pt>
                <c:pt idx="4736">
                  <c:v>516.243049571867</c:v>
                </c:pt>
                <c:pt idx="4737">
                  <c:v>516.24042002127192</c:v>
                </c:pt>
                <c:pt idx="4738">
                  <c:v>516.22453753567765</c:v>
                </c:pt>
                <c:pt idx="4739">
                  <c:v>516.20996982538099</c:v>
                </c:pt>
                <c:pt idx="4740">
                  <c:v>516.23463500996274</c:v>
                </c:pt>
                <c:pt idx="4741">
                  <c:v>516.24294438984327</c:v>
                </c:pt>
                <c:pt idx="4742">
                  <c:v>516.26250824627061</c:v>
                </c:pt>
                <c:pt idx="4743">
                  <c:v>516.30941942888683</c:v>
                </c:pt>
                <c:pt idx="4744">
                  <c:v>516.3349260696591</c:v>
                </c:pt>
                <c:pt idx="4745">
                  <c:v>516.31052384013674</c:v>
                </c:pt>
                <c:pt idx="4746">
                  <c:v>516.31636144245783</c:v>
                </c:pt>
                <c:pt idx="4747">
                  <c:v>516.33986962477775</c:v>
                </c:pt>
                <c:pt idx="4748">
                  <c:v>516.34455022483701</c:v>
                </c:pt>
                <c:pt idx="4749">
                  <c:v>516.35922311715763</c:v>
                </c:pt>
                <c:pt idx="4750">
                  <c:v>516.40287365703591</c:v>
                </c:pt>
                <c:pt idx="4751">
                  <c:v>516.42711811352251</c:v>
                </c:pt>
                <c:pt idx="4752">
                  <c:v>516.42454115393934</c:v>
                </c:pt>
                <c:pt idx="4753">
                  <c:v>516.41186672007098</c:v>
                </c:pt>
                <c:pt idx="4754">
                  <c:v>516.41197190209482</c:v>
                </c:pt>
                <c:pt idx="4755">
                  <c:v>516.41943982578482</c:v>
                </c:pt>
                <c:pt idx="4756">
                  <c:v>516.42937952703426</c:v>
                </c:pt>
                <c:pt idx="4757">
                  <c:v>516.44978483965201</c:v>
                </c:pt>
                <c:pt idx="4758">
                  <c:v>516.48181276590014</c:v>
                </c:pt>
                <c:pt idx="4759">
                  <c:v>516.49080582893521</c:v>
                </c:pt>
                <c:pt idx="4760">
                  <c:v>516.47765807595988</c:v>
                </c:pt>
                <c:pt idx="4761">
                  <c:v>516.46356368477029</c:v>
                </c:pt>
                <c:pt idx="4762">
                  <c:v>516.47208342869828</c:v>
                </c:pt>
                <c:pt idx="4763">
                  <c:v>516.48481045357846</c:v>
                </c:pt>
                <c:pt idx="4764">
                  <c:v>516.52130861583817</c:v>
                </c:pt>
                <c:pt idx="4765">
                  <c:v>516.55728086797887</c:v>
                </c:pt>
                <c:pt idx="4766">
                  <c:v>516.58573260541755</c:v>
                </c:pt>
                <c:pt idx="4767">
                  <c:v>516.59509380553607</c:v>
                </c:pt>
                <c:pt idx="4768">
                  <c:v>516.58646887958423</c:v>
                </c:pt>
                <c:pt idx="4769">
                  <c:v>516.58552224136997</c:v>
                </c:pt>
                <c:pt idx="4770">
                  <c:v>516.59861740333349</c:v>
                </c:pt>
                <c:pt idx="4771">
                  <c:v>516.61681389345142</c:v>
                </c:pt>
                <c:pt idx="4772">
                  <c:v>516.62638545761752</c:v>
                </c:pt>
                <c:pt idx="4773">
                  <c:v>516.65541569618711</c:v>
                </c:pt>
                <c:pt idx="4774">
                  <c:v>516.67476918856687</c:v>
                </c:pt>
                <c:pt idx="4775">
                  <c:v>516.66530280642462</c:v>
                </c:pt>
                <c:pt idx="4776">
                  <c:v>516.65231282648494</c:v>
                </c:pt>
                <c:pt idx="4777">
                  <c:v>516.66509244237704</c:v>
                </c:pt>
                <c:pt idx="4778">
                  <c:v>516.67166631886471</c:v>
                </c:pt>
                <c:pt idx="4779">
                  <c:v>516.67624173690012</c:v>
                </c:pt>
                <c:pt idx="4780">
                  <c:v>516.71442281154066</c:v>
                </c:pt>
                <c:pt idx="4781">
                  <c:v>516.75823112445471</c:v>
                </c:pt>
                <c:pt idx="4782">
                  <c:v>516.77406101903705</c:v>
                </c:pt>
                <c:pt idx="4783">
                  <c:v>516.76953819201356</c:v>
                </c:pt>
                <c:pt idx="4784">
                  <c:v>516.76769750659696</c:v>
                </c:pt>
                <c:pt idx="4785">
                  <c:v>516.76732936951362</c:v>
                </c:pt>
                <c:pt idx="4786">
                  <c:v>516.75586452891912</c:v>
                </c:pt>
                <c:pt idx="4787">
                  <c:v>516.7520779760622</c:v>
                </c:pt>
                <c:pt idx="4788">
                  <c:v>516.79509742379764</c:v>
                </c:pt>
                <c:pt idx="4789">
                  <c:v>516.81608123754643</c:v>
                </c:pt>
                <c:pt idx="4790">
                  <c:v>516.80903404195158</c:v>
                </c:pt>
                <c:pt idx="4791">
                  <c:v>516.808823677904</c:v>
                </c:pt>
                <c:pt idx="4792">
                  <c:v>516.82344397921258</c:v>
                </c:pt>
                <c:pt idx="4793">
                  <c:v>516.8216032937961</c:v>
                </c:pt>
                <c:pt idx="4794">
                  <c:v>516.84353374575903</c:v>
                </c:pt>
                <c:pt idx="4795">
                  <c:v>516.88108372825673</c:v>
                </c:pt>
                <c:pt idx="4796">
                  <c:v>516.93230737384886</c:v>
                </c:pt>
                <c:pt idx="4797">
                  <c:v>516.94061675372927</c:v>
                </c:pt>
                <c:pt idx="4798">
                  <c:v>516.94345666837194</c:v>
                </c:pt>
                <c:pt idx="4799">
                  <c:v>516.94924167968111</c:v>
                </c:pt>
                <c:pt idx="4800">
                  <c:v>516.95297564152611</c:v>
                </c:pt>
                <c:pt idx="4801">
                  <c:v>516.94445589759812</c:v>
                </c:pt>
                <c:pt idx="4802">
                  <c:v>516.96323088884697</c:v>
                </c:pt>
                <c:pt idx="4803">
                  <c:v>516.98552947789324</c:v>
                </c:pt>
                <c:pt idx="4804">
                  <c:v>516.98931603075016</c:v>
                </c:pt>
                <c:pt idx="4805">
                  <c:v>516.99094635211907</c:v>
                </c:pt>
                <c:pt idx="4806">
                  <c:v>516.98268956325057</c:v>
                </c:pt>
                <c:pt idx="4807">
                  <c:v>516.99352331170223</c:v>
                </c:pt>
                <c:pt idx="4808">
                  <c:v>517.01850404235552</c:v>
                </c:pt>
                <c:pt idx="4809">
                  <c:v>517.0400663572351</c:v>
                </c:pt>
                <c:pt idx="4810">
                  <c:v>517.06247012830522</c:v>
                </c:pt>
                <c:pt idx="4811">
                  <c:v>517.10065120294576</c:v>
                </c:pt>
                <c:pt idx="4812">
                  <c:v>517.11958396723026</c:v>
                </c:pt>
                <c:pt idx="4813">
                  <c:v>517.10154525014809</c:v>
                </c:pt>
                <c:pt idx="4814">
                  <c:v>517.09607578491023</c:v>
                </c:pt>
                <c:pt idx="4815">
                  <c:v>517.11311527276644</c:v>
                </c:pt>
                <c:pt idx="4816">
                  <c:v>517.12195056276585</c:v>
                </c:pt>
                <c:pt idx="4817">
                  <c:v>517.13057548871768</c:v>
                </c:pt>
                <c:pt idx="4818">
                  <c:v>517.16560110264413</c:v>
                </c:pt>
                <c:pt idx="4819">
                  <c:v>517.18821523776182</c:v>
                </c:pt>
                <c:pt idx="4820">
                  <c:v>517.18337686466691</c:v>
                </c:pt>
                <c:pt idx="4821">
                  <c:v>517.16938765550105</c:v>
                </c:pt>
                <c:pt idx="4822">
                  <c:v>517.17638226008398</c:v>
                </c:pt>
                <c:pt idx="4823">
                  <c:v>517.18742637258333</c:v>
                </c:pt>
                <c:pt idx="4824">
                  <c:v>517.19436838615434</c:v>
                </c:pt>
                <c:pt idx="4825">
                  <c:v>517.20562286270126</c:v>
                </c:pt>
                <c:pt idx="4826">
                  <c:v>517.24522389466313</c:v>
                </c:pt>
                <c:pt idx="4827">
                  <c:v>517.25910792180514</c:v>
                </c:pt>
                <c:pt idx="4828">
                  <c:v>517.25242886329363</c:v>
                </c:pt>
                <c:pt idx="4829">
                  <c:v>517.25695169031712</c:v>
                </c:pt>
                <c:pt idx="4830">
                  <c:v>517.28082800972049</c:v>
                </c:pt>
                <c:pt idx="4831">
                  <c:v>517.29197730424357</c:v>
                </c:pt>
                <c:pt idx="4832">
                  <c:v>517.30523023924275</c:v>
                </c:pt>
                <c:pt idx="4833">
                  <c:v>517.32942210471754</c:v>
                </c:pt>
                <c:pt idx="4834">
                  <c:v>517.34756600382354</c:v>
                </c:pt>
                <c:pt idx="4835">
                  <c:v>517.33357679465769</c:v>
                </c:pt>
                <c:pt idx="4836">
                  <c:v>517.3154854865636</c:v>
                </c:pt>
                <c:pt idx="4837">
                  <c:v>517.31269816293275</c:v>
                </c:pt>
                <c:pt idx="4838">
                  <c:v>517.32021867763467</c:v>
                </c:pt>
                <c:pt idx="4839">
                  <c:v>517.33220942834828</c:v>
                </c:pt>
                <c:pt idx="4840">
                  <c:v>517.34262244870479</c:v>
                </c:pt>
                <c:pt idx="4841">
                  <c:v>517.37291487156006</c:v>
                </c:pt>
                <c:pt idx="4842">
                  <c:v>517.38716703578541</c:v>
                </c:pt>
                <c:pt idx="4843">
                  <c:v>517.37638587834556</c:v>
                </c:pt>
                <c:pt idx="4844">
                  <c:v>517.37023272995305</c:v>
                </c:pt>
                <c:pt idx="4845">
                  <c:v>517.39474014149926</c:v>
                </c:pt>
                <c:pt idx="4846">
                  <c:v>517.40462725173666</c:v>
                </c:pt>
                <c:pt idx="4847">
                  <c:v>517.42413851715219</c:v>
                </c:pt>
                <c:pt idx="4848">
                  <c:v>517.45811231084065</c:v>
                </c:pt>
                <c:pt idx="4849">
                  <c:v>517.49282237869556</c:v>
                </c:pt>
                <c:pt idx="4850">
                  <c:v>517.49666152256441</c:v>
                </c:pt>
                <c:pt idx="4851">
                  <c:v>517.47651916500615</c:v>
                </c:pt>
                <c:pt idx="4852">
                  <c:v>517.46500173339973</c:v>
                </c:pt>
                <c:pt idx="4853">
                  <c:v>517.48183085720814</c:v>
                </c:pt>
                <c:pt idx="4854">
                  <c:v>517.49113946631473</c:v>
                </c:pt>
                <c:pt idx="4855">
                  <c:v>517.51017741262308</c:v>
                </c:pt>
                <c:pt idx="4856">
                  <c:v>517.55303908732287</c:v>
                </c:pt>
                <c:pt idx="4857">
                  <c:v>517.58059677755932</c:v>
                </c:pt>
                <c:pt idx="4858">
                  <c:v>517.5605596020248</c:v>
                </c:pt>
                <c:pt idx="4859">
                  <c:v>517.55635232107272</c:v>
                </c:pt>
                <c:pt idx="4860">
                  <c:v>517.56655497738166</c:v>
                </c:pt>
                <c:pt idx="4861">
                  <c:v>517.589852795654</c:v>
                </c:pt>
                <c:pt idx="4862">
                  <c:v>517.60862778690284</c:v>
                </c:pt>
                <c:pt idx="4863">
                  <c:v>517.64623036041246</c:v>
                </c:pt>
                <c:pt idx="4864">
                  <c:v>517.67867901475574</c:v>
                </c:pt>
                <c:pt idx="4865">
                  <c:v>517.69566591159992</c:v>
                </c:pt>
                <c:pt idx="4866">
                  <c:v>517.687619486779</c:v>
                </c:pt>
                <c:pt idx="4867">
                  <c:v>517.68551584630291</c:v>
                </c:pt>
                <c:pt idx="4868">
                  <c:v>517.70555302183743</c:v>
                </c:pt>
                <c:pt idx="4869">
                  <c:v>517.70723593421826</c:v>
                </c:pt>
                <c:pt idx="4870">
                  <c:v>517.70902402862293</c:v>
                </c:pt>
                <c:pt idx="4871">
                  <c:v>517.72601092546711</c:v>
                </c:pt>
                <c:pt idx="4872">
                  <c:v>517.74851987856096</c:v>
                </c:pt>
                <c:pt idx="4873">
                  <c:v>517.71286317249178</c:v>
                </c:pt>
                <c:pt idx="4874">
                  <c:v>517.69745400600459</c:v>
                </c:pt>
                <c:pt idx="4875">
                  <c:v>517.6948244554095</c:v>
                </c:pt>
                <c:pt idx="4876">
                  <c:v>517.70676261511119</c:v>
                </c:pt>
                <c:pt idx="4877">
                  <c:v>517.71365203767027</c:v>
                </c:pt>
                <c:pt idx="4878">
                  <c:v>517.74468073469222</c:v>
                </c:pt>
                <c:pt idx="4879">
                  <c:v>517.78491285879682</c:v>
                </c:pt>
                <c:pt idx="4880">
                  <c:v>517.81452159849744</c:v>
                </c:pt>
                <c:pt idx="4881">
                  <c:v>517.804055987129</c:v>
                </c:pt>
                <c:pt idx="4882">
                  <c:v>517.79196005439167</c:v>
                </c:pt>
                <c:pt idx="4883">
                  <c:v>517.81836074236628</c:v>
                </c:pt>
                <c:pt idx="4884">
                  <c:v>517.82703825933004</c:v>
                </c:pt>
                <c:pt idx="4885">
                  <c:v>517.8373460976627</c:v>
                </c:pt>
                <c:pt idx="4886">
                  <c:v>517.87016288908933</c:v>
                </c:pt>
                <c:pt idx="4887">
                  <c:v>517.90240117938492</c:v>
                </c:pt>
                <c:pt idx="4888">
                  <c:v>517.90140195015886</c:v>
                </c:pt>
                <c:pt idx="4889">
                  <c:v>517.89382884444501</c:v>
                </c:pt>
                <c:pt idx="4890">
                  <c:v>517.90077085801602</c:v>
                </c:pt>
                <c:pt idx="4891">
                  <c:v>517.90566182212285</c:v>
                </c:pt>
                <c:pt idx="4892">
                  <c:v>517.90539886706335</c:v>
                </c:pt>
                <c:pt idx="4893">
                  <c:v>517.91418156605084</c:v>
                </c:pt>
                <c:pt idx="4894">
                  <c:v>517.94074002706122</c:v>
                </c:pt>
                <c:pt idx="4895">
                  <c:v>517.95536032836981</c:v>
                </c:pt>
                <c:pt idx="4896">
                  <c:v>517.95693805872691</c:v>
                </c:pt>
                <c:pt idx="4897">
                  <c:v>517.95814765200055</c:v>
                </c:pt>
                <c:pt idx="4898">
                  <c:v>517.96508966557155</c:v>
                </c:pt>
                <c:pt idx="4899">
                  <c:v>517.97029617574981</c:v>
                </c:pt>
                <c:pt idx="4900">
                  <c:v>517.97608118705898</c:v>
                </c:pt>
                <c:pt idx="4901">
                  <c:v>517.99895827723617</c:v>
                </c:pt>
                <c:pt idx="4902">
                  <c:v>518.03661344175771</c:v>
                </c:pt>
                <c:pt idx="4903">
                  <c:v>518.05118115205448</c:v>
                </c:pt>
                <c:pt idx="4904">
                  <c:v>518.04839382842363</c:v>
                </c:pt>
                <c:pt idx="4905">
                  <c:v>518.04076813169797</c:v>
                </c:pt>
                <c:pt idx="4906">
                  <c:v>518.04834123741171</c:v>
                </c:pt>
                <c:pt idx="4907">
                  <c:v>518.04886714753081</c:v>
                </c:pt>
                <c:pt idx="4908">
                  <c:v>518.06175194544664</c:v>
                </c:pt>
                <c:pt idx="4909">
                  <c:v>518.10450843812259</c:v>
                </c:pt>
                <c:pt idx="4910">
                  <c:v>518.1460553375249</c:v>
                </c:pt>
                <c:pt idx="4911">
                  <c:v>518.15368103425055</c:v>
                </c:pt>
                <c:pt idx="4912">
                  <c:v>518.16183264109532</c:v>
                </c:pt>
                <c:pt idx="4913">
                  <c:v>518.17508557609449</c:v>
                </c:pt>
                <c:pt idx="4914">
                  <c:v>518.1815016795465</c:v>
                </c:pt>
                <c:pt idx="4915">
                  <c:v>518.18265868180833</c:v>
                </c:pt>
                <c:pt idx="4916">
                  <c:v>518.19528052466467</c:v>
                </c:pt>
                <c:pt idx="4917">
                  <c:v>518.21289851365168</c:v>
                </c:pt>
                <c:pt idx="4918">
                  <c:v>518.21631692942537</c:v>
                </c:pt>
                <c:pt idx="4919">
                  <c:v>518.20206476520002</c:v>
                </c:pt>
                <c:pt idx="4920">
                  <c:v>518.19512275162901</c:v>
                </c:pt>
                <c:pt idx="4921">
                  <c:v>518.20385285960469</c:v>
                </c:pt>
                <c:pt idx="4922">
                  <c:v>518.20085517192626</c:v>
                </c:pt>
                <c:pt idx="4923">
                  <c:v>518.21552806424677</c:v>
                </c:pt>
                <c:pt idx="4924">
                  <c:v>518.24313834549514</c:v>
                </c:pt>
                <c:pt idx="4925">
                  <c:v>518.2776906403144</c:v>
                </c:pt>
                <c:pt idx="4926">
                  <c:v>518.28689406739727</c:v>
                </c:pt>
                <c:pt idx="4927">
                  <c:v>518.29120653037319</c:v>
                </c:pt>
                <c:pt idx="4928">
                  <c:v>518.30303950805103</c:v>
                </c:pt>
                <c:pt idx="4929">
                  <c:v>518.33017647019221</c:v>
                </c:pt>
                <c:pt idx="4930">
                  <c:v>518.33059719828736</c:v>
                </c:pt>
                <c:pt idx="4931">
                  <c:v>518.34001098941781</c:v>
                </c:pt>
                <c:pt idx="4932">
                  <c:v>518.36914641001124</c:v>
                </c:pt>
                <c:pt idx="4933">
                  <c:v>518.38466075852216</c:v>
                </c:pt>
                <c:pt idx="4934">
                  <c:v>518.36094221215455</c:v>
                </c:pt>
                <c:pt idx="4935">
                  <c:v>518.35710306828582</c:v>
                </c:pt>
                <c:pt idx="4936">
                  <c:v>518.37335369096343</c:v>
                </c:pt>
                <c:pt idx="4937">
                  <c:v>518.37324850893958</c:v>
                </c:pt>
                <c:pt idx="4938">
                  <c:v>518.37230187072532</c:v>
                </c:pt>
                <c:pt idx="4939">
                  <c:v>518.3946004597716</c:v>
                </c:pt>
                <c:pt idx="4940">
                  <c:v>518.42005450953195</c:v>
                </c:pt>
                <c:pt idx="4941">
                  <c:v>518.42489288262686</c:v>
                </c:pt>
                <c:pt idx="4942">
                  <c:v>518.42073819268671</c:v>
                </c:pt>
                <c:pt idx="4943">
                  <c:v>518.42021228256772</c:v>
                </c:pt>
                <c:pt idx="4944">
                  <c:v>518.4305727119123</c:v>
                </c:pt>
                <c:pt idx="4945">
                  <c:v>518.43914504685222</c:v>
                </c:pt>
                <c:pt idx="4946">
                  <c:v>518.44771738179213</c:v>
                </c:pt>
                <c:pt idx="4947">
                  <c:v>518.47701057542133</c:v>
                </c:pt>
                <c:pt idx="4948">
                  <c:v>518.48737100476592</c:v>
                </c:pt>
                <c:pt idx="4949">
                  <c:v>518.46891155958849</c:v>
                </c:pt>
                <c:pt idx="4950">
                  <c:v>518.45444903131556</c:v>
                </c:pt>
                <c:pt idx="4951">
                  <c:v>518.46028663363666</c:v>
                </c:pt>
                <c:pt idx="4952">
                  <c:v>518.46407318649358</c:v>
                </c:pt>
                <c:pt idx="4953">
                  <c:v>518.47564320911192</c:v>
                </c:pt>
                <c:pt idx="4954">
                  <c:v>518.50477862970536</c:v>
                </c:pt>
                <c:pt idx="4955">
                  <c:v>518.53743764809622</c:v>
                </c:pt>
                <c:pt idx="4956">
                  <c:v>518.53838428631047</c:v>
                </c:pt>
                <c:pt idx="4957">
                  <c:v>518.5344399604179</c:v>
                </c:pt>
                <c:pt idx="4958">
                  <c:v>518.55137426625015</c:v>
                </c:pt>
                <c:pt idx="4959">
                  <c:v>518.58077264190308</c:v>
                </c:pt>
                <c:pt idx="4960">
                  <c:v>518.59702326458068</c:v>
                </c:pt>
                <c:pt idx="4961">
                  <c:v>518.62126772106728</c:v>
                </c:pt>
                <c:pt idx="4962">
                  <c:v>518.66402421374323</c:v>
                </c:pt>
                <c:pt idx="4963">
                  <c:v>518.69384331749143</c:v>
                </c:pt>
                <c:pt idx="4964">
                  <c:v>518.67338541386175</c:v>
                </c:pt>
                <c:pt idx="4965">
                  <c:v>518.67096622731424</c:v>
                </c:pt>
                <c:pt idx="4966">
                  <c:v>518.69883946362211</c:v>
                </c:pt>
                <c:pt idx="4967">
                  <c:v>518.70662293338353</c:v>
                </c:pt>
                <c:pt idx="4968">
                  <c:v>518.70425633784794</c:v>
                </c:pt>
                <c:pt idx="4969">
                  <c:v>518.74301591361939</c:v>
                </c:pt>
                <c:pt idx="4970">
                  <c:v>518.76988992070108</c:v>
                </c:pt>
                <c:pt idx="4971">
                  <c:v>518.7681018262964</c:v>
                </c:pt>
                <c:pt idx="4972">
                  <c:v>518.75784657897566</c:v>
                </c:pt>
                <c:pt idx="4973">
                  <c:v>518.76889069147501</c:v>
                </c:pt>
                <c:pt idx="4974">
                  <c:v>518.77720007135542</c:v>
                </c:pt>
                <c:pt idx="4975">
                  <c:v>518.79602765361619</c:v>
                </c:pt>
                <c:pt idx="4976">
                  <c:v>518.81206791224611</c:v>
                </c:pt>
                <c:pt idx="4977">
                  <c:v>518.84136110587531</c:v>
                </c:pt>
                <c:pt idx="4978">
                  <c:v>518.86923434218318</c:v>
                </c:pt>
                <c:pt idx="4979">
                  <c:v>518.86281823873117</c:v>
                </c:pt>
                <c:pt idx="4980">
                  <c:v>518.84104555980389</c:v>
                </c:pt>
                <c:pt idx="4981">
                  <c:v>518.8421499710538</c:v>
                </c:pt>
                <c:pt idx="4982">
                  <c:v>518.86602629045717</c:v>
                </c:pt>
                <c:pt idx="4983">
                  <c:v>518.8623975106359</c:v>
                </c:pt>
                <c:pt idx="4984">
                  <c:v>518.886379012063</c:v>
                </c:pt>
                <c:pt idx="4985">
                  <c:v>518.91835434729921</c:v>
                </c:pt>
                <c:pt idx="4986">
                  <c:v>518.93471015200055</c:v>
                </c:pt>
                <c:pt idx="4987">
                  <c:v>518.91425224837087</c:v>
                </c:pt>
                <c:pt idx="4988">
                  <c:v>518.91598775176362</c:v>
                </c:pt>
                <c:pt idx="4989">
                  <c:v>518.93208060140546</c:v>
                </c:pt>
                <c:pt idx="4990">
                  <c:v>518.94486021729756</c:v>
                </c:pt>
                <c:pt idx="4991">
                  <c:v>518.95727169610632</c:v>
                </c:pt>
                <c:pt idx="4992">
                  <c:v>518.99077217068759</c:v>
                </c:pt>
                <c:pt idx="4993">
                  <c:v>519.01570031032895</c:v>
                </c:pt>
                <c:pt idx="4994">
                  <c:v>519.00265773937736</c:v>
                </c:pt>
                <c:pt idx="4995">
                  <c:v>518.98172651664061</c:v>
                </c:pt>
                <c:pt idx="4996">
                  <c:v>518.97178681539117</c:v>
                </c:pt>
                <c:pt idx="4997">
                  <c:v>518.96663289622484</c:v>
                </c:pt>
                <c:pt idx="4998">
                  <c:v>518.96494998384401</c:v>
                </c:pt>
                <c:pt idx="4999">
                  <c:v>518.98340942902144</c:v>
                </c:pt>
                <c:pt idx="5000">
                  <c:v>519.01864540699546</c:v>
                </c:pt>
                <c:pt idx="5001">
                  <c:v>519.03042579366138</c:v>
                </c:pt>
                <c:pt idx="5002">
                  <c:v>519.0235363711023</c:v>
                </c:pt>
                <c:pt idx="5003">
                  <c:v>519.01591067437664</c:v>
                </c:pt>
                <c:pt idx="5004">
                  <c:v>519.02774365205448</c:v>
                </c:pt>
                <c:pt idx="5005">
                  <c:v>519.02816438014963</c:v>
                </c:pt>
                <c:pt idx="5006">
                  <c:v>519.04835932871981</c:v>
                </c:pt>
                <c:pt idx="5007">
                  <c:v>519.07339265038502</c:v>
                </c:pt>
                <c:pt idx="5008">
                  <c:v>519.1026858440141</c:v>
                </c:pt>
                <c:pt idx="5009">
                  <c:v>519.10631462383537</c:v>
                </c:pt>
                <c:pt idx="5010">
                  <c:v>519.10557834966869</c:v>
                </c:pt>
                <c:pt idx="5011">
                  <c:v>519.11162631603747</c:v>
                </c:pt>
                <c:pt idx="5012">
                  <c:v>519.13376713204798</c:v>
                </c:pt>
                <c:pt idx="5013">
                  <c:v>519.14097210067848</c:v>
                </c:pt>
                <c:pt idx="5014">
                  <c:v>519.15254212329683</c:v>
                </c:pt>
                <c:pt idx="5015">
                  <c:v>519.18672628103286</c:v>
                </c:pt>
                <c:pt idx="5016">
                  <c:v>519.20944559817428</c:v>
                </c:pt>
                <c:pt idx="5017">
                  <c:v>519.20234581156762</c:v>
                </c:pt>
                <c:pt idx="5018">
                  <c:v>519.19940071490112</c:v>
                </c:pt>
                <c:pt idx="5019">
                  <c:v>519.2262747219828</c:v>
                </c:pt>
                <c:pt idx="5020">
                  <c:v>519.23311155352997</c:v>
                </c:pt>
                <c:pt idx="5021">
                  <c:v>519.23947506597005</c:v>
                </c:pt>
                <c:pt idx="5022">
                  <c:v>519.26992526186109</c:v>
                </c:pt>
                <c:pt idx="5023">
                  <c:v>519.30074359483547</c:v>
                </c:pt>
                <c:pt idx="5024">
                  <c:v>519.29958659257363</c:v>
                </c:pt>
                <c:pt idx="5025">
                  <c:v>519.29727258804996</c:v>
                </c:pt>
                <c:pt idx="5026">
                  <c:v>519.2981666352523</c:v>
                </c:pt>
                <c:pt idx="5027">
                  <c:v>519.29664149590712</c:v>
                </c:pt>
                <c:pt idx="5028">
                  <c:v>519.30726488031121</c:v>
                </c:pt>
                <c:pt idx="5029">
                  <c:v>519.31673126245346</c:v>
                </c:pt>
                <c:pt idx="5030">
                  <c:v>519.35286128762982</c:v>
                </c:pt>
                <c:pt idx="5031">
                  <c:v>519.37200441596201</c:v>
                </c:pt>
                <c:pt idx="5032">
                  <c:v>519.36816527209317</c:v>
                </c:pt>
                <c:pt idx="5033">
                  <c:v>519.3578574337605</c:v>
                </c:pt>
                <c:pt idx="5034">
                  <c:v>519.37263550810485</c:v>
                </c:pt>
                <c:pt idx="5035">
                  <c:v>519.37636946994985</c:v>
                </c:pt>
                <c:pt idx="5036">
                  <c:v>519.3914104993537</c:v>
                </c:pt>
                <c:pt idx="5037">
                  <c:v>519.41975705476864</c:v>
                </c:pt>
                <c:pt idx="5038">
                  <c:v>519.45893735863535</c:v>
                </c:pt>
                <c:pt idx="5039">
                  <c:v>519.46740451155142</c:v>
                </c:pt>
                <c:pt idx="5040">
                  <c:v>519.45872699458766</c:v>
                </c:pt>
                <c:pt idx="5041">
                  <c:v>519.46540605309917</c:v>
                </c:pt>
                <c:pt idx="5042">
                  <c:v>519.48896682643112</c:v>
                </c:pt>
                <c:pt idx="5043">
                  <c:v>519.48702095899068</c:v>
                </c:pt>
                <c:pt idx="5044">
                  <c:v>519.49748657035911</c:v>
                </c:pt>
                <c:pt idx="5045">
                  <c:v>519.52798935726207</c:v>
                </c:pt>
                <c:pt idx="5046">
                  <c:v>519.5482894878561</c:v>
                </c:pt>
                <c:pt idx="5047">
                  <c:v>519.52862044940491</c:v>
                </c:pt>
                <c:pt idx="5048">
                  <c:v>519.51878593017932</c:v>
                </c:pt>
                <c:pt idx="5049">
                  <c:v>519.5262012628574</c:v>
                </c:pt>
                <c:pt idx="5050">
                  <c:v>519.53345882249982</c:v>
                </c:pt>
                <c:pt idx="5051">
                  <c:v>519.53540468994015</c:v>
                </c:pt>
                <c:pt idx="5052">
                  <c:v>519.55928100934352</c:v>
                </c:pt>
                <c:pt idx="5053">
                  <c:v>519.58683869957986</c:v>
                </c:pt>
                <c:pt idx="5054">
                  <c:v>519.59777763005536</c:v>
                </c:pt>
                <c:pt idx="5055">
                  <c:v>519.58052777815169</c:v>
                </c:pt>
                <c:pt idx="5056">
                  <c:v>519.58042259612785</c:v>
                </c:pt>
                <c:pt idx="5057">
                  <c:v>519.58873197600838</c:v>
                </c:pt>
                <c:pt idx="5058">
                  <c:v>519.59888204130539</c:v>
                </c:pt>
                <c:pt idx="5059">
                  <c:v>519.60393077844788</c:v>
                </c:pt>
                <c:pt idx="5060">
                  <c:v>519.63348692713657</c:v>
                </c:pt>
                <c:pt idx="5061">
                  <c:v>519.64616136100483</c:v>
                </c:pt>
                <c:pt idx="5062">
                  <c:v>519.64931682171891</c:v>
                </c:pt>
                <c:pt idx="5063">
                  <c:v>519.6314358776724</c:v>
                </c:pt>
                <c:pt idx="5064">
                  <c:v>519.64284812725509</c:v>
                </c:pt>
                <c:pt idx="5065">
                  <c:v>519.64621395201675</c:v>
                </c:pt>
                <c:pt idx="5066">
                  <c:v>519.65936170499208</c:v>
                </c:pt>
                <c:pt idx="5067">
                  <c:v>519.67671673891959</c:v>
                </c:pt>
                <c:pt idx="5068">
                  <c:v>519.7241538316548</c:v>
                </c:pt>
                <c:pt idx="5069">
                  <c:v>519.73993113522533</c:v>
                </c:pt>
                <c:pt idx="5070">
                  <c:v>519.74555837349874</c:v>
                </c:pt>
                <c:pt idx="5071">
                  <c:v>519.75413070843877</c:v>
                </c:pt>
                <c:pt idx="5072">
                  <c:v>519.77201165248528</c:v>
                </c:pt>
                <c:pt idx="5073">
                  <c:v>519.78226689980602</c:v>
                </c:pt>
                <c:pt idx="5074">
                  <c:v>519.80230407534054</c:v>
                </c:pt>
                <c:pt idx="5075">
                  <c:v>519.83633046004093</c:v>
                </c:pt>
                <c:pt idx="5076">
                  <c:v>519.85031966920667</c:v>
                </c:pt>
                <c:pt idx="5077">
                  <c:v>519.84064292301684</c:v>
                </c:pt>
                <c:pt idx="5078">
                  <c:v>519.82949362849365</c:v>
                </c:pt>
                <c:pt idx="5079">
                  <c:v>519.81618810248256</c:v>
                </c:pt>
                <c:pt idx="5080">
                  <c:v>519.81355855188747</c:v>
                </c:pt>
                <c:pt idx="5081">
                  <c:v>519.82144720367273</c:v>
                </c:pt>
                <c:pt idx="5082">
                  <c:v>519.84605979724267</c:v>
                </c:pt>
                <c:pt idx="5083">
                  <c:v>519.87130348295545</c:v>
                </c:pt>
                <c:pt idx="5084">
                  <c:v>519.89281320682312</c:v>
                </c:pt>
                <c:pt idx="5085">
                  <c:v>519.89091993039472</c:v>
                </c:pt>
                <c:pt idx="5086">
                  <c:v>519.89570571247771</c:v>
                </c:pt>
                <c:pt idx="5087">
                  <c:v>519.90795941825081</c:v>
                </c:pt>
                <c:pt idx="5088">
                  <c:v>519.92257971955939</c:v>
                </c:pt>
                <c:pt idx="5089">
                  <c:v>519.94245912205827</c:v>
                </c:pt>
                <c:pt idx="5090">
                  <c:v>519.9606556121762</c:v>
                </c:pt>
                <c:pt idx="5091">
                  <c:v>519.98605707092463</c:v>
                </c:pt>
                <c:pt idx="5092">
                  <c:v>519.98989621479336</c:v>
                </c:pt>
                <c:pt idx="5093">
                  <c:v>519.9705427224136</c:v>
                </c:pt>
                <c:pt idx="5094">
                  <c:v>519.96333775378309</c:v>
                </c:pt>
                <c:pt idx="5095">
                  <c:v>519.97616996068712</c:v>
                </c:pt>
                <c:pt idx="5096">
                  <c:v>519.97964096747262</c:v>
                </c:pt>
                <c:pt idx="5097">
                  <c:v>519.98616225294836</c:v>
                </c:pt>
                <c:pt idx="5098">
                  <c:v>520.0120896218159</c:v>
                </c:pt>
                <c:pt idx="5099">
                  <c:v>520.03118015913617</c:v>
                </c:pt>
                <c:pt idx="5100">
                  <c:v>520.03023352092191</c:v>
                </c:pt>
                <c:pt idx="5101">
                  <c:v>520.01834795223215</c:v>
                </c:pt>
                <c:pt idx="5102">
                  <c:v>520.02970761080292</c:v>
                </c:pt>
                <c:pt idx="5103">
                  <c:v>520.05410984032517</c:v>
                </c:pt>
                <c:pt idx="5104">
                  <c:v>520.07004491693135</c:v>
                </c:pt>
                <c:pt idx="5105">
                  <c:v>520.09397382734664</c:v>
                </c:pt>
                <c:pt idx="5106">
                  <c:v>520.1295779424039</c:v>
                </c:pt>
                <c:pt idx="5107">
                  <c:v>520.13289117615375</c:v>
                </c:pt>
                <c:pt idx="5108">
                  <c:v>520.10365057353647</c:v>
                </c:pt>
                <c:pt idx="5109">
                  <c:v>520.08208825865688</c:v>
                </c:pt>
                <c:pt idx="5110">
                  <c:v>520.08277194181153</c:v>
                </c:pt>
                <c:pt idx="5111">
                  <c:v>520.07462033496677</c:v>
                </c:pt>
                <c:pt idx="5112">
                  <c:v>520.0864007216328</c:v>
                </c:pt>
                <c:pt idx="5113">
                  <c:v>520.12679061877316</c:v>
                </c:pt>
                <c:pt idx="5114">
                  <c:v>520.15203430448594</c:v>
                </c:pt>
                <c:pt idx="5115">
                  <c:v>520.14567079204585</c:v>
                </c:pt>
                <c:pt idx="5116">
                  <c:v>520.14277828639126</c:v>
                </c:pt>
                <c:pt idx="5117">
                  <c:v>520.14614411115292</c:v>
                </c:pt>
                <c:pt idx="5118">
                  <c:v>520.14756406847425</c:v>
                </c:pt>
                <c:pt idx="5119">
                  <c:v>520.17159816091328</c:v>
                </c:pt>
                <c:pt idx="5120">
                  <c:v>520.20998959960139</c:v>
                </c:pt>
                <c:pt idx="5121">
                  <c:v>520.25206240912269</c:v>
                </c:pt>
                <c:pt idx="5122">
                  <c:v>520.27351954197854</c:v>
                </c:pt>
                <c:pt idx="5123">
                  <c:v>520.27662241168071</c:v>
                </c:pt>
                <c:pt idx="5124">
                  <c:v>520.26652493739562</c:v>
                </c:pt>
                <c:pt idx="5125">
                  <c:v>520.27057444531204</c:v>
                </c:pt>
                <c:pt idx="5126">
                  <c:v>520.26547311715763</c:v>
                </c:pt>
                <c:pt idx="5127">
                  <c:v>520.27593872852594</c:v>
                </c:pt>
                <c:pt idx="5128">
                  <c:v>520.30370678280997</c:v>
                </c:pt>
                <c:pt idx="5129">
                  <c:v>520.33047560786792</c:v>
                </c:pt>
                <c:pt idx="5130">
                  <c:v>520.32826678536799</c:v>
                </c:pt>
                <c:pt idx="5131">
                  <c:v>520.33152742810591</c:v>
                </c:pt>
                <c:pt idx="5132">
                  <c:v>520.33836425965308</c:v>
                </c:pt>
                <c:pt idx="5133">
                  <c:v>520.35792811608053</c:v>
                </c:pt>
                <c:pt idx="5134">
                  <c:v>520.37002404881787</c:v>
                </c:pt>
                <c:pt idx="5135">
                  <c:v>520.38553839732879</c:v>
                </c:pt>
                <c:pt idx="5136">
                  <c:v>520.40773180435133</c:v>
                </c:pt>
                <c:pt idx="5137">
                  <c:v>520.42724306976675</c:v>
                </c:pt>
                <c:pt idx="5138">
                  <c:v>520.40510225375624</c:v>
                </c:pt>
                <c:pt idx="5139">
                  <c:v>520.3956884626258</c:v>
                </c:pt>
                <c:pt idx="5140">
                  <c:v>520.4012631098874</c:v>
                </c:pt>
                <c:pt idx="5141">
                  <c:v>520.40894139762497</c:v>
                </c:pt>
                <c:pt idx="5142">
                  <c:v>520.40189420203023</c:v>
                </c:pt>
                <c:pt idx="5143">
                  <c:v>520.4247187011955</c:v>
                </c:pt>
                <c:pt idx="5144">
                  <c:v>520.44302037333728</c:v>
                </c:pt>
                <c:pt idx="5145">
                  <c:v>520.44559733292044</c:v>
                </c:pt>
                <c:pt idx="5146">
                  <c:v>520.424981656255</c:v>
                </c:pt>
                <c:pt idx="5147">
                  <c:v>520.43003039339749</c:v>
                </c:pt>
                <c:pt idx="5148">
                  <c:v>520.44002268565885</c:v>
                </c:pt>
                <c:pt idx="5149">
                  <c:v>520.44880538464645</c:v>
                </c:pt>
                <c:pt idx="5150">
                  <c:v>520.47047288154988</c:v>
                </c:pt>
                <c:pt idx="5151">
                  <c:v>520.51086277869024</c:v>
                </c:pt>
                <c:pt idx="5152">
                  <c:v>520.52842817666533</c:v>
                </c:pt>
                <c:pt idx="5153">
                  <c:v>520.52274834738</c:v>
                </c:pt>
                <c:pt idx="5154">
                  <c:v>520.52458903279648</c:v>
                </c:pt>
                <c:pt idx="5155">
                  <c:v>520.52806003958199</c:v>
                </c:pt>
                <c:pt idx="5156">
                  <c:v>520.53563314529583</c:v>
                </c:pt>
                <c:pt idx="5157">
                  <c:v>520.54273293190261</c:v>
                </c:pt>
                <c:pt idx="5158">
                  <c:v>520.56702997940113</c:v>
                </c:pt>
                <c:pt idx="5159">
                  <c:v>520.58733010999515</c:v>
                </c:pt>
                <c:pt idx="5160">
                  <c:v>520.58170287172163</c:v>
                </c:pt>
                <c:pt idx="5161">
                  <c:v>520.56492633892503</c:v>
                </c:pt>
                <c:pt idx="5162">
                  <c:v>520.57065875922228</c:v>
                </c:pt>
                <c:pt idx="5163">
                  <c:v>520.57434013005536</c:v>
                </c:pt>
                <c:pt idx="5164">
                  <c:v>520.56760848053204</c:v>
                </c:pt>
                <c:pt idx="5165">
                  <c:v>520.5880137931498</c:v>
                </c:pt>
                <c:pt idx="5166">
                  <c:v>520.61741216880273</c:v>
                </c:pt>
                <c:pt idx="5167">
                  <c:v>520.63829080052767</c:v>
                </c:pt>
                <c:pt idx="5168">
                  <c:v>520.63082287683767</c:v>
                </c:pt>
                <c:pt idx="5169">
                  <c:v>520.62929773749249</c:v>
                </c:pt>
                <c:pt idx="5170">
                  <c:v>520.64202476237267</c:v>
                </c:pt>
                <c:pt idx="5171">
                  <c:v>520.66237748397862</c:v>
                </c:pt>
                <c:pt idx="5172">
                  <c:v>520.66789954022829</c:v>
                </c:pt>
                <c:pt idx="5173">
                  <c:v>520.70271479010717</c:v>
                </c:pt>
                <c:pt idx="5174">
                  <c:v>520.73947590742625</c:v>
                </c:pt>
                <c:pt idx="5175">
                  <c:v>520.75088815700894</c:v>
                </c:pt>
                <c:pt idx="5176">
                  <c:v>520.7345323523075</c:v>
                </c:pt>
                <c:pt idx="5177">
                  <c:v>520.73668858379551</c:v>
                </c:pt>
                <c:pt idx="5178">
                  <c:v>520.75130888510409</c:v>
                </c:pt>
                <c:pt idx="5179">
                  <c:v>520.76629732349613</c:v>
                </c:pt>
                <c:pt idx="5180">
                  <c:v>520.77902434837631</c:v>
                </c:pt>
                <c:pt idx="5181">
                  <c:v>520.81189373081475</c:v>
                </c:pt>
                <c:pt idx="5182">
                  <c:v>520.83271977152776</c:v>
                </c:pt>
                <c:pt idx="5183">
                  <c:v>520.82546221188534</c:v>
                </c:pt>
                <c:pt idx="5184">
                  <c:v>520.80905381617208</c:v>
                </c:pt>
                <c:pt idx="5185">
                  <c:v>520.82030829271901</c:v>
                </c:pt>
                <c:pt idx="5186">
                  <c:v>520.83119463218259</c:v>
                </c:pt>
                <c:pt idx="5187">
                  <c:v>520.83466563896809</c:v>
                </c:pt>
                <c:pt idx="5188">
                  <c:v>520.84865484813395</c:v>
                </c:pt>
                <c:pt idx="5189">
                  <c:v>520.8727941225967</c:v>
                </c:pt>
                <c:pt idx="5190">
                  <c:v>520.87510812712037</c:v>
                </c:pt>
                <c:pt idx="5191">
                  <c:v>520.84329056491993</c:v>
                </c:pt>
                <c:pt idx="5192">
                  <c:v>520.82819694450427</c:v>
                </c:pt>
                <c:pt idx="5193">
                  <c:v>520.83161536027785</c:v>
                </c:pt>
                <c:pt idx="5194">
                  <c:v>520.84197578962244</c:v>
                </c:pt>
                <c:pt idx="5195">
                  <c:v>520.84923334926486</c:v>
                </c:pt>
                <c:pt idx="5196">
                  <c:v>520.90682050729708</c:v>
                </c:pt>
                <c:pt idx="5197">
                  <c:v>520.94473862687812</c:v>
                </c:pt>
                <c:pt idx="5198">
                  <c:v>520.94778890556836</c:v>
                </c:pt>
                <c:pt idx="5199">
                  <c:v>520.93316860425978</c:v>
                </c:pt>
                <c:pt idx="5200">
                  <c:v>520.94026839086644</c:v>
                </c:pt>
                <c:pt idx="5201">
                  <c:v>520.94116243806877</c:v>
                </c:pt>
                <c:pt idx="5202">
                  <c:v>520.95231173259185</c:v>
                </c:pt>
                <c:pt idx="5203">
                  <c:v>520.97671396211422</c:v>
                </c:pt>
                <c:pt idx="5204">
                  <c:v>521.0147372637191</c:v>
                </c:pt>
                <c:pt idx="5205">
                  <c:v>521.03913949324135</c:v>
                </c:pt>
                <c:pt idx="5206">
                  <c:v>521.02451919193277</c:v>
                </c:pt>
                <c:pt idx="5207">
                  <c:v>521.00332501413641</c:v>
                </c:pt>
                <c:pt idx="5208">
                  <c:v>521.01173957604067</c:v>
                </c:pt>
                <c:pt idx="5209">
                  <c:v>521.01605203901659</c:v>
                </c:pt>
                <c:pt idx="5210">
                  <c:v>521.01915490871875</c:v>
                </c:pt>
                <c:pt idx="5211">
                  <c:v>521.03824544603901</c:v>
                </c:pt>
                <c:pt idx="5212">
                  <c:v>521.07137778353706</c:v>
                </c:pt>
                <c:pt idx="5213">
                  <c:v>521.05733598335928</c:v>
                </c:pt>
                <c:pt idx="5214">
                  <c:v>521.04876364841937</c:v>
                </c:pt>
                <c:pt idx="5215">
                  <c:v>521.03892912919378</c:v>
                </c:pt>
                <c:pt idx="5216">
                  <c:v>521.05070951585969</c:v>
                </c:pt>
                <c:pt idx="5217">
                  <c:v>521.05917666877588</c:v>
                </c:pt>
                <c:pt idx="5218">
                  <c:v>521.08052861960789</c:v>
                </c:pt>
                <c:pt idx="5219">
                  <c:v>521.10429975698742</c:v>
                </c:pt>
                <c:pt idx="5220">
                  <c:v>521.13343517758085</c:v>
                </c:pt>
                <c:pt idx="5221">
                  <c:v>521.13275149442609</c:v>
                </c:pt>
                <c:pt idx="5222">
                  <c:v>521.12538875275993</c:v>
                </c:pt>
                <c:pt idx="5223">
                  <c:v>521.14305933275887</c:v>
                </c:pt>
                <c:pt idx="5224">
                  <c:v>521.15930995543647</c:v>
                </c:pt>
                <c:pt idx="5225">
                  <c:v>521.16383278245996</c:v>
                </c:pt>
                <c:pt idx="5226">
                  <c:v>521.19202156483914</c:v>
                </c:pt>
                <c:pt idx="5227">
                  <c:v>521.22152512251591</c:v>
                </c:pt>
                <c:pt idx="5228">
                  <c:v>521.22815159001561</c:v>
                </c:pt>
                <c:pt idx="5229">
                  <c:v>521.22057848430177</c:v>
                </c:pt>
                <c:pt idx="5230">
                  <c:v>521.2177385696591</c:v>
                </c:pt>
                <c:pt idx="5231">
                  <c:v>521.22762567989651</c:v>
                </c:pt>
                <c:pt idx="5232">
                  <c:v>521.23987938566961</c:v>
                </c:pt>
                <c:pt idx="5233">
                  <c:v>521.25297454763313</c:v>
                </c:pt>
                <c:pt idx="5234">
                  <c:v>521.28689575030955</c:v>
                </c:pt>
                <c:pt idx="5235">
                  <c:v>521.30856324721299</c:v>
                </c:pt>
                <c:pt idx="5236">
                  <c:v>521.29783468078517</c:v>
                </c:pt>
                <c:pt idx="5237">
                  <c:v>521.28494988286923</c:v>
                </c:pt>
                <c:pt idx="5238">
                  <c:v>521.29094525822597</c:v>
                </c:pt>
                <c:pt idx="5239">
                  <c:v>521.28421360870266</c:v>
                </c:pt>
                <c:pt idx="5240">
                  <c:v>521.28989343798798</c:v>
                </c:pt>
                <c:pt idx="5241">
                  <c:v>521.30062200441591</c:v>
                </c:pt>
                <c:pt idx="5242">
                  <c:v>521.33007297108077</c:v>
                </c:pt>
                <c:pt idx="5243">
                  <c:v>521.32954706096177</c:v>
                </c:pt>
                <c:pt idx="5244">
                  <c:v>521.32702269239053</c:v>
                </c:pt>
                <c:pt idx="5245">
                  <c:v>521.32491905191443</c:v>
                </c:pt>
                <c:pt idx="5246">
                  <c:v>521.34942646346053</c:v>
                </c:pt>
                <c:pt idx="5247">
                  <c:v>521.36199571530506</c:v>
                </c:pt>
                <c:pt idx="5248">
                  <c:v>521.39570655393391</c:v>
                </c:pt>
                <c:pt idx="5249">
                  <c:v>521.4180577339921</c:v>
                </c:pt>
                <c:pt idx="5250">
                  <c:v>521.45955204238237</c:v>
                </c:pt>
                <c:pt idx="5251">
                  <c:v>521.45629139964456</c:v>
                </c:pt>
                <c:pt idx="5252">
                  <c:v>521.45150561756145</c:v>
                </c:pt>
                <c:pt idx="5253">
                  <c:v>521.44366955678811</c:v>
                </c:pt>
                <c:pt idx="5254">
                  <c:v>521.45550253446595</c:v>
                </c:pt>
                <c:pt idx="5255">
                  <c:v>521.44687760851411</c:v>
                </c:pt>
                <c:pt idx="5256">
                  <c:v>521.45392480410896</c:v>
                </c:pt>
                <c:pt idx="5257">
                  <c:v>521.45555512547787</c:v>
                </c:pt>
                <c:pt idx="5258">
                  <c:v>521.45197893666864</c:v>
                </c:pt>
                <c:pt idx="5259">
                  <c:v>521.43641199714568</c:v>
                </c:pt>
                <c:pt idx="5260">
                  <c:v>521.41448154518275</c:v>
                </c:pt>
                <c:pt idx="5261">
                  <c:v>521.42468420149169</c:v>
                </c:pt>
                <c:pt idx="5262">
                  <c:v>521.44351178375246</c:v>
                </c:pt>
                <c:pt idx="5263">
                  <c:v>521.45276780184713</c:v>
                </c:pt>
                <c:pt idx="5264">
                  <c:v>521.48142990333349</c:v>
                </c:pt>
                <c:pt idx="5265">
                  <c:v>521.51945320493826</c:v>
                </c:pt>
                <c:pt idx="5266">
                  <c:v>521.51456224083142</c:v>
                </c:pt>
                <c:pt idx="5267">
                  <c:v>521.50125671482033</c:v>
                </c:pt>
                <c:pt idx="5268">
                  <c:v>521.51729697345036</c:v>
                </c:pt>
                <c:pt idx="5269">
                  <c:v>521.52150425440243</c:v>
                </c:pt>
                <c:pt idx="5270">
                  <c:v>521.51787547458127</c:v>
                </c:pt>
                <c:pt idx="5271">
                  <c:v>521.52366048589045</c:v>
                </c:pt>
                <c:pt idx="5272">
                  <c:v>521.55942237398347</c:v>
                </c:pt>
                <c:pt idx="5273">
                  <c:v>521.56799470892338</c:v>
                </c:pt>
                <c:pt idx="5274">
                  <c:v>521.56478665719737</c:v>
                </c:pt>
                <c:pt idx="5275">
                  <c:v>521.56504961225698</c:v>
                </c:pt>
                <c:pt idx="5276">
                  <c:v>521.59739308457642</c:v>
                </c:pt>
                <c:pt idx="5277">
                  <c:v>521.60580764648068</c:v>
                </c:pt>
                <c:pt idx="5278">
                  <c:v>521.61906058147986</c:v>
                </c:pt>
                <c:pt idx="5279">
                  <c:v>521.6511410987398</c:v>
                </c:pt>
                <c:pt idx="5280">
                  <c:v>521.68811258010658</c:v>
                </c:pt>
                <c:pt idx="5281">
                  <c:v>521.67890915302382</c:v>
                </c:pt>
                <c:pt idx="5282">
                  <c:v>521.66844354165539</c:v>
                </c:pt>
                <c:pt idx="5283">
                  <c:v>521.67217750350039</c:v>
                </c:pt>
                <c:pt idx="5284">
                  <c:v>521.67286118665515</c:v>
                </c:pt>
                <c:pt idx="5285">
                  <c:v>521.66818058659589</c:v>
                </c:pt>
                <c:pt idx="5286">
                  <c:v>521.68138093058315</c:v>
                </c:pt>
                <c:pt idx="5287">
                  <c:v>521.69810487236782</c:v>
                </c:pt>
                <c:pt idx="5288">
                  <c:v>521.72187600974735</c:v>
                </c:pt>
                <c:pt idx="5289">
                  <c:v>521.71609099843818</c:v>
                </c:pt>
                <c:pt idx="5290">
                  <c:v>521.71209408153368</c:v>
                </c:pt>
                <c:pt idx="5291">
                  <c:v>521.72792397611602</c:v>
                </c:pt>
                <c:pt idx="5292">
                  <c:v>521.75590239444773</c:v>
                </c:pt>
                <c:pt idx="5293">
                  <c:v>521.76294959004247</c:v>
                </c:pt>
                <c:pt idx="5294">
                  <c:v>521.80212989390918</c:v>
                </c:pt>
                <c:pt idx="5295">
                  <c:v>521.83405263813336</c:v>
                </c:pt>
                <c:pt idx="5296">
                  <c:v>521.85182840015614</c:v>
                </c:pt>
                <c:pt idx="5297">
                  <c:v>521.83452595724054</c:v>
                </c:pt>
                <c:pt idx="5298">
                  <c:v>521.83368450105013</c:v>
                </c:pt>
                <c:pt idx="5299">
                  <c:v>521.8359985055738</c:v>
                </c:pt>
                <c:pt idx="5300">
                  <c:v>521.84099465170436</c:v>
                </c:pt>
                <c:pt idx="5301">
                  <c:v>521.84425529444229</c:v>
                </c:pt>
                <c:pt idx="5302">
                  <c:v>521.86844715991697</c:v>
                </c:pt>
                <c:pt idx="5303">
                  <c:v>521.87875499824975</c:v>
                </c:pt>
                <c:pt idx="5304">
                  <c:v>521.87349589705957</c:v>
                </c:pt>
                <c:pt idx="5305">
                  <c:v>521.86124219128646</c:v>
                </c:pt>
                <c:pt idx="5306">
                  <c:v>521.86713238461948</c:v>
                </c:pt>
                <c:pt idx="5307">
                  <c:v>521.87822908813075</c:v>
                </c:pt>
                <c:pt idx="5308">
                  <c:v>521.89037761188001</c:v>
                </c:pt>
                <c:pt idx="5309">
                  <c:v>521.90778523681934</c:v>
                </c:pt>
                <c:pt idx="5310">
                  <c:v>521.93544810907963</c:v>
                </c:pt>
                <c:pt idx="5311">
                  <c:v>521.94039166419839</c:v>
                </c:pt>
                <c:pt idx="5312">
                  <c:v>521.92876905056812</c:v>
                </c:pt>
                <c:pt idx="5313">
                  <c:v>521.9234047673541</c:v>
                </c:pt>
                <c:pt idx="5314">
                  <c:v>521.92724391122294</c:v>
                </c:pt>
                <c:pt idx="5315">
                  <c:v>521.9433893518767</c:v>
                </c:pt>
                <c:pt idx="5316">
                  <c:v>521.95879851836389</c:v>
                </c:pt>
                <c:pt idx="5317">
                  <c:v>521.98714507377883</c:v>
                </c:pt>
                <c:pt idx="5318">
                  <c:v>522.01512349211043</c:v>
                </c:pt>
                <c:pt idx="5319">
                  <c:v>522.01233616847969</c:v>
                </c:pt>
                <c:pt idx="5320">
                  <c:v>521.99803141324242</c:v>
                </c:pt>
                <c:pt idx="5321">
                  <c:v>521.99734773008777</c:v>
                </c:pt>
                <c:pt idx="5322">
                  <c:v>522.01107398419401</c:v>
                </c:pt>
                <c:pt idx="5323">
                  <c:v>522.0099695729441</c:v>
                </c:pt>
                <c:pt idx="5324">
                  <c:v>522.0320577979428</c:v>
                </c:pt>
                <c:pt idx="5325">
                  <c:v>522.05582893532221</c:v>
                </c:pt>
                <c:pt idx="5326">
                  <c:v>522.07607647490431</c:v>
                </c:pt>
                <c:pt idx="5327">
                  <c:v>522.05467193306038</c:v>
                </c:pt>
                <c:pt idx="5328">
                  <c:v>522.05335715776289</c:v>
                </c:pt>
                <c:pt idx="5329">
                  <c:v>522.0621924477623</c:v>
                </c:pt>
                <c:pt idx="5330">
                  <c:v>522.09185377847484</c:v>
                </c:pt>
                <c:pt idx="5331">
                  <c:v>522.09932170216484</c:v>
                </c:pt>
                <c:pt idx="5332">
                  <c:v>522.13713463972203</c:v>
                </c:pt>
                <c:pt idx="5333">
                  <c:v>522.16611228727982</c:v>
                </c:pt>
                <c:pt idx="5334">
                  <c:v>522.16705892549408</c:v>
                </c:pt>
                <c:pt idx="5335">
                  <c:v>522.13834423299579</c:v>
                </c:pt>
                <c:pt idx="5336">
                  <c:v>522.13645095656739</c:v>
                </c:pt>
                <c:pt idx="5337">
                  <c:v>522.13797609591245</c:v>
                </c:pt>
                <c:pt idx="5338">
                  <c:v>522.14134192067422</c:v>
                </c:pt>
                <c:pt idx="5339">
                  <c:v>522.15690886019706</c:v>
                </c:pt>
                <c:pt idx="5340">
                  <c:v>522.1842035953739</c:v>
                </c:pt>
                <c:pt idx="5341">
                  <c:v>522.20665995745594</c:v>
                </c:pt>
                <c:pt idx="5342">
                  <c:v>522.19740393936127</c:v>
                </c:pt>
                <c:pt idx="5343">
                  <c:v>522.18404582233825</c:v>
                </c:pt>
                <c:pt idx="5344">
                  <c:v>522.19566843596851</c:v>
                </c:pt>
                <c:pt idx="5345">
                  <c:v>522.2097628271581</c:v>
                </c:pt>
                <c:pt idx="5346">
                  <c:v>522.2060288653131</c:v>
                </c:pt>
                <c:pt idx="5347">
                  <c:v>522.24284257364423</c:v>
                </c:pt>
                <c:pt idx="5348">
                  <c:v>522.27013730882106</c:v>
                </c:pt>
                <c:pt idx="5349">
                  <c:v>522.26992694477349</c:v>
                </c:pt>
                <c:pt idx="5350">
                  <c:v>522.25509627941722</c:v>
                </c:pt>
                <c:pt idx="5351">
                  <c:v>522.26671889304748</c:v>
                </c:pt>
                <c:pt idx="5352">
                  <c:v>522.26671889304748</c:v>
                </c:pt>
                <c:pt idx="5353">
                  <c:v>522.2726090863805</c:v>
                </c:pt>
                <c:pt idx="5354">
                  <c:v>522.28449465507026</c:v>
                </c:pt>
                <c:pt idx="5355">
                  <c:v>522.31131607114003</c:v>
                </c:pt>
                <c:pt idx="5356">
                  <c:v>522.32725114774621</c:v>
                </c:pt>
                <c:pt idx="5357">
                  <c:v>522.32020395215136</c:v>
                </c:pt>
                <c:pt idx="5358">
                  <c:v>522.32088763530612</c:v>
                </c:pt>
                <c:pt idx="5359">
                  <c:v>522.33282579500781</c:v>
                </c:pt>
                <c:pt idx="5360">
                  <c:v>522.34697277720932</c:v>
                </c:pt>
                <c:pt idx="5361">
                  <c:v>522.35181115030423</c:v>
                </c:pt>
                <c:pt idx="5362">
                  <c:v>522.37647633488609</c:v>
                </c:pt>
                <c:pt idx="5363">
                  <c:v>522.41002940047929</c:v>
                </c:pt>
                <c:pt idx="5364">
                  <c:v>522.41844396238344</c:v>
                </c:pt>
                <c:pt idx="5365">
                  <c:v>522.40534880042003</c:v>
                </c:pt>
                <c:pt idx="5366">
                  <c:v>522.40771539595562</c:v>
                </c:pt>
                <c:pt idx="5367">
                  <c:v>522.42060019387145</c:v>
                </c:pt>
                <c:pt idx="5368">
                  <c:v>522.42012687476438</c:v>
                </c:pt>
                <c:pt idx="5369">
                  <c:v>522.43238058053737</c:v>
                </c:pt>
                <c:pt idx="5370">
                  <c:v>522.45441621452414</c:v>
                </c:pt>
                <c:pt idx="5371">
                  <c:v>522.47681998559426</c:v>
                </c:pt>
                <c:pt idx="5372">
                  <c:v>522.468931333809</c:v>
                </c:pt>
                <c:pt idx="5373">
                  <c:v>522.45836054041672</c:v>
                </c:pt>
                <c:pt idx="5374">
                  <c:v>522.46340927755932</c:v>
                </c:pt>
                <c:pt idx="5375">
                  <c:v>522.48123763059391</c:v>
                </c:pt>
                <c:pt idx="5376">
                  <c:v>522.47992285529642</c:v>
                </c:pt>
                <c:pt idx="5377">
                  <c:v>522.49406983749793</c:v>
                </c:pt>
                <c:pt idx="5378">
                  <c:v>522.51968166029394</c:v>
                </c:pt>
                <c:pt idx="5379">
                  <c:v>522.51694692767512</c:v>
                </c:pt>
                <c:pt idx="5380">
                  <c:v>522.50858495678278</c:v>
                </c:pt>
                <c:pt idx="5381">
                  <c:v>522.50211626231885</c:v>
                </c:pt>
                <c:pt idx="5382">
                  <c:v>522.50306290053311</c:v>
                </c:pt>
                <c:pt idx="5383">
                  <c:v>522.51473810517518</c:v>
                </c:pt>
                <c:pt idx="5384">
                  <c:v>522.53256645820989</c:v>
                </c:pt>
                <c:pt idx="5385">
                  <c:v>522.55586427648223</c:v>
                </c:pt>
                <c:pt idx="5386">
                  <c:v>522.58999584320634</c:v>
                </c:pt>
                <c:pt idx="5387">
                  <c:v>522.60330136921743</c:v>
                </c:pt>
                <c:pt idx="5388">
                  <c:v>522.59683267475361</c:v>
                </c:pt>
                <c:pt idx="5389">
                  <c:v>522.60529982766968</c:v>
                </c:pt>
                <c:pt idx="5390">
                  <c:v>522.60929674457418</c:v>
                </c:pt>
                <c:pt idx="5391">
                  <c:v>522.61124261201462</c:v>
                </c:pt>
                <c:pt idx="5392">
                  <c:v>522.62659918748989</c:v>
                </c:pt>
                <c:pt idx="5393">
                  <c:v>522.66635799248741</c:v>
                </c:pt>
                <c:pt idx="5394">
                  <c:v>522.67955833647466</c:v>
                </c:pt>
                <c:pt idx="5395">
                  <c:v>522.67755987802241</c:v>
                </c:pt>
                <c:pt idx="5396">
                  <c:v>522.6721955948085</c:v>
                </c:pt>
                <c:pt idx="5397">
                  <c:v>522.69381050070001</c:v>
                </c:pt>
                <c:pt idx="5398">
                  <c:v>522.68681589611708</c:v>
                </c:pt>
                <c:pt idx="5399">
                  <c:v>522.68397598147442</c:v>
                </c:pt>
                <c:pt idx="5400">
                  <c:v>522.71063962450853</c:v>
                </c:pt>
                <c:pt idx="5401">
                  <c:v>522.73945949903054</c:v>
                </c:pt>
                <c:pt idx="5402">
                  <c:v>522.71910677742471</c:v>
                </c:pt>
                <c:pt idx="5403">
                  <c:v>522.69817555468785</c:v>
                </c:pt>
                <c:pt idx="5404">
                  <c:v>522.70422352105652</c:v>
                </c:pt>
                <c:pt idx="5405">
                  <c:v>522.71021889641327</c:v>
                </c:pt>
                <c:pt idx="5406">
                  <c:v>522.71547799760344</c:v>
                </c:pt>
                <c:pt idx="5407">
                  <c:v>522.7459807845064</c:v>
                </c:pt>
                <c:pt idx="5408">
                  <c:v>522.78658104569433</c:v>
                </c:pt>
                <c:pt idx="5409">
                  <c:v>522.80477753581226</c:v>
                </c:pt>
                <c:pt idx="5410">
                  <c:v>522.79620520087235</c:v>
                </c:pt>
                <c:pt idx="5411">
                  <c:v>522.78426704117066</c:v>
                </c:pt>
                <c:pt idx="5412">
                  <c:v>522.77811389277826</c:v>
                </c:pt>
                <c:pt idx="5413">
                  <c:v>522.78374113105167</c:v>
                </c:pt>
                <c:pt idx="5414">
                  <c:v>522.78715954682525</c:v>
                </c:pt>
                <c:pt idx="5415">
                  <c:v>522.80656563021694</c:v>
                </c:pt>
                <c:pt idx="5416">
                  <c:v>522.83170413390587</c:v>
                </c:pt>
                <c:pt idx="5417">
                  <c:v>522.83812023735788</c:v>
                </c:pt>
                <c:pt idx="5418">
                  <c:v>522.81703124158537</c:v>
                </c:pt>
                <c:pt idx="5419">
                  <c:v>522.82355252706122</c:v>
                </c:pt>
                <c:pt idx="5420">
                  <c:v>522.83648991598898</c:v>
                </c:pt>
                <c:pt idx="5421">
                  <c:v>522.84821771164297</c:v>
                </c:pt>
                <c:pt idx="5422">
                  <c:v>522.86804452312992</c:v>
                </c:pt>
                <c:pt idx="5423">
                  <c:v>522.90533155056812</c:v>
                </c:pt>
                <c:pt idx="5424">
                  <c:v>522.92773532163812</c:v>
                </c:pt>
                <c:pt idx="5425">
                  <c:v>522.92158217324572</c:v>
                </c:pt>
                <c:pt idx="5426">
                  <c:v>522.89717994372336</c:v>
                </c:pt>
                <c:pt idx="5427">
                  <c:v>522.9034382741396</c:v>
                </c:pt>
                <c:pt idx="5428">
                  <c:v>522.91327279336519</c:v>
                </c:pt>
                <c:pt idx="5429">
                  <c:v>522.9207407170552</c:v>
                </c:pt>
                <c:pt idx="5430">
                  <c:v>522.93068041830463</c:v>
                </c:pt>
                <c:pt idx="5431">
                  <c:v>522.96607416931442</c:v>
                </c:pt>
                <c:pt idx="5432">
                  <c:v>522.96149875127901</c:v>
                </c:pt>
                <c:pt idx="5433">
                  <c:v>522.9441963083633</c:v>
                </c:pt>
                <c:pt idx="5434">
                  <c:v>522.91527125181744</c:v>
                </c:pt>
                <c:pt idx="5435">
                  <c:v>522.92000444288863</c:v>
                </c:pt>
                <c:pt idx="5436">
                  <c:v>522.93257369473315</c:v>
                </c:pt>
                <c:pt idx="5437">
                  <c:v>522.9548196927675</c:v>
                </c:pt>
                <c:pt idx="5438">
                  <c:v>522.98064187961108</c:v>
                </c:pt>
                <c:pt idx="5439">
                  <c:v>523.02765824425114</c:v>
                </c:pt>
                <c:pt idx="5440">
                  <c:v>523.02771083526306</c:v>
                </c:pt>
                <c:pt idx="5441">
                  <c:v>523.02066363966821</c:v>
                </c:pt>
                <c:pt idx="5442">
                  <c:v>523.03007743079854</c:v>
                </c:pt>
                <c:pt idx="5443">
                  <c:v>523.04822132990466</c:v>
                </c:pt>
                <c:pt idx="5444">
                  <c:v>523.05511075246375</c:v>
                </c:pt>
                <c:pt idx="5445">
                  <c:v>523.08350989889061</c:v>
                </c:pt>
                <c:pt idx="5446">
                  <c:v>523.11569559817428</c:v>
                </c:pt>
                <c:pt idx="5447">
                  <c:v>523.12547752638795</c:v>
                </c:pt>
                <c:pt idx="5448">
                  <c:v>523.10491444073455</c:v>
                </c:pt>
                <c:pt idx="5449">
                  <c:v>523.09902424740153</c:v>
                </c:pt>
                <c:pt idx="5450">
                  <c:v>523.09918202043718</c:v>
                </c:pt>
                <c:pt idx="5451">
                  <c:v>523.10649217109153</c:v>
                </c:pt>
                <c:pt idx="5452">
                  <c:v>523.11443341388872</c:v>
                </c:pt>
                <c:pt idx="5453">
                  <c:v>523.14893311769606</c:v>
                </c:pt>
                <c:pt idx="5454">
                  <c:v>523.17580712477775</c:v>
                </c:pt>
                <c:pt idx="5455">
                  <c:v>523.18353800352736</c:v>
                </c:pt>
                <c:pt idx="5456">
                  <c:v>523.16897029323059</c:v>
                </c:pt>
                <c:pt idx="5457">
                  <c:v>523.16907547525443</c:v>
                </c:pt>
                <c:pt idx="5458">
                  <c:v>523.18011958775378</c:v>
                </c:pt>
                <c:pt idx="5459">
                  <c:v>523.18017217876559</c:v>
                </c:pt>
                <c:pt idx="5460">
                  <c:v>523.20415368019269</c:v>
                </c:pt>
                <c:pt idx="5461">
                  <c:v>523.23318391876239</c:v>
                </c:pt>
                <c:pt idx="5462">
                  <c:v>523.25485141566583</c:v>
                </c:pt>
                <c:pt idx="5463">
                  <c:v>523.24675239983299</c:v>
                </c:pt>
                <c:pt idx="5464">
                  <c:v>523.23318391876239</c:v>
                </c:pt>
                <c:pt idx="5465">
                  <c:v>523.23644456150032</c:v>
                </c:pt>
                <c:pt idx="5466">
                  <c:v>523.24207179977373</c:v>
                </c:pt>
                <c:pt idx="5467">
                  <c:v>523.25248482013023</c:v>
                </c:pt>
                <c:pt idx="5468">
                  <c:v>523.27762332381917</c:v>
                </c:pt>
                <c:pt idx="5469">
                  <c:v>523.31438444113837</c:v>
                </c:pt>
                <c:pt idx="5470">
                  <c:v>523.31659326363831</c:v>
                </c:pt>
                <c:pt idx="5471">
                  <c:v>523.30118409715112</c:v>
                </c:pt>
                <c:pt idx="5472">
                  <c:v>523.29050812173512</c:v>
                </c:pt>
                <c:pt idx="5473">
                  <c:v>523.30228850840103</c:v>
                </c:pt>
                <c:pt idx="5474">
                  <c:v>523.29560944988953</c:v>
                </c:pt>
                <c:pt idx="5475">
                  <c:v>523.3006055960202</c:v>
                </c:pt>
                <c:pt idx="5476">
                  <c:v>523.33457938970855</c:v>
                </c:pt>
                <c:pt idx="5477">
                  <c:v>523.34252063250574</c:v>
                </c:pt>
                <c:pt idx="5478">
                  <c:v>523.3219049558403</c:v>
                </c:pt>
                <c:pt idx="5479">
                  <c:v>523.31143934447186</c:v>
                </c:pt>
                <c:pt idx="5480">
                  <c:v>523.31906504119763</c:v>
                </c:pt>
                <c:pt idx="5481">
                  <c:v>523.32032722548331</c:v>
                </c:pt>
                <c:pt idx="5482">
                  <c:v>523.33084542786355</c:v>
                </c:pt>
                <c:pt idx="5483">
                  <c:v>523.36013862149275</c:v>
                </c:pt>
                <c:pt idx="5484">
                  <c:v>523.38911626905053</c:v>
                </c:pt>
                <c:pt idx="5485">
                  <c:v>523.38070170714627</c:v>
                </c:pt>
                <c:pt idx="5486">
                  <c:v>523.34604423030316</c:v>
                </c:pt>
                <c:pt idx="5487">
                  <c:v>523.33883926167266</c:v>
                </c:pt>
                <c:pt idx="5488">
                  <c:v>523.33720894030364</c:v>
                </c:pt>
                <c:pt idx="5489">
                  <c:v>523.34572868423174</c:v>
                </c:pt>
                <c:pt idx="5490">
                  <c:v>523.38143798131284</c:v>
                </c:pt>
                <c:pt idx="5491">
                  <c:v>523.42829657291713</c:v>
                </c:pt>
                <c:pt idx="5492">
                  <c:v>523.46568878237917</c:v>
                </c:pt>
                <c:pt idx="5493">
                  <c:v>523.46369032392693</c:v>
                </c:pt>
                <c:pt idx="5494">
                  <c:v>523.46132372839133</c:v>
                </c:pt>
                <c:pt idx="5495">
                  <c:v>523.46027190815335</c:v>
                </c:pt>
                <c:pt idx="5496">
                  <c:v>523.47252561392634</c:v>
                </c:pt>
                <c:pt idx="5497">
                  <c:v>523.471105656605</c:v>
                </c:pt>
                <c:pt idx="5498">
                  <c:v>523.49251019844894</c:v>
                </c:pt>
                <c:pt idx="5499">
                  <c:v>523.52758840338731</c:v>
                </c:pt>
                <c:pt idx="5500">
                  <c:v>523.53006018094663</c:v>
                </c:pt>
                <c:pt idx="5501">
                  <c:v>523.52348630445897</c:v>
                </c:pt>
                <c:pt idx="5502">
                  <c:v>523.51359919422146</c:v>
                </c:pt>
                <c:pt idx="5503">
                  <c:v>523.51896347743548</c:v>
                </c:pt>
                <c:pt idx="5504">
                  <c:v>523.51622874481654</c:v>
                </c:pt>
                <c:pt idx="5505">
                  <c:v>523.53132236523231</c:v>
                </c:pt>
                <c:pt idx="5506">
                  <c:v>523.55440981945708</c:v>
                </c:pt>
                <c:pt idx="5507">
                  <c:v>523.59111834576436</c:v>
                </c:pt>
                <c:pt idx="5508">
                  <c:v>523.59811295034729</c:v>
                </c:pt>
                <c:pt idx="5509">
                  <c:v>523.59422121546663</c:v>
                </c:pt>
                <c:pt idx="5510">
                  <c:v>523.6117340224298</c:v>
                </c:pt>
                <c:pt idx="5511">
                  <c:v>523.63161342492856</c:v>
                </c:pt>
                <c:pt idx="5512">
                  <c:v>523.6437093576659</c:v>
                </c:pt>
                <c:pt idx="5513">
                  <c:v>523.65880297808167</c:v>
                </c:pt>
                <c:pt idx="5514">
                  <c:v>523.69393377403196</c:v>
                </c:pt>
                <c:pt idx="5515">
                  <c:v>523.69561668641279</c:v>
                </c:pt>
                <c:pt idx="5516">
                  <c:v>523.67268700522368</c:v>
                </c:pt>
                <c:pt idx="5517">
                  <c:v>523.64944177796326</c:v>
                </c:pt>
                <c:pt idx="5518">
                  <c:v>523.65391201397483</c:v>
                </c:pt>
                <c:pt idx="5519">
                  <c:v>523.65559492635566</c:v>
                </c:pt>
                <c:pt idx="5520">
                  <c:v>523.66385171522427</c:v>
                </c:pt>
                <c:pt idx="5521">
                  <c:v>523.70240092694803</c:v>
                </c:pt>
                <c:pt idx="5522">
                  <c:v>523.74421078140983</c:v>
                </c:pt>
                <c:pt idx="5523">
                  <c:v>523.75157352307599</c:v>
                </c:pt>
                <c:pt idx="5524">
                  <c:v>523.73253557676765</c:v>
                </c:pt>
                <c:pt idx="5525">
                  <c:v>523.74336932521942</c:v>
                </c:pt>
                <c:pt idx="5526">
                  <c:v>523.74804992527868</c:v>
                </c:pt>
                <c:pt idx="5527">
                  <c:v>523.74242268700516</c:v>
                </c:pt>
                <c:pt idx="5528">
                  <c:v>523.75562303099241</c:v>
                </c:pt>
                <c:pt idx="5529">
                  <c:v>523.78181335491945</c:v>
                </c:pt>
                <c:pt idx="5530">
                  <c:v>523.78880795950238</c:v>
                </c:pt>
                <c:pt idx="5531">
                  <c:v>523.77171588063436</c:v>
                </c:pt>
                <c:pt idx="5532">
                  <c:v>523.77566020652694</c:v>
                </c:pt>
                <c:pt idx="5533">
                  <c:v>523.77392470313418</c:v>
                </c:pt>
                <c:pt idx="5534">
                  <c:v>523.79306783146637</c:v>
                </c:pt>
                <c:pt idx="5535">
                  <c:v>523.7968543843233</c:v>
                </c:pt>
                <c:pt idx="5536">
                  <c:v>523.81946851944099</c:v>
                </c:pt>
                <c:pt idx="5537">
                  <c:v>523.83398363872573</c:v>
                </c:pt>
                <c:pt idx="5538">
                  <c:v>523.84702620967732</c:v>
                </c:pt>
                <c:pt idx="5539">
                  <c:v>523.81894260932188</c:v>
                </c:pt>
                <c:pt idx="5540">
                  <c:v>523.81005472831055</c:v>
                </c:pt>
                <c:pt idx="5541">
                  <c:v>523.82146697789324</c:v>
                </c:pt>
                <c:pt idx="5542">
                  <c:v>523.81489310140546</c:v>
                </c:pt>
                <c:pt idx="5543">
                  <c:v>523.80852958896537</c:v>
                </c:pt>
                <c:pt idx="5544">
                  <c:v>523.83897978485641</c:v>
                </c:pt>
                <c:pt idx="5545">
                  <c:v>523.86091023681934</c:v>
                </c:pt>
                <c:pt idx="5546">
                  <c:v>523.84923503217726</c:v>
                </c:pt>
                <c:pt idx="5547">
                  <c:v>523.84560625235599</c:v>
                </c:pt>
                <c:pt idx="5548">
                  <c:v>523.87190175830676</c:v>
                </c:pt>
                <c:pt idx="5549">
                  <c:v>523.88578578544877</c:v>
                </c:pt>
                <c:pt idx="5550">
                  <c:v>523.88804719896052</c:v>
                </c:pt>
                <c:pt idx="5551">
                  <c:v>523.91339606669715</c:v>
                </c:pt>
                <c:pt idx="5552">
                  <c:v>523.93948120860034</c:v>
                </c:pt>
                <c:pt idx="5553">
                  <c:v>523.94153225806451</c:v>
                </c:pt>
                <c:pt idx="5554">
                  <c:v>523.92901559723191</c:v>
                </c:pt>
                <c:pt idx="5555">
                  <c:v>523.93359101526733</c:v>
                </c:pt>
                <c:pt idx="5556">
                  <c:v>523.94489808282617</c:v>
                </c:pt>
                <c:pt idx="5557">
                  <c:v>523.9590976560396</c:v>
                </c:pt>
                <c:pt idx="5558">
                  <c:v>523.97166690788401</c:v>
                </c:pt>
                <c:pt idx="5559">
                  <c:v>524.00648215776289</c:v>
                </c:pt>
                <c:pt idx="5560">
                  <c:v>524.04045595145124</c:v>
                </c:pt>
                <c:pt idx="5561">
                  <c:v>524.02520455799981</c:v>
                </c:pt>
                <c:pt idx="5562">
                  <c:v>524.01810477139315</c:v>
                </c:pt>
                <c:pt idx="5563">
                  <c:v>524.02078691300005</c:v>
                </c:pt>
                <c:pt idx="5564">
                  <c:v>524.02373200966656</c:v>
                </c:pt>
                <c:pt idx="5565">
                  <c:v>524.01999804782156</c:v>
                </c:pt>
                <c:pt idx="5566">
                  <c:v>524.03866785704668</c:v>
                </c:pt>
                <c:pt idx="5567">
                  <c:v>524.0651211360331</c:v>
                </c:pt>
                <c:pt idx="5568">
                  <c:v>524.07995180138937</c:v>
                </c:pt>
                <c:pt idx="5569">
                  <c:v>524.06612036525928</c:v>
                </c:pt>
                <c:pt idx="5570">
                  <c:v>524.06101903710476</c:v>
                </c:pt>
                <c:pt idx="5571">
                  <c:v>524.06827659674718</c:v>
                </c:pt>
                <c:pt idx="5572">
                  <c:v>524.07947848228218</c:v>
                </c:pt>
                <c:pt idx="5573">
                  <c:v>524.08389612728195</c:v>
                </c:pt>
                <c:pt idx="5574">
                  <c:v>524.11166418156597</c:v>
                </c:pt>
                <c:pt idx="5575">
                  <c:v>524.14463874602825</c:v>
                </c:pt>
                <c:pt idx="5576">
                  <c:v>524.1541051281705</c:v>
                </c:pt>
                <c:pt idx="5577">
                  <c:v>524.13511977287408</c:v>
                </c:pt>
                <c:pt idx="5578">
                  <c:v>524.13780191448109</c:v>
                </c:pt>
                <c:pt idx="5579">
                  <c:v>524.14484911007582</c:v>
                </c:pt>
                <c:pt idx="5580">
                  <c:v>524.14285065162358</c:v>
                </c:pt>
                <c:pt idx="5581">
                  <c:v>524.15573544953952</c:v>
                </c:pt>
                <c:pt idx="5582">
                  <c:v>524.18287241168071</c:v>
                </c:pt>
                <c:pt idx="5583">
                  <c:v>524.18960406120414</c:v>
                </c:pt>
                <c:pt idx="5584">
                  <c:v>524.18155763638322</c:v>
                </c:pt>
                <c:pt idx="5585">
                  <c:v>524.17214384525278</c:v>
                </c:pt>
                <c:pt idx="5586">
                  <c:v>524.18991960727556</c:v>
                </c:pt>
                <c:pt idx="5587">
                  <c:v>524.20380363441757</c:v>
                </c:pt>
                <c:pt idx="5588">
                  <c:v>524.21779284358331</c:v>
                </c:pt>
                <c:pt idx="5589">
                  <c:v>524.23635747078458</c:v>
                </c:pt>
                <c:pt idx="5590">
                  <c:v>524.26075970030695</c:v>
                </c:pt>
                <c:pt idx="5591">
                  <c:v>524.25081999905751</c:v>
                </c:pt>
                <c:pt idx="5592">
                  <c:v>524.22710145268991</c:v>
                </c:pt>
                <c:pt idx="5593">
                  <c:v>524.22058016721417</c:v>
                </c:pt>
                <c:pt idx="5594">
                  <c:v>524.22857400102316</c:v>
                </c:pt>
                <c:pt idx="5595">
                  <c:v>524.23083541453491</c:v>
                </c:pt>
                <c:pt idx="5596">
                  <c:v>524.23488492245133</c:v>
                </c:pt>
                <c:pt idx="5597">
                  <c:v>524.26402034304476</c:v>
                </c:pt>
                <c:pt idx="5598">
                  <c:v>524.27827250727012</c:v>
                </c:pt>
                <c:pt idx="5599">
                  <c:v>524.27080458358012</c:v>
                </c:pt>
                <c:pt idx="5600">
                  <c:v>524.25939233399743</c:v>
                </c:pt>
                <c:pt idx="5601">
                  <c:v>524.27201417685387</c:v>
                </c:pt>
                <c:pt idx="5602">
                  <c:v>524.2942075838763</c:v>
                </c:pt>
                <c:pt idx="5603">
                  <c:v>524.31403439536314</c:v>
                </c:pt>
                <c:pt idx="5604">
                  <c:v>524.3405402653616</c:v>
                </c:pt>
                <c:pt idx="5605">
                  <c:v>524.38461153333503</c:v>
                </c:pt>
                <c:pt idx="5606">
                  <c:v>524.40254506839347</c:v>
                </c:pt>
                <c:pt idx="5607">
                  <c:v>524.3871884929182</c:v>
                </c:pt>
                <c:pt idx="5608">
                  <c:v>524.38114052654953</c:v>
                </c:pt>
                <c:pt idx="5609">
                  <c:v>524.38682035583497</c:v>
                </c:pt>
                <c:pt idx="5610">
                  <c:v>524.37656510851411</c:v>
                </c:pt>
                <c:pt idx="5611">
                  <c:v>524.38108793553772</c:v>
                </c:pt>
                <c:pt idx="5612">
                  <c:v>524.40480648190521</c:v>
                </c:pt>
                <c:pt idx="5613">
                  <c:v>524.42884057434424</c:v>
                </c:pt>
                <c:pt idx="5614">
                  <c:v>524.4292613024395</c:v>
                </c:pt>
                <c:pt idx="5615">
                  <c:v>524.43015534964184</c:v>
                </c:pt>
                <c:pt idx="5616">
                  <c:v>524.44172537226018</c:v>
                </c:pt>
                <c:pt idx="5617">
                  <c:v>524.45992186237811</c:v>
                </c:pt>
                <c:pt idx="5618">
                  <c:v>524.47291184231779</c:v>
                </c:pt>
                <c:pt idx="5619">
                  <c:v>524.49741925386388</c:v>
                </c:pt>
                <c:pt idx="5620">
                  <c:v>524.52981531719524</c:v>
                </c:pt>
                <c:pt idx="5621">
                  <c:v>524.54238456903977</c:v>
                </c:pt>
                <c:pt idx="5622">
                  <c:v>524.52818499582634</c:v>
                </c:pt>
                <c:pt idx="5623">
                  <c:v>524.51819270356498</c:v>
                </c:pt>
                <c:pt idx="5624">
                  <c:v>524.52019116201723</c:v>
                </c:pt>
                <c:pt idx="5625">
                  <c:v>524.52003338898157</c:v>
                </c:pt>
                <c:pt idx="5626">
                  <c:v>524.51971784291015</c:v>
                </c:pt>
                <c:pt idx="5627">
                  <c:v>524.53838765213527</c:v>
                </c:pt>
                <c:pt idx="5628">
                  <c:v>524.55064135790826</c:v>
                </c:pt>
                <c:pt idx="5629">
                  <c:v>524.54243716005169</c:v>
                </c:pt>
                <c:pt idx="5630">
                  <c:v>524.52203184743382</c:v>
                </c:pt>
                <c:pt idx="5631">
                  <c:v>524.52813240481441</c:v>
                </c:pt>
                <c:pt idx="5632">
                  <c:v>524.5398076094566</c:v>
                </c:pt>
                <c:pt idx="5633">
                  <c:v>524.54664444100376</c:v>
                </c:pt>
                <c:pt idx="5634">
                  <c:v>524.55337609052719</c:v>
                </c:pt>
                <c:pt idx="5635">
                  <c:v>524.59797326861974</c:v>
                </c:pt>
                <c:pt idx="5636">
                  <c:v>524.60838628897625</c:v>
                </c:pt>
                <c:pt idx="5637">
                  <c:v>524.5848255156443</c:v>
                </c:pt>
                <c:pt idx="5638">
                  <c:v>524.58340555832297</c:v>
                </c:pt>
                <c:pt idx="5639">
                  <c:v>524.60291682373838</c:v>
                </c:pt>
                <c:pt idx="5640">
                  <c:v>524.60018209111956</c:v>
                </c:pt>
                <c:pt idx="5641">
                  <c:v>524.59271416742956</c:v>
                </c:pt>
                <c:pt idx="5642">
                  <c:v>524.61795785314223</c:v>
                </c:pt>
                <c:pt idx="5643">
                  <c:v>524.63562843314116</c:v>
                </c:pt>
                <c:pt idx="5644">
                  <c:v>524.62616205099891</c:v>
                </c:pt>
                <c:pt idx="5645">
                  <c:v>524.6088070170714</c:v>
                </c:pt>
                <c:pt idx="5646">
                  <c:v>524.61895708236841</c:v>
                </c:pt>
                <c:pt idx="5647">
                  <c:v>524.62553095885607</c:v>
                </c:pt>
                <c:pt idx="5648">
                  <c:v>524.63357738367699</c:v>
                </c:pt>
                <c:pt idx="5649">
                  <c:v>524.63930980397436</c:v>
                </c:pt>
                <c:pt idx="5650">
                  <c:v>524.65813738623501</c:v>
                </c:pt>
                <c:pt idx="5651">
                  <c:v>524.67607092129344</c:v>
                </c:pt>
                <c:pt idx="5652">
                  <c:v>524.67454578194838</c:v>
                </c:pt>
                <c:pt idx="5653">
                  <c:v>524.66597344700835</c:v>
                </c:pt>
                <c:pt idx="5654">
                  <c:v>524.69626586986374</c:v>
                </c:pt>
                <c:pt idx="5655">
                  <c:v>524.71719709260049</c:v>
                </c:pt>
                <c:pt idx="5656">
                  <c:v>524.72629533765951</c:v>
                </c:pt>
                <c:pt idx="5657">
                  <c:v>524.74859392670578</c:v>
                </c:pt>
                <c:pt idx="5658">
                  <c:v>524.77762416527537</c:v>
                </c:pt>
                <c:pt idx="5659">
                  <c:v>524.77373243039472</c:v>
                </c:pt>
                <c:pt idx="5660">
                  <c:v>524.75180197843179</c:v>
                </c:pt>
                <c:pt idx="5661">
                  <c:v>524.75269602563401</c:v>
                </c:pt>
                <c:pt idx="5662">
                  <c:v>524.77352206634703</c:v>
                </c:pt>
                <c:pt idx="5663">
                  <c:v>524.76316163700244</c:v>
                </c:pt>
                <c:pt idx="5664">
                  <c:v>524.77268061015661</c:v>
                </c:pt>
                <c:pt idx="5665">
                  <c:v>524.81643633205874</c:v>
                </c:pt>
                <c:pt idx="5666">
                  <c:v>524.82821671872466</c:v>
                </c:pt>
                <c:pt idx="5667">
                  <c:v>524.81096686682099</c:v>
                </c:pt>
                <c:pt idx="5668">
                  <c:v>524.81591042193975</c:v>
                </c:pt>
                <c:pt idx="5669">
                  <c:v>524.82700712545102</c:v>
                </c:pt>
                <c:pt idx="5670">
                  <c:v>524.83578982443851</c:v>
                </c:pt>
                <c:pt idx="5671">
                  <c:v>524.84835907628303</c:v>
                </c:pt>
                <c:pt idx="5672">
                  <c:v>524.86150682925836</c:v>
                </c:pt>
                <c:pt idx="5673">
                  <c:v>524.88753938014963</c:v>
                </c:pt>
                <c:pt idx="5674">
                  <c:v>524.88380541830463</c:v>
                </c:pt>
                <c:pt idx="5675">
                  <c:v>524.85214562913995</c:v>
                </c:pt>
                <c:pt idx="5676">
                  <c:v>524.84688652794978</c:v>
                </c:pt>
                <c:pt idx="5677">
                  <c:v>524.8677125686628</c:v>
                </c:pt>
                <c:pt idx="5678">
                  <c:v>524.87728413282889</c:v>
                </c:pt>
                <c:pt idx="5679">
                  <c:v>524.90037158705366</c:v>
                </c:pt>
                <c:pt idx="5680">
                  <c:v>524.93550238300384</c:v>
                </c:pt>
                <c:pt idx="5681">
                  <c:v>524.95606546865736</c:v>
                </c:pt>
                <c:pt idx="5682">
                  <c:v>524.94144516734877</c:v>
                </c:pt>
                <c:pt idx="5683">
                  <c:v>524.92209167496901</c:v>
                </c:pt>
                <c:pt idx="5684">
                  <c:v>524.92209167496901</c:v>
                </c:pt>
                <c:pt idx="5685">
                  <c:v>524.93134769306369</c:v>
                </c:pt>
                <c:pt idx="5686">
                  <c:v>524.93266246836117</c:v>
                </c:pt>
                <c:pt idx="5687">
                  <c:v>524.94838718091978</c:v>
                </c:pt>
                <c:pt idx="5688">
                  <c:v>524.98525348026271</c:v>
                </c:pt>
                <c:pt idx="5689">
                  <c:v>524.9881459859173</c:v>
                </c:pt>
                <c:pt idx="5690">
                  <c:v>524.96337561931171</c:v>
                </c:pt>
                <c:pt idx="5691">
                  <c:v>524.95406701020511</c:v>
                </c:pt>
                <c:pt idx="5692">
                  <c:v>524.95801133609768</c:v>
                </c:pt>
                <c:pt idx="5693">
                  <c:v>524.94302289770576</c:v>
                </c:pt>
                <c:pt idx="5694">
                  <c:v>524.95101673151487</c:v>
                </c:pt>
                <c:pt idx="5695">
                  <c:v>524.97841664871555</c:v>
                </c:pt>
                <c:pt idx="5696">
                  <c:v>524.99677091186913</c:v>
                </c:pt>
                <c:pt idx="5697">
                  <c:v>524.98740971175073</c:v>
                </c:pt>
                <c:pt idx="5698">
                  <c:v>524.97578709812046</c:v>
                </c:pt>
                <c:pt idx="5699">
                  <c:v>524.98046769817972</c:v>
                </c:pt>
                <c:pt idx="5700">
                  <c:v>524.99545613657165</c:v>
                </c:pt>
                <c:pt idx="5701">
                  <c:v>525.00486992770198</c:v>
                </c:pt>
                <c:pt idx="5702">
                  <c:v>525.02874624710535</c:v>
                </c:pt>
                <c:pt idx="5703">
                  <c:v>525.0600378991868</c:v>
                </c:pt>
                <c:pt idx="5704">
                  <c:v>525.06755841388872</c:v>
                </c:pt>
                <c:pt idx="5705">
                  <c:v>525.0563039373418</c:v>
                </c:pt>
                <c:pt idx="5706">
                  <c:v>525.04883601365168</c:v>
                </c:pt>
                <c:pt idx="5707">
                  <c:v>525.06445554418644</c:v>
                </c:pt>
                <c:pt idx="5708">
                  <c:v>525.07592038478106</c:v>
                </c:pt>
                <c:pt idx="5709">
                  <c:v>525.0877533624589</c:v>
                </c:pt>
                <c:pt idx="5710">
                  <c:v>525.119728697695</c:v>
                </c:pt>
                <c:pt idx="5711">
                  <c:v>525.15012630257411</c:v>
                </c:pt>
                <c:pt idx="5712">
                  <c:v>525.15070480370503</c:v>
                </c:pt>
                <c:pt idx="5713">
                  <c:v>525.14339465305068</c:v>
                </c:pt>
                <c:pt idx="5714">
                  <c:v>525.15459653858579</c:v>
                </c:pt>
                <c:pt idx="5715">
                  <c:v>525.16916424888245</c:v>
                </c:pt>
                <c:pt idx="5716">
                  <c:v>525.1730033927513</c:v>
                </c:pt>
                <c:pt idx="5717">
                  <c:v>525.1799454063223</c:v>
                </c:pt>
                <c:pt idx="5718">
                  <c:v>525.21002746513</c:v>
                </c:pt>
                <c:pt idx="5719">
                  <c:v>525.22112416864127</c:v>
                </c:pt>
                <c:pt idx="5720">
                  <c:v>525.1879392401313</c:v>
                </c:pt>
                <c:pt idx="5721">
                  <c:v>525.17752621977479</c:v>
                </c:pt>
                <c:pt idx="5722">
                  <c:v>525.17873581304855</c:v>
                </c:pt>
                <c:pt idx="5723">
                  <c:v>525.18688741989331</c:v>
                </c:pt>
                <c:pt idx="5724">
                  <c:v>525.19014806263124</c:v>
                </c:pt>
                <c:pt idx="5725">
                  <c:v>525.22391149227201</c:v>
                </c:pt>
                <c:pt idx="5726">
                  <c:v>525.25125881846077</c:v>
                </c:pt>
                <c:pt idx="5727">
                  <c:v>525.2560971915558</c:v>
                </c:pt>
                <c:pt idx="5728">
                  <c:v>525.23385119352145</c:v>
                </c:pt>
                <c:pt idx="5729">
                  <c:v>525.23627038006885</c:v>
                </c:pt>
                <c:pt idx="5730">
                  <c:v>525.25120622744896</c:v>
                </c:pt>
                <c:pt idx="5731">
                  <c:v>525.26104074667455</c:v>
                </c:pt>
                <c:pt idx="5732">
                  <c:v>525.2840756098874</c:v>
                </c:pt>
                <c:pt idx="5733">
                  <c:v>525.31957454292092</c:v>
                </c:pt>
                <c:pt idx="5734">
                  <c:v>525.32357145982542</c:v>
                </c:pt>
                <c:pt idx="5735">
                  <c:v>525.30016845952923</c:v>
                </c:pt>
                <c:pt idx="5736">
                  <c:v>525.28996580322041</c:v>
                </c:pt>
                <c:pt idx="5737">
                  <c:v>525.29143835155355</c:v>
                </c:pt>
                <c:pt idx="5738">
                  <c:v>525.29170130661316</c:v>
                </c:pt>
                <c:pt idx="5739">
                  <c:v>525.30258764607674</c:v>
                </c:pt>
                <c:pt idx="5740">
                  <c:v>525.3315127026226</c:v>
                </c:pt>
                <c:pt idx="5741">
                  <c:v>525.35796598160903</c:v>
                </c:pt>
                <c:pt idx="5742">
                  <c:v>525.35754525351388</c:v>
                </c:pt>
                <c:pt idx="5743">
                  <c:v>525.33745548696743</c:v>
                </c:pt>
                <c:pt idx="5744">
                  <c:v>525.32131004631367</c:v>
                </c:pt>
                <c:pt idx="5745">
                  <c:v>525.31810199458766</c:v>
                </c:pt>
                <c:pt idx="5746">
                  <c:v>525.30579569780275</c:v>
                </c:pt>
                <c:pt idx="5747">
                  <c:v>525.32162559238509</c:v>
                </c:pt>
                <c:pt idx="5748">
                  <c:v>525.35207578827612</c:v>
                </c:pt>
                <c:pt idx="5749">
                  <c:v>525.38368298642888</c:v>
                </c:pt>
                <c:pt idx="5750">
                  <c:v>525.38952058874997</c:v>
                </c:pt>
                <c:pt idx="5751">
                  <c:v>525.38631253702397</c:v>
                </c:pt>
                <c:pt idx="5752">
                  <c:v>525.38263116619089</c:v>
                </c:pt>
                <c:pt idx="5753">
                  <c:v>525.38294671226231</c:v>
                </c:pt>
                <c:pt idx="5754">
                  <c:v>525.37616247172707</c:v>
                </c:pt>
                <c:pt idx="5755">
                  <c:v>525.37584692565565</c:v>
                </c:pt>
                <c:pt idx="5756">
                  <c:v>525.4015639304755</c:v>
                </c:pt>
                <c:pt idx="5757">
                  <c:v>525.40761189684417</c:v>
                </c:pt>
                <c:pt idx="5758">
                  <c:v>525.39399082476166</c:v>
                </c:pt>
                <c:pt idx="5759">
                  <c:v>525.40019656416598</c:v>
                </c:pt>
                <c:pt idx="5760">
                  <c:v>525.42170628803376</c:v>
                </c:pt>
                <c:pt idx="5761">
                  <c:v>525.42586097797403</c:v>
                </c:pt>
                <c:pt idx="5762">
                  <c:v>525.44510928832995</c:v>
                </c:pt>
                <c:pt idx="5763">
                  <c:v>525.48355331802998</c:v>
                </c:pt>
                <c:pt idx="5764">
                  <c:v>525.50032985082657</c:v>
                </c:pt>
                <c:pt idx="5765">
                  <c:v>525.49538629570782</c:v>
                </c:pt>
                <c:pt idx="5766">
                  <c:v>525.4830799989229</c:v>
                </c:pt>
                <c:pt idx="5767">
                  <c:v>525.47503357410199</c:v>
                </c:pt>
                <c:pt idx="5768">
                  <c:v>525.47708462356616</c:v>
                </c:pt>
                <c:pt idx="5769">
                  <c:v>525.48244890678006</c:v>
                </c:pt>
                <c:pt idx="5770">
                  <c:v>525.50064539689799</c:v>
                </c:pt>
                <c:pt idx="5771">
                  <c:v>525.53062227368184</c:v>
                </c:pt>
                <c:pt idx="5772">
                  <c:v>525.55355195487095</c:v>
                </c:pt>
                <c:pt idx="5773">
                  <c:v>525.54676771433572</c:v>
                </c:pt>
                <c:pt idx="5774">
                  <c:v>525.54440111880012</c:v>
                </c:pt>
                <c:pt idx="5775">
                  <c:v>525.53861610749095</c:v>
                </c:pt>
                <c:pt idx="5776">
                  <c:v>525.55097499528779</c:v>
                </c:pt>
                <c:pt idx="5777">
                  <c:v>525.55676000659696</c:v>
                </c:pt>
                <c:pt idx="5778">
                  <c:v>525.58815684070214</c:v>
                </c:pt>
                <c:pt idx="5779">
                  <c:v>525.61261166123643</c:v>
                </c:pt>
                <c:pt idx="5780">
                  <c:v>525.64222040093694</c:v>
                </c:pt>
                <c:pt idx="5781">
                  <c:v>525.62523350409276</c:v>
                </c:pt>
                <c:pt idx="5782">
                  <c:v>525.62270913552152</c:v>
                </c:pt>
                <c:pt idx="5783">
                  <c:v>525.62665346141409</c:v>
                </c:pt>
                <c:pt idx="5784">
                  <c:v>525.62554905016418</c:v>
                </c:pt>
                <c:pt idx="5785">
                  <c:v>525.61881740064075</c:v>
                </c:pt>
                <c:pt idx="5786">
                  <c:v>525.65079273587696</c:v>
                </c:pt>
                <c:pt idx="5787">
                  <c:v>525.67209209569705</c:v>
                </c:pt>
                <c:pt idx="5788">
                  <c:v>525.66478194504271</c:v>
                </c:pt>
                <c:pt idx="5789">
                  <c:v>525.66709594956637</c:v>
                </c:pt>
                <c:pt idx="5790">
                  <c:v>525.67892892724433</c:v>
                </c:pt>
                <c:pt idx="5791">
                  <c:v>525.681242931768</c:v>
                </c:pt>
                <c:pt idx="5792">
                  <c:v>525.68487171158915</c:v>
                </c:pt>
                <c:pt idx="5793">
                  <c:v>525.70185860843333</c:v>
                </c:pt>
                <c:pt idx="5794">
                  <c:v>525.72515642670578</c:v>
                </c:pt>
                <c:pt idx="5795">
                  <c:v>525.73341321557427</c:v>
                </c:pt>
                <c:pt idx="5796">
                  <c:v>525.72568233682478</c:v>
                </c:pt>
                <c:pt idx="5797">
                  <c:v>525.72010768956318</c:v>
                </c:pt>
                <c:pt idx="5798">
                  <c:v>525.73730495045504</c:v>
                </c:pt>
                <c:pt idx="5799">
                  <c:v>525.75313484503738</c:v>
                </c:pt>
                <c:pt idx="5800">
                  <c:v>525.76833364747688</c:v>
                </c:pt>
                <c:pt idx="5801">
                  <c:v>525.79336696914208</c:v>
                </c:pt>
                <c:pt idx="5802">
                  <c:v>525.8096701828315</c:v>
                </c:pt>
                <c:pt idx="5803">
                  <c:v>525.79257810396359</c:v>
                </c:pt>
                <c:pt idx="5804">
                  <c:v>525.76207531706063</c:v>
                </c:pt>
                <c:pt idx="5805">
                  <c:v>525.75024233938279</c:v>
                </c:pt>
                <c:pt idx="5806">
                  <c:v>525.75334520908496</c:v>
                </c:pt>
                <c:pt idx="5807">
                  <c:v>525.75697398890622</c:v>
                </c:pt>
                <c:pt idx="5808">
                  <c:v>525.76033981366788</c:v>
                </c:pt>
                <c:pt idx="5809">
                  <c:v>525.79299883205874</c:v>
                </c:pt>
                <c:pt idx="5810">
                  <c:v>525.80614658503418</c:v>
                </c:pt>
                <c:pt idx="5811">
                  <c:v>525.79478692646342</c:v>
                </c:pt>
                <c:pt idx="5812">
                  <c:v>525.79389287926108</c:v>
                </c:pt>
                <c:pt idx="5813">
                  <c:v>525.81834769979525</c:v>
                </c:pt>
                <c:pt idx="5814">
                  <c:v>525.82923403925895</c:v>
                </c:pt>
                <c:pt idx="5815">
                  <c:v>525.84764089342445</c:v>
                </c:pt>
                <c:pt idx="5816">
                  <c:v>525.8797214106844</c:v>
                </c:pt>
                <c:pt idx="5817">
                  <c:v>525.910907880742</c:v>
                </c:pt>
                <c:pt idx="5818">
                  <c:v>525.90917237734925</c:v>
                </c:pt>
                <c:pt idx="5819">
                  <c:v>525.89350025580268</c:v>
                </c:pt>
                <c:pt idx="5820">
                  <c:v>525.88519087592215</c:v>
                </c:pt>
                <c:pt idx="5821">
                  <c:v>525.89507798615966</c:v>
                </c:pt>
                <c:pt idx="5822">
                  <c:v>525.89097588723132</c:v>
                </c:pt>
                <c:pt idx="5823">
                  <c:v>525.89875935699274</c:v>
                </c:pt>
                <c:pt idx="5824">
                  <c:v>525.91958539770576</c:v>
                </c:pt>
                <c:pt idx="5825">
                  <c:v>525.93005100907419</c:v>
                </c:pt>
                <c:pt idx="5826">
                  <c:v>525.91401075044428</c:v>
                </c:pt>
                <c:pt idx="5827">
                  <c:v>525.90538582449233</c:v>
                </c:pt>
                <c:pt idx="5828">
                  <c:v>525.92489708990786</c:v>
                </c:pt>
                <c:pt idx="5829">
                  <c:v>525.94593349466845</c:v>
                </c:pt>
                <c:pt idx="5830">
                  <c:v>525.96176338925079</c:v>
                </c:pt>
                <c:pt idx="5831">
                  <c:v>525.98590266371366</c:v>
                </c:pt>
                <c:pt idx="5832">
                  <c:v>526.02282155406851</c:v>
                </c:pt>
                <c:pt idx="5833">
                  <c:v>526.01966609335443</c:v>
                </c:pt>
                <c:pt idx="5834">
                  <c:v>525.99500090877268</c:v>
                </c:pt>
                <c:pt idx="5835">
                  <c:v>525.98201092883289</c:v>
                </c:pt>
                <c:pt idx="5836">
                  <c:v>525.9884270322849</c:v>
                </c:pt>
                <c:pt idx="5837">
                  <c:v>525.98174797377339</c:v>
                </c:pt>
                <c:pt idx="5838">
                  <c:v>525.990004762642</c:v>
                </c:pt>
                <c:pt idx="5839">
                  <c:v>526.03202498115127</c:v>
                </c:pt>
                <c:pt idx="5840">
                  <c:v>526.06231740400665</c:v>
                </c:pt>
                <c:pt idx="5841">
                  <c:v>526.0555331634713</c:v>
                </c:pt>
                <c:pt idx="5842">
                  <c:v>526.04859114990029</c:v>
                </c:pt>
                <c:pt idx="5843">
                  <c:v>526.06342181525656</c:v>
                </c:pt>
                <c:pt idx="5844">
                  <c:v>526.06463140853032</c:v>
                </c:pt>
                <c:pt idx="5845">
                  <c:v>526.07004828275615</c:v>
                </c:pt>
                <c:pt idx="5846">
                  <c:v>526.0992362943615</c:v>
                </c:pt>
                <c:pt idx="5847">
                  <c:v>526.12889762507405</c:v>
                </c:pt>
                <c:pt idx="5848">
                  <c:v>526.12568957334804</c:v>
                </c:pt>
                <c:pt idx="5849">
                  <c:v>526.11054336192035</c:v>
                </c:pt>
                <c:pt idx="5850">
                  <c:v>526.10170807192094</c:v>
                </c:pt>
                <c:pt idx="5851">
                  <c:v>526.10254952811135</c:v>
                </c:pt>
                <c:pt idx="5852">
                  <c:v>526.09786892805209</c:v>
                </c:pt>
                <c:pt idx="5853">
                  <c:v>526.11222627430118</c:v>
                </c:pt>
                <c:pt idx="5854">
                  <c:v>526.13888991733529</c:v>
                </c:pt>
                <c:pt idx="5855">
                  <c:v>526.15613976923896</c:v>
                </c:pt>
                <c:pt idx="5856">
                  <c:v>526.14730447923955</c:v>
                </c:pt>
                <c:pt idx="5857">
                  <c:v>526.13736477799011</c:v>
                </c:pt>
                <c:pt idx="5858">
                  <c:v>526.13184272174044</c:v>
                </c:pt>
                <c:pt idx="5859">
                  <c:v>526.13294713299047</c:v>
                </c:pt>
                <c:pt idx="5860">
                  <c:v>526.13163235769287</c:v>
                </c:pt>
                <c:pt idx="5861">
                  <c:v>526.13736477799011</c:v>
                </c:pt>
                <c:pt idx="5862">
                  <c:v>526.16602687947648</c:v>
                </c:pt>
                <c:pt idx="5863">
                  <c:v>526.18033163471375</c:v>
                </c:pt>
                <c:pt idx="5864">
                  <c:v>526.16650019858355</c:v>
                </c:pt>
                <c:pt idx="5865">
                  <c:v>526.16371287495281</c:v>
                </c:pt>
                <c:pt idx="5866">
                  <c:v>526.17906945042807</c:v>
                </c:pt>
                <c:pt idx="5867">
                  <c:v>526.18091013584467</c:v>
                </c:pt>
                <c:pt idx="5868">
                  <c:v>526.18900915167751</c:v>
                </c:pt>
                <c:pt idx="5869">
                  <c:v>526.2215103970326</c:v>
                </c:pt>
                <c:pt idx="5870">
                  <c:v>526.24275716584089</c:v>
                </c:pt>
                <c:pt idx="5871">
                  <c:v>526.23996984221003</c:v>
                </c:pt>
                <c:pt idx="5872">
                  <c:v>526.22645395215136</c:v>
                </c:pt>
                <c:pt idx="5873">
                  <c:v>526.22566508697287</c:v>
                </c:pt>
                <c:pt idx="5874">
                  <c:v>526.23523665113896</c:v>
                </c:pt>
                <c:pt idx="5875">
                  <c:v>526.24296752988846</c:v>
                </c:pt>
                <c:pt idx="5876">
                  <c:v>526.25248650304263</c:v>
                </c:pt>
                <c:pt idx="5877">
                  <c:v>526.28577661357633</c:v>
                </c:pt>
                <c:pt idx="5878">
                  <c:v>526.3011331890516</c:v>
                </c:pt>
                <c:pt idx="5879">
                  <c:v>526.28482997536207</c:v>
                </c:pt>
                <c:pt idx="5880">
                  <c:v>526.28682843381432</c:v>
                </c:pt>
                <c:pt idx="5881">
                  <c:v>526.30660265428935</c:v>
                </c:pt>
                <c:pt idx="5882">
                  <c:v>526.31654235553879</c:v>
                </c:pt>
                <c:pt idx="5883">
                  <c:v>526.3136498498842</c:v>
                </c:pt>
                <c:pt idx="5884">
                  <c:v>526.33053156470453</c:v>
                </c:pt>
                <c:pt idx="5885">
                  <c:v>526.33768394232322</c:v>
                </c:pt>
                <c:pt idx="5886">
                  <c:v>526.32658723881195</c:v>
                </c:pt>
                <c:pt idx="5887">
                  <c:v>526.30192205423009</c:v>
                </c:pt>
                <c:pt idx="5888">
                  <c:v>526.30444642280133</c:v>
                </c:pt>
                <c:pt idx="5889">
                  <c:v>526.30775965655118</c:v>
                </c:pt>
                <c:pt idx="5890">
                  <c:v>526.30917961387252</c:v>
                </c:pt>
                <c:pt idx="5891">
                  <c:v>526.31328171280086</c:v>
                </c:pt>
                <c:pt idx="5892">
                  <c:v>526.34204899631095</c:v>
                </c:pt>
                <c:pt idx="5893">
                  <c:v>526.36177062577406</c:v>
                </c:pt>
                <c:pt idx="5894">
                  <c:v>526.35724779875056</c:v>
                </c:pt>
                <c:pt idx="5895">
                  <c:v>526.35472343017932</c:v>
                </c:pt>
                <c:pt idx="5896">
                  <c:v>526.37528651583273</c:v>
                </c:pt>
                <c:pt idx="5897">
                  <c:v>526.393325232915</c:v>
                </c:pt>
                <c:pt idx="5898">
                  <c:v>526.39953097231944</c:v>
                </c:pt>
                <c:pt idx="5899">
                  <c:v>526.42072515011569</c:v>
                </c:pt>
                <c:pt idx="5900">
                  <c:v>526.44023641553122</c:v>
                </c:pt>
                <c:pt idx="5901">
                  <c:v>526.44444369648329</c:v>
                </c:pt>
                <c:pt idx="5902">
                  <c:v>526.41462459273509</c:v>
                </c:pt>
                <c:pt idx="5903">
                  <c:v>526.41404609160418</c:v>
                </c:pt>
                <c:pt idx="5904">
                  <c:v>526.42409097487746</c:v>
                </c:pt>
                <c:pt idx="5905">
                  <c:v>526.44023641553122</c:v>
                </c:pt>
                <c:pt idx="5906">
                  <c:v>526.44244523803104</c:v>
                </c:pt>
                <c:pt idx="5907">
                  <c:v>526.479890038505</c:v>
                </c:pt>
                <c:pt idx="5908">
                  <c:v>526.49871762076577</c:v>
                </c:pt>
                <c:pt idx="5909">
                  <c:v>526.49235410832569</c:v>
                </c:pt>
                <c:pt idx="5910">
                  <c:v>526.48315068124282</c:v>
                </c:pt>
                <c:pt idx="5911">
                  <c:v>526.4894616026711</c:v>
                </c:pt>
                <c:pt idx="5912">
                  <c:v>526.48625355094509</c:v>
                </c:pt>
                <c:pt idx="5913">
                  <c:v>526.48288772618332</c:v>
                </c:pt>
                <c:pt idx="5914">
                  <c:v>526.49940130392042</c:v>
                </c:pt>
                <c:pt idx="5915">
                  <c:v>526.51880738731211</c:v>
                </c:pt>
                <c:pt idx="5916">
                  <c:v>526.52580199189504</c:v>
                </c:pt>
                <c:pt idx="5917">
                  <c:v>526.52201543903811</c:v>
                </c:pt>
                <c:pt idx="5918">
                  <c:v>526.51438974231235</c:v>
                </c:pt>
                <c:pt idx="5919">
                  <c:v>526.51807111314554</c:v>
                </c:pt>
                <c:pt idx="5920">
                  <c:v>526.52327762332379</c:v>
                </c:pt>
                <c:pt idx="5921">
                  <c:v>526.53705646844196</c:v>
                </c:pt>
                <c:pt idx="5922">
                  <c:v>526.5600913316548</c:v>
                </c:pt>
                <c:pt idx="5923">
                  <c:v>526.58917416123643</c:v>
                </c:pt>
                <c:pt idx="5924">
                  <c:v>526.58370469599868</c:v>
                </c:pt>
                <c:pt idx="5925">
                  <c:v>526.57197690034457</c:v>
                </c:pt>
                <c:pt idx="5926">
                  <c:v>526.57003103290424</c:v>
                </c:pt>
                <c:pt idx="5927">
                  <c:v>526.58186401058208</c:v>
                </c:pt>
                <c:pt idx="5928">
                  <c:v>526.581916601594</c:v>
                </c:pt>
                <c:pt idx="5929">
                  <c:v>526.60221673218803</c:v>
                </c:pt>
                <c:pt idx="5930">
                  <c:v>526.62977442242436</c:v>
                </c:pt>
                <c:pt idx="5931">
                  <c:v>526.63135215278146</c:v>
                </c:pt>
                <c:pt idx="5932">
                  <c:v>526.60900097272327</c:v>
                </c:pt>
                <c:pt idx="5933">
                  <c:v>526.60789656147335</c:v>
                </c:pt>
                <c:pt idx="5934">
                  <c:v>526.60821210754477</c:v>
                </c:pt>
                <c:pt idx="5935">
                  <c:v>526.61089424915178</c:v>
                </c:pt>
                <c:pt idx="5936">
                  <c:v>526.61857253688936</c:v>
                </c:pt>
                <c:pt idx="5937">
                  <c:v>526.64591986307823</c:v>
                </c:pt>
                <c:pt idx="5938">
                  <c:v>526.65864688795841</c:v>
                </c:pt>
                <c:pt idx="5939">
                  <c:v>526.65954093516075</c:v>
                </c:pt>
                <c:pt idx="5940">
                  <c:v>526.64113408099513</c:v>
                </c:pt>
                <c:pt idx="5941">
                  <c:v>526.65354555980389</c:v>
                </c:pt>
                <c:pt idx="5942">
                  <c:v>526.67226796004093</c:v>
                </c:pt>
                <c:pt idx="5943">
                  <c:v>526.69219995355161</c:v>
                </c:pt>
                <c:pt idx="5944">
                  <c:v>526.71228972009794</c:v>
                </c:pt>
                <c:pt idx="5945">
                  <c:v>526.74884047336957</c:v>
                </c:pt>
                <c:pt idx="5946">
                  <c:v>526.76388150277342</c:v>
                </c:pt>
                <c:pt idx="5947">
                  <c:v>526.74973452057191</c:v>
                </c:pt>
                <c:pt idx="5948">
                  <c:v>526.72801443265655</c:v>
                </c:pt>
                <c:pt idx="5949">
                  <c:v>526.73527199229898</c:v>
                </c:pt>
                <c:pt idx="5950">
                  <c:v>526.73653417658454</c:v>
                </c:pt>
                <c:pt idx="5951">
                  <c:v>526.73684972265596</c:v>
                </c:pt>
                <c:pt idx="5952">
                  <c:v>526.74752569807197</c:v>
                </c:pt>
                <c:pt idx="5953">
                  <c:v>526.77313752086809</c:v>
                </c:pt>
                <c:pt idx="5954">
                  <c:v>526.76914060396359</c:v>
                </c:pt>
                <c:pt idx="5955">
                  <c:v>526.75236407116699</c:v>
                </c:pt>
                <c:pt idx="5956">
                  <c:v>526.75252184420265</c:v>
                </c:pt>
                <c:pt idx="5957">
                  <c:v>526.76156749824975</c:v>
                </c:pt>
                <c:pt idx="5958">
                  <c:v>526.76772064664215</c:v>
                </c:pt>
                <c:pt idx="5959">
                  <c:v>526.78933555253377</c:v>
                </c:pt>
                <c:pt idx="5960">
                  <c:v>526.82551816872206</c:v>
                </c:pt>
                <c:pt idx="5961">
                  <c:v>526.84466129705413</c:v>
                </c:pt>
                <c:pt idx="5962">
                  <c:v>526.84019106104256</c:v>
                </c:pt>
                <c:pt idx="5963">
                  <c:v>526.82399302937688</c:v>
                </c:pt>
                <c:pt idx="5964">
                  <c:v>526.81904947425812</c:v>
                </c:pt>
                <c:pt idx="5965">
                  <c:v>526.81279114384188</c:v>
                </c:pt>
                <c:pt idx="5966">
                  <c:v>526.8027462605686</c:v>
                </c:pt>
                <c:pt idx="5967">
                  <c:v>526.81904947425812</c:v>
                </c:pt>
                <c:pt idx="5968">
                  <c:v>526.84387243187564</c:v>
                </c:pt>
                <c:pt idx="5969">
                  <c:v>526.8445561150304</c:v>
                </c:pt>
                <c:pt idx="5970">
                  <c:v>526.83498455086431</c:v>
                </c:pt>
                <c:pt idx="5971">
                  <c:v>526.8360363711023</c:v>
                </c:pt>
                <c:pt idx="5972">
                  <c:v>526.84634420943507</c:v>
                </c:pt>
                <c:pt idx="5973">
                  <c:v>526.84650198247073</c:v>
                </c:pt>
                <c:pt idx="5974">
                  <c:v>526.8485530319349</c:v>
                </c:pt>
                <c:pt idx="5975">
                  <c:v>526.87321821651676</c:v>
                </c:pt>
                <c:pt idx="5976">
                  <c:v>526.89888263032469</c:v>
                </c:pt>
                <c:pt idx="5977">
                  <c:v>526.8933079830631</c:v>
                </c:pt>
                <c:pt idx="5978">
                  <c:v>526.8970419449081</c:v>
                </c:pt>
                <c:pt idx="5979">
                  <c:v>526.91166224621679</c:v>
                </c:pt>
                <c:pt idx="5980">
                  <c:v>526.92686104865629</c:v>
                </c:pt>
                <c:pt idx="5981">
                  <c:v>526.9279654599062</c:v>
                </c:pt>
                <c:pt idx="5982">
                  <c:v>526.9428487162744</c:v>
                </c:pt>
                <c:pt idx="5983">
                  <c:v>526.96225479966608</c:v>
                </c:pt>
                <c:pt idx="5984">
                  <c:v>526.96730353680857</c:v>
                </c:pt>
                <c:pt idx="5985">
                  <c:v>526.94695081520274</c:v>
                </c:pt>
                <c:pt idx="5986">
                  <c:v>526.92938541722754</c:v>
                </c:pt>
                <c:pt idx="5987">
                  <c:v>526.93443415437014</c:v>
                </c:pt>
                <c:pt idx="5988">
                  <c:v>526.92922764419188</c:v>
                </c:pt>
                <c:pt idx="5989">
                  <c:v>526.93995621061981</c:v>
                </c:pt>
                <c:pt idx="5990">
                  <c:v>526.96567321543967</c:v>
                </c:pt>
                <c:pt idx="5991">
                  <c:v>526.98886585168827</c:v>
                </c:pt>
                <c:pt idx="5992">
                  <c:v>526.98886585168827</c:v>
                </c:pt>
                <c:pt idx="5993">
                  <c:v>526.98965471686677</c:v>
                </c:pt>
                <c:pt idx="5994">
                  <c:v>526.99643895740212</c:v>
                </c:pt>
                <c:pt idx="5995">
                  <c:v>526.99980478216378</c:v>
                </c:pt>
                <c:pt idx="5996">
                  <c:v>527.0073252968657</c:v>
                </c:pt>
                <c:pt idx="5997">
                  <c:v>527.0094289373418</c:v>
                </c:pt>
                <c:pt idx="5998">
                  <c:v>527.03751253769713</c:v>
                </c:pt>
                <c:pt idx="5999">
                  <c:v>527.04203536472073</c:v>
                </c:pt>
                <c:pt idx="6000">
                  <c:v>527.03440966799496</c:v>
                </c:pt>
                <c:pt idx="6001">
                  <c:v>527.03682885454248</c:v>
                </c:pt>
                <c:pt idx="6002">
                  <c:v>527.06638500323118</c:v>
                </c:pt>
                <c:pt idx="6003">
                  <c:v>527.07516770221866</c:v>
                </c:pt>
                <c:pt idx="6004">
                  <c:v>527.0931012372771</c:v>
                </c:pt>
                <c:pt idx="6005">
                  <c:v>527.11855528703745</c:v>
                </c:pt>
                <c:pt idx="6006">
                  <c:v>527.13775100638156</c:v>
                </c:pt>
                <c:pt idx="6007">
                  <c:v>527.13128231191763</c:v>
                </c:pt>
                <c:pt idx="6008">
                  <c:v>527.11876565108503</c:v>
                </c:pt>
                <c:pt idx="6009">
                  <c:v>527.1149265072163</c:v>
                </c:pt>
                <c:pt idx="6010">
                  <c:v>527.12339366013236</c:v>
                </c:pt>
                <c:pt idx="6011">
                  <c:v>527.13959169179805</c:v>
                </c:pt>
                <c:pt idx="6012">
                  <c:v>527.14069610304807</c:v>
                </c:pt>
                <c:pt idx="6013">
                  <c:v>527.16788565620118</c:v>
                </c:pt>
                <c:pt idx="6014">
                  <c:v>527.17582689899825</c:v>
                </c:pt>
                <c:pt idx="6015">
                  <c:v>527.15573713245192</c:v>
                </c:pt>
                <c:pt idx="6016">
                  <c:v>527.13212376810804</c:v>
                </c:pt>
                <c:pt idx="6017">
                  <c:v>527.14322047161932</c:v>
                </c:pt>
                <c:pt idx="6018">
                  <c:v>527.14521893007156</c:v>
                </c:pt>
                <c:pt idx="6019">
                  <c:v>527.14632334132148</c:v>
                </c:pt>
                <c:pt idx="6020">
                  <c:v>527.17414398661742</c:v>
                </c:pt>
                <c:pt idx="6021">
                  <c:v>527.19649516667562</c:v>
                </c:pt>
                <c:pt idx="6022">
                  <c:v>527.19481225429479</c:v>
                </c:pt>
                <c:pt idx="6023">
                  <c:v>527.16830638429633</c:v>
                </c:pt>
                <c:pt idx="6024">
                  <c:v>527.16273173703473</c:v>
                </c:pt>
                <c:pt idx="6025">
                  <c:v>527.16615015280843</c:v>
                </c:pt>
                <c:pt idx="6026">
                  <c:v>527.1778253574505</c:v>
                </c:pt>
                <c:pt idx="6027">
                  <c:v>527.18923760703319</c:v>
                </c:pt>
                <c:pt idx="6028">
                  <c:v>527.22110776024556</c:v>
                </c:pt>
                <c:pt idx="6029">
                  <c:v>527.25466082583876</c:v>
                </c:pt>
                <c:pt idx="6030">
                  <c:v>527.24708772012491</c:v>
                </c:pt>
                <c:pt idx="6031">
                  <c:v>527.2372006098874</c:v>
                </c:pt>
                <c:pt idx="6032">
                  <c:v>527.24161825488716</c:v>
                </c:pt>
                <c:pt idx="6033">
                  <c:v>527.25329345952923</c:v>
                </c:pt>
                <c:pt idx="6034">
                  <c:v>527.24025088857763</c:v>
                </c:pt>
                <c:pt idx="6035">
                  <c:v>527.25313568649358</c:v>
                </c:pt>
                <c:pt idx="6036">
                  <c:v>527.27243658786142</c:v>
                </c:pt>
                <c:pt idx="6037">
                  <c:v>527.27669645982542</c:v>
                </c:pt>
                <c:pt idx="6038">
                  <c:v>527.26512643720707</c:v>
                </c:pt>
                <c:pt idx="6039">
                  <c:v>527.27375136315902</c:v>
                </c:pt>
                <c:pt idx="6040">
                  <c:v>527.29936318595503</c:v>
                </c:pt>
                <c:pt idx="6041">
                  <c:v>527.30772515684737</c:v>
                </c:pt>
                <c:pt idx="6042">
                  <c:v>527.3163500827992</c:v>
                </c:pt>
                <c:pt idx="6043">
                  <c:v>527.34311890785716</c:v>
                </c:pt>
                <c:pt idx="6044">
                  <c:v>527.35353192821367</c:v>
                </c:pt>
                <c:pt idx="6045">
                  <c:v>527.32949783577465</c:v>
                </c:pt>
                <c:pt idx="6046">
                  <c:v>527.31824335922772</c:v>
                </c:pt>
                <c:pt idx="6047">
                  <c:v>527.32255582220364</c:v>
                </c:pt>
                <c:pt idx="6048">
                  <c:v>527.32387059750113</c:v>
                </c:pt>
                <c:pt idx="6049">
                  <c:v>527.3336525257148</c:v>
                </c:pt>
                <c:pt idx="6050">
                  <c:v>527.35810734624908</c:v>
                </c:pt>
                <c:pt idx="6051">
                  <c:v>527.37688233749793</c:v>
                </c:pt>
                <c:pt idx="6052">
                  <c:v>527.38308807690225</c:v>
                </c:pt>
                <c:pt idx="6053">
                  <c:v>527.370413643034</c:v>
                </c:pt>
                <c:pt idx="6054">
                  <c:v>527.35069201357089</c:v>
                </c:pt>
                <c:pt idx="6055">
                  <c:v>527.36073689684417</c:v>
                </c:pt>
                <c:pt idx="6056">
                  <c:v>527.36615377107</c:v>
                </c:pt>
                <c:pt idx="6057">
                  <c:v>527.38030075327151</c:v>
                </c:pt>
                <c:pt idx="6058">
                  <c:v>527.40018015577027</c:v>
                </c:pt>
                <c:pt idx="6059">
                  <c:v>527.43478504160157</c:v>
                </c:pt>
                <c:pt idx="6060">
                  <c:v>527.42642307070923</c:v>
                </c:pt>
                <c:pt idx="6061">
                  <c:v>527.40412448166296</c:v>
                </c:pt>
                <c:pt idx="6062">
                  <c:v>527.39176559386601</c:v>
                </c:pt>
                <c:pt idx="6063">
                  <c:v>527.39991720071077</c:v>
                </c:pt>
                <c:pt idx="6064">
                  <c:v>527.39854983440136</c:v>
                </c:pt>
                <c:pt idx="6065">
                  <c:v>527.41038281207921</c:v>
                </c:pt>
                <c:pt idx="6066">
                  <c:v>527.45403335195749</c:v>
                </c:pt>
                <c:pt idx="6067">
                  <c:v>527.46928474540891</c:v>
                </c:pt>
                <c:pt idx="6068">
                  <c:v>527.45471703511225</c:v>
                </c:pt>
                <c:pt idx="6069">
                  <c:v>527.4492475698745</c:v>
                </c:pt>
                <c:pt idx="6070">
                  <c:v>527.45876654302867</c:v>
                </c:pt>
                <c:pt idx="6071">
                  <c:v>527.46728628695666</c:v>
                </c:pt>
                <c:pt idx="6072">
                  <c:v>527.4777518983251</c:v>
                </c:pt>
                <c:pt idx="6073">
                  <c:v>527.50620363576388</c:v>
                </c:pt>
                <c:pt idx="6074">
                  <c:v>527.51861511457264</c:v>
                </c:pt>
                <c:pt idx="6075">
                  <c:v>527.51151532796587</c:v>
                </c:pt>
                <c:pt idx="6076">
                  <c:v>527.48259027142001</c:v>
                </c:pt>
                <c:pt idx="6077">
                  <c:v>527.4697580645161</c:v>
                </c:pt>
                <c:pt idx="6078">
                  <c:v>527.4753853027895</c:v>
                </c:pt>
                <c:pt idx="6079">
                  <c:v>527.48742864451503</c:v>
                </c:pt>
                <c:pt idx="6080">
                  <c:v>527.4993142132048</c:v>
                </c:pt>
                <c:pt idx="6081">
                  <c:v>527.52503121802465</c:v>
                </c:pt>
                <c:pt idx="6082">
                  <c:v>527.54906531046356</c:v>
                </c:pt>
                <c:pt idx="6083">
                  <c:v>527.52850222481015</c:v>
                </c:pt>
                <c:pt idx="6084">
                  <c:v>527.51472337969187</c:v>
                </c:pt>
                <c:pt idx="6085">
                  <c:v>527.52897554391723</c:v>
                </c:pt>
                <c:pt idx="6086">
                  <c:v>527.54901271945175</c:v>
                </c:pt>
                <c:pt idx="6087">
                  <c:v>527.55905760272492</c:v>
                </c:pt>
                <c:pt idx="6088">
                  <c:v>527.58740415813986</c:v>
                </c:pt>
                <c:pt idx="6089">
                  <c:v>527.62363936534007</c:v>
                </c:pt>
                <c:pt idx="6090">
                  <c:v>527.61890617426889</c:v>
                </c:pt>
                <c:pt idx="6091">
                  <c:v>527.59292621438954</c:v>
                </c:pt>
                <c:pt idx="6092">
                  <c:v>527.57856886814034</c:v>
                </c:pt>
                <c:pt idx="6093">
                  <c:v>527.57746445689043</c:v>
                </c:pt>
                <c:pt idx="6094">
                  <c:v>527.57441417820019</c:v>
                </c:pt>
                <c:pt idx="6095">
                  <c:v>527.59192698516335</c:v>
                </c:pt>
                <c:pt idx="6096">
                  <c:v>527.63347388456566</c:v>
                </c:pt>
                <c:pt idx="6097">
                  <c:v>527.66019011861158</c:v>
                </c:pt>
                <c:pt idx="6098">
                  <c:v>527.65945384444501</c:v>
                </c:pt>
                <c:pt idx="6099">
                  <c:v>527.64883046004093</c:v>
                </c:pt>
                <c:pt idx="6100">
                  <c:v>527.6527747859335</c:v>
                </c:pt>
                <c:pt idx="6101">
                  <c:v>527.657297612957</c:v>
                </c:pt>
                <c:pt idx="6102">
                  <c:v>527.6565087477785</c:v>
                </c:pt>
                <c:pt idx="6103">
                  <c:v>527.67407414575359</c:v>
                </c:pt>
                <c:pt idx="6104">
                  <c:v>527.69795046515696</c:v>
                </c:pt>
                <c:pt idx="6105">
                  <c:v>527.70957307878712</c:v>
                </c:pt>
                <c:pt idx="6106">
                  <c:v>527.69621496176421</c:v>
                </c:pt>
                <c:pt idx="6107">
                  <c:v>527.69295431902628</c:v>
                </c:pt>
                <c:pt idx="6108">
                  <c:v>527.69800305616877</c:v>
                </c:pt>
                <c:pt idx="6109">
                  <c:v>527.69332245610963</c:v>
                </c:pt>
                <c:pt idx="6110">
                  <c:v>527.68864185605037</c:v>
                </c:pt>
                <c:pt idx="6111">
                  <c:v>527.68974626730028</c:v>
                </c:pt>
                <c:pt idx="6112">
                  <c:v>527.70478729670413</c:v>
                </c:pt>
                <c:pt idx="6113">
                  <c:v>527.69647791682371</c:v>
                </c:pt>
                <c:pt idx="6114">
                  <c:v>527.69737196402605</c:v>
                </c:pt>
                <c:pt idx="6115">
                  <c:v>527.7015266539662</c:v>
                </c:pt>
                <c:pt idx="6116">
                  <c:v>527.72251046771498</c:v>
                </c:pt>
                <c:pt idx="6117">
                  <c:v>527.73423826336898</c:v>
                </c:pt>
                <c:pt idx="6118">
                  <c:v>527.75075184110608</c:v>
                </c:pt>
                <c:pt idx="6119">
                  <c:v>527.77057865259292</c:v>
                </c:pt>
                <c:pt idx="6120">
                  <c:v>527.78504118086585</c:v>
                </c:pt>
                <c:pt idx="6121">
                  <c:v>527.76884314920017</c:v>
                </c:pt>
                <c:pt idx="6122">
                  <c:v>527.7548013490225</c:v>
                </c:pt>
                <c:pt idx="6123">
                  <c:v>527.76957942336685</c:v>
                </c:pt>
                <c:pt idx="6124">
                  <c:v>527.7750488886046</c:v>
                </c:pt>
                <c:pt idx="6125">
                  <c:v>527.78041317181851</c:v>
                </c:pt>
                <c:pt idx="6126">
                  <c:v>527.80849677217395</c:v>
                </c:pt>
                <c:pt idx="6127">
                  <c:v>527.82848135669656</c:v>
                </c:pt>
                <c:pt idx="6128">
                  <c:v>527.80439467324572</c:v>
                </c:pt>
                <c:pt idx="6129">
                  <c:v>527.78141240104469</c:v>
                </c:pt>
                <c:pt idx="6130">
                  <c:v>527.77047347056919</c:v>
                </c:pt>
                <c:pt idx="6131">
                  <c:v>527.76568768848608</c:v>
                </c:pt>
                <c:pt idx="6132">
                  <c:v>527.76453068622425</c:v>
                </c:pt>
                <c:pt idx="6133">
                  <c:v>527.78893291574661</c:v>
                </c:pt>
                <c:pt idx="6134">
                  <c:v>527.82984872300608</c:v>
                </c:pt>
                <c:pt idx="6135">
                  <c:v>527.84930739740958</c:v>
                </c:pt>
                <c:pt idx="6136">
                  <c:v>527.83563373431525</c:v>
                </c:pt>
                <c:pt idx="6137">
                  <c:v>527.83437155002957</c:v>
                </c:pt>
                <c:pt idx="6138">
                  <c:v>527.85030662663576</c:v>
                </c:pt>
                <c:pt idx="6139">
                  <c:v>527.86071964699227</c:v>
                </c:pt>
                <c:pt idx="6140">
                  <c:v>527.86340178859928</c:v>
                </c:pt>
                <c:pt idx="6141">
                  <c:v>527.89727040026378</c:v>
                </c:pt>
                <c:pt idx="6142">
                  <c:v>527.92204076686949</c:v>
                </c:pt>
                <c:pt idx="6143">
                  <c:v>527.92630063883348</c:v>
                </c:pt>
                <c:pt idx="6144">
                  <c:v>527.90410723181105</c:v>
                </c:pt>
                <c:pt idx="6145">
                  <c:v>527.90442277788247</c:v>
                </c:pt>
                <c:pt idx="6146">
                  <c:v>527.90994483413215</c:v>
                </c:pt>
                <c:pt idx="6147">
                  <c:v>527.91273215776289</c:v>
                </c:pt>
                <c:pt idx="6148">
                  <c:v>527.91325806788188</c:v>
                </c:pt>
                <c:pt idx="6149">
                  <c:v>527.9420779424039</c:v>
                </c:pt>
                <c:pt idx="6150">
                  <c:v>527.96258843704561</c:v>
                </c:pt>
                <c:pt idx="6151">
                  <c:v>527.95133396049857</c:v>
                </c:pt>
                <c:pt idx="6152">
                  <c:v>527.94197276038017</c:v>
                </c:pt>
                <c:pt idx="6153">
                  <c:v>527.95922261228384</c:v>
                </c:pt>
                <c:pt idx="6154">
                  <c:v>527.97005636073561</c:v>
                </c:pt>
                <c:pt idx="6155">
                  <c:v>527.9657964887715</c:v>
                </c:pt>
                <c:pt idx="6156">
                  <c:v>527.98709584859171</c:v>
                </c:pt>
                <c:pt idx="6157">
                  <c:v>528.01218176126872</c:v>
                </c:pt>
                <c:pt idx="6158">
                  <c:v>527.99987546448381</c:v>
                </c:pt>
                <c:pt idx="6159">
                  <c:v>527.98509739013946</c:v>
                </c:pt>
                <c:pt idx="6160">
                  <c:v>527.98888394299638</c:v>
                </c:pt>
                <c:pt idx="6161">
                  <c:v>528.00239983305505</c:v>
                </c:pt>
                <c:pt idx="6162">
                  <c:v>528.01023589382839</c:v>
                </c:pt>
                <c:pt idx="6163">
                  <c:v>528.02853756597005</c:v>
                </c:pt>
                <c:pt idx="6164">
                  <c:v>528.05278202245677</c:v>
                </c:pt>
                <c:pt idx="6165">
                  <c:v>528.06151213043233</c:v>
                </c:pt>
                <c:pt idx="6166">
                  <c:v>528.03789876608857</c:v>
                </c:pt>
                <c:pt idx="6167">
                  <c:v>528.0289057030534</c:v>
                </c:pt>
                <c:pt idx="6168">
                  <c:v>528.03258707388648</c:v>
                </c:pt>
                <c:pt idx="6169">
                  <c:v>528.03300780198174</c:v>
                </c:pt>
                <c:pt idx="6170">
                  <c:v>528.04210604704076</c:v>
                </c:pt>
                <c:pt idx="6171">
                  <c:v>528.07024223840801</c:v>
                </c:pt>
                <c:pt idx="6172">
                  <c:v>528.09238305441863</c:v>
                </c:pt>
                <c:pt idx="6173">
                  <c:v>528.09159418924003</c:v>
                </c:pt>
                <c:pt idx="6174">
                  <c:v>528.07234587888411</c:v>
                </c:pt>
                <c:pt idx="6175">
                  <c:v>528.06813859793203</c:v>
                </c:pt>
                <c:pt idx="6176">
                  <c:v>528.06472018215834</c:v>
                </c:pt>
                <c:pt idx="6177">
                  <c:v>528.05772557757552</c:v>
                </c:pt>
                <c:pt idx="6178">
                  <c:v>528.0614069484086</c:v>
                </c:pt>
                <c:pt idx="6179">
                  <c:v>528.07450211037212</c:v>
                </c:pt>
                <c:pt idx="6180">
                  <c:v>528.07907752840754</c:v>
                </c:pt>
                <c:pt idx="6181">
                  <c:v>528.07323992608644</c:v>
                </c:pt>
                <c:pt idx="6182">
                  <c:v>528.04520891674292</c:v>
                </c:pt>
                <c:pt idx="6183">
                  <c:v>528.04620814596899</c:v>
                </c:pt>
                <c:pt idx="6184">
                  <c:v>528.05814630567068</c:v>
                </c:pt>
                <c:pt idx="6185">
                  <c:v>528.07334510811029</c:v>
                </c:pt>
                <c:pt idx="6186">
                  <c:v>528.08549363185955</c:v>
                </c:pt>
                <c:pt idx="6187">
                  <c:v>528.12120292894065</c:v>
                </c:pt>
                <c:pt idx="6188">
                  <c:v>528.1304063560234</c:v>
                </c:pt>
                <c:pt idx="6189">
                  <c:v>528.11978297161932</c:v>
                </c:pt>
                <c:pt idx="6190">
                  <c:v>528.10532044334639</c:v>
                </c:pt>
                <c:pt idx="6191">
                  <c:v>528.12562057394041</c:v>
                </c:pt>
                <c:pt idx="6192">
                  <c:v>528.13561286620165</c:v>
                </c:pt>
                <c:pt idx="6193">
                  <c:v>528.13840018983251</c:v>
                </c:pt>
                <c:pt idx="6194">
                  <c:v>528.15738554512893</c:v>
                </c:pt>
                <c:pt idx="6195">
                  <c:v>528.1889927432818</c:v>
                </c:pt>
                <c:pt idx="6196">
                  <c:v>528.18799351405562</c:v>
                </c:pt>
                <c:pt idx="6197">
                  <c:v>528.17558203524686</c:v>
                </c:pt>
                <c:pt idx="6198">
                  <c:v>528.17742272066346</c:v>
                </c:pt>
                <c:pt idx="6199">
                  <c:v>528.19288447816245</c:v>
                </c:pt>
                <c:pt idx="6200">
                  <c:v>528.19609252988846</c:v>
                </c:pt>
                <c:pt idx="6201">
                  <c:v>528.19640807595988</c:v>
                </c:pt>
                <c:pt idx="6202">
                  <c:v>528.22533313250574</c:v>
                </c:pt>
                <c:pt idx="6203">
                  <c:v>528.23953270571917</c:v>
                </c:pt>
                <c:pt idx="6204">
                  <c:v>528.23827052143349</c:v>
                </c:pt>
                <c:pt idx="6205">
                  <c:v>528.22223026280358</c:v>
                </c:pt>
                <c:pt idx="6206">
                  <c:v>528.23311660226716</c:v>
                </c:pt>
                <c:pt idx="6207">
                  <c:v>528.23427360452899</c:v>
                </c:pt>
                <c:pt idx="6208">
                  <c:v>528.24447626083793</c:v>
                </c:pt>
                <c:pt idx="6209">
                  <c:v>528.25457373512302</c:v>
                </c:pt>
                <c:pt idx="6210">
                  <c:v>528.28076405904994</c:v>
                </c:pt>
                <c:pt idx="6211">
                  <c:v>528.27366427244328</c:v>
                </c:pt>
                <c:pt idx="6212">
                  <c:v>528.26193647678917</c:v>
                </c:pt>
                <c:pt idx="6213">
                  <c:v>528.25814992393225</c:v>
                </c:pt>
                <c:pt idx="6214">
                  <c:v>528.26861553530068</c:v>
                </c:pt>
                <c:pt idx="6215">
                  <c:v>528.28502393101405</c:v>
                </c:pt>
                <c:pt idx="6216">
                  <c:v>528.31347566845272</c:v>
                </c:pt>
                <c:pt idx="6217">
                  <c:v>528.34276886208193</c:v>
                </c:pt>
                <c:pt idx="6218">
                  <c:v>528.37463901529429</c:v>
                </c:pt>
                <c:pt idx="6219">
                  <c:v>528.36774959273509</c:v>
                </c:pt>
                <c:pt idx="6220">
                  <c:v>528.346450232915</c:v>
                </c:pt>
                <c:pt idx="6221">
                  <c:v>528.3341965271419</c:v>
                </c:pt>
                <c:pt idx="6222">
                  <c:v>528.33556389345142</c:v>
                </c:pt>
                <c:pt idx="6223">
                  <c:v>528.31810367750006</c:v>
                </c:pt>
                <c:pt idx="6224">
                  <c:v>528.32173245732133</c:v>
                </c:pt>
                <c:pt idx="6225">
                  <c:v>528.34581914077216</c:v>
                </c:pt>
                <c:pt idx="6226">
                  <c:v>528.36128089827127</c:v>
                </c:pt>
                <c:pt idx="6227">
                  <c:v>528.34087558565341</c:v>
                </c:pt>
                <c:pt idx="6228">
                  <c:v>528.33172474958258</c:v>
                </c:pt>
                <c:pt idx="6229">
                  <c:v>528.34524063964125</c:v>
                </c:pt>
                <c:pt idx="6230">
                  <c:v>528.34261108904616</c:v>
                </c:pt>
                <c:pt idx="6231">
                  <c:v>528.34392586434376</c:v>
                </c:pt>
                <c:pt idx="6232">
                  <c:v>528.37295610291335</c:v>
                </c:pt>
                <c:pt idx="6233">
                  <c:v>528.39604355713823</c:v>
                </c:pt>
                <c:pt idx="6234">
                  <c:v>528.38526239969838</c:v>
                </c:pt>
                <c:pt idx="6235">
                  <c:v>528.37079987142545</c:v>
                </c:pt>
                <c:pt idx="6236">
                  <c:v>528.37179910065151</c:v>
                </c:pt>
                <c:pt idx="6237">
                  <c:v>528.37164132761586</c:v>
                </c:pt>
                <c:pt idx="6238">
                  <c:v>528.36969546017554</c:v>
                </c:pt>
                <c:pt idx="6239">
                  <c:v>528.37158873660394</c:v>
                </c:pt>
                <c:pt idx="6240">
                  <c:v>528.40214411451882</c:v>
                </c:pt>
                <c:pt idx="6241">
                  <c:v>528.39877828975705</c:v>
                </c:pt>
                <c:pt idx="6242">
                  <c:v>528.38126548279388</c:v>
                </c:pt>
                <c:pt idx="6243">
                  <c:v>528.37800484005595</c:v>
                </c:pt>
                <c:pt idx="6244">
                  <c:v>528.39919901785231</c:v>
                </c:pt>
                <c:pt idx="6245">
                  <c:v>528.4092964921374</c:v>
                </c:pt>
                <c:pt idx="6246">
                  <c:v>528.4338039036835</c:v>
                </c:pt>
                <c:pt idx="6247">
                  <c:v>528.47876921885938</c:v>
                </c:pt>
                <c:pt idx="6248">
                  <c:v>528.50495954278631</c:v>
                </c:pt>
                <c:pt idx="6249">
                  <c:v>528.49859603034622</c:v>
                </c:pt>
                <c:pt idx="6250">
                  <c:v>528.48860373808498</c:v>
                </c:pt>
                <c:pt idx="6251">
                  <c:v>528.48902446618013</c:v>
                </c:pt>
                <c:pt idx="6252">
                  <c:v>528.48444904814471</c:v>
                </c:pt>
                <c:pt idx="6253">
                  <c:v>528.49891157641764</c:v>
                </c:pt>
                <c:pt idx="6254">
                  <c:v>528.52057907332107</c:v>
                </c:pt>
                <c:pt idx="6255">
                  <c:v>528.54366652754584</c:v>
                </c:pt>
                <c:pt idx="6256">
                  <c:v>528.55150258831918</c:v>
                </c:pt>
                <c:pt idx="6257">
                  <c:v>528.54093179492702</c:v>
                </c:pt>
                <c:pt idx="6258">
                  <c:v>528.52031611826158</c:v>
                </c:pt>
                <c:pt idx="6259">
                  <c:v>528.51837025082125</c:v>
                </c:pt>
                <c:pt idx="6260">
                  <c:v>528.51894875195217</c:v>
                </c:pt>
                <c:pt idx="6261">
                  <c:v>528.52431303516607</c:v>
                </c:pt>
                <c:pt idx="6262">
                  <c:v>528.54445539272433</c:v>
                </c:pt>
                <c:pt idx="6263">
                  <c:v>528.57227603802028</c:v>
                </c:pt>
                <c:pt idx="6264">
                  <c:v>528.58200537522214</c:v>
                </c:pt>
                <c:pt idx="6265">
                  <c:v>528.56470293230643</c:v>
                </c:pt>
                <c:pt idx="6266">
                  <c:v>528.56228374575903</c:v>
                </c:pt>
                <c:pt idx="6267">
                  <c:v>528.57690404706761</c:v>
                </c:pt>
                <c:pt idx="6268">
                  <c:v>528.5851082449243</c:v>
                </c:pt>
                <c:pt idx="6269">
                  <c:v>528.59741454170921</c:v>
                </c:pt>
                <c:pt idx="6270">
                  <c:v>528.6277069645646</c:v>
                </c:pt>
                <c:pt idx="6271">
                  <c:v>528.64358945015886</c:v>
                </c:pt>
                <c:pt idx="6272">
                  <c:v>528.62386782069575</c:v>
                </c:pt>
                <c:pt idx="6273">
                  <c:v>528.60556614855398</c:v>
                </c:pt>
                <c:pt idx="6274">
                  <c:v>528.60388323617315</c:v>
                </c:pt>
                <c:pt idx="6275">
                  <c:v>528.60488246539921</c:v>
                </c:pt>
                <c:pt idx="6276">
                  <c:v>528.59704640462598</c:v>
                </c:pt>
                <c:pt idx="6277">
                  <c:v>528.60298918897081</c:v>
                </c:pt>
                <c:pt idx="6278">
                  <c:v>528.6170835801604</c:v>
                </c:pt>
                <c:pt idx="6279">
                  <c:v>528.61792503635081</c:v>
                </c:pt>
                <c:pt idx="6280">
                  <c:v>528.60861642724433</c:v>
                </c:pt>
                <c:pt idx="6281">
                  <c:v>528.62123827010066</c:v>
                </c:pt>
                <c:pt idx="6282">
                  <c:v>528.65252992218211</c:v>
                </c:pt>
                <c:pt idx="6283">
                  <c:v>528.66310071557427</c:v>
                </c:pt>
                <c:pt idx="6284">
                  <c:v>528.66383698974096</c:v>
                </c:pt>
                <c:pt idx="6285">
                  <c:v>528.6834008461683</c:v>
                </c:pt>
                <c:pt idx="6286">
                  <c:v>528.68745035408472</c:v>
                </c:pt>
                <c:pt idx="6287">
                  <c:v>528.66152298521729</c:v>
                </c:pt>
                <c:pt idx="6288">
                  <c:v>528.64190653777791</c:v>
                </c:pt>
                <c:pt idx="6289">
                  <c:v>528.64448349736108</c:v>
                </c:pt>
                <c:pt idx="6290">
                  <c:v>528.65021591765844</c:v>
                </c:pt>
                <c:pt idx="6291">
                  <c:v>528.65379210646768</c:v>
                </c:pt>
                <c:pt idx="6292">
                  <c:v>528.66488880997895</c:v>
                </c:pt>
                <c:pt idx="6293">
                  <c:v>528.6903428597393</c:v>
                </c:pt>
                <c:pt idx="6294">
                  <c:v>528.69581232497706</c:v>
                </c:pt>
                <c:pt idx="6295">
                  <c:v>528.68145497872797</c:v>
                </c:pt>
                <c:pt idx="6296">
                  <c:v>528.67519664831161</c:v>
                </c:pt>
                <c:pt idx="6297">
                  <c:v>528.69134208896537</c:v>
                </c:pt>
                <c:pt idx="6298">
                  <c:v>528.71069558134525</c:v>
                </c:pt>
                <c:pt idx="6299">
                  <c:v>528.72352778824916</c:v>
                </c:pt>
                <c:pt idx="6300">
                  <c:v>528.75376762009262</c:v>
                </c:pt>
                <c:pt idx="6301">
                  <c:v>528.77312111247238</c:v>
                </c:pt>
                <c:pt idx="6302">
                  <c:v>528.76360213931821</c:v>
                </c:pt>
                <c:pt idx="6303">
                  <c:v>528.73993618396241</c:v>
                </c:pt>
                <c:pt idx="6304">
                  <c:v>528.74724633461676</c:v>
                </c:pt>
                <c:pt idx="6305">
                  <c:v>528.74477455705744</c:v>
                </c:pt>
                <c:pt idx="6306">
                  <c:v>528.74708856158111</c:v>
                </c:pt>
                <c:pt idx="6307">
                  <c:v>528.75981558646129</c:v>
                </c:pt>
                <c:pt idx="6308">
                  <c:v>528.78416522497162</c:v>
                </c:pt>
                <c:pt idx="6309">
                  <c:v>528.77916907884105</c:v>
                </c:pt>
                <c:pt idx="6310">
                  <c:v>528.76186663592546</c:v>
                </c:pt>
                <c:pt idx="6311">
                  <c:v>528.75755417294943</c:v>
                </c:pt>
                <c:pt idx="6312">
                  <c:v>528.77375220461511</c:v>
                </c:pt>
                <c:pt idx="6313">
                  <c:v>528.7739625686628</c:v>
                </c:pt>
                <c:pt idx="6314">
                  <c:v>528.79147537562596</c:v>
                </c:pt>
                <c:pt idx="6315">
                  <c:v>528.81550946806499</c:v>
                </c:pt>
                <c:pt idx="6316">
                  <c:v>528.83349559413534</c:v>
                </c:pt>
                <c:pt idx="6317">
                  <c:v>528.82813131092132</c:v>
                </c:pt>
                <c:pt idx="6318">
                  <c:v>528.80946150169632</c:v>
                </c:pt>
                <c:pt idx="6319">
                  <c:v>528.80609567693466</c:v>
                </c:pt>
                <c:pt idx="6320">
                  <c:v>528.81514133098165</c:v>
                </c:pt>
                <c:pt idx="6321">
                  <c:v>528.81750792651724</c:v>
                </c:pt>
                <c:pt idx="6322">
                  <c:v>528.83296968401635</c:v>
                </c:pt>
                <c:pt idx="6323">
                  <c:v>528.86762716085946</c:v>
                </c:pt>
                <c:pt idx="6324">
                  <c:v>528.87530544859703</c:v>
                </c:pt>
                <c:pt idx="6325">
                  <c:v>528.85563641014585</c:v>
                </c:pt>
                <c:pt idx="6326">
                  <c:v>528.8419101560396</c:v>
                </c:pt>
                <c:pt idx="6327">
                  <c:v>528.840595380742</c:v>
                </c:pt>
                <c:pt idx="6328">
                  <c:v>528.84164720098011</c:v>
                </c:pt>
                <c:pt idx="6329">
                  <c:v>528.85090321907478</c:v>
                </c:pt>
                <c:pt idx="6330">
                  <c:v>528.88145859698955</c:v>
                </c:pt>
                <c:pt idx="6331">
                  <c:v>528.91122510972582</c:v>
                </c:pt>
                <c:pt idx="6332">
                  <c:v>528.90980515240449</c:v>
                </c:pt>
                <c:pt idx="6333">
                  <c:v>528.9050193703215</c:v>
                </c:pt>
                <c:pt idx="6334">
                  <c:v>528.90359941300005</c:v>
                </c:pt>
                <c:pt idx="6335">
                  <c:v>528.9106466085949</c:v>
                </c:pt>
                <c:pt idx="6336">
                  <c:v>528.91143547377339</c:v>
                </c:pt>
                <c:pt idx="6337">
                  <c:v>528.91175101984481</c:v>
                </c:pt>
                <c:pt idx="6338">
                  <c:v>528.92190108514183</c:v>
                </c:pt>
                <c:pt idx="6339">
                  <c:v>528.92195367615375</c:v>
                </c:pt>
                <c:pt idx="6340">
                  <c:v>528.89670999044097</c:v>
                </c:pt>
                <c:pt idx="6341">
                  <c:v>528.8749373115138</c:v>
                </c:pt>
                <c:pt idx="6342">
                  <c:v>528.87872386437061</c:v>
                </c:pt>
                <c:pt idx="6343">
                  <c:v>528.87467435645419</c:v>
                </c:pt>
                <c:pt idx="6344">
                  <c:v>528.87961791157295</c:v>
                </c:pt>
                <c:pt idx="6345">
                  <c:v>528.89339675669123</c:v>
                </c:pt>
                <c:pt idx="6346">
                  <c:v>528.9279490515105</c:v>
                </c:pt>
                <c:pt idx="6347">
                  <c:v>528.92921123579617</c:v>
                </c:pt>
                <c:pt idx="6348">
                  <c:v>528.92484618180833</c:v>
                </c:pt>
                <c:pt idx="6349">
                  <c:v>528.92905346276041</c:v>
                </c:pt>
                <c:pt idx="6350">
                  <c:v>528.9423589887715</c:v>
                </c:pt>
                <c:pt idx="6351">
                  <c:v>528.93978202918834</c:v>
                </c:pt>
                <c:pt idx="6352">
                  <c:v>528.95045800460434</c:v>
                </c:pt>
                <c:pt idx="6353">
                  <c:v>528.97317732174588</c:v>
                </c:pt>
                <c:pt idx="6354">
                  <c:v>528.99484481864931</c:v>
                </c:pt>
                <c:pt idx="6355">
                  <c:v>528.99147899388765</c:v>
                </c:pt>
                <c:pt idx="6356">
                  <c:v>528.97854160495979</c:v>
                </c:pt>
                <c:pt idx="6357">
                  <c:v>528.99663291305399</c:v>
                </c:pt>
                <c:pt idx="6358">
                  <c:v>529.00815034466041</c:v>
                </c:pt>
                <c:pt idx="6359">
                  <c:v>529.00941252894609</c:v>
                </c:pt>
                <c:pt idx="6360">
                  <c:v>529.0305015247186</c:v>
                </c:pt>
                <c:pt idx="6361">
                  <c:v>529.06657895888304</c:v>
                </c:pt>
                <c:pt idx="6362">
                  <c:v>529.07657125114429</c:v>
                </c:pt>
                <c:pt idx="6363">
                  <c:v>529.06468568245452</c:v>
                </c:pt>
                <c:pt idx="6364">
                  <c:v>529.06321313412127</c:v>
                </c:pt>
                <c:pt idx="6365">
                  <c:v>529.07804379947754</c:v>
                </c:pt>
                <c:pt idx="6366">
                  <c:v>529.08509099507239</c:v>
                </c:pt>
                <c:pt idx="6367">
                  <c:v>529.09061305132207</c:v>
                </c:pt>
                <c:pt idx="6368">
                  <c:v>529.11480491679674</c:v>
                </c:pt>
                <c:pt idx="6369">
                  <c:v>529.11853887864174</c:v>
                </c:pt>
                <c:pt idx="6370">
                  <c:v>529.09098118840529</c:v>
                </c:pt>
                <c:pt idx="6371">
                  <c:v>529.06799891620437</c:v>
                </c:pt>
                <c:pt idx="6372">
                  <c:v>529.06373904424038</c:v>
                </c:pt>
                <c:pt idx="6373">
                  <c:v>529.05779625989544</c:v>
                </c:pt>
                <c:pt idx="6374">
                  <c:v>529.06652636787112</c:v>
                </c:pt>
                <c:pt idx="6375">
                  <c:v>529.09597733453597</c:v>
                </c:pt>
                <c:pt idx="6376">
                  <c:v>529.11995883596308</c:v>
                </c:pt>
                <c:pt idx="6377">
                  <c:v>529.13000371923636</c:v>
                </c:pt>
                <c:pt idx="6378">
                  <c:v>529.1285311709031</c:v>
                </c:pt>
                <c:pt idx="6379">
                  <c:v>529.12274615959393</c:v>
                </c:pt>
                <c:pt idx="6380">
                  <c:v>529.12705862256985</c:v>
                </c:pt>
                <c:pt idx="6381">
                  <c:v>529.14420329244967</c:v>
                </c:pt>
                <c:pt idx="6382">
                  <c:v>529.15109271500887</c:v>
                </c:pt>
                <c:pt idx="6383">
                  <c:v>529.16886847703154</c:v>
                </c:pt>
                <c:pt idx="6384">
                  <c:v>529.18459318959015</c:v>
                </c:pt>
                <c:pt idx="6385">
                  <c:v>529.17959704345947</c:v>
                </c:pt>
                <c:pt idx="6386">
                  <c:v>529.15177639816352</c:v>
                </c:pt>
                <c:pt idx="6387">
                  <c:v>529.15198676221121</c:v>
                </c:pt>
                <c:pt idx="6388">
                  <c:v>529.15393262965154</c:v>
                </c:pt>
                <c:pt idx="6389">
                  <c:v>529.16571301631745</c:v>
                </c:pt>
                <c:pt idx="6390">
                  <c:v>529.18138513786414</c:v>
                </c:pt>
                <c:pt idx="6391">
                  <c:v>529.22387867548059</c:v>
                </c:pt>
                <c:pt idx="6392">
                  <c:v>529.23097846208725</c:v>
                </c:pt>
                <c:pt idx="6393">
                  <c:v>529.21909289339749</c:v>
                </c:pt>
                <c:pt idx="6394">
                  <c:v>529.20405186399364</c:v>
                </c:pt>
                <c:pt idx="6395">
                  <c:v>529.20852210000533</c:v>
                </c:pt>
                <c:pt idx="6396">
                  <c:v>529.20363113589849</c:v>
                </c:pt>
                <c:pt idx="6397">
                  <c:v>529.19400698072047</c:v>
                </c:pt>
                <c:pt idx="6398">
                  <c:v>529.20736509774349</c:v>
                </c:pt>
                <c:pt idx="6399">
                  <c:v>529.23050514298018</c:v>
                </c:pt>
                <c:pt idx="6400">
                  <c:v>529.21604261470725</c:v>
                </c:pt>
                <c:pt idx="6401">
                  <c:v>529.1932707065539</c:v>
                </c:pt>
                <c:pt idx="6402">
                  <c:v>529.19174556720873</c:v>
                </c:pt>
                <c:pt idx="6403">
                  <c:v>529.20652364155308</c:v>
                </c:pt>
                <c:pt idx="6404">
                  <c:v>529.21441229333834</c:v>
                </c:pt>
                <c:pt idx="6405">
                  <c:v>529.23260878345627</c:v>
                </c:pt>
                <c:pt idx="6406">
                  <c:v>529.2638478445258</c:v>
                </c:pt>
                <c:pt idx="6407">
                  <c:v>529.29319362916681</c:v>
                </c:pt>
                <c:pt idx="6408">
                  <c:v>529.2974535011308</c:v>
                </c:pt>
                <c:pt idx="6409">
                  <c:v>529.29214180892882</c:v>
                </c:pt>
                <c:pt idx="6410">
                  <c:v>529.30176596410683</c:v>
                </c:pt>
                <c:pt idx="6411">
                  <c:v>529.31133752827282</c:v>
                </c:pt>
                <c:pt idx="6412">
                  <c:v>529.32206609470074</c:v>
                </c:pt>
                <c:pt idx="6413">
                  <c:v>529.34126181404486</c:v>
                </c:pt>
                <c:pt idx="6414">
                  <c:v>529.36361299410305</c:v>
                </c:pt>
                <c:pt idx="6415">
                  <c:v>529.36981873350737</c:v>
                </c:pt>
                <c:pt idx="6416">
                  <c:v>529.34399654666379</c:v>
                </c:pt>
                <c:pt idx="6417">
                  <c:v>529.33147988583119</c:v>
                </c:pt>
                <c:pt idx="6418">
                  <c:v>529.32359123404592</c:v>
                </c:pt>
                <c:pt idx="6419">
                  <c:v>529.31917358904616</c:v>
                </c:pt>
                <c:pt idx="6420">
                  <c:v>529.31896322499858</c:v>
                </c:pt>
                <c:pt idx="6421">
                  <c:v>529.34820382761586</c:v>
                </c:pt>
                <c:pt idx="6422">
                  <c:v>529.36513813344811</c:v>
                </c:pt>
                <c:pt idx="6423">
                  <c:v>529.36329744803163</c:v>
                </c:pt>
                <c:pt idx="6424">
                  <c:v>529.35519843219879</c:v>
                </c:pt>
                <c:pt idx="6425">
                  <c:v>529.37213273803104</c:v>
                </c:pt>
                <c:pt idx="6426">
                  <c:v>529.3781281133879</c:v>
                </c:pt>
                <c:pt idx="6427">
                  <c:v>529.38496494493506</c:v>
                </c:pt>
                <c:pt idx="6428">
                  <c:v>529.40468657439817</c:v>
                </c:pt>
                <c:pt idx="6429">
                  <c:v>529.43713522874134</c:v>
                </c:pt>
                <c:pt idx="6430">
                  <c:v>529.43582045344385</c:v>
                </c:pt>
                <c:pt idx="6431">
                  <c:v>529.43166576350359</c:v>
                </c:pt>
                <c:pt idx="6432">
                  <c:v>529.42572297915876</c:v>
                </c:pt>
                <c:pt idx="6433">
                  <c:v>529.4300880331466</c:v>
                </c:pt>
                <c:pt idx="6434">
                  <c:v>529.425565206123</c:v>
                </c:pt>
                <c:pt idx="6435">
                  <c:v>529.42193642630184</c:v>
                </c:pt>
                <c:pt idx="6436">
                  <c:v>529.43729300177711</c:v>
                </c:pt>
                <c:pt idx="6437">
                  <c:v>529.45207107612146</c:v>
                </c:pt>
                <c:pt idx="6438">
                  <c:v>529.43555749838436</c:v>
                </c:pt>
                <c:pt idx="6439">
                  <c:v>529.41594105094509</c:v>
                </c:pt>
                <c:pt idx="6440">
                  <c:v>529.41909651165918</c:v>
                </c:pt>
                <c:pt idx="6441">
                  <c:v>529.4266170263611</c:v>
                </c:pt>
                <c:pt idx="6442">
                  <c:v>529.4308768983251</c:v>
                </c:pt>
                <c:pt idx="6443">
                  <c:v>529.44239432993152</c:v>
                </c:pt>
                <c:pt idx="6444">
                  <c:v>529.46905797296563</c:v>
                </c:pt>
                <c:pt idx="6445">
                  <c:v>529.4788399011793</c:v>
                </c:pt>
                <c:pt idx="6446">
                  <c:v>529.45796126945436</c:v>
                </c:pt>
                <c:pt idx="6447">
                  <c:v>529.43976477933643</c:v>
                </c:pt>
                <c:pt idx="6448">
                  <c:v>529.44938893451445</c:v>
                </c:pt>
                <c:pt idx="6449">
                  <c:v>529.45196589409761</c:v>
                </c:pt>
                <c:pt idx="6450">
                  <c:v>529.43908109618178</c:v>
                </c:pt>
                <c:pt idx="6451">
                  <c:v>529.45333326040702</c:v>
                </c:pt>
                <c:pt idx="6452">
                  <c:v>529.47410671010823</c:v>
                </c:pt>
                <c:pt idx="6453">
                  <c:v>529.46411441784687</c:v>
                </c:pt>
                <c:pt idx="6454">
                  <c:v>529.43713522874134</c:v>
                </c:pt>
                <c:pt idx="6455">
                  <c:v>529.45044075475244</c:v>
                </c:pt>
                <c:pt idx="6456">
                  <c:v>529.46185300433513</c:v>
                </c:pt>
                <c:pt idx="6457">
                  <c:v>529.47168752356072</c:v>
                </c:pt>
                <c:pt idx="6458">
                  <c:v>529.49361797552365</c:v>
                </c:pt>
                <c:pt idx="6459">
                  <c:v>529.53363973558078</c:v>
                </c:pt>
                <c:pt idx="6460">
                  <c:v>529.55010072230596</c:v>
                </c:pt>
                <c:pt idx="6461">
                  <c:v>529.54605121438954</c:v>
                </c:pt>
                <c:pt idx="6462">
                  <c:v>529.52827545236676</c:v>
                </c:pt>
                <c:pt idx="6463">
                  <c:v>529.52632958492643</c:v>
                </c:pt>
                <c:pt idx="6464">
                  <c:v>529.52701326808119</c:v>
                </c:pt>
                <c:pt idx="6465">
                  <c:v>529.52806508831918</c:v>
                </c:pt>
                <c:pt idx="6466">
                  <c:v>529.54016102105652</c:v>
                </c:pt>
                <c:pt idx="6467">
                  <c:v>529.57392445069729</c:v>
                </c:pt>
                <c:pt idx="6468">
                  <c:v>529.58339083283965</c:v>
                </c:pt>
                <c:pt idx="6469">
                  <c:v>529.5726096753998</c:v>
                </c:pt>
                <c:pt idx="6470">
                  <c:v>529.57166303718554</c:v>
                </c:pt>
                <c:pt idx="6471">
                  <c:v>529.57807914063756</c:v>
                </c:pt>
                <c:pt idx="6472">
                  <c:v>529.57613327319723</c:v>
                </c:pt>
                <c:pt idx="6473">
                  <c:v>529.58901807111306</c:v>
                </c:pt>
                <c:pt idx="6474">
                  <c:v>529.61273661748066</c:v>
                </c:pt>
                <c:pt idx="6475">
                  <c:v>529.63298415706277</c:v>
                </c:pt>
                <c:pt idx="6476">
                  <c:v>529.62809319295593</c:v>
                </c:pt>
                <c:pt idx="6477">
                  <c:v>529.62246595468253</c:v>
                </c:pt>
                <c:pt idx="6478">
                  <c:v>529.62588437045611</c:v>
                </c:pt>
                <c:pt idx="6479">
                  <c:v>529.63182715480093</c:v>
                </c:pt>
                <c:pt idx="6480">
                  <c:v>529.62756728283694</c:v>
                </c:pt>
                <c:pt idx="6481">
                  <c:v>529.64565859093102</c:v>
                </c:pt>
                <c:pt idx="6482">
                  <c:v>529.66974527438197</c:v>
                </c:pt>
                <c:pt idx="6483">
                  <c:v>529.64981328087129</c:v>
                </c:pt>
                <c:pt idx="6484">
                  <c:v>529.63608702676493</c:v>
                </c:pt>
                <c:pt idx="6485">
                  <c:v>529.63103828962244</c:v>
                </c:pt>
                <c:pt idx="6486">
                  <c:v>529.63214270087235</c:v>
                </c:pt>
                <c:pt idx="6487">
                  <c:v>529.63561370765785</c:v>
                </c:pt>
                <c:pt idx="6488">
                  <c:v>529.66232994170389</c:v>
                </c:pt>
                <c:pt idx="6489">
                  <c:v>529.68473371277389</c:v>
                </c:pt>
                <c:pt idx="6490">
                  <c:v>529.69856514890398</c:v>
                </c:pt>
                <c:pt idx="6491">
                  <c:v>529.69851255789217</c:v>
                </c:pt>
                <c:pt idx="6492">
                  <c:v>529.67553028569114</c:v>
                </c:pt>
                <c:pt idx="6493">
                  <c:v>529.67616137783398</c:v>
                </c:pt>
                <c:pt idx="6494">
                  <c:v>529.67631915086963</c:v>
                </c:pt>
                <c:pt idx="6495">
                  <c:v>529.67600360479821</c:v>
                </c:pt>
                <c:pt idx="6496">
                  <c:v>529.67689765200055</c:v>
                </c:pt>
                <c:pt idx="6497">
                  <c:v>529.70598048158217</c:v>
                </c:pt>
                <c:pt idx="6498">
                  <c:v>529.70592789057025</c:v>
                </c:pt>
                <c:pt idx="6499">
                  <c:v>529.68589071503573</c:v>
                </c:pt>
                <c:pt idx="6500">
                  <c:v>529.68289302735741</c:v>
                </c:pt>
                <c:pt idx="6501">
                  <c:v>529.68815212854747</c:v>
                </c:pt>
                <c:pt idx="6502">
                  <c:v>529.69530450616617</c:v>
                </c:pt>
                <c:pt idx="6503">
                  <c:v>529.71081885467709</c:v>
                </c:pt>
                <c:pt idx="6504">
                  <c:v>529.74347787306795</c:v>
                </c:pt>
                <c:pt idx="6505">
                  <c:v>529.76651273628079</c:v>
                </c:pt>
                <c:pt idx="6506">
                  <c:v>529.76067513395981</c:v>
                </c:pt>
                <c:pt idx="6507">
                  <c:v>529.73390630890185</c:v>
                </c:pt>
                <c:pt idx="6508">
                  <c:v>529.71691941205768</c:v>
                </c:pt>
                <c:pt idx="6509">
                  <c:v>529.71129217378416</c:v>
                </c:pt>
                <c:pt idx="6510">
                  <c:v>529.70135247253484</c:v>
                </c:pt>
                <c:pt idx="6511">
                  <c:v>529.71576240979584</c:v>
                </c:pt>
                <c:pt idx="6512">
                  <c:v>529.74053277640144</c:v>
                </c:pt>
                <c:pt idx="6513">
                  <c:v>529.76298913848348</c:v>
                </c:pt>
                <c:pt idx="6514">
                  <c:v>529.7657238711023</c:v>
                </c:pt>
                <c:pt idx="6515">
                  <c:v>529.76435650479289</c:v>
                </c:pt>
                <c:pt idx="6516">
                  <c:v>529.77519025324455</c:v>
                </c:pt>
                <c:pt idx="6517">
                  <c:v>529.79496447371957</c:v>
                </c:pt>
                <c:pt idx="6518">
                  <c:v>529.80285312550484</c:v>
                </c:pt>
                <c:pt idx="6519">
                  <c:v>529.81636901556351</c:v>
                </c:pt>
                <c:pt idx="6520">
                  <c:v>529.83472327871721</c:v>
                </c:pt>
                <c:pt idx="6521">
                  <c:v>529.8264664898486</c:v>
                </c:pt>
                <c:pt idx="6522">
                  <c:v>529.80074948502875</c:v>
                </c:pt>
                <c:pt idx="6523">
                  <c:v>529.79659479508848</c:v>
                </c:pt>
                <c:pt idx="6524">
                  <c:v>529.80937441098058</c:v>
                </c:pt>
                <c:pt idx="6525">
                  <c:v>529.82651908086052</c:v>
                </c:pt>
                <c:pt idx="6526">
                  <c:v>529.84750289460919</c:v>
                </c:pt>
                <c:pt idx="6527">
                  <c:v>529.87521835788141</c:v>
                </c:pt>
                <c:pt idx="6528">
                  <c:v>529.87690127026224</c:v>
                </c:pt>
                <c:pt idx="6529">
                  <c:v>529.85986178240614</c:v>
                </c:pt>
                <c:pt idx="6530">
                  <c:v>529.84319043163327</c:v>
                </c:pt>
                <c:pt idx="6531">
                  <c:v>529.84823916877588</c:v>
                </c:pt>
                <c:pt idx="6532">
                  <c:v>529.85491822728738</c:v>
                </c:pt>
                <c:pt idx="6533">
                  <c:v>529.86769784317949</c:v>
                </c:pt>
                <c:pt idx="6534">
                  <c:v>529.88205518942857</c:v>
                </c:pt>
                <c:pt idx="6535">
                  <c:v>529.89404594014206</c:v>
                </c:pt>
                <c:pt idx="6536">
                  <c:v>529.87474503877422</c:v>
                </c:pt>
                <c:pt idx="6537">
                  <c:v>529.85907291722754</c:v>
                </c:pt>
                <c:pt idx="6538">
                  <c:v>529.85076353734712</c:v>
                </c:pt>
                <c:pt idx="6539">
                  <c:v>529.85481304526354</c:v>
                </c:pt>
                <c:pt idx="6540">
                  <c:v>529.86654084091765</c:v>
                </c:pt>
                <c:pt idx="6541">
                  <c:v>529.89683326377292</c:v>
                </c:pt>
                <c:pt idx="6542">
                  <c:v>529.91376756960517</c:v>
                </c:pt>
                <c:pt idx="6543">
                  <c:v>529.93254256085402</c:v>
                </c:pt>
                <c:pt idx="6544">
                  <c:v>529.92854564394952</c:v>
                </c:pt>
                <c:pt idx="6545">
                  <c:v>529.91124320103393</c:v>
                </c:pt>
                <c:pt idx="6546">
                  <c:v>529.90072499865357</c:v>
                </c:pt>
                <c:pt idx="6547">
                  <c:v>529.90472191555818</c:v>
                </c:pt>
                <c:pt idx="6548">
                  <c:v>529.89141638954709</c:v>
                </c:pt>
                <c:pt idx="6549">
                  <c:v>529.89614958061816</c:v>
                </c:pt>
                <c:pt idx="6550">
                  <c:v>529.92749382371153</c:v>
                </c:pt>
                <c:pt idx="6551">
                  <c:v>529.93869570924653</c:v>
                </c:pt>
                <c:pt idx="6552">
                  <c:v>529.93049151138985</c:v>
                </c:pt>
                <c:pt idx="6553">
                  <c:v>529.94022084859171</c:v>
                </c:pt>
                <c:pt idx="6554">
                  <c:v>529.96220389156656</c:v>
                </c:pt>
                <c:pt idx="6555">
                  <c:v>529.96052097918573</c:v>
                </c:pt>
                <c:pt idx="6556">
                  <c:v>529.97072363549455</c:v>
                </c:pt>
                <c:pt idx="6557">
                  <c:v>529.98934085370774</c:v>
                </c:pt>
                <c:pt idx="6558">
                  <c:v>530.00191010555216</c:v>
                </c:pt>
                <c:pt idx="6559">
                  <c:v>529.98008483561307</c:v>
                </c:pt>
                <c:pt idx="6560">
                  <c:v>529.96162539043564</c:v>
                </c:pt>
                <c:pt idx="6561">
                  <c:v>529.96194093650706</c:v>
                </c:pt>
                <c:pt idx="6562">
                  <c:v>529.96478085114973</c:v>
                </c:pt>
                <c:pt idx="6563">
                  <c:v>529.96514898823307</c:v>
                </c:pt>
                <c:pt idx="6564">
                  <c:v>529.98166256597005</c:v>
                </c:pt>
                <c:pt idx="6565">
                  <c:v>530.01305940007535</c:v>
                </c:pt>
                <c:pt idx="6566">
                  <c:v>530.01342753715869</c:v>
                </c:pt>
                <c:pt idx="6567">
                  <c:v>530.00853657305186</c:v>
                </c:pt>
                <c:pt idx="6568">
                  <c:v>530.00953580227792</c:v>
                </c:pt>
                <c:pt idx="6569">
                  <c:v>530.02894188566961</c:v>
                </c:pt>
                <c:pt idx="6570">
                  <c:v>530.03825049477621</c:v>
                </c:pt>
                <c:pt idx="6571">
                  <c:v>530.04377255102588</c:v>
                </c:pt>
                <c:pt idx="6572">
                  <c:v>530.06449340971506</c:v>
                </c:pt>
                <c:pt idx="6573">
                  <c:v>530.08421503917816</c:v>
                </c:pt>
                <c:pt idx="6574">
                  <c:v>530.08116476048781</c:v>
                </c:pt>
                <c:pt idx="6575">
                  <c:v>530.05939208156065</c:v>
                </c:pt>
                <c:pt idx="6576">
                  <c:v>530.0670177782863</c:v>
                </c:pt>
                <c:pt idx="6577">
                  <c:v>530.06738591536964</c:v>
                </c:pt>
                <c:pt idx="6578">
                  <c:v>530.06291567935796</c:v>
                </c:pt>
                <c:pt idx="6579">
                  <c:v>530.0608646298939</c:v>
                </c:pt>
                <c:pt idx="6580">
                  <c:v>530.08121735149973</c:v>
                </c:pt>
                <c:pt idx="6581">
                  <c:v>530.09515396965367</c:v>
                </c:pt>
                <c:pt idx="6582">
                  <c:v>530.07816707280949</c:v>
                </c:pt>
                <c:pt idx="6583">
                  <c:v>530.07811448179757</c:v>
                </c:pt>
                <c:pt idx="6584">
                  <c:v>530.0920510999515</c:v>
                </c:pt>
                <c:pt idx="6585">
                  <c:v>530.09794129328441</c:v>
                </c:pt>
                <c:pt idx="6586">
                  <c:v>530.09063114263017</c:v>
                </c:pt>
                <c:pt idx="6587">
                  <c:v>530.11555928227142</c:v>
                </c:pt>
                <c:pt idx="6588">
                  <c:v>530.13380836340127</c:v>
                </c:pt>
                <c:pt idx="6589">
                  <c:v>530.12918035435393</c:v>
                </c:pt>
                <c:pt idx="6590">
                  <c:v>530.11976656322361</c:v>
                </c:pt>
                <c:pt idx="6591">
                  <c:v>530.12292202393769</c:v>
                </c:pt>
                <c:pt idx="6592">
                  <c:v>530.13675346006778</c:v>
                </c:pt>
                <c:pt idx="6593">
                  <c:v>530.13354540834177</c:v>
                </c:pt>
                <c:pt idx="6594">
                  <c:v>530.14537838601962</c:v>
                </c:pt>
                <c:pt idx="6595">
                  <c:v>530.1623652828639</c:v>
                </c:pt>
                <c:pt idx="6596">
                  <c:v>530.17588117292257</c:v>
                </c:pt>
                <c:pt idx="6597">
                  <c:v>530.15936759518547</c:v>
                </c:pt>
                <c:pt idx="6598">
                  <c:v>530.16015646036396</c:v>
                </c:pt>
                <c:pt idx="6599">
                  <c:v>530.16283860197098</c:v>
                </c:pt>
                <c:pt idx="6600">
                  <c:v>530.17077984476805</c:v>
                </c:pt>
                <c:pt idx="6601">
                  <c:v>530.1735671683989</c:v>
                </c:pt>
                <c:pt idx="6602">
                  <c:v>530.19307843381432</c:v>
                </c:pt>
                <c:pt idx="6603">
                  <c:v>530.21327338238461</c:v>
                </c:pt>
                <c:pt idx="6604">
                  <c:v>530.21011792167042</c:v>
                </c:pt>
                <c:pt idx="6605">
                  <c:v>530.20212408786142</c:v>
                </c:pt>
                <c:pt idx="6606">
                  <c:v>530.19502430125476</c:v>
                </c:pt>
                <c:pt idx="6607">
                  <c:v>530.1999152653616</c:v>
                </c:pt>
                <c:pt idx="6608">
                  <c:v>530.19186884054068</c:v>
                </c:pt>
                <c:pt idx="6609">
                  <c:v>530.20496400250408</c:v>
                </c:pt>
                <c:pt idx="6610">
                  <c:v>530.22068871506269</c:v>
                </c:pt>
                <c:pt idx="6611">
                  <c:v>530.23362610399045</c:v>
                </c:pt>
                <c:pt idx="6612">
                  <c:v>530.21253710821793</c:v>
                </c:pt>
                <c:pt idx="6613">
                  <c:v>530.19539243833799</c:v>
                </c:pt>
                <c:pt idx="6614">
                  <c:v>530.1927628877429</c:v>
                </c:pt>
                <c:pt idx="6615">
                  <c:v>530.19670721363559</c:v>
                </c:pt>
                <c:pt idx="6616">
                  <c:v>530.19449839113565</c:v>
                </c:pt>
                <c:pt idx="6617">
                  <c:v>530.2151140678011</c:v>
                </c:pt>
                <c:pt idx="6618">
                  <c:v>530.24866713339429</c:v>
                </c:pt>
                <c:pt idx="6619">
                  <c:v>530.25550396494145</c:v>
                </c:pt>
                <c:pt idx="6620">
                  <c:v>530.23967407035911</c:v>
                </c:pt>
                <c:pt idx="6621">
                  <c:v>530.23888520518062</c:v>
                </c:pt>
                <c:pt idx="6622">
                  <c:v>530.25008709071562</c:v>
                </c:pt>
                <c:pt idx="6623">
                  <c:v>530.25545137392965</c:v>
                </c:pt>
                <c:pt idx="6624">
                  <c:v>530.25282182333456</c:v>
                </c:pt>
                <c:pt idx="6625">
                  <c:v>530.26859912690497</c:v>
                </c:pt>
                <c:pt idx="6626">
                  <c:v>530.28763707321332</c:v>
                </c:pt>
                <c:pt idx="6627">
                  <c:v>530.27796032702349</c:v>
                </c:pt>
                <c:pt idx="6628">
                  <c:v>530.24666867494204</c:v>
                </c:pt>
                <c:pt idx="6629">
                  <c:v>530.24835158732287</c:v>
                </c:pt>
                <c:pt idx="6630">
                  <c:v>530.25755501440563</c:v>
                </c:pt>
                <c:pt idx="6631">
                  <c:v>530.25045522779897</c:v>
                </c:pt>
                <c:pt idx="6632">
                  <c:v>530.25834387958423</c:v>
                </c:pt>
                <c:pt idx="6633">
                  <c:v>530.29152880809409</c:v>
                </c:pt>
                <c:pt idx="6634">
                  <c:v>530.307043156605</c:v>
                </c:pt>
                <c:pt idx="6635">
                  <c:v>530.29484204184382</c:v>
                </c:pt>
                <c:pt idx="6636">
                  <c:v>530.29137103505832</c:v>
                </c:pt>
                <c:pt idx="6637">
                  <c:v>530.30593874535509</c:v>
                </c:pt>
                <c:pt idx="6638">
                  <c:v>530.30872606898583</c:v>
                </c:pt>
                <c:pt idx="6639">
                  <c:v>530.30551801725994</c:v>
                </c:pt>
                <c:pt idx="6640">
                  <c:v>530.33155056815121</c:v>
                </c:pt>
                <c:pt idx="6641">
                  <c:v>530.35700461791157</c:v>
                </c:pt>
                <c:pt idx="6642">
                  <c:v>530.34606568743595</c:v>
                </c:pt>
                <c:pt idx="6643">
                  <c:v>530.33880812779353</c:v>
                </c:pt>
                <c:pt idx="6644">
                  <c:v>530.34485609416231</c:v>
                </c:pt>
                <c:pt idx="6645">
                  <c:v>530.35553206957832</c:v>
                </c:pt>
                <c:pt idx="6646">
                  <c:v>530.35395433922122</c:v>
                </c:pt>
                <c:pt idx="6647">
                  <c:v>530.37262414844622</c:v>
                </c:pt>
                <c:pt idx="6648">
                  <c:v>530.39018954642142</c:v>
                </c:pt>
                <c:pt idx="6649">
                  <c:v>530.40449430165859</c:v>
                </c:pt>
                <c:pt idx="6650">
                  <c:v>530.38450971713598</c:v>
                </c:pt>
                <c:pt idx="6651">
                  <c:v>530.38119648338625</c:v>
                </c:pt>
                <c:pt idx="6652">
                  <c:v>530.38024984517199</c:v>
                </c:pt>
                <c:pt idx="6653">
                  <c:v>530.40233807017069</c:v>
                </c:pt>
                <c:pt idx="6654">
                  <c:v>530.4159591422532</c:v>
                </c:pt>
                <c:pt idx="6655">
                  <c:v>530.43804736725178</c:v>
                </c:pt>
                <c:pt idx="6656">
                  <c:v>530.45403503486989</c:v>
                </c:pt>
                <c:pt idx="6657">
                  <c:v>530.4556653562388</c:v>
                </c:pt>
                <c:pt idx="6658">
                  <c:v>530.4223752457051</c:v>
                </c:pt>
                <c:pt idx="6659">
                  <c:v>530.40060256677793</c:v>
                </c:pt>
                <c:pt idx="6660">
                  <c:v>530.39181986779033</c:v>
                </c:pt>
                <c:pt idx="6661">
                  <c:v>530.38172239350524</c:v>
                </c:pt>
                <c:pt idx="6662">
                  <c:v>530.38051280023149</c:v>
                </c:pt>
                <c:pt idx="6663">
                  <c:v>530.40433652862293</c:v>
                </c:pt>
                <c:pt idx="6664">
                  <c:v>530.40843862755128</c:v>
                </c:pt>
                <c:pt idx="6665">
                  <c:v>530.39739451505193</c:v>
                </c:pt>
                <c:pt idx="6666">
                  <c:v>530.38387862499326</c:v>
                </c:pt>
                <c:pt idx="6667">
                  <c:v>530.38982140933808</c:v>
                </c:pt>
                <c:pt idx="6668">
                  <c:v>530.39986629261125</c:v>
                </c:pt>
                <c:pt idx="6669">
                  <c:v>530.41737909957453</c:v>
                </c:pt>
                <c:pt idx="6670">
                  <c:v>530.43720591106137</c:v>
                </c:pt>
                <c:pt idx="6671">
                  <c:v>530.47344111826158</c:v>
                </c:pt>
                <c:pt idx="6672">
                  <c:v>530.47633362391616</c:v>
                </c:pt>
                <c:pt idx="6673">
                  <c:v>530.46024077427433</c:v>
                </c:pt>
                <c:pt idx="6674">
                  <c:v>530.45045884606054</c:v>
                </c:pt>
                <c:pt idx="6675">
                  <c:v>530.46534210242874</c:v>
                </c:pt>
                <c:pt idx="6676">
                  <c:v>530.46060891135755</c:v>
                </c:pt>
                <c:pt idx="6677">
                  <c:v>530.46991752046415</c:v>
                </c:pt>
                <c:pt idx="6678">
                  <c:v>530.4926894286175</c:v>
                </c:pt>
                <c:pt idx="6679">
                  <c:v>530.51903752558019</c:v>
                </c:pt>
                <c:pt idx="6680">
                  <c:v>530.50941337040217</c:v>
                </c:pt>
                <c:pt idx="6681">
                  <c:v>530.5067838198072</c:v>
                </c:pt>
                <c:pt idx="6682">
                  <c:v>530.50725713891427</c:v>
                </c:pt>
                <c:pt idx="6683">
                  <c:v>530.52045748290152</c:v>
                </c:pt>
                <c:pt idx="6684">
                  <c:v>530.52061525593729</c:v>
                </c:pt>
                <c:pt idx="6685">
                  <c:v>530.54328198206679</c:v>
                </c:pt>
                <c:pt idx="6686">
                  <c:v>530.5696826700414</c:v>
                </c:pt>
                <c:pt idx="6687">
                  <c:v>530.57362699593398</c:v>
                </c:pt>
                <c:pt idx="6688">
                  <c:v>530.54785740010232</c:v>
                </c:pt>
                <c:pt idx="6689">
                  <c:v>530.53791769885288</c:v>
                </c:pt>
                <c:pt idx="6690">
                  <c:v>530.53492001117445</c:v>
                </c:pt>
                <c:pt idx="6691">
                  <c:v>530.54201979778122</c:v>
                </c:pt>
                <c:pt idx="6692">
                  <c:v>530.56026887891107</c:v>
                </c:pt>
                <c:pt idx="6693">
                  <c:v>530.58304078706442</c:v>
                </c:pt>
                <c:pt idx="6694">
                  <c:v>530.60833706378901</c:v>
                </c:pt>
                <c:pt idx="6695">
                  <c:v>530.59971213783717</c:v>
                </c:pt>
                <c:pt idx="6696">
                  <c:v>530.56984044307717</c:v>
                </c:pt>
                <c:pt idx="6697">
                  <c:v>530.56726348349389</c:v>
                </c:pt>
                <c:pt idx="6698">
                  <c:v>530.582199330874</c:v>
                </c:pt>
                <c:pt idx="6699">
                  <c:v>530.57530990831492</c:v>
                </c:pt>
                <c:pt idx="6700">
                  <c:v>530.598186998492</c:v>
                </c:pt>
                <c:pt idx="6701">
                  <c:v>530.62863719438303</c:v>
                </c:pt>
                <c:pt idx="6702">
                  <c:v>530.64078571813229</c:v>
                </c:pt>
                <c:pt idx="6703">
                  <c:v>530.61838194706229</c:v>
                </c:pt>
                <c:pt idx="6704">
                  <c:v>530.61669903468135</c:v>
                </c:pt>
                <c:pt idx="6705">
                  <c:v>530.61059847730087</c:v>
                </c:pt>
                <c:pt idx="6706">
                  <c:v>530.60744301658667</c:v>
                </c:pt>
                <c:pt idx="6707">
                  <c:v>530.60807410872951</c:v>
                </c:pt>
                <c:pt idx="6708">
                  <c:v>530.62705946402605</c:v>
                </c:pt>
                <c:pt idx="6709">
                  <c:v>530.64241603950131</c:v>
                </c:pt>
                <c:pt idx="6710">
                  <c:v>530.64783291372714</c:v>
                </c:pt>
                <c:pt idx="6711">
                  <c:v>530.64104867319179</c:v>
                </c:pt>
                <c:pt idx="6712">
                  <c:v>530.63342297646614</c:v>
                </c:pt>
                <c:pt idx="6713">
                  <c:v>530.64993655420324</c:v>
                </c:pt>
                <c:pt idx="6714">
                  <c:v>530.6479906867628</c:v>
                </c:pt>
                <c:pt idx="6715">
                  <c:v>530.66140139479774</c:v>
                </c:pt>
                <c:pt idx="6716">
                  <c:v>530.68291111866552</c:v>
                </c:pt>
                <c:pt idx="6717">
                  <c:v>530.70110760878345</c:v>
                </c:pt>
                <c:pt idx="6718">
                  <c:v>530.68191188943933</c:v>
                </c:pt>
                <c:pt idx="6719">
                  <c:v>530.67323437247558</c:v>
                </c:pt>
                <c:pt idx="6720">
                  <c:v>530.67255068932081</c:v>
                </c:pt>
                <c:pt idx="6721">
                  <c:v>530.67733647140392</c:v>
                </c:pt>
                <c:pt idx="6722">
                  <c:v>530.66124362176197</c:v>
                </c:pt>
                <c:pt idx="6723">
                  <c:v>530.67113073199948</c:v>
                </c:pt>
                <c:pt idx="6724">
                  <c:v>530.68638212545102</c:v>
                </c:pt>
                <c:pt idx="6725">
                  <c:v>530.6863295344391</c:v>
                </c:pt>
                <c:pt idx="6726">
                  <c:v>530.6658190397975</c:v>
                </c:pt>
                <c:pt idx="6727">
                  <c:v>530.67759942646342</c:v>
                </c:pt>
                <c:pt idx="6728">
                  <c:v>530.68932722211741</c:v>
                </c:pt>
                <c:pt idx="6729">
                  <c:v>530.70189647396194</c:v>
                </c:pt>
                <c:pt idx="6730">
                  <c:v>530.71693750336578</c:v>
                </c:pt>
                <c:pt idx="6731">
                  <c:v>530.7494913397328</c:v>
                </c:pt>
                <c:pt idx="6732">
                  <c:v>530.75953622300608</c:v>
                </c:pt>
                <c:pt idx="6733">
                  <c:v>530.74507369473315</c:v>
                </c:pt>
                <c:pt idx="6734">
                  <c:v>530.72671943157945</c:v>
                </c:pt>
                <c:pt idx="6735">
                  <c:v>530.7292438001507</c:v>
                </c:pt>
                <c:pt idx="6736">
                  <c:v>530.71856782473469</c:v>
                </c:pt>
                <c:pt idx="6737">
                  <c:v>530.71425536175877</c:v>
                </c:pt>
                <c:pt idx="6738">
                  <c:v>530.72019814610371</c:v>
                </c:pt>
                <c:pt idx="6739">
                  <c:v>530.74265450818564</c:v>
                </c:pt>
                <c:pt idx="6740">
                  <c:v>530.73550213056706</c:v>
                </c:pt>
                <c:pt idx="6741">
                  <c:v>530.72955934622212</c:v>
                </c:pt>
                <c:pt idx="6742">
                  <c:v>530.73913091038821</c:v>
                </c:pt>
                <c:pt idx="6743">
                  <c:v>530.7580110836609</c:v>
                </c:pt>
                <c:pt idx="6744">
                  <c:v>530.76679378264839</c:v>
                </c:pt>
                <c:pt idx="6745">
                  <c:v>530.76942333324348</c:v>
                </c:pt>
                <c:pt idx="6746">
                  <c:v>530.79456183693242</c:v>
                </c:pt>
                <c:pt idx="6747">
                  <c:v>530.80802513597928</c:v>
                </c:pt>
                <c:pt idx="6748">
                  <c:v>530.81354719222895</c:v>
                </c:pt>
                <c:pt idx="6749">
                  <c:v>530.80171421455111</c:v>
                </c:pt>
                <c:pt idx="6750">
                  <c:v>530.82106770693088</c:v>
                </c:pt>
                <c:pt idx="6751">
                  <c:v>530.82406539460919</c:v>
                </c:pt>
                <c:pt idx="6752">
                  <c:v>530.83027113401363</c:v>
                </c:pt>
                <c:pt idx="6753">
                  <c:v>530.83221700145396</c:v>
                </c:pt>
                <c:pt idx="6754">
                  <c:v>530.85593554782156</c:v>
                </c:pt>
                <c:pt idx="6755">
                  <c:v>530.85772364222623</c:v>
                </c:pt>
                <c:pt idx="6756">
                  <c:v>530.8413678375249</c:v>
                </c:pt>
                <c:pt idx="6757">
                  <c:v>530.83137554526354</c:v>
                </c:pt>
                <c:pt idx="6758">
                  <c:v>530.83595096329896</c:v>
                </c:pt>
                <c:pt idx="6759">
                  <c:v>530.83426805091813</c:v>
                </c:pt>
                <c:pt idx="6760">
                  <c:v>530.82843044859703</c:v>
                </c:pt>
                <c:pt idx="6761">
                  <c:v>530.84704766681023</c:v>
                </c:pt>
                <c:pt idx="6762">
                  <c:v>530.85004535448866</c:v>
                </c:pt>
                <c:pt idx="6763">
                  <c:v>530.84762616794114</c:v>
                </c:pt>
                <c:pt idx="6764">
                  <c:v>530.83111259020404</c:v>
                </c:pt>
                <c:pt idx="6765">
                  <c:v>530.83337400371579</c:v>
                </c:pt>
                <c:pt idx="6766">
                  <c:v>530.84720543984588</c:v>
                </c:pt>
                <c:pt idx="6767">
                  <c:v>530.85435781746457</c:v>
                </c:pt>
                <c:pt idx="6768">
                  <c:v>530.86119464901174</c:v>
                </c:pt>
                <c:pt idx="6769">
                  <c:v>530.88365101109366</c:v>
                </c:pt>
                <c:pt idx="6770">
                  <c:v>530.88649092573644</c:v>
                </c:pt>
                <c:pt idx="6771">
                  <c:v>530.85735550514289</c:v>
                </c:pt>
                <c:pt idx="6772">
                  <c:v>530.85083421966715</c:v>
                </c:pt>
                <c:pt idx="6773">
                  <c:v>530.85640886692875</c:v>
                </c:pt>
                <c:pt idx="6774">
                  <c:v>530.86250942430922</c:v>
                </c:pt>
                <c:pt idx="6775">
                  <c:v>530.87302762668958</c:v>
                </c:pt>
                <c:pt idx="6776">
                  <c:v>530.90405632371153</c:v>
                </c:pt>
                <c:pt idx="6777">
                  <c:v>530.93087773978129</c:v>
                </c:pt>
                <c:pt idx="6778">
                  <c:v>530.92693341388872</c:v>
                </c:pt>
                <c:pt idx="6779">
                  <c:v>530.91026206311585</c:v>
                </c:pt>
                <c:pt idx="6780">
                  <c:v>530.90868433275887</c:v>
                </c:pt>
                <c:pt idx="6781">
                  <c:v>530.91494266317511</c:v>
                </c:pt>
                <c:pt idx="6782">
                  <c:v>530.9191499441273</c:v>
                </c:pt>
                <c:pt idx="6783">
                  <c:v>530.94439362983996</c:v>
                </c:pt>
                <c:pt idx="6784">
                  <c:v>530.96790181215999</c:v>
                </c:pt>
                <c:pt idx="6785">
                  <c:v>530.97973478983783</c:v>
                </c:pt>
                <c:pt idx="6786">
                  <c:v>530.967375902041</c:v>
                </c:pt>
                <c:pt idx="6787">
                  <c:v>530.95165118948239</c:v>
                </c:pt>
                <c:pt idx="6788">
                  <c:v>530.9362420229952</c:v>
                </c:pt>
                <c:pt idx="6789">
                  <c:v>530.94081744103073</c:v>
                </c:pt>
                <c:pt idx="6790">
                  <c:v>530.94213221632822</c:v>
                </c:pt>
                <c:pt idx="6791">
                  <c:v>530.95117787037532</c:v>
                </c:pt>
                <c:pt idx="6792">
                  <c:v>530.97132022793357</c:v>
                </c:pt>
                <c:pt idx="6793">
                  <c:v>530.9764215560881</c:v>
                </c:pt>
                <c:pt idx="6794">
                  <c:v>530.95349187489899</c:v>
                </c:pt>
                <c:pt idx="6795">
                  <c:v>530.94602395120899</c:v>
                </c:pt>
                <c:pt idx="6796">
                  <c:v>530.96395748626742</c:v>
                </c:pt>
                <c:pt idx="6797">
                  <c:v>530.96674480989816</c:v>
                </c:pt>
                <c:pt idx="6798">
                  <c:v>530.98183843031393</c:v>
                </c:pt>
                <c:pt idx="6799">
                  <c:v>531.0198617319187</c:v>
                </c:pt>
                <c:pt idx="6800">
                  <c:v>531.03485017031062</c:v>
                </c:pt>
                <c:pt idx="6801">
                  <c:v>531.02317496566855</c:v>
                </c:pt>
                <c:pt idx="6802">
                  <c:v>531.00876502840754</c:v>
                </c:pt>
                <c:pt idx="6803">
                  <c:v>530.99982455638428</c:v>
                </c:pt>
                <c:pt idx="6804">
                  <c:v>530.99708982376535</c:v>
                </c:pt>
                <c:pt idx="6805">
                  <c:v>530.98588793823035</c:v>
                </c:pt>
                <c:pt idx="6806">
                  <c:v>530.99035817424192</c:v>
                </c:pt>
                <c:pt idx="6807">
                  <c:v>531.00766061715763</c:v>
                </c:pt>
                <c:pt idx="6808">
                  <c:v>531.00382147328878</c:v>
                </c:pt>
                <c:pt idx="6809">
                  <c:v>530.98168065727816</c:v>
                </c:pt>
                <c:pt idx="6810">
                  <c:v>530.979103697695</c:v>
                </c:pt>
                <c:pt idx="6811">
                  <c:v>530.98530943709943</c:v>
                </c:pt>
                <c:pt idx="6812">
                  <c:v>530.98273247751627</c:v>
                </c:pt>
                <c:pt idx="6813">
                  <c:v>530.99582763947967</c:v>
                </c:pt>
                <c:pt idx="6814">
                  <c:v>531.01623295209754</c:v>
                </c:pt>
                <c:pt idx="6815">
                  <c:v>531.04857642441698</c:v>
                </c:pt>
                <c:pt idx="6816">
                  <c:v>531.04904974352405</c:v>
                </c:pt>
                <c:pt idx="6817">
                  <c:v>531.05241556828582</c:v>
                </c:pt>
                <c:pt idx="6818">
                  <c:v>531.06083013019008</c:v>
                </c:pt>
                <c:pt idx="6819">
                  <c:v>531.07524006745109</c:v>
                </c:pt>
                <c:pt idx="6820">
                  <c:v>531.06750918870159</c:v>
                </c:pt>
                <c:pt idx="6821">
                  <c:v>531.07208460673701</c:v>
                </c:pt>
                <c:pt idx="6822">
                  <c:v>531.07266310786792</c:v>
                </c:pt>
                <c:pt idx="6823">
                  <c:v>531.06319672572556</c:v>
                </c:pt>
                <c:pt idx="6824">
                  <c:v>531.02848665787053</c:v>
                </c:pt>
                <c:pt idx="6825">
                  <c:v>531.01270935430011</c:v>
                </c:pt>
                <c:pt idx="6826">
                  <c:v>531.0195987768592</c:v>
                </c:pt>
                <c:pt idx="6827">
                  <c:v>531.03269393882272</c:v>
                </c:pt>
                <c:pt idx="6828">
                  <c:v>531.04878678846455</c:v>
                </c:pt>
                <c:pt idx="6829">
                  <c:v>531.07992066751035</c:v>
                </c:pt>
                <c:pt idx="6830">
                  <c:v>531.11115972857988</c:v>
                </c:pt>
                <c:pt idx="6831">
                  <c:v>531.11331596006778</c:v>
                </c:pt>
                <c:pt idx="6832">
                  <c:v>531.09401505869994</c:v>
                </c:pt>
                <c:pt idx="6833">
                  <c:v>531.0915432811405</c:v>
                </c:pt>
                <c:pt idx="6834">
                  <c:v>531.10132520935429</c:v>
                </c:pt>
                <c:pt idx="6835">
                  <c:v>531.09007073280736</c:v>
                </c:pt>
                <c:pt idx="6836">
                  <c:v>531.09196400923577</c:v>
                </c:pt>
                <c:pt idx="6837">
                  <c:v>531.12225643209104</c:v>
                </c:pt>
                <c:pt idx="6838">
                  <c:v>531.1258852119123</c:v>
                </c:pt>
                <c:pt idx="6839">
                  <c:v>531.12094165679355</c:v>
                </c:pt>
                <c:pt idx="6840">
                  <c:v>531.12031056465071</c:v>
                </c:pt>
                <c:pt idx="6841">
                  <c:v>531.12272975119822</c:v>
                </c:pt>
                <c:pt idx="6842">
                  <c:v>531.12288752423387</c:v>
                </c:pt>
                <c:pt idx="6843">
                  <c:v>531.13293240750704</c:v>
                </c:pt>
                <c:pt idx="6844">
                  <c:v>531.14597497845864</c:v>
                </c:pt>
                <c:pt idx="6845">
                  <c:v>531.17058757202858</c:v>
                </c:pt>
                <c:pt idx="6846">
                  <c:v>531.17858140583758</c:v>
                </c:pt>
                <c:pt idx="6847">
                  <c:v>531.15665095387465</c:v>
                </c:pt>
                <c:pt idx="6848">
                  <c:v>531.15423176732725</c:v>
                </c:pt>
                <c:pt idx="6849">
                  <c:v>531.16027973369592</c:v>
                </c:pt>
                <c:pt idx="6850">
                  <c:v>531.15633540780323</c:v>
                </c:pt>
                <c:pt idx="6851">
                  <c:v>531.15207553583923</c:v>
                </c:pt>
                <c:pt idx="6852">
                  <c:v>531.18326200589684</c:v>
                </c:pt>
                <c:pt idx="6853">
                  <c:v>531.18436641714675</c:v>
                </c:pt>
                <c:pt idx="6854">
                  <c:v>531.16848393155249</c:v>
                </c:pt>
                <c:pt idx="6855">
                  <c:v>531.15649318083899</c:v>
                </c:pt>
                <c:pt idx="6856">
                  <c:v>531.17095570911192</c:v>
                </c:pt>
                <c:pt idx="6857">
                  <c:v>531.17432153387358</c:v>
                </c:pt>
                <c:pt idx="6858">
                  <c:v>531.18604932952769</c:v>
                </c:pt>
                <c:pt idx="6859">
                  <c:v>531.19598903077701</c:v>
                </c:pt>
                <c:pt idx="6860">
                  <c:v>531.2263340446442</c:v>
                </c:pt>
                <c:pt idx="6861">
                  <c:v>531.2356426537508</c:v>
                </c:pt>
                <c:pt idx="6862">
                  <c:v>531.21571066024012</c:v>
                </c:pt>
                <c:pt idx="6863">
                  <c:v>531.21308110964503</c:v>
                </c:pt>
                <c:pt idx="6864">
                  <c:v>531.22775400196554</c:v>
                </c:pt>
                <c:pt idx="6865">
                  <c:v>531.23127759976296</c:v>
                </c:pt>
                <c:pt idx="6866">
                  <c:v>531.23096205369154</c:v>
                </c:pt>
                <c:pt idx="6867">
                  <c:v>531.25867751696364</c:v>
                </c:pt>
                <c:pt idx="6868">
                  <c:v>531.27114158678432</c:v>
                </c:pt>
                <c:pt idx="6869">
                  <c:v>531.25957156416598</c:v>
                </c:pt>
                <c:pt idx="6870">
                  <c:v>531.24105952797663</c:v>
                </c:pt>
                <c:pt idx="6871">
                  <c:v>531.24458312577406</c:v>
                </c:pt>
                <c:pt idx="6872">
                  <c:v>531.26078115743974</c:v>
                </c:pt>
                <c:pt idx="6873">
                  <c:v>531.26724985190367</c:v>
                </c:pt>
                <c:pt idx="6874">
                  <c:v>531.27924060261716</c:v>
                </c:pt>
                <c:pt idx="6875">
                  <c:v>531.30522056249663</c:v>
                </c:pt>
                <c:pt idx="6876">
                  <c:v>531.30695606588938</c:v>
                </c:pt>
                <c:pt idx="6877">
                  <c:v>531.2769265980935</c:v>
                </c:pt>
                <c:pt idx="6878">
                  <c:v>531.26488325636808</c:v>
                </c:pt>
                <c:pt idx="6879">
                  <c:v>531.27487554862932</c:v>
                </c:pt>
                <c:pt idx="6880">
                  <c:v>531.27114158678432</c:v>
                </c:pt>
                <c:pt idx="6881">
                  <c:v>531.269195719344</c:v>
                </c:pt>
                <c:pt idx="6882">
                  <c:v>531.28712925440243</c:v>
                </c:pt>
                <c:pt idx="6883">
                  <c:v>531.29470236011628</c:v>
                </c:pt>
                <c:pt idx="6884">
                  <c:v>531.28513079595018</c:v>
                </c:pt>
                <c:pt idx="6885">
                  <c:v>531.26367366309432</c:v>
                </c:pt>
                <c:pt idx="6886">
                  <c:v>531.26051820238024</c:v>
                </c:pt>
                <c:pt idx="6887">
                  <c:v>531.26951126541542</c:v>
                </c:pt>
                <c:pt idx="6888">
                  <c:v>531.28113387904568</c:v>
                </c:pt>
                <c:pt idx="6889">
                  <c:v>531.29954073321119</c:v>
                </c:pt>
                <c:pt idx="6890">
                  <c:v>531.33503966624471</c:v>
                </c:pt>
                <c:pt idx="6891">
                  <c:v>531.35234210916042</c:v>
                </c:pt>
                <c:pt idx="6892">
                  <c:v>531.32783469761421</c:v>
                </c:pt>
                <c:pt idx="6893">
                  <c:v>531.31489730868645</c:v>
                </c:pt>
                <c:pt idx="6894">
                  <c:v>531.30816565916302</c:v>
                </c:pt>
                <c:pt idx="6895">
                  <c:v>531.30842861422252</c:v>
                </c:pt>
                <c:pt idx="6896">
                  <c:v>531.30616720071077</c:v>
                </c:pt>
                <c:pt idx="6897">
                  <c:v>531.32941242797131</c:v>
                </c:pt>
                <c:pt idx="6898">
                  <c:v>531.34613636975598</c:v>
                </c:pt>
                <c:pt idx="6899">
                  <c:v>531.34308609106574</c:v>
                </c:pt>
                <c:pt idx="6900">
                  <c:v>531.31668540309113</c:v>
                </c:pt>
                <c:pt idx="6901">
                  <c:v>531.30953302547255</c:v>
                </c:pt>
                <c:pt idx="6902">
                  <c:v>531.31994604582906</c:v>
                </c:pt>
                <c:pt idx="6903">
                  <c:v>531.32331187059071</c:v>
                </c:pt>
                <c:pt idx="6904">
                  <c:v>531.33572334939947</c:v>
                </c:pt>
                <c:pt idx="6905">
                  <c:v>531.37053859927835</c:v>
                </c:pt>
                <c:pt idx="6906">
                  <c:v>531.38447521743217</c:v>
                </c:pt>
                <c:pt idx="6907">
                  <c:v>531.3666994554095</c:v>
                </c:pt>
                <c:pt idx="6908">
                  <c:v>531.35539238785066</c:v>
                </c:pt>
                <c:pt idx="6909">
                  <c:v>531.35823230249332</c:v>
                </c:pt>
                <c:pt idx="6910">
                  <c:v>531.35618125302915</c:v>
                </c:pt>
                <c:pt idx="6911">
                  <c:v>531.36785645767134</c:v>
                </c:pt>
                <c:pt idx="6912">
                  <c:v>531.38515890058693</c:v>
                </c:pt>
                <c:pt idx="6913">
                  <c:v>531.40246134350252</c:v>
                </c:pt>
                <c:pt idx="6914">
                  <c:v>531.40703676153794</c:v>
                </c:pt>
                <c:pt idx="6915">
                  <c:v>531.38852472534859</c:v>
                </c:pt>
                <c:pt idx="6916">
                  <c:v>531.36943418802832</c:v>
                </c:pt>
                <c:pt idx="6917">
                  <c:v>531.3797420263611</c:v>
                </c:pt>
                <c:pt idx="6918">
                  <c:v>531.39231127820551</c:v>
                </c:pt>
                <c:pt idx="6919">
                  <c:v>531.40041029403835</c:v>
                </c:pt>
                <c:pt idx="6920">
                  <c:v>531.42418143141788</c:v>
                </c:pt>
                <c:pt idx="6921">
                  <c:v>531.4442186069524</c:v>
                </c:pt>
                <c:pt idx="6922">
                  <c:v>531.43627736415522</c:v>
                </c:pt>
                <c:pt idx="6923">
                  <c:v>531.41324250094237</c:v>
                </c:pt>
                <c:pt idx="6924">
                  <c:v>531.40866708290696</c:v>
                </c:pt>
                <c:pt idx="6925">
                  <c:v>531.42260370106089</c:v>
                </c:pt>
                <c:pt idx="6926">
                  <c:v>531.42986126070332</c:v>
                </c:pt>
                <c:pt idx="6927">
                  <c:v>531.43817064058373</c:v>
                </c:pt>
                <c:pt idx="6928">
                  <c:v>531.46357209933217</c:v>
                </c:pt>
                <c:pt idx="6929">
                  <c:v>531.46641201397483</c:v>
                </c:pt>
                <c:pt idx="6930">
                  <c:v>531.43959059790507</c:v>
                </c:pt>
                <c:pt idx="6931">
                  <c:v>531.43054494385797</c:v>
                </c:pt>
                <c:pt idx="6932">
                  <c:v>531.43685586528613</c:v>
                </c:pt>
                <c:pt idx="6933">
                  <c:v>531.43475222481015</c:v>
                </c:pt>
                <c:pt idx="6934">
                  <c:v>531.43874914171465</c:v>
                </c:pt>
                <c:pt idx="6935">
                  <c:v>531.46220473302276</c:v>
                </c:pt>
                <c:pt idx="6936">
                  <c:v>531.47871831075986</c:v>
                </c:pt>
                <c:pt idx="6937">
                  <c:v>531.47934940290259</c:v>
                </c:pt>
                <c:pt idx="6938">
                  <c:v>531.46220473302276</c:v>
                </c:pt>
                <c:pt idx="6939">
                  <c:v>531.46509723867734</c:v>
                </c:pt>
                <c:pt idx="6940">
                  <c:v>531.46909415558184</c:v>
                </c:pt>
                <c:pt idx="6941">
                  <c:v>531.47598357814093</c:v>
                </c:pt>
                <c:pt idx="6942">
                  <c:v>531.48755360075927</c:v>
                </c:pt>
                <c:pt idx="6943">
                  <c:v>531.5225266236738</c:v>
                </c:pt>
                <c:pt idx="6944">
                  <c:v>531.53141450468513</c:v>
                </c:pt>
                <c:pt idx="6945">
                  <c:v>531.51968670903113</c:v>
                </c:pt>
                <c:pt idx="6946">
                  <c:v>531.51085141903161</c:v>
                </c:pt>
                <c:pt idx="6947">
                  <c:v>531.51952893599537</c:v>
                </c:pt>
                <c:pt idx="6948">
                  <c:v>531.52073852926912</c:v>
                </c:pt>
                <c:pt idx="6949">
                  <c:v>531.51747788653131</c:v>
                </c:pt>
                <c:pt idx="6950">
                  <c:v>531.52541912932838</c:v>
                </c:pt>
                <c:pt idx="6951">
                  <c:v>531.53125673164948</c:v>
                </c:pt>
                <c:pt idx="6952">
                  <c:v>531.51937116295971</c:v>
                </c:pt>
                <c:pt idx="6953">
                  <c:v>531.49128756260427</c:v>
                </c:pt>
                <c:pt idx="6954">
                  <c:v>531.48676473558078</c:v>
                </c:pt>
                <c:pt idx="6955">
                  <c:v>531.50443531557971</c:v>
                </c:pt>
                <c:pt idx="6956">
                  <c:v>531.50853741450794</c:v>
                </c:pt>
                <c:pt idx="6957">
                  <c:v>531.52978418331622</c:v>
                </c:pt>
                <c:pt idx="6958">
                  <c:v>531.56249579271901</c:v>
                </c:pt>
                <c:pt idx="6959">
                  <c:v>531.57974564462268</c:v>
                </c:pt>
                <c:pt idx="6960">
                  <c:v>531.55781519265975</c:v>
                </c:pt>
                <c:pt idx="6961">
                  <c:v>531.55560637015992</c:v>
                </c:pt>
                <c:pt idx="6962">
                  <c:v>531.54324748236297</c:v>
                </c:pt>
                <c:pt idx="6963">
                  <c:v>531.54577185093433</c:v>
                </c:pt>
                <c:pt idx="6964">
                  <c:v>531.55571155218365</c:v>
                </c:pt>
                <c:pt idx="6965">
                  <c:v>531.57827309628942</c:v>
                </c:pt>
                <c:pt idx="6966">
                  <c:v>531.59762658866919</c:v>
                </c:pt>
                <c:pt idx="6967">
                  <c:v>531.59568072122886</c:v>
                </c:pt>
                <c:pt idx="6968">
                  <c:v>531.58416328962244</c:v>
                </c:pt>
                <c:pt idx="6969">
                  <c:v>531.57138367373034</c:v>
                </c:pt>
                <c:pt idx="6970">
                  <c:v>531.57806273224185</c:v>
                </c:pt>
                <c:pt idx="6971">
                  <c:v>531.57974564462268</c:v>
                </c:pt>
                <c:pt idx="6972">
                  <c:v>531.59210453241951</c:v>
                </c:pt>
                <c:pt idx="6973">
                  <c:v>531.61934667658454</c:v>
                </c:pt>
                <c:pt idx="6974">
                  <c:v>531.6330729306909</c:v>
                </c:pt>
                <c:pt idx="6975">
                  <c:v>531.61892594848939</c:v>
                </c:pt>
                <c:pt idx="6976">
                  <c:v>531.60809220003762</c:v>
                </c:pt>
                <c:pt idx="6977">
                  <c:v>531.60740851688297</c:v>
                </c:pt>
                <c:pt idx="6978">
                  <c:v>531.59852063587152</c:v>
                </c:pt>
                <c:pt idx="6979">
                  <c:v>531.60278050783563</c:v>
                </c:pt>
                <c:pt idx="6980">
                  <c:v>531.61582307878712</c:v>
                </c:pt>
                <c:pt idx="6981">
                  <c:v>531.64306522295215</c:v>
                </c:pt>
                <c:pt idx="6982">
                  <c:v>531.63701725658348</c:v>
                </c:pt>
                <c:pt idx="6983">
                  <c:v>531.61366684729921</c:v>
                </c:pt>
                <c:pt idx="6984">
                  <c:v>531.59809990777637</c:v>
                </c:pt>
                <c:pt idx="6985">
                  <c:v>531.60514710337111</c:v>
                </c:pt>
                <c:pt idx="6986">
                  <c:v>531.60299087188321</c:v>
                </c:pt>
                <c:pt idx="6987">
                  <c:v>531.61540235069197</c:v>
                </c:pt>
                <c:pt idx="6988">
                  <c:v>531.64979687247558</c:v>
                </c:pt>
                <c:pt idx="6989">
                  <c:v>531.66894000080777</c:v>
                </c:pt>
                <c:pt idx="6990">
                  <c:v>531.6666259962841</c:v>
                </c:pt>
                <c:pt idx="6991">
                  <c:v>531.63570248128599</c:v>
                </c:pt>
                <c:pt idx="6992">
                  <c:v>531.64574736455916</c:v>
                </c:pt>
                <c:pt idx="6993">
                  <c:v>531.65289974217774</c:v>
                </c:pt>
                <c:pt idx="6994">
                  <c:v>531.66499567491508</c:v>
                </c:pt>
                <c:pt idx="6995">
                  <c:v>531.67824860991436</c:v>
                </c:pt>
                <c:pt idx="6996">
                  <c:v>531.72174137675688</c:v>
                </c:pt>
                <c:pt idx="6997">
                  <c:v>531.72279319699499</c:v>
                </c:pt>
                <c:pt idx="6998">
                  <c:v>531.69944278771061</c:v>
                </c:pt>
                <c:pt idx="6999">
                  <c:v>531.67924783914043</c:v>
                </c:pt>
                <c:pt idx="7000">
                  <c:v>531.68045743241419</c:v>
                </c:pt>
                <c:pt idx="7001">
                  <c:v>531.66757263449824</c:v>
                </c:pt>
                <c:pt idx="7002">
                  <c:v>531.66920295586726</c:v>
                </c:pt>
                <c:pt idx="7003">
                  <c:v>531.68408621223534</c:v>
                </c:pt>
                <c:pt idx="7004">
                  <c:v>531.70691071140061</c:v>
                </c:pt>
                <c:pt idx="7005">
                  <c:v>531.69681323711552</c:v>
                </c:pt>
                <c:pt idx="7006">
                  <c:v>531.68613726169951</c:v>
                </c:pt>
                <c:pt idx="7007">
                  <c:v>531.68455953134253</c:v>
                </c:pt>
                <c:pt idx="7008">
                  <c:v>531.69939019669869</c:v>
                </c:pt>
                <c:pt idx="7009">
                  <c:v>531.69844355848454</c:v>
                </c:pt>
                <c:pt idx="7010">
                  <c:v>531.71437863509072</c:v>
                </c:pt>
                <c:pt idx="7011">
                  <c:v>531.73199662407774</c:v>
                </c:pt>
                <c:pt idx="7012">
                  <c:v>531.73672981514881</c:v>
                </c:pt>
                <c:pt idx="7013">
                  <c:v>531.7164822755667</c:v>
                </c:pt>
                <c:pt idx="7014">
                  <c:v>531.70848844175771</c:v>
                </c:pt>
                <c:pt idx="7015">
                  <c:v>531.71537786431679</c:v>
                </c:pt>
                <c:pt idx="7016">
                  <c:v>531.72815748020889</c:v>
                </c:pt>
                <c:pt idx="7017">
                  <c:v>531.74177855229141</c:v>
                </c:pt>
                <c:pt idx="7018">
                  <c:v>531.76144759074259</c:v>
                </c:pt>
                <c:pt idx="7019">
                  <c:v>531.78627054836011</c:v>
                </c:pt>
                <c:pt idx="7020">
                  <c:v>531.77622566508694</c:v>
                </c:pt>
                <c:pt idx="7021">
                  <c:v>531.74519696806499</c:v>
                </c:pt>
                <c:pt idx="7022">
                  <c:v>531.7335217634228</c:v>
                </c:pt>
                <c:pt idx="7023">
                  <c:v>531.7476161546125</c:v>
                </c:pt>
                <c:pt idx="7024">
                  <c:v>531.74104227812472</c:v>
                </c:pt>
                <c:pt idx="7025">
                  <c:v>531.75702994574283</c:v>
                </c:pt>
                <c:pt idx="7026">
                  <c:v>531.78290472359845</c:v>
                </c:pt>
                <c:pt idx="7027">
                  <c:v>531.79400142710961</c:v>
                </c:pt>
                <c:pt idx="7028">
                  <c:v>531.77112433693242</c:v>
                </c:pt>
                <c:pt idx="7029">
                  <c:v>531.75839731205224</c:v>
                </c:pt>
                <c:pt idx="7030">
                  <c:v>531.75476853223108</c:v>
                </c:pt>
                <c:pt idx="7031">
                  <c:v>531.76959919758735</c:v>
                </c:pt>
                <c:pt idx="7032">
                  <c:v>531.77806635050342</c:v>
                </c:pt>
                <c:pt idx="7033">
                  <c:v>531.79563174847863</c:v>
                </c:pt>
                <c:pt idx="7034">
                  <c:v>531.82124357127464</c:v>
                </c:pt>
                <c:pt idx="7035">
                  <c:v>531.81919252181046</c:v>
                </c:pt>
                <c:pt idx="7036">
                  <c:v>531.79358069901446</c:v>
                </c:pt>
                <c:pt idx="7037">
                  <c:v>531.77243911223002</c:v>
                </c:pt>
                <c:pt idx="7038">
                  <c:v>531.78053812806286</c:v>
                </c:pt>
                <c:pt idx="7039">
                  <c:v>531.77654121115836</c:v>
                </c:pt>
                <c:pt idx="7040">
                  <c:v>531.7830624966341</c:v>
                </c:pt>
                <c:pt idx="7041">
                  <c:v>531.81614224312023</c:v>
                </c:pt>
                <c:pt idx="7042">
                  <c:v>531.8478020322849</c:v>
                </c:pt>
                <c:pt idx="7043">
                  <c:v>531.8272915376433</c:v>
                </c:pt>
                <c:pt idx="7044">
                  <c:v>531.81771997347721</c:v>
                </c:pt>
                <c:pt idx="7045">
                  <c:v>531.81172459812046</c:v>
                </c:pt>
                <c:pt idx="7046">
                  <c:v>531.80446703847804</c:v>
                </c:pt>
                <c:pt idx="7047">
                  <c:v>531.79300219788354</c:v>
                </c:pt>
                <c:pt idx="7048">
                  <c:v>531.81651038020345</c:v>
                </c:pt>
                <c:pt idx="7049">
                  <c:v>531.84170147490431</c:v>
                </c:pt>
                <c:pt idx="7050">
                  <c:v>531.85874096276041</c:v>
                </c:pt>
                <c:pt idx="7051">
                  <c:v>531.8453828457375</c:v>
                </c:pt>
                <c:pt idx="7052">
                  <c:v>531.84017633555925</c:v>
                </c:pt>
                <c:pt idx="7053">
                  <c:v>531.84638207496357</c:v>
                </c:pt>
                <c:pt idx="7054">
                  <c:v>531.84995826377292</c:v>
                </c:pt>
                <c:pt idx="7055">
                  <c:v>531.85642695823674</c:v>
                </c:pt>
                <c:pt idx="7056">
                  <c:v>531.88961188674671</c:v>
                </c:pt>
                <c:pt idx="7057">
                  <c:v>531.91848435228064</c:v>
                </c:pt>
                <c:pt idx="7058">
                  <c:v>531.9146452084118</c:v>
                </c:pt>
                <c:pt idx="7059">
                  <c:v>531.89518653400819</c:v>
                </c:pt>
                <c:pt idx="7060">
                  <c:v>531.88624606198493</c:v>
                </c:pt>
                <c:pt idx="7061">
                  <c:v>531.88219655406851</c:v>
                </c:pt>
                <c:pt idx="7062">
                  <c:v>531.88419501252076</c:v>
                </c:pt>
                <c:pt idx="7063">
                  <c:v>531.8960279901986</c:v>
                </c:pt>
                <c:pt idx="7064">
                  <c:v>531.91290970501905</c:v>
                </c:pt>
                <c:pt idx="7065">
                  <c:v>531.92079835680431</c:v>
                </c:pt>
                <c:pt idx="7066">
                  <c:v>531.89960417900795</c:v>
                </c:pt>
                <c:pt idx="7067">
                  <c:v>531.88414242150895</c:v>
                </c:pt>
                <c:pt idx="7068">
                  <c:v>531.8853520147826</c:v>
                </c:pt>
                <c:pt idx="7069">
                  <c:v>531.88671938109212</c:v>
                </c:pt>
                <c:pt idx="7070">
                  <c:v>531.89492357894869</c:v>
                </c:pt>
                <c:pt idx="7071">
                  <c:v>531.91890508037579</c:v>
                </c:pt>
                <c:pt idx="7072">
                  <c:v>531.94425394811242</c:v>
                </c:pt>
                <c:pt idx="7073">
                  <c:v>531.94441172114807</c:v>
                </c:pt>
                <c:pt idx="7074">
                  <c:v>531.92779296138724</c:v>
                </c:pt>
                <c:pt idx="7075">
                  <c:v>531.92973882882757</c:v>
                </c:pt>
                <c:pt idx="7076">
                  <c:v>531.94946045829067</c:v>
                </c:pt>
                <c:pt idx="7077">
                  <c:v>531.94777754590984</c:v>
                </c:pt>
                <c:pt idx="7078">
                  <c:v>531.95382551227851</c:v>
                </c:pt>
                <c:pt idx="7079">
                  <c:v>531.9767026024557</c:v>
                </c:pt>
                <c:pt idx="7080">
                  <c:v>531.98022620025301</c:v>
                </c:pt>
                <c:pt idx="7081">
                  <c:v>531.95224778192141</c:v>
                </c:pt>
                <c:pt idx="7082">
                  <c:v>531.94015184918408</c:v>
                </c:pt>
                <c:pt idx="7083">
                  <c:v>531.94325471888624</c:v>
                </c:pt>
                <c:pt idx="7084">
                  <c:v>531.95209000888576</c:v>
                </c:pt>
                <c:pt idx="7085">
                  <c:v>531.95503510555216</c:v>
                </c:pt>
                <c:pt idx="7086">
                  <c:v>531.97638705638428</c:v>
                </c:pt>
                <c:pt idx="7087">
                  <c:v>532.00057892185896</c:v>
                </c:pt>
                <c:pt idx="7088">
                  <c:v>531.99379468132361</c:v>
                </c:pt>
                <c:pt idx="7089">
                  <c:v>531.97265309453928</c:v>
                </c:pt>
                <c:pt idx="7090">
                  <c:v>531.96702585626576</c:v>
                </c:pt>
                <c:pt idx="7091">
                  <c:v>531.96865617763467</c:v>
                </c:pt>
                <c:pt idx="7092">
                  <c:v>531.95161668977858</c:v>
                </c:pt>
                <c:pt idx="7093">
                  <c:v>531.95340478418325</c:v>
                </c:pt>
                <c:pt idx="7094">
                  <c:v>531.97328418668201</c:v>
                </c:pt>
                <c:pt idx="7095">
                  <c:v>531.97991065418159</c:v>
                </c:pt>
                <c:pt idx="7096">
                  <c:v>531.95782242918301</c:v>
                </c:pt>
                <c:pt idx="7097">
                  <c:v>531.95550842465934</c:v>
                </c:pt>
                <c:pt idx="7098">
                  <c:v>531.96649994614677</c:v>
                </c:pt>
                <c:pt idx="7099">
                  <c:v>531.9732315956702</c:v>
                </c:pt>
                <c:pt idx="7100">
                  <c:v>531.98485420930035</c:v>
                </c:pt>
                <c:pt idx="7101">
                  <c:v>532.00368179156112</c:v>
                </c:pt>
                <c:pt idx="7102">
                  <c:v>532.02303528394089</c:v>
                </c:pt>
                <c:pt idx="7103">
                  <c:v>532.03018766155958</c:v>
                </c:pt>
                <c:pt idx="7104">
                  <c:v>532.01819691084597</c:v>
                </c:pt>
                <c:pt idx="7105">
                  <c:v>532.01130748828689</c:v>
                </c:pt>
                <c:pt idx="7106">
                  <c:v>532.02645369971447</c:v>
                </c:pt>
                <c:pt idx="7107">
                  <c:v>532.03365866834508</c:v>
                </c:pt>
                <c:pt idx="7108">
                  <c:v>532.03376385036881</c:v>
                </c:pt>
                <c:pt idx="7109">
                  <c:v>532.05480025512941</c:v>
                </c:pt>
                <c:pt idx="7110">
                  <c:v>532.06978869352145</c:v>
                </c:pt>
                <c:pt idx="7111">
                  <c:v>532.06542363953361</c:v>
                </c:pt>
                <c:pt idx="7112">
                  <c:v>532.05506321018902</c:v>
                </c:pt>
                <c:pt idx="7113">
                  <c:v>532.06563400358118</c:v>
                </c:pt>
                <c:pt idx="7114">
                  <c:v>532.06458218334319</c:v>
                </c:pt>
                <c:pt idx="7115">
                  <c:v>532.05306475173666</c:v>
                </c:pt>
                <c:pt idx="7116">
                  <c:v>532.05432693602233</c:v>
                </c:pt>
                <c:pt idx="7117">
                  <c:v>532.07215528905692</c:v>
                </c:pt>
                <c:pt idx="7118">
                  <c:v>532.06899982834284</c:v>
                </c:pt>
                <c:pt idx="7119">
                  <c:v>532.05727203268884</c:v>
                </c:pt>
                <c:pt idx="7120">
                  <c:v>532.06126894959334</c:v>
                </c:pt>
                <c:pt idx="7121">
                  <c:v>532.07278638119976</c:v>
                </c:pt>
                <c:pt idx="7122">
                  <c:v>532.0739433834616</c:v>
                </c:pt>
                <c:pt idx="7123">
                  <c:v>532.0755211138187</c:v>
                </c:pt>
                <c:pt idx="7124">
                  <c:v>532.09718861072213</c:v>
                </c:pt>
                <c:pt idx="7125">
                  <c:v>532.09913447816245</c:v>
                </c:pt>
                <c:pt idx="7126">
                  <c:v>532.08509267798479</c:v>
                </c:pt>
                <c:pt idx="7127">
                  <c:v>532.06878946429526</c:v>
                </c:pt>
                <c:pt idx="7128">
                  <c:v>532.06531845750976</c:v>
                </c:pt>
                <c:pt idx="7129">
                  <c:v>532.08283126447304</c:v>
                </c:pt>
                <c:pt idx="7130">
                  <c:v>532.1011329366147</c:v>
                </c:pt>
                <c:pt idx="7131">
                  <c:v>532.11943460875648</c:v>
                </c:pt>
                <c:pt idx="7132">
                  <c:v>532.14315315512408</c:v>
                </c:pt>
                <c:pt idx="7133">
                  <c:v>532.151725490064</c:v>
                </c:pt>
                <c:pt idx="7134">
                  <c:v>532.11901388066121</c:v>
                </c:pt>
                <c:pt idx="7135">
                  <c:v>532.11996051887547</c:v>
                </c:pt>
                <c:pt idx="7136">
                  <c:v>532.12653439536314</c:v>
                </c:pt>
                <c:pt idx="7137">
                  <c:v>532.13794664494583</c:v>
                </c:pt>
                <c:pt idx="7138">
                  <c:v>532.14225910792175</c:v>
                </c:pt>
                <c:pt idx="7139">
                  <c:v>532.16692429250361</c:v>
                </c:pt>
                <c:pt idx="7140">
                  <c:v>532.16939607006293</c:v>
                </c:pt>
                <c:pt idx="7141">
                  <c:v>532.1527773103021</c:v>
                </c:pt>
                <c:pt idx="7142">
                  <c:v>532.11864574357799</c:v>
                </c:pt>
                <c:pt idx="7143">
                  <c:v>532.10796976816198</c:v>
                </c:pt>
                <c:pt idx="7144">
                  <c:v>532.10996822661423</c:v>
                </c:pt>
                <c:pt idx="7145">
                  <c:v>532.10760163107864</c:v>
                </c:pt>
                <c:pt idx="7146">
                  <c:v>532.11669987613755</c:v>
                </c:pt>
                <c:pt idx="7147">
                  <c:v>532.14162801577891</c:v>
                </c:pt>
                <c:pt idx="7148">
                  <c:v>532.15135735298077</c:v>
                </c:pt>
                <c:pt idx="7149">
                  <c:v>532.12779657964882</c:v>
                </c:pt>
                <c:pt idx="7150">
                  <c:v>532.10865345131663</c:v>
                </c:pt>
                <c:pt idx="7151">
                  <c:v>532.11769910536373</c:v>
                </c:pt>
                <c:pt idx="7152">
                  <c:v>532.12259006947056</c:v>
                </c:pt>
                <c:pt idx="7153">
                  <c:v>532.12684994143456</c:v>
                </c:pt>
                <c:pt idx="7154">
                  <c:v>532.14946407655225</c:v>
                </c:pt>
                <c:pt idx="7155">
                  <c:v>532.17928318030044</c:v>
                </c:pt>
                <c:pt idx="7156">
                  <c:v>532.18164977583604</c:v>
                </c:pt>
                <c:pt idx="7157">
                  <c:v>532.16603024530127</c:v>
                </c:pt>
                <c:pt idx="7158">
                  <c:v>532.16171778232535</c:v>
                </c:pt>
                <c:pt idx="7159">
                  <c:v>532.17465517125311</c:v>
                </c:pt>
                <c:pt idx="7160">
                  <c:v>532.1732878049437</c:v>
                </c:pt>
                <c:pt idx="7161">
                  <c:v>532.16560951720601</c:v>
                </c:pt>
                <c:pt idx="7162">
                  <c:v>532.19521825690663</c:v>
                </c:pt>
                <c:pt idx="7163">
                  <c:v>532.22030416958364</c:v>
                </c:pt>
                <c:pt idx="7164">
                  <c:v>532.21115333351281</c:v>
                </c:pt>
                <c:pt idx="7165">
                  <c:v>532.19742707940645</c:v>
                </c:pt>
                <c:pt idx="7166">
                  <c:v>532.20647273345355</c:v>
                </c:pt>
                <c:pt idx="7167">
                  <c:v>532.20478982107272</c:v>
                </c:pt>
                <c:pt idx="7168">
                  <c:v>532.20826082785823</c:v>
                </c:pt>
                <c:pt idx="7169">
                  <c:v>532.22298631119065</c:v>
                </c:pt>
                <c:pt idx="7170">
                  <c:v>532.26153552291453</c:v>
                </c:pt>
                <c:pt idx="7171">
                  <c:v>532.2713174511282</c:v>
                </c:pt>
                <c:pt idx="7172">
                  <c:v>532.25958965547409</c:v>
                </c:pt>
                <c:pt idx="7173">
                  <c:v>532.24638931148684</c:v>
                </c:pt>
                <c:pt idx="7174">
                  <c:v>532.24880849803435</c:v>
                </c:pt>
                <c:pt idx="7175">
                  <c:v>532.23571333607083</c:v>
                </c:pt>
                <c:pt idx="7176">
                  <c:v>532.23744883946358</c:v>
                </c:pt>
                <c:pt idx="7177">
                  <c:v>532.25522460148625</c:v>
                </c:pt>
                <c:pt idx="7178">
                  <c:v>532.26137774987876</c:v>
                </c:pt>
                <c:pt idx="7179">
                  <c:v>532.24859813398666</c:v>
                </c:pt>
                <c:pt idx="7180">
                  <c:v>532.23329414952332</c:v>
                </c:pt>
                <c:pt idx="7181">
                  <c:v>532.23476669785657</c:v>
                </c:pt>
                <c:pt idx="7182">
                  <c:v>532.23439856077323</c:v>
                </c:pt>
                <c:pt idx="7183">
                  <c:v>532.24717817666533</c:v>
                </c:pt>
                <c:pt idx="7184">
                  <c:v>532.25233209583166</c:v>
                </c:pt>
                <c:pt idx="7185">
                  <c:v>532.27331590958045</c:v>
                </c:pt>
                <c:pt idx="7186">
                  <c:v>532.26526948475953</c:v>
                </c:pt>
                <c:pt idx="7187">
                  <c:v>532.24833517892716</c:v>
                </c:pt>
                <c:pt idx="7188">
                  <c:v>532.23913175184441</c:v>
                </c:pt>
                <c:pt idx="7189">
                  <c:v>532.25927410940267</c:v>
                </c:pt>
                <c:pt idx="7190">
                  <c:v>532.26248216112867</c:v>
                </c:pt>
                <c:pt idx="7191">
                  <c:v>532.27668173434211</c:v>
                </c:pt>
                <c:pt idx="7192">
                  <c:v>532.28772584684145</c:v>
                </c:pt>
                <c:pt idx="7193">
                  <c:v>532.29245903791264</c:v>
                </c:pt>
                <c:pt idx="7194">
                  <c:v>532.28046828719903</c:v>
                </c:pt>
                <c:pt idx="7195">
                  <c:v>532.25958965547409</c:v>
                </c:pt>
                <c:pt idx="7196">
                  <c:v>532.23518742595184</c:v>
                </c:pt>
                <c:pt idx="7197">
                  <c:v>532.23602888214225</c:v>
                </c:pt>
                <c:pt idx="7198">
                  <c:v>532.24318125976083</c:v>
                </c:pt>
                <c:pt idx="7199">
                  <c:v>532.24728335868917</c:v>
                </c:pt>
                <c:pt idx="7200">
                  <c:v>532.27031822190202</c:v>
                </c:pt>
                <c:pt idx="7201">
                  <c:v>532.30076841779305</c:v>
                </c:pt>
                <c:pt idx="7202">
                  <c:v>532.29414195029347</c:v>
                </c:pt>
                <c:pt idx="7203">
                  <c:v>532.27494623094935</c:v>
                </c:pt>
                <c:pt idx="7204">
                  <c:v>532.28725252773438</c:v>
                </c:pt>
                <c:pt idx="7205">
                  <c:v>532.28730511874619</c:v>
                </c:pt>
                <c:pt idx="7206">
                  <c:v>532.27778614559202</c:v>
                </c:pt>
                <c:pt idx="7207">
                  <c:v>532.30376610547148</c:v>
                </c:pt>
                <c:pt idx="7208">
                  <c:v>532.3304823395174</c:v>
                </c:pt>
                <c:pt idx="7209">
                  <c:v>532.31922786297048</c:v>
                </c:pt>
                <c:pt idx="7210">
                  <c:v>532.30828893249497</c:v>
                </c:pt>
                <c:pt idx="7211">
                  <c:v>532.32022709219666</c:v>
                </c:pt>
                <c:pt idx="7212">
                  <c:v>532.33326966314814</c:v>
                </c:pt>
                <c:pt idx="7213">
                  <c:v>532.339790948624</c:v>
                </c:pt>
                <c:pt idx="7214">
                  <c:v>532.35241279148033</c:v>
                </c:pt>
                <c:pt idx="7215">
                  <c:v>532.37728834010977</c:v>
                </c:pt>
                <c:pt idx="7216">
                  <c:v>532.38817467957347</c:v>
                </c:pt>
                <c:pt idx="7217">
                  <c:v>532.36256285677734</c:v>
                </c:pt>
                <c:pt idx="7218">
                  <c:v>532.34331454642142</c:v>
                </c:pt>
                <c:pt idx="7219">
                  <c:v>532.33563625868373</c:v>
                </c:pt>
                <c:pt idx="7220">
                  <c:v>532.32853647207708</c:v>
                </c:pt>
                <c:pt idx="7221">
                  <c:v>532.32101595737515</c:v>
                </c:pt>
                <c:pt idx="7222">
                  <c:v>532.33284893505299</c:v>
                </c:pt>
                <c:pt idx="7223">
                  <c:v>532.35214983642084</c:v>
                </c:pt>
                <c:pt idx="7224">
                  <c:v>532.35514752409927</c:v>
                </c:pt>
                <c:pt idx="7225">
                  <c:v>532.33332225416007</c:v>
                </c:pt>
                <c:pt idx="7226">
                  <c:v>532.32711651475574</c:v>
                </c:pt>
                <c:pt idx="7227">
                  <c:v>532.33800285421933</c:v>
                </c:pt>
                <c:pt idx="7228">
                  <c:v>532.33526812160051</c:v>
                </c:pt>
                <c:pt idx="7229">
                  <c:v>532.35225501844468</c:v>
                </c:pt>
                <c:pt idx="7230">
                  <c:v>532.39343378076353</c:v>
                </c:pt>
                <c:pt idx="7231">
                  <c:v>532.41194581695288</c:v>
                </c:pt>
                <c:pt idx="7232">
                  <c:v>532.41152508885773</c:v>
                </c:pt>
                <c:pt idx="7233">
                  <c:v>532.40216388873921</c:v>
                </c:pt>
                <c:pt idx="7234">
                  <c:v>532.40432012022723</c:v>
                </c:pt>
                <c:pt idx="7235">
                  <c:v>532.39432782796587</c:v>
                </c:pt>
                <c:pt idx="7236">
                  <c:v>532.39885065498947</c:v>
                </c:pt>
                <c:pt idx="7237">
                  <c:v>532.40221647975113</c:v>
                </c:pt>
                <c:pt idx="7238">
                  <c:v>532.42756534748764</c:v>
                </c:pt>
                <c:pt idx="7239">
                  <c:v>532.42567207105924</c:v>
                </c:pt>
                <c:pt idx="7240">
                  <c:v>532.41736269117882</c:v>
                </c:pt>
                <c:pt idx="7241">
                  <c:v>532.40116465951314</c:v>
                </c:pt>
                <c:pt idx="7242">
                  <c:v>532.40779112701273</c:v>
                </c:pt>
                <c:pt idx="7243">
                  <c:v>532.40926367534598</c:v>
                </c:pt>
                <c:pt idx="7244">
                  <c:v>532.40500380338187</c:v>
                </c:pt>
                <c:pt idx="7245">
                  <c:v>532.42483061486882</c:v>
                </c:pt>
                <c:pt idx="7246">
                  <c:v>532.44465742635566</c:v>
                </c:pt>
                <c:pt idx="7247">
                  <c:v>532.42914307784474</c:v>
                </c:pt>
                <c:pt idx="7248">
                  <c:v>532.41962410469057</c:v>
                </c:pt>
                <c:pt idx="7249">
                  <c:v>532.41836192040489</c:v>
                </c:pt>
                <c:pt idx="7250">
                  <c:v>532.42588243510681</c:v>
                </c:pt>
                <c:pt idx="7251">
                  <c:v>532.42514616094024</c:v>
                </c:pt>
                <c:pt idx="7252">
                  <c:v>532.43440217903492</c:v>
                </c:pt>
                <c:pt idx="7253">
                  <c:v>532.44818102415309</c:v>
                </c:pt>
                <c:pt idx="7254">
                  <c:v>532.45191498599809</c:v>
                </c:pt>
                <c:pt idx="7255">
                  <c:v>532.42803866659483</c:v>
                </c:pt>
                <c:pt idx="7256">
                  <c:v>532.41452277653616</c:v>
                </c:pt>
                <c:pt idx="7257">
                  <c:v>532.41326059225048</c:v>
                </c:pt>
                <c:pt idx="7258">
                  <c:v>532.4159953248693</c:v>
                </c:pt>
                <c:pt idx="7259">
                  <c:v>532.42777571153533</c:v>
                </c:pt>
                <c:pt idx="7260">
                  <c:v>532.44118641957016</c:v>
                </c:pt>
                <c:pt idx="7261">
                  <c:v>532.45091575677202</c:v>
                </c:pt>
                <c:pt idx="7262">
                  <c:v>532.45254607814093</c:v>
                </c:pt>
                <c:pt idx="7263">
                  <c:v>532.44002941730832</c:v>
                </c:pt>
                <c:pt idx="7264">
                  <c:v>532.44113382855824</c:v>
                </c:pt>
                <c:pt idx="7265">
                  <c:v>532.46069768498569</c:v>
                </c:pt>
                <c:pt idx="7266">
                  <c:v>532.47389802897294</c:v>
                </c:pt>
                <c:pt idx="7267">
                  <c:v>532.49751139331681</c:v>
                </c:pt>
                <c:pt idx="7268">
                  <c:v>532.51860038908933</c:v>
                </c:pt>
                <c:pt idx="7269">
                  <c:v>532.51875816212498</c:v>
                </c:pt>
                <c:pt idx="7270">
                  <c:v>532.49477666069788</c:v>
                </c:pt>
                <c:pt idx="7271">
                  <c:v>532.48410068528187</c:v>
                </c:pt>
                <c:pt idx="7272">
                  <c:v>532.47658017057995</c:v>
                </c:pt>
                <c:pt idx="7273">
                  <c:v>532.4745817121277</c:v>
                </c:pt>
                <c:pt idx="7274">
                  <c:v>532.48147113468679</c:v>
                </c:pt>
                <c:pt idx="7275">
                  <c:v>532.50150831022131</c:v>
                </c:pt>
                <c:pt idx="7276">
                  <c:v>532.51123764742306</c:v>
                </c:pt>
                <c:pt idx="7277">
                  <c:v>532.51076432831599</c:v>
                </c:pt>
                <c:pt idx="7278">
                  <c:v>532.49251524718613</c:v>
                </c:pt>
                <c:pt idx="7279">
                  <c:v>532.47421357504436</c:v>
                </c:pt>
                <c:pt idx="7280">
                  <c:v>532.48152372569871</c:v>
                </c:pt>
                <c:pt idx="7281">
                  <c:v>532.48683541790069</c:v>
                </c:pt>
                <c:pt idx="7282">
                  <c:v>532.48815019319829</c:v>
                </c:pt>
                <c:pt idx="7283">
                  <c:v>532.517180431768</c:v>
                </c:pt>
                <c:pt idx="7284">
                  <c:v>532.54247670849259</c:v>
                </c:pt>
                <c:pt idx="7285">
                  <c:v>532.52428021837466</c:v>
                </c:pt>
                <c:pt idx="7286">
                  <c:v>532.51817966099406</c:v>
                </c:pt>
                <c:pt idx="7287">
                  <c:v>532.52238694194625</c:v>
                </c:pt>
                <c:pt idx="7288">
                  <c:v>532.51917889022025</c:v>
                </c:pt>
                <c:pt idx="7289">
                  <c:v>532.51807447897022</c:v>
                </c:pt>
                <c:pt idx="7290">
                  <c:v>532.54237152646874</c:v>
                </c:pt>
                <c:pt idx="7291">
                  <c:v>532.55141718051584</c:v>
                </c:pt>
                <c:pt idx="7292">
                  <c:v>532.54184561634975</c:v>
                </c:pt>
                <c:pt idx="7293">
                  <c:v>532.51597083849424</c:v>
                </c:pt>
                <c:pt idx="7294">
                  <c:v>532.49588107194779</c:v>
                </c:pt>
                <c:pt idx="7295">
                  <c:v>532.4841532762938</c:v>
                </c:pt>
                <c:pt idx="7296">
                  <c:v>532.49009606063862</c:v>
                </c:pt>
                <c:pt idx="7297">
                  <c:v>532.49903653266188</c:v>
                </c:pt>
                <c:pt idx="7298">
                  <c:v>532.53795388146909</c:v>
                </c:pt>
                <c:pt idx="7299">
                  <c:v>532.56945589759812</c:v>
                </c:pt>
                <c:pt idx="7300">
                  <c:v>532.56246129301519</c:v>
                </c:pt>
                <c:pt idx="7301">
                  <c:v>532.55031276926593</c:v>
                </c:pt>
                <c:pt idx="7302">
                  <c:v>532.54494848605191</c:v>
                </c:pt>
                <c:pt idx="7303">
                  <c:v>532.53085409486232</c:v>
                </c:pt>
                <c:pt idx="7304">
                  <c:v>532.517180431768</c:v>
                </c:pt>
                <c:pt idx="7305">
                  <c:v>532.53227405218365</c:v>
                </c:pt>
                <c:pt idx="7306">
                  <c:v>532.55194309063484</c:v>
                </c:pt>
                <c:pt idx="7307">
                  <c:v>532.56456493349128</c:v>
                </c:pt>
                <c:pt idx="7308">
                  <c:v>532.55683405474167</c:v>
                </c:pt>
                <c:pt idx="7309">
                  <c:v>532.5547830052775</c:v>
                </c:pt>
                <c:pt idx="7310">
                  <c:v>532.56062060759859</c:v>
                </c:pt>
                <c:pt idx="7311">
                  <c:v>532.56593229980069</c:v>
                </c:pt>
                <c:pt idx="7312">
                  <c:v>532.57024476277661</c:v>
                </c:pt>
                <c:pt idx="7313">
                  <c:v>532.5949625383704</c:v>
                </c:pt>
                <c:pt idx="7314">
                  <c:v>532.60579628682206</c:v>
                </c:pt>
                <c:pt idx="7315">
                  <c:v>532.60816288235765</c:v>
                </c:pt>
                <c:pt idx="7316">
                  <c:v>532.59301667092996</c:v>
                </c:pt>
                <c:pt idx="7317">
                  <c:v>532.58859902593031</c:v>
                </c:pt>
                <c:pt idx="7318">
                  <c:v>532.58670574950179</c:v>
                </c:pt>
                <c:pt idx="7319">
                  <c:v>532.59559363051312</c:v>
                </c:pt>
                <c:pt idx="7320">
                  <c:v>532.60311414521505</c:v>
                </c:pt>
                <c:pt idx="7321">
                  <c:v>532.61831294765466</c:v>
                </c:pt>
                <c:pt idx="7322">
                  <c:v>532.63245992985617</c:v>
                </c:pt>
                <c:pt idx="7323">
                  <c:v>532.61268570938114</c:v>
                </c:pt>
                <c:pt idx="7324">
                  <c:v>532.59680322378688</c:v>
                </c:pt>
                <c:pt idx="7325">
                  <c:v>532.59590917658454</c:v>
                </c:pt>
                <c:pt idx="7326">
                  <c:v>532.6011156867628</c:v>
                </c:pt>
                <c:pt idx="7327">
                  <c:v>532.58823088884697</c:v>
                </c:pt>
                <c:pt idx="7328">
                  <c:v>532.6152100779525</c:v>
                </c:pt>
                <c:pt idx="7329">
                  <c:v>532.64008562658182</c:v>
                </c:pt>
                <c:pt idx="7330">
                  <c:v>532.64087449176043</c:v>
                </c:pt>
                <c:pt idx="7331">
                  <c:v>532.62125804432117</c:v>
                </c:pt>
                <c:pt idx="7332">
                  <c:v>532.62741119271357</c:v>
                </c:pt>
                <c:pt idx="7333">
                  <c:v>532.62504459717809</c:v>
                </c:pt>
                <c:pt idx="7334">
                  <c:v>532.62704305563034</c:v>
                </c:pt>
                <c:pt idx="7335">
                  <c:v>532.63351175009416</c:v>
                </c:pt>
                <c:pt idx="7336">
                  <c:v>532.65680956836661</c:v>
                </c:pt>
                <c:pt idx="7337">
                  <c:v>532.65638884027135</c:v>
                </c:pt>
                <c:pt idx="7338">
                  <c:v>532.64355663336733</c:v>
                </c:pt>
                <c:pt idx="7339">
                  <c:v>532.62446609604717</c:v>
                </c:pt>
                <c:pt idx="7340">
                  <c:v>532.61699817235706</c:v>
                </c:pt>
                <c:pt idx="7341">
                  <c:v>532.60979320372655</c:v>
                </c:pt>
                <c:pt idx="7342">
                  <c:v>532.61626189819049</c:v>
                </c:pt>
                <c:pt idx="7343">
                  <c:v>532.63456357033226</c:v>
                </c:pt>
                <c:pt idx="7344">
                  <c:v>532.65775620658076</c:v>
                </c:pt>
                <c:pt idx="7345">
                  <c:v>532.66217385158052</c:v>
                </c:pt>
                <c:pt idx="7346">
                  <c:v>532.6629101257472</c:v>
                </c:pt>
                <c:pt idx="7347">
                  <c:v>532.67027286741336</c:v>
                </c:pt>
                <c:pt idx="7348">
                  <c:v>532.68326284735303</c:v>
                </c:pt>
                <c:pt idx="7349">
                  <c:v>532.69598987223321</c:v>
                </c:pt>
                <c:pt idx="7350">
                  <c:v>532.70976871735149</c:v>
                </c:pt>
                <c:pt idx="7351">
                  <c:v>532.72722893330274</c:v>
                </c:pt>
                <c:pt idx="7352">
                  <c:v>532.73422353788567</c:v>
                </c:pt>
                <c:pt idx="7353">
                  <c:v>532.71460709044641</c:v>
                </c:pt>
                <c:pt idx="7354">
                  <c:v>532.68294730128162</c:v>
                </c:pt>
                <c:pt idx="7355">
                  <c:v>532.68615535300762</c:v>
                </c:pt>
                <c:pt idx="7356">
                  <c:v>532.69020486092404</c:v>
                </c:pt>
                <c:pt idx="7357">
                  <c:v>532.69472768794765</c:v>
                </c:pt>
                <c:pt idx="7358">
                  <c:v>532.70987389937522</c:v>
                </c:pt>
                <c:pt idx="7359">
                  <c:v>532.73185694235008</c:v>
                </c:pt>
                <c:pt idx="7360">
                  <c:v>532.73175176032635</c:v>
                </c:pt>
                <c:pt idx="7361">
                  <c:v>532.69956606104256</c:v>
                </c:pt>
                <c:pt idx="7362">
                  <c:v>532.68468280467437</c:v>
                </c:pt>
                <c:pt idx="7363">
                  <c:v>532.68878490360271</c:v>
                </c:pt>
                <c:pt idx="7364">
                  <c:v>532.69551655312614</c:v>
                </c:pt>
                <c:pt idx="7365">
                  <c:v>532.68626053503147</c:v>
                </c:pt>
                <c:pt idx="7366">
                  <c:v>532.71097831062514</c:v>
                </c:pt>
                <c:pt idx="7367">
                  <c:v>532.72054987479123</c:v>
                </c:pt>
                <c:pt idx="7368">
                  <c:v>532.70351038693514</c:v>
                </c:pt>
                <c:pt idx="7369">
                  <c:v>532.69020486092404</c:v>
                </c:pt>
                <c:pt idx="7370">
                  <c:v>532.69967124306629</c:v>
                </c:pt>
                <c:pt idx="7371">
                  <c:v>532.70461479818505</c:v>
                </c:pt>
                <c:pt idx="7372">
                  <c:v>532.71208272187516</c:v>
                </c:pt>
                <c:pt idx="7373">
                  <c:v>532.72949034681449</c:v>
                </c:pt>
                <c:pt idx="7374">
                  <c:v>532.75294593812259</c:v>
                </c:pt>
                <c:pt idx="7375">
                  <c:v>532.75946722359845</c:v>
                </c:pt>
                <c:pt idx="7376">
                  <c:v>532.74547801443259</c:v>
                </c:pt>
                <c:pt idx="7377">
                  <c:v>532.74668760770635</c:v>
                </c:pt>
                <c:pt idx="7378">
                  <c:v>532.75326148419401</c:v>
                </c:pt>
                <c:pt idx="7379">
                  <c:v>532.75263039205117</c:v>
                </c:pt>
                <c:pt idx="7380">
                  <c:v>532.75005343246801</c:v>
                </c:pt>
                <c:pt idx="7381">
                  <c:v>532.76961728889546</c:v>
                </c:pt>
                <c:pt idx="7382">
                  <c:v>532.78097694746612</c:v>
                </c:pt>
                <c:pt idx="7383">
                  <c:v>532.77114242824052</c:v>
                </c:pt>
                <c:pt idx="7384">
                  <c:v>532.75015861449185</c:v>
                </c:pt>
                <c:pt idx="7385">
                  <c:v>532.74106036943283</c:v>
                </c:pt>
                <c:pt idx="7386">
                  <c:v>532.73432871990951</c:v>
                </c:pt>
                <c:pt idx="7387">
                  <c:v>532.72638747711233</c:v>
                </c:pt>
                <c:pt idx="7388">
                  <c:v>532.73012143895733</c:v>
                </c:pt>
                <c:pt idx="7389">
                  <c:v>532.75000084145609</c:v>
                </c:pt>
                <c:pt idx="7390">
                  <c:v>532.75957240562218</c:v>
                </c:pt>
                <c:pt idx="7391">
                  <c:v>532.74884383919425</c:v>
                </c:pt>
                <c:pt idx="7392">
                  <c:v>532.74048186830191</c:v>
                </c:pt>
                <c:pt idx="7393">
                  <c:v>532.75405034937251</c:v>
                </c:pt>
                <c:pt idx="7394">
                  <c:v>532.7654625989552</c:v>
                </c:pt>
                <c:pt idx="7395">
                  <c:v>532.77219424847863</c:v>
                </c:pt>
                <c:pt idx="7396">
                  <c:v>532.80154003311964</c:v>
                </c:pt>
                <c:pt idx="7397">
                  <c:v>532.82846663121325</c:v>
                </c:pt>
                <c:pt idx="7398">
                  <c:v>532.81736992770198</c:v>
                </c:pt>
                <c:pt idx="7399">
                  <c:v>532.80043562186972</c:v>
                </c:pt>
                <c:pt idx="7400">
                  <c:v>532.80206594323863</c:v>
                </c:pt>
                <c:pt idx="7401">
                  <c:v>532.80643099722647</c:v>
                </c:pt>
                <c:pt idx="7402">
                  <c:v>532.79228401502496</c:v>
                </c:pt>
                <c:pt idx="7403">
                  <c:v>532.80374885561957</c:v>
                </c:pt>
                <c:pt idx="7404">
                  <c:v>532.833936096451</c:v>
                </c:pt>
                <c:pt idx="7405">
                  <c:v>532.85234295061662</c:v>
                </c:pt>
                <c:pt idx="7406">
                  <c:v>532.83877446954591</c:v>
                </c:pt>
                <c:pt idx="7407">
                  <c:v>532.83314723127251</c:v>
                </c:pt>
                <c:pt idx="7408">
                  <c:v>532.84108847406958</c:v>
                </c:pt>
                <c:pt idx="7409">
                  <c:v>532.8355138268081</c:v>
                </c:pt>
                <c:pt idx="7410">
                  <c:v>532.8280984941299</c:v>
                </c:pt>
                <c:pt idx="7411">
                  <c:v>532.8427187954386</c:v>
                </c:pt>
                <c:pt idx="7412">
                  <c:v>532.86922466543695</c:v>
                </c:pt>
                <c:pt idx="7413">
                  <c:v>532.86359742716354</c:v>
                </c:pt>
                <c:pt idx="7414">
                  <c:v>532.83777524031984</c:v>
                </c:pt>
                <c:pt idx="7415">
                  <c:v>532.82231348282073</c:v>
                </c:pt>
                <c:pt idx="7416">
                  <c:v>532.81884247603523</c:v>
                </c:pt>
                <c:pt idx="7417">
                  <c:v>532.81752770073774</c:v>
                </c:pt>
                <c:pt idx="7418">
                  <c:v>532.82362825811833</c:v>
                </c:pt>
                <c:pt idx="7419">
                  <c:v>532.85628727650919</c:v>
                </c:pt>
                <c:pt idx="7420">
                  <c:v>532.8688565283536</c:v>
                </c:pt>
                <c:pt idx="7421">
                  <c:v>532.86196710579452</c:v>
                </c:pt>
                <c:pt idx="7422">
                  <c:v>532.85428881805694</c:v>
                </c:pt>
                <c:pt idx="7423">
                  <c:v>532.85465695514029</c:v>
                </c:pt>
                <c:pt idx="7424">
                  <c:v>532.85439400008067</c:v>
                </c:pt>
                <c:pt idx="7425">
                  <c:v>532.86990834859171</c:v>
                </c:pt>
                <c:pt idx="7426">
                  <c:v>532.89452094216165</c:v>
                </c:pt>
                <c:pt idx="7427">
                  <c:v>532.91503143680325</c:v>
                </c:pt>
                <c:pt idx="7428">
                  <c:v>532.92907323698091</c:v>
                </c:pt>
                <c:pt idx="7429">
                  <c:v>532.91187597608916</c:v>
                </c:pt>
                <c:pt idx="7430">
                  <c:v>532.89962227031606</c:v>
                </c:pt>
                <c:pt idx="7431">
                  <c:v>532.89615126353056</c:v>
                </c:pt>
                <c:pt idx="7432">
                  <c:v>532.89215434662606</c:v>
                </c:pt>
                <c:pt idx="7433">
                  <c:v>532.88247760043612</c:v>
                </c:pt>
                <c:pt idx="7434">
                  <c:v>532.89099734436422</c:v>
                </c:pt>
                <c:pt idx="7435">
                  <c:v>532.90304068608964</c:v>
                </c:pt>
                <c:pt idx="7436">
                  <c:v>532.88731597353114</c:v>
                </c:pt>
                <c:pt idx="7437">
                  <c:v>532.86144119567552</c:v>
                </c:pt>
                <c:pt idx="7438">
                  <c:v>532.86086269454461</c:v>
                </c:pt>
                <c:pt idx="7439">
                  <c:v>532.87127571490112</c:v>
                </c:pt>
                <c:pt idx="7440">
                  <c:v>532.86543811258002</c:v>
                </c:pt>
                <c:pt idx="7441">
                  <c:v>532.89089216234038</c:v>
                </c:pt>
                <c:pt idx="7442">
                  <c:v>532.91992240091008</c:v>
                </c:pt>
                <c:pt idx="7443">
                  <c:v>532.93049319430224</c:v>
                </c:pt>
                <c:pt idx="7444">
                  <c:v>532.91508402781517</c:v>
                </c:pt>
                <c:pt idx="7445">
                  <c:v>532.91666175817215</c:v>
                </c:pt>
                <c:pt idx="7446">
                  <c:v>532.91739803233884</c:v>
                </c:pt>
                <c:pt idx="7447">
                  <c:v>532.92381413579074</c:v>
                </c:pt>
                <c:pt idx="7448">
                  <c:v>532.92660145942159</c:v>
                </c:pt>
                <c:pt idx="7449">
                  <c:v>532.95242364626517</c:v>
                </c:pt>
                <c:pt idx="7450">
                  <c:v>532.96220557447896</c:v>
                </c:pt>
                <c:pt idx="7451">
                  <c:v>532.94579717876559</c:v>
                </c:pt>
                <c:pt idx="7452">
                  <c:v>532.93401679209967</c:v>
                </c:pt>
                <c:pt idx="7453">
                  <c:v>532.9189231716839</c:v>
                </c:pt>
                <c:pt idx="7454">
                  <c:v>532.91587289299366</c:v>
                </c:pt>
                <c:pt idx="7455">
                  <c:v>532.91887058067198</c:v>
                </c:pt>
                <c:pt idx="7456">
                  <c:v>532.93359606400452</c:v>
                </c:pt>
                <c:pt idx="7457">
                  <c:v>532.94364094727769</c:v>
                </c:pt>
                <c:pt idx="7458">
                  <c:v>532.96325739471695</c:v>
                </c:pt>
                <c:pt idx="7459">
                  <c:v>532.95279178334852</c:v>
                </c:pt>
                <c:pt idx="7460">
                  <c:v>532.94858450239644</c:v>
                </c:pt>
                <c:pt idx="7461">
                  <c:v>532.9554213339436</c:v>
                </c:pt>
                <c:pt idx="7462">
                  <c:v>532.96346775876452</c:v>
                </c:pt>
                <c:pt idx="7463">
                  <c:v>532.95794570251485</c:v>
                </c:pt>
                <c:pt idx="7464">
                  <c:v>532.9775095589423</c:v>
                </c:pt>
                <c:pt idx="7465">
                  <c:v>532.98823812537023</c:v>
                </c:pt>
                <c:pt idx="7466">
                  <c:v>532.97708883084704</c:v>
                </c:pt>
                <c:pt idx="7467">
                  <c:v>532.93974921239692</c:v>
                </c:pt>
                <c:pt idx="7468">
                  <c:v>532.92881028192141</c:v>
                </c:pt>
                <c:pt idx="7469">
                  <c:v>532.92739032460008</c:v>
                </c:pt>
                <c:pt idx="7470">
                  <c:v>532.93733002584952</c:v>
                </c:pt>
                <c:pt idx="7471">
                  <c:v>532.94227358096828</c:v>
                </c:pt>
                <c:pt idx="7472">
                  <c:v>532.97188232066878</c:v>
                </c:pt>
                <c:pt idx="7473">
                  <c:v>532.99102544900097</c:v>
                </c:pt>
                <c:pt idx="7474">
                  <c:v>532.98639743995363</c:v>
                </c:pt>
                <c:pt idx="7475">
                  <c:v>532.95768274745535</c:v>
                </c:pt>
                <c:pt idx="7476">
                  <c:v>532.96830613185944</c:v>
                </c:pt>
                <c:pt idx="7477">
                  <c:v>532.9689898150142</c:v>
                </c:pt>
                <c:pt idx="7478">
                  <c:v>532.96330998572887</c:v>
                </c:pt>
                <c:pt idx="7479">
                  <c:v>532.9729867319187</c:v>
                </c:pt>
                <c:pt idx="7480">
                  <c:v>532.99865114572674</c:v>
                </c:pt>
                <c:pt idx="7481">
                  <c:v>532.99407572769121</c:v>
                </c:pt>
                <c:pt idx="7482">
                  <c:v>532.9759318285852</c:v>
                </c:pt>
                <c:pt idx="7483">
                  <c:v>532.97193491168071</c:v>
                </c:pt>
                <c:pt idx="7484">
                  <c:v>532.97004163525219</c:v>
                </c:pt>
                <c:pt idx="7485">
                  <c:v>532.96799058578813</c:v>
                </c:pt>
                <c:pt idx="7486">
                  <c:v>532.9569990643007</c:v>
                </c:pt>
                <c:pt idx="7487">
                  <c:v>532.96962090715704</c:v>
                </c:pt>
                <c:pt idx="7488">
                  <c:v>532.98219015900145</c:v>
                </c:pt>
                <c:pt idx="7489">
                  <c:v>532.96657062846668</c:v>
                </c:pt>
                <c:pt idx="7490">
                  <c:v>532.94322021918242</c:v>
                </c:pt>
                <c:pt idx="7491">
                  <c:v>532.95605242608644</c:v>
                </c:pt>
                <c:pt idx="7492">
                  <c:v>532.98024429156112</c:v>
                </c:pt>
                <c:pt idx="7493">
                  <c:v>532.99223504227473</c:v>
                </c:pt>
                <c:pt idx="7494">
                  <c:v>533.00980044024982</c:v>
                </c:pt>
                <c:pt idx="7495">
                  <c:v>533.04261723167645</c:v>
                </c:pt>
                <c:pt idx="7496">
                  <c:v>533.05161029471151</c:v>
                </c:pt>
                <c:pt idx="7497">
                  <c:v>533.02421037751083</c:v>
                </c:pt>
                <c:pt idx="7498">
                  <c:v>533.00885380203556</c:v>
                </c:pt>
                <c:pt idx="7499">
                  <c:v>533.00832789191657</c:v>
                </c:pt>
                <c:pt idx="7500">
                  <c:v>533.00632943346432</c:v>
                </c:pt>
                <c:pt idx="7501">
                  <c:v>533.0057509323334</c:v>
                </c:pt>
                <c:pt idx="7502">
                  <c:v>533.0310472090581</c:v>
                </c:pt>
                <c:pt idx="7503">
                  <c:v>533.05497611947328</c:v>
                </c:pt>
                <c:pt idx="7504">
                  <c:v>533.05082142953302</c:v>
                </c:pt>
                <c:pt idx="7505">
                  <c:v>533.03709517542677</c:v>
                </c:pt>
                <c:pt idx="7506">
                  <c:v>533.02836506745109</c:v>
                </c:pt>
                <c:pt idx="7507">
                  <c:v>533.0347811709031</c:v>
                </c:pt>
                <c:pt idx="7508">
                  <c:v>533.02563033483216</c:v>
                </c:pt>
                <c:pt idx="7509">
                  <c:v>533.03840995072426</c:v>
                </c:pt>
                <c:pt idx="7510">
                  <c:v>533.06055076673488</c:v>
                </c:pt>
                <c:pt idx="7511">
                  <c:v>533.07343556465071</c:v>
                </c:pt>
                <c:pt idx="7512">
                  <c:v>533.03993509006943</c:v>
                </c:pt>
                <c:pt idx="7513">
                  <c:v>533.0206867797134</c:v>
                </c:pt>
                <c:pt idx="7514">
                  <c:v>533.01931941340399</c:v>
                </c:pt>
                <c:pt idx="7515">
                  <c:v>533.01158853465449</c:v>
                </c:pt>
                <c:pt idx="7516">
                  <c:v>533.01032635036881</c:v>
                </c:pt>
                <c:pt idx="7517">
                  <c:v>533.03088943602233</c:v>
                </c:pt>
                <c:pt idx="7518">
                  <c:v>533.04934888119976</c:v>
                </c:pt>
                <c:pt idx="7519">
                  <c:v>533.03662185631958</c:v>
                </c:pt>
                <c:pt idx="7520">
                  <c:v>533.01889868530884</c:v>
                </c:pt>
                <c:pt idx="7521">
                  <c:v>533.00306879072639</c:v>
                </c:pt>
                <c:pt idx="7522">
                  <c:v>533.01363958411866</c:v>
                </c:pt>
                <c:pt idx="7523">
                  <c:v>533.01605877066606</c:v>
                </c:pt>
                <c:pt idx="7524">
                  <c:v>533.0241051954871</c:v>
                </c:pt>
                <c:pt idx="7525">
                  <c:v>533.04382682495009</c:v>
                </c:pt>
                <c:pt idx="7526">
                  <c:v>533.06786091738911</c:v>
                </c:pt>
                <c:pt idx="7527">
                  <c:v>533.06160258697287</c:v>
                </c:pt>
                <c:pt idx="7528">
                  <c:v>533.04493123620011</c:v>
                </c:pt>
                <c:pt idx="7529">
                  <c:v>533.05455539137802</c:v>
                </c:pt>
                <c:pt idx="7530">
                  <c:v>533.06291736227035</c:v>
                </c:pt>
                <c:pt idx="7531">
                  <c:v>533.06197072405621</c:v>
                </c:pt>
                <c:pt idx="7532">
                  <c:v>533.07732729953136</c:v>
                </c:pt>
                <c:pt idx="7533">
                  <c:v>533.1149824640529</c:v>
                </c:pt>
                <c:pt idx="7534">
                  <c:v>533.10036216274432</c:v>
                </c:pt>
                <c:pt idx="7535">
                  <c:v>533.08048276024556</c:v>
                </c:pt>
                <c:pt idx="7536">
                  <c:v>533.07585475119822</c:v>
                </c:pt>
                <c:pt idx="7537">
                  <c:v>533.0739614747697</c:v>
                </c:pt>
                <c:pt idx="7538">
                  <c:v>533.06407436453219</c:v>
                </c:pt>
                <c:pt idx="7539">
                  <c:v>533.09147428173299</c:v>
                </c:pt>
                <c:pt idx="7540">
                  <c:v>533.11997861018358</c:v>
                </c:pt>
                <c:pt idx="7541">
                  <c:v>533.13985801268234</c:v>
                </c:pt>
                <c:pt idx="7542">
                  <c:v>533.1290768552426</c:v>
                </c:pt>
                <c:pt idx="7543">
                  <c:v>533.11356250673157</c:v>
                </c:pt>
                <c:pt idx="7544">
                  <c:v>533.10846117857716</c:v>
                </c:pt>
                <c:pt idx="7545">
                  <c:v>533.10551608191065</c:v>
                </c:pt>
                <c:pt idx="7546">
                  <c:v>533.10388576054174</c:v>
                </c:pt>
                <c:pt idx="7547">
                  <c:v>533.11450914494583</c:v>
                </c:pt>
                <c:pt idx="7548">
                  <c:v>533.13701809803968</c:v>
                </c:pt>
                <c:pt idx="7549">
                  <c:v>533.14317124643219</c:v>
                </c:pt>
                <c:pt idx="7550">
                  <c:v>533.12786726196885</c:v>
                </c:pt>
                <c:pt idx="7551">
                  <c:v>533.10335985042263</c:v>
                </c:pt>
                <c:pt idx="7552">
                  <c:v>533.11414100786249</c:v>
                </c:pt>
                <c:pt idx="7553">
                  <c:v>533.11019668196991</c:v>
                </c:pt>
                <c:pt idx="7554">
                  <c:v>533.10588421899399</c:v>
                </c:pt>
                <c:pt idx="7555">
                  <c:v>533.12865612714734</c:v>
                </c:pt>
                <c:pt idx="7556">
                  <c:v>533.15510940613387</c:v>
                </c:pt>
                <c:pt idx="7557">
                  <c:v>533.14411788464645</c:v>
                </c:pt>
                <c:pt idx="7558">
                  <c:v>533.12865612714734</c:v>
                </c:pt>
                <c:pt idx="7559">
                  <c:v>533.1224503877429</c:v>
                </c:pt>
                <c:pt idx="7560">
                  <c:v>533.11824310679083</c:v>
                </c:pt>
                <c:pt idx="7561">
                  <c:v>533.10714640327956</c:v>
                </c:pt>
                <c:pt idx="7562">
                  <c:v>533.11219514042216</c:v>
                </c:pt>
                <c:pt idx="7563">
                  <c:v>533.1189793809574</c:v>
                </c:pt>
                <c:pt idx="7564">
                  <c:v>533.13381004631367</c:v>
                </c:pt>
                <c:pt idx="7565">
                  <c:v>533.11319436964823</c:v>
                </c:pt>
                <c:pt idx="7566">
                  <c:v>533.10314948637506</c:v>
                </c:pt>
                <c:pt idx="7567">
                  <c:v>533.10572644595823</c:v>
                </c:pt>
                <c:pt idx="7568">
                  <c:v>533.12860353613542</c:v>
                </c:pt>
                <c:pt idx="7569">
                  <c:v>533.11613946631473</c:v>
                </c:pt>
                <c:pt idx="7570">
                  <c:v>533.13743882613494</c:v>
                </c:pt>
                <c:pt idx="7571">
                  <c:v>533.16189364666911</c:v>
                </c:pt>
                <c:pt idx="7572">
                  <c:v>533.1570552735742</c:v>
                </c:pt>
                <c:pt idx="7573">
                  <c:v>533.1328108170876</c:v>
                </c:pt>
                <c:pt idx="7574">
                  <c:v>533.13286340809941</c:v>
                </c:pt>
                <c:pt idx="7575">
                  <c:v>533.13833287333728</c:v>
                </c:pt>
                <c:pt idx="7576">
                  <c:v>533.13738623512302</c:v>
                </c:pt>
                <c:pt idx="7577">
                  <c:v>533.1445386127416</c:v>
                </c:pt>
                <c:pt idx="7578">
                  <c:v>533.16120996351435</c:v>
                </c:pt>
                <c:pt idx="7579">
                  <c:v>533.15752859268127</c:v>
                </c:pt>
                <c:pt idx="7580">
                  <c:v>533.13181158786142</c:v>
                </c:pt>
                <c:pt idx="7581">
                  <c:v>533.11482469101725</c:v>
                </c:pt>
                <c:pt idx="7582">
                  <c:v>533.12344961696908</c:v>
                </c:pt>
                <c:pt idx="7583">
                  <c:v>533.13102272268293</c:v>
                </c:pt>
                <c:pt idx="7584">
                  <c:v>533.15042880607461</c:v>
                </c:pt>
                <c:pt idx="7585">
                  <c:v>533.17656653898962</c:v>
                </c:pt>
                <c:pt idx="7586">
                  <c:v>533.20217836178574</c:v>
                </c:pt>
                <c:pt idx="7587">
                  <c:v>533.19565707630989</c:v>
                </c:pt>
                <c:pt idx="7588">
                  <c:v>533.18066863791796</c:v>
                </c:pt>
                <c:pt idx="7589">
                  <c:v>533.18371891660831</c:v>
                </c:pt>
                <c:pt idx="7590">
                  <c:v>533.1938163908934</c:v>
                </c:pt>
                <c:pt idx="7591">
                  <c:v>533.20722709892823</c:v>
                </c:pt>
                <c:pt idx="7592">
                  <c:v>533.21096106077323</c:v>
                </c:pt>
                <c:pt idx="7593">
                  <c:v>533.23436406106941</c:v>
                </c:pt>
                <c:pt idx="7594">
                  <c:v>533.24220012184276</c:v>
                </c:pt>
                <c:pt idx="7595">
                  <c:v>533.23704620267642</c:v>
                </c:pt>
                <c:pt idx="7596">
                  <c:v>533.21495797767784</c:v>
                </c:pt>
                <c:pt idx="7597">
                  <c:v>533.22326735755826</c:v>
                </c:pt>
                <c:pt idx="7598">
                  <c:v>533.23389074196234</c:v>
                </c:pt>
                <c:pt idx="7599">
                  <c:v>533.23494256220033</c:v>
                </c:pt>
                <c:pt idx="7600">
                  <c:v>533.24593408368776</c:v>
                </c:pt>
                <c:pt idx="7601">
                  <c:v>533.26744380755554</c:v>
                </c:pt>
                <c:pt idx="7602">
                  <c:v>533.26323652660346</c:v>
                </c:pt>
                <c:pt idx="7603">
                  <c:v>533.23594179142651</c:v>
                </c:pt>
                <c:pt idx="7604">
                  <c:v>533.23141896440302</c:v>
                </c:pt>
                <c:pt idx="7605">
                  <c:v>533.23662547458127</c:v>
                </c:pt>
                <c:pt idx="7606">
                  <c:v>533.23888688809302</c:v>
                </c:pt>
                <c:pt idx="7607">
                  <c:v>533.24766958708051</c:v>
                </c:pt>
                <c:pt idx="7608">
                  <c:v>533.26691789743654</c:v>
                </c:pt>
                <c:pt idx="7609">
                  <c:v>533.27575318743595</c:v>
                </c:pt>
                <c:pt idx="7610">
                  <c:v>533.26034402094888</c:v>
                </c:pt>
                <c:pt idx="7611">
                  <c:v>533.2420423488071</c:v>
                </c:pt>
                <c:pt idx="7612">
                  <c:v>533.23652029255743</c:v>
                </c:pt>
                <c:pt idx="7613">
                  <c:v>533.23978093529536</c:v>
                </c:pt>
                <c:pt idx="7614">
                  <c:v>533.23283892172435</c:v>
                </c:pt>
                <c:pt idx="7615">
                  <c:v>533.2420423488071</c:v>
                </c:pt>
                <c:pt idx="7616">
                  <c:v>533.25582119392527</c:v>
                </c:pt>
                <c:pt idx="7617">
                  <c:v>533.26197434231779</c:v>
                </c:pt>
                <c:pt idx="7618">
                  <c:v>533.2502991376756</c:v>
                </c:pt>
                <c:pt idx="7619">
                  <c:v>533.25282350624695</c:v>
                </c:pt>
                <c:pt idx="7620">
                  <c:v>533.25671524112761</c:v>
                </c:pt>
                <c:pt idx="7621">
                  <c:v>533.25860851755613</c:v>
                </c:pt>
                <c:pt idx="7622">
                  <c:v>533.2588188816037</c:v>
                </c:pt>
                <c:pt idx="7623">
                  <c:v>533.27980269535237</c:v>
                </c:pt>
                <c:pt idx="7624">
                  <c:v>533.28695507297107</c:v>
                </c:pt>
                <c:pt idx="7625">
                  <c:v>533.27175627053145</c:v>
                </c:pt>
                <c:pt idx="7626">
                  <c:v>533.24525040053311</c:v>
                </c:pt>
                <c:pt idx="7627">
                  <c:v>533.23567883636701</c:v>
                </c:pt>
                <c:pt idx="7628">
                  <c:v>533.21490538666592</c:v>
                </c:pt>
                <c:pt idx="7629">
                  <c:v>533.2033879550595</c:v>
                </c:pt>
                <c:pt idx="7630">
                  <c:v>533.20012731232157</c:v>
                </c:pt>
                <c:pt idx="7631">
                  <c:v>533.22005930583225</c:v>
                </c:pt>
                <c:pt idx="7632">
                  <c:v>533.2236354946416</c:v>
                </c:pt>
                <c:pt idx="7633">
                  <c:v>533.20891001130906</c:v>
                </c:pt>
                <c:pt idx="7634">
                  <c:v>533.20196799773805</c:v>
                </c:pt>
                <c:pt idx="7635">
                  <c:v>533.21937562267749</c:v>
                </c:pt>
                <c:pt idx="7636">
                  <c:v>533.22968346101027</c:v>
                </c:pt>
                <c:pt idx="7637">
                  <c:v>533.24325194208086</c:v>
                </c:pt>
                <c:pt idx="7638">
                  <c:v>533.27938196725722</c:v>
                </c:pt>
                <c:pt idx="7639">
                  <c:v>533.3113047114814</c:v>
                </c:pt>
                <c:pt idx="7640">
                  <c:v>533.30168055630349</c:v>
                </c:pt>
                <c:pt idx="7641">
                  <c:v>533.28527216059013</c:v>
                </c:pt>
                <c:pt idx="7642">
                  <c:v>533.27033631321012</c:v>
                </c:pt>
                <c:pt idx="7643">
                  <c:v>533.26576089517471</c:v>
                </c:pt>
                <c:pt idx="7644">
                  <c:v>533.26302616255578</c:v>
                </c:pt>
                <c:pt idx="7645">
                  <c:v>533.26833785475787</c:v>
                </c:pt>
                <c:pt idx="7646">
                  <c:v>533.29142530898264</c:v>
                </c:pt>
                <c:pt idx="7647">
                  <c:v>533.30215387541057</c:v>
                </c:pt>
                <c:pt idx="7648">
                  <c:v>533.28579807070923</c:v>
                </c:pt>
                <c:pt idx="7649">
                  <c:v>533.26476166594853</c:v>
                </c:pt>
                <c:pt idx="7650">
                  <c:v>533.2793293762453</c:v>
                </c:pt>
                <c:pt idx="7651">
                  <c:v>533.2812226526737</c:v>
                </c:pt>
                <c:pt idx="7652">
                  <c:v>533.28911130445897</c:v>
                </c:pt>
                <c:pt idx="7653">
                  <c:v>533.30641374737456</c:v>
                </c:pt>
                <c:pt idx="7654">
                  <c:v>533.33628544213468</c:v>
                </c:pt>
                <c:pt idx="7655">
                  <c:v>533.32497837457584</c:v>
                </c:pt>
                <c:pt idx="7656">
                  <c:v>533.29915618773214</c:v>
                </c:pt>
                <c:pt idx="7657">
                  <c:v>533.2881120752329</c:v>
                </c:pt>
                <c:pt idx="7658">
                  <c:v>533.29011053368515</c:v>
                </c:pt>
                <c:pt idx="7659">
                  <c:v>533.28400997630456</c:v>
                </c:pt>
                <c:pt idx="7660">
                  <c:v>533.28727061904249</c:v>
                </c:pt>
                <c:pt idx="7661">
                  <c:v>533.31866745314767</c:v>
                </c:pt>
                <c:pt idx="7662">
                  <c:v>533.33491807582527</c:v>
                </c:pt>
                <c:pt idx="7663">
                  <c:v>533.32624055886151</c:v>
                </c:pt>
                <c:pt idx="7664">
                  <c:v>533.30693965749356</c:v>
                </c:pt>
                <c:pt idx="7665">
                  <c:v>533.31651122165965</c:v>
                </c:pt>
                <c:pt idx="7666">
                  <c:v>533.32624055886151</c:v>
                </c:pt>
                <c:pt idx="7667">
                  <c:v>533.34575182427693</c:v>
                </c:pt>
                <c:pt idx="7668">
                  <c:v>533.37688570332273</c:v>
                </c:pt>
                <c:pt idx="7669">
                  <c:v>533.40975508576116</c:v>
                </c:pt>
                <c:pt idx="7670">
                  <c:v>533.41080690599915</c:v>
                </c:pt>
                <c:pt idx="7671">
                  <c:v>533.38819277088157</c:v>
                </c:pt>
                <c:pt idx="7672">
                  <c:v>533.37320433248954</c:v>
                </c:pt>
                <c:pt idx="7673">
                  <c:v>533.36720895713279</c:v>
                </c:pt>
                <c:pt idx="7674">
                  <c:v>533.35842625814519</c:v>
                </c:pt>
                <c:pt idx="7675">
                  <c:v>533.35469229630019</c:v>
                </c:pt>
                <c:pt idx="7676">
                  <c:v>533.3611083997522</c:v>
                </c:pt>
                <c:pt idx="7677">
                  <c:v>533.36173949189504</c:v>
                </c:pt>
                <c:pt idx="7678">
                  <c:v>533.33970385790826</c:v>
                </c:pt>
                <c:pt idx="7679">
                  <c:v>533.31204098564808</c:v>
                </c:pt>
                <c:pt idx="7680">
                  <c:v>533.3091484799935</c:v>
                </c:pt>
                <c:pt idx="7681">
                  <c:v>533.31856227112382</c:v>
                </c:pt>
                <c:pt idx="7682">
                  <c:v>533.30799147773166</c:v>
                </c:pt>
                <c:pt idx="7683">
                  <c:v>533.32187550487367</c:v>
                </c:pt>
                <c:pt idx="7684">
                  <c:v>533.35921512332379</c:v>
                </c:pt>
                <c:pt idx="7685">
                  <c:v>533.38366994385797</c:v>
                </c:pt>
                <c:pt idx="7686">
                  <c:v>533.37625461117989</c:v>
                </c:pt>
                <c:pt idx="7687">
                  <c:v>533.3845639910603</c:v>
                </c:pt>
                <c:pt idx="7688">
                  <c:v>533.38745649671489</c:v>
                </c:pt>
                <c:pt idx="7689">
                  <c:v>533.38209221350098</c:v>
                </c:pt>
                <c:pt idx="7690">
                  <c:v>533.37515019992998</c:v>
                </c:pt>
                <c:pt idx="7691">
                  <c:v>533.39397778219075</c:v>
                </c:pt>
                <c:pt idx="7692">
                  <c:v>533.40870326552317</c:v>
                </c:pt>
                <c:pt idx="7693">
                  <c:v>533.39739619796433</c:v>
                </c:pt>
                <c:pt idx="7694">
                  <c:v>533.37793752356072</c:v>
                </c:pt>
                <c:pt idx="7695">
                  <c:v>533.37462428981087</c:v>
                </c:pt>
                <c:pt idx="7696">
                  <c:v>533.37678052129888</c:v>
                </c:pt>
                <c:pt idx="7697">
                  <c:v>533.37635979320362</c:v>
                </c:pt>
                <c:pt idx="7698">
                  <c:v>533.40002574855941</c:v>
                </c:pt>
                <c:pt idx="7699">
                  <c:v>533.43121221861702</c:v>
                </c:pt>
                <c:pt idx="7700">
                  <c:v>533.43594540968809</c:v>
                </c:pt>
                <c:pt idx="7701">
                  <c:v>533.41885333082007</c:v>
                </c:pt>
                <c:pt idx="7702">
                  <c:v>533.4128053644514</c:v>
                </c:pt>
                <c:pt idx="7703">
                  <c:v>533.41485641391557</c:v>
                </c:pt>
                <c:pt idx="7704">
                  <c:v>533.41759114653451</c:v>
                </c:pt>
                <c:pt idx="7705">
                  <c:v>533.42053624320101</c:v>
                </c:pt>
                <c:pt idx="7706">
                  <c:v>533.43131740064075</c:v>
                </c:pt>
                <c:pt idx="7707">
                  <c:v>533.44036305468785</c:v>
                </c:pt>
                <c:pt idx="7708">
                  <c:v>533.42458575111743</c:v>
                </c:pt>
                <c:pt idx="7709">
                  <c:v>533.39886874629758</c:v>
                </c:pt>
                <c:pt idx="7710">
                  <c:v>533.3936096451074</c:v>
                </c:pt>
                <c:pt idx="7711">
                  <c:v>533.39923688338081</c:v>
                </c:pt>
                <c:pt idx="7712">
                  <c:v>533.39429332826205</c:v>
                </c:pt>
                <c:pt idx="7713">
                  <c:v>533.40118275082125</c:v>
                </c:pt>
                <c:pt idx="7714">
                  <c:v>533.42763602980767</c:v>
                </c:pt>
                <c:pt idx="7715">
                  <c:v>533.4348935894501</c:v>
                </c:pt>
                <c:pt idx="7716">
                  <c:v>533.41948442296291</c:v>
                </c:pt>
                <c:pt idx="7717">
                  <c:v>533.41206909028483</c:v>
                </c:pt>
                <c:pt idx="7718">
                  <c:v>533.42248211064134</c:v>
                </c:pt>
                <c:pt idx="7719">
                  <c:v>533.42227174659376</c:v>
                </c:pt>
                <c:pt idx="7720">
                  <c:v>533.43215885683117</c:v>
                </c:pt>
                <c:pt idx="7721">
                  <c:v>533.45451003688936</c:v>
                </c:pt>
                <c:pt idx="7722">
                  <c:v>533.47118138766223</c:v>
                </c:pt>
                <c:pt idx="7723">
                  <c:v>533.46823629099572</c:v>
                </c:pt>
                <c:pt idx="7724">
                  <c:v>533.45035534694921</c:v>
                </c:pt>
                <c:pt idx="7725">
                  <c:v>533.42858266802193</c:v>
                </c:pt>
                <c:pt idx="7726">
                  <c:v>533.4196947870106</c:v>
                </c:pt>
                <c:pt idx="7727">
                  <c:v>533.41159577117776</c:v>
                </c:pt>
                <c:pt idx="7728">
                  <c:v>533.40822994641599</c:v>
                </c:pt>
                <c:pt idx="7729">
                  <c:v>533.42100956230809</c:v>
                </c:pt>
                <c:pt idx="7730">
                  <c:v>533.42989744331942</c:v>
                </c:pt>
                <c:pt idx="7731">
                  <c:v>533.43047594445034</c:v>
                </c:pt>
                <c:pt idx="7732">
                  <c:v>533.42763602980767</c:v>
                </c:pt>
                <c:pt idx="7733">
                  <c:v>533.43741795802134</c:v>
                </c:pt>
                <c:pt idx="7734">
                  <c:v>533.44478069968761</c:v>
                </c:pt>
                <c:pt idx="7735">
                  <c:v>533.45319526159187</c:v>
                </c:pt>
                <c:pt idx="7736">
                  <c:v>533.45971654706761</c:v>
                </c:pt>
                <c:pt idx="7737">
                  <c:v>533.47112879665031</c:v>
                </c:pt>
                <c:pt idx="7738">
                  <c:v>533.46092614034137</c:v>
                </c:pt>
                <c:pt idx="7739">
                  <c:v>533.43904827939036</c:v>
                </c:pt>
                <c:pt idx="7740">
                  <c:v>533.42590052641492</c:v>
                </c:pt>
                <c:pt idx="7741">
                  <c:v>533.43000262534326</c:v>
                </c:pt>
                <c:pt idx="7742">
                  <c:v>533.43741795802134</c:v>
                </c:pt>
                <c:pt idx="7743">
                  <c:v>533.45266935147288</c:v>
                </c:pt>
                <c:pt idx="7744">
                  <c:v>533.47943817653072</c:v>
                </c:pt>
                <c:pt idx="7745">
                  <c:v>533.50983578140983</c:v>
                </c:pt>
                <c:pt idx="7746">
                  <c:v>533.50210490266034</c:v>
                </c:pt>
                <c:pt idx="7747">
                  <c:v>533.49253333849424</c:v>
                </c:pt>
                <c:pt idx="7748">
                  <c:v>533.48580168897081</c:v>
                </c:pt>
                <c:pt idx="7749">
                  <c:v>533.48238327319723</c:v>
                </c:pt>
                <c:pt idx="7750">
                  <c:v>533.47817599224504</c:v>
                </c:pt>
                <c:pt idx="7751">
                  <c:v>533.49500511605356</c:v>
                </c:pt>
                <c:pt idx="7752">
                  <c:v>533.52324648944466</c:v>
                </c:pt>
                <c:pt idx="7753">
                  <c:v>533.53565796825353</c:v>
                </c:pt>
                <c:pt idx="7754">
                  <c:v>533.52393017259942</c:v>
                </c:pt>
                <c:pt idx="7755">
                  <c:v>533.50052717230324</c:v>
                </c:pt>
                <c:pt idx="7756">
                  <c:v>533.49284888456566</c:v>
                </c:pt>
                <c:pt idx="7757">
                  <c:v>533.48138404397105</c:v>
                </c:pt>
                <c:pt idx="7758">
                  <c:v>533.48048999676871</c:v>
                </c:pt>
                <c:pt idx="7759">
                  <c:v>533.49663543742258</c:v>
                </c:pt>
                <c:pt idx="7760">
                  <c:v>533.51940734557593</c:v>
                </c:pt>
                <c:pt idx="7761">
                  <c:v>533.51972289164735</c:v>
                </c:pt>
                <c:pt idx="7762">
                  <c:v>533.50515518135057</c:v>
                </c:pt>
                <c:pt idx="7763">
                  <c:v>533.50478704426723</c:v>
                </c:pt>
                <c:pt idx="7764">
                  <c:v>533.51120314771924</c:v>
                </c:pt>
                <c:pt idx="7765">
                  <c:v>533.51903920849259</c:v>
                </c:pt>
                <c:pt idx="7766">
                  <c:v>533.52650713218259</c:v>
                </c:pt>
                <c:pt idx="7767">
                  <c:v>533.55027826956211</c:v>
                </c:pt>
                <c:pt idx="7768">
                  <c:v>533.55380186735954</c:v>
                </c:pt>
                <c:pt idx="7769">
                  <c:v>533.54238961777685</c:v>
                </c:pt>
                <c:pt idx="7770">
                  <c:v>533.52713822432543</c:v>
                </c:pt>
                <c:pt idx="7771">
                  <c:v>533.52513976587318</c:v>
                </c:pt>
                <c:pt idx="7772">
                  <c:v>533.519880664683</c:v>
                </c:pt>
                <c:pt idx="7773">
                  <c:v>533.51462156349282</c:v>
                </c:pt>
                <c:pt idx="7774">
                  <c:v>533.53150327831327</c:v>
                </c:pt>
                <c:pt idx="7775">
                  <c:v>533.54854276616936</c:v>
                </c:pt>
                <c:pt idx="7776">
                  <c:v>533.54317848295545</c:v>
                </c:pt>
                <c:pt idx="7777">
                  <c:v>533.52819004456342</c:v>
                </c:pt>
                <c:pt idx="7778">
                  <c:v>533.53492169408685</c:v>
                </c:pt>
                <c:pt idx="7779">
                  <c:v>533.54470362230052</c:v>
                </c:pt>
                <c:pt idx="7780">
                  <c:v>533.55753582920454</c:v>
                </c:pt>
                <c:pt idx="7781">
                  <c:v>533.57021026307279</c:v>
                </c:pt>
                <c:pt idx="7782">
                  <c:v>533.60455219384448</c:v>
                </c:pt>
                <c:pt idx="7783">
                  <c:v>533.61212529955833</c:v>
                </c:pt>
                <c:pt idx="7784">
                  <c:v>533.58940598241691</c:v>
                </c:pt>
                <c:pt idx="7785">
                  <c:v>533.56105942700196</c:v>
                </c:pt>
                <c:pt idx="7786">
                  <c:v>533.56211124723995</c:v>
                </c:pt>
                <c:pt idx="7787">
                  <c:v>533.54607098861004</c:v>
                </c:pt>
                <c:pt idx="7788">
                  <c:v>533.53881342896761</c:v>
                </c:pt>
                <c:pt idx="7789">
                  <c:v>533.54885831224078</c:v>
                </c:pt>
                <c:pt idx="7790">
                  <c:v>533.56789625854913</c:v>
                </c:pt>
                <c:pt idx="7791">
                  <c:v>533.55490627860945</c:v>
                </c:pt>
                <c:pt idx="7792">
                  <c:v>533.5422318447412</c:v>
                </c:pt>
                <c:pt idx="7793">
                  <c:v>533.53602610533676</c:v>
                </c:pt>
                <c:pt idx="7794">
                  <c:v>533.54580803355043</c:v>
                </c:pt>
                <c:pt idx="7795">
                  <c:v>533.54401993914587</c:v>
                </c:pt>
                <c:pt idx="7796">
                  <c:v>533.56100683599004</c:v>
                </c:pt>
                <c:pt idx="7797">
                  <c:v>533.58788084307173</c:v>
                </c:pt>
                <c:pt idx="7798">
                  <c:v>533.6067084253325</c:v>
                </c:pt>
                <c:pt idx="7799">
                  <c:v>533.59966122973765</c:v>
                </c:pt>
                <c:pt idx="7800">
                  <c:v>533.58561942955998</c:v>
                </c:pt>
                <c:pt idx="7801">
                  <c:v>533.58309506098874</c:v>
                </c:pt>
                <c:pt idx="7802">
                  <c:v>533.5824639688459</c:v>
                </c:pt>
                <c:pt idx="7803">
                  <c:v>533.57294499569173</c:v>
                </c:pt>
                <c:pt idx="7804">
                  <c:v>533.58320024301247</c:v>
                </c:pt>
                <c:pt idx="7805">
                  <c:v>533.60039750390433</c:v>
                </c:pt>
                <c:pt idx="7806">
                  <c:v>533.60008195783291</c:v>
                </c:pt>
                <c:pt idx="7807">
                  <c:v>533.58388392616723</c:v>
                </c:pt>
                <c:pt idx="7808">
                  <c:v>533.58493574640522</c:v>
                </c:pt>
                <c:pt idx="7809">
                  <c:v>533.57578491033439</c:v>
                </c:pt>
                <c:pt idx="7810">
                  <c:v>533.5824639688459</c:v>
                </c:pt>
                <c:pt idx="7811">
                  <c:v>533.58372615313147</c:v>
                </c:pt>
                <c:pt idx="7812">
                  <c:v>533.60018713985664</c:v>
                </c:pt>
                <c:pt idx="7813">
                  <c:v>533.61596444342717</c:v>
                </c:pt>
                <c:pt idx="7814">
                  <c:v>533.60492033092783</c:v>
                </c:pt>
                <c:pt idx="7815">
                  <c:v>533.57809891485806</c:v>
                </c:pt>
                <c:pt idx="7816">
                  <c:v>533.56800144057297</c:v>
                </c:pt>
                <c:pt idx="7817">
                  <c:v>533.57063099116806</c:v>
                </c:pt>
                <c:pt idx="7818">
                  <c:v>533.5606386989067</c:v>
                </c:pt>
                <c:pt idx="7819">
                  <c:v>533.58709197789324</c:v>
                </c:pt>
                <c:pt idx="7820">
                  <c:v>533.61412375801058</c:v>
                </c:pt>
                <c:pt idx="7821">
                  <c:v>533.62001395134359</c:v>
                </c:pt>
                <c:pt idx="7822">
                  <c:v>533.60092341402333</c:v>
                </c:pt>
                <c:pt idx="7823">
                  <c:v>533.59229848807149</c:v>
                </c:pt>
                <c:pt idx="7824">
                  <c:v>533.58414688122673</c:v>
                </c:pt>
                <c:pt idx="7825">
                  <c:v>533.57799373283422</c:v>
                </c:pt>
                <c:pt idx="7826">
                  <c:v>533.58314765200055</c:v>
                </c:pt>
                <c:pt idx="7827">
                  <c:v>533.60076564098756</c:v>
                </c:pt>
                <c:pt idx="7828">
                  <c:v>533.62522046152185</c:v>
                </c:pt>
                <c:pt idx="7829">
                  <c:v>533.63153138295002</c:v>
                </c:pt>
                <c:pt idx="7830">
                  <c:v>533.6160170344391</c:v>
                </c:pt>
                <c:pt idx="7831">
                  <c:v>533.62001395134359</c:v>
                </c:pt>
                <c:pt idx="7832">
                  <c:v>533.62948033348584</c:v>
                </c:pt>
                <c:pt idx="7833">
                  <c:v>533.62606191771226</c:v>
                </c:pt>
                <c:pt idx="7834">
                  <c:v>533.62958551550969</c:v>
                </c:pt>
                <c:pt idx="7835">
                  <c:v>533.66108753163871</c:v>
                </c:pt>
                <c:pt idx="7836">
                  <c:v>533.66734586205496</c:v>
                </c:pt>
                <c:pt idx="7837">
                  <c:v>533.64173403925895</c:v>
                </c:pt>
                <c:pt idx="7838">
                  <c:v>533.61438671307008</c:v>
                </c:pt>
                <c:pt idx="7839">
                  <c:v>533.61033720515366</c:v>
                </c:pt>
                <c:pt idx="7840">
                  <c:v>533.60260632640416</c:v>
                </c:pt>
                <c:pt idx="7841">
                  <c:v>533.6053936500349</c:v>
                </c:pt>
                <c:pt idx="7842">
                  <c:v>533.62306423003383</c:v>
                </c:pt>
                <c:pt idx="7843">
                  <c:v>533.64488949997303</c:v>
                </c:pt>
                <c:pt idx="7844">
                  <c:v>533.63768453134253</c:v>
                </c:pt>
                <c:pt idx="7845">
                  <c:v>533.62159168170058</c:v>
                </c:pt>
                <c:pt idx="7846">
                  <c:v>533.6179103108675</c:v>
                </c:pt>
                <c:pt idx="7847">
                  <c:v>533.62153909068877</c:v>
                </c:pt>
                <c:pt idx="7848">
                  <c:v>533.62753446604552</c:v>
                </c:pt>
                <c:pt idx="7849">
                  <c:v>533.63847339652102</c:v>
                </c:pt>
                <c:pt idx="7850">
                  <c:v>533.66660958788839</c:v>
                </c:pt>
                <c:pt idx="7851">
                  <c:v>533.67186868907856</c:v>
                </c:pt>
                <c:pt idx="7852">
                  <c:v>533.6642429923528</c:v>
                </c:pt>
                <c:pt idx="7853">
                  <c:v>533.65020119217502</c:v>
                </c:pt>
                <c:pt idx="7854">
                  <c:v>533.64536281908011</c:v>
                </c:pt>
                <c:pt idx="7855">
                  <c:v>533.64252290443744</c:v>
                </c:pt>
                <c:pt idx="7856">
                  <c:v>533.64431099884212</c:v>
                </c:pt>
                <c:pt idx="7857">
                  <c:v>533.65319887985345</c:v>
                </c:pt>
                <c:pt idx="7858">
                  <c:v>533.67060650479289</c:v>
                </c:pt>
                <c:pt idx="7859">
                  <c:v>533.66845027330487</c:v>
                </c:pt>
                <c:pt idx="7860">
                  <c:v>533.65404033604386</c:v>
                </c:pt>
                <c:pt idx="7861">
                  <c:v>533.6530411068178</c:v>
                </c:pt>
                <c:pt idx="7862">
                  <c:v>533.64825532473469</c:v>
                </c:pt>
                <c:pt idx="7863">
                  <c:v>533.64662500336578</c:v>
                </c:pt>
                <c:pt idx="7864">
                  <c:v>533.65025378318694</c:v>
                </c:pt>
                <c:pt idx="7865">
                  <c:v>533.66766140812638</c:v>
                </c:pt>
                <c:pt idx="7866">
                  <c:v>533.67150055199522</c:v>
                </c:pt>
                <c:pt idx="7867">
                  <c:v>533.66603108675747</c:v>
                </c:pt>
                <c:pt idx="7868">
                  <c:v>533.64825532473469</c:v>
                </c:pt>
                <c:pt idx="7869">
                  <c:v>533.64494209098496</c:v>
                </c:pt>
                <c:pt idx="7870">
                  <c:v>533.64972787306795</c:v>
                </c:pt>
                <c:pt idx="7871">
                  <c:v>533.65325147086537</c:v>
                </c:pt>
                <c:pt idx="7872">
                  <c:v>533.66224453390055</c:v>
                </c:pt>
                <c:pt idx="7873">
                  <c:v>533.6842275768754</c:v>
                </c:pt>
                <c:pt idx="7874">
                  <c:v>533.68364907574448</c:v>
                </c:pt>
                <c:pt idx="7875">
                  <c:v>533.65787947991271</c:v>
                </c:pt>
                <c:pt idx="7876">
                  <c:v>533.6346868436641</c:v>
                </c:pt>
                <c:pt idx="7877">
                  <c:v>533.64083999205661</c:v>
                </c:pt>
                <c:pt idx="7878">
                  <c:v>533.63889412461629</c:v>
                </c:pt>
                <c:pt idx="7879">
                  <c:v>533.65672247765087</c:v>
                </c:pt>
                <c:pt idx="7880">
                  <c:v>533.67381455651889</c:v>
                </c:pt>
                <c:pt idx="7881">
                  <c:v>533.70305515913617</c:v>
                </c:pt>
                <c:pt idx="7882">
                  <c:v>533.70068856360058</c:v>
                </c:pt>
                <c:pt idx="7883">
                  <c:v>533.69080145336306</c:v>
                </c:pt>
                <c:pt idx="7884">
                  <c:v>533.67838997455431</c:v>
                </c:pt>
                <c:pt idx="7885">
                  <c:v>533.69511391633898</c:v>
                </c:pt>
                <c:pt idx="7886">
                  <c:v>533.689802224137</c:v>
                </c:pt>
                <c:pt idx="7887">
                  <c:v>533.68906594997031</c:v>
                </c:pt>
                <c:pt idx="7888">
                  <c:v>533.70705207604067</c:v>
                </c:pt>
                <c:pt idx="7889">
                  <c:v>533.71420445365925</c:v>
                </c:pt>
                <c:pt idx="7890">
                  <c:v>533.68701490050614</c:v>
                </c:pt>
                <c:pt idx="7891">
                  <c:v>533.67565524193537</c:v>
                </c:pt>
                <c:pt idx="7892">
                  <c:v>533.67896847568522</c:v>
                </c:pt>
                <c:pt idx="7893">
                  <c:v>533.68617344431573</c:v>
                </c:pt>
                <c:pt idx="7894">
                  <c:v>533.69427246014857</c:v>
                </c:pt>
                <c:pt idx="7895">
                  <c:v>533.70684171199309</c:v>
                </c:pt>
                <c:pt idx="7896">
                  <c:v>533.72104128520652</c:v>
                </c:pt>
                <c:pt idx="7897">
                  <c:v>533.71578218401635</c:v>
                </c:pt>
                <c:pt idx="7898">
                  <c:v>533.68428016788732</c:v>
                </c:pt>
                <c:pt idx="7899">
                  <c:v>533.66950209354297</c:v>
                </c:pt>
                <c:pt idx="7900">
                  <c:v>533.68038843300656</c:v>
                </c:pt>
                <c:pt idx="7901">
                  <c:v>533.67765370038774</c:v>
                </c:pt>
                <c:pt idx="7902">
                  <c:v>533.68196616336365</c:v>
                </c:pt>
                <c:pt idx="7903">
                  <c:v>533.7137837255641</c:v>
                </c:pt>
                <c:pt idx="7904">
                  <c:v>533.72829884484884</c:v>
                </c:pt>
                <c:pt idx="7905">
                  <c:v>533.71257413229034</c:v>
                </c:pt>
                <c:pt idx="7906">
                  <c:v>533.70011006246966</c:v>
                </c:pt>
                <c:pt idx="7907">
                  <c:v>533.70789353223108</c:v>
                </c:pt>
                <c:pt idx="7908">
                  <c:v>533.69432505116049</c:v>
                </c:pt>
                <c:pt idx="7909">
                  <c:v>533.6994263793149</c:v>
                </c:pt>
                <c:pt idx="7910">
                  <c:v>533.71162749407608</c:v>
                </c:pt>
                <c:pt idx="7911">
                  <c:v>533.73450458425327</c:v>
                </c:pt>
                <c:pt idx="7912">
                  <c:v>533.73182244264626</c:v>
                </c:pt>
                <c:pt idx="7913">
                  <c:v>533.72119905824218</c:v>
                </c:pt>
                <c:pt idx="7914">
                  <c:v>533.71052308282617</c:v>
                </c:pt>
                <c:pt idx="7915">
                  <c:v>533.71173267609993</c:v>
                </c:pt>
                <c:pt idx="7916">
                  <c:v>533.70216111193383</c:v>
                </c:pt>
                <c:pt idx="7917">
                  <c:v>533.70179297485049</c:v>
                </c:pt>
                <c:pt idx="7918">
                  <c:v>533.72467006502768</c:v>
                </c:pt>
                <c:pt idx="7919">
                  <c:v>533.72677370550377</c:v>
                </c:pt>
                <c:pt idx="7920">
                  <c:v>533.71583477502827</c:v>
                </c:pt>
                <c:pt idx="7921">
                  <c:v>533.7103653097904</c:v>
                </c:pt>
                <c:pt idx="7922">
                  <c:v>533.70521139062407</c:v>
                </c:pt>
                <c:pt idx="7923">
                  <c:v>533.71052308282617</c:v>
                </c:pt>
                <c:pt idx="7924">
                  <c:v>533.71325781544499</c:v>
                </c:pt>
                <c:pt idx="7925">
                  <c:v>533.73634526966987</c:v>
                </c:pt>
                <c:pt idx="7926">
                  <c:v>533.75727649240662</c:v>
                </c:pt>
                <c:pt idx="7927">
                  <c:v>533.76400814193005</c:v>
                </c:pt>
                <c:pt idx="7928">
                  <c:v>533.74859897544286</c:v>
                </c:pt>
                <c:pt idx="7929">
                  <c:v>533.74675829002638</c:v>
                </c:pt>
                <c:pt idx="7930">
                  <c:v>533.74565387877635</c:v>
                </c:pt>
                <c:pt idx="7931">
                  <c:v>533.75249071032363</c:v>
                </c:pt>
                <c:pt idx="7932">
                  <c:v>533.75959049693029</c:v>
                </c:pt>
                <c:pt idx="7933">
                  <c:v>533.7713182925844</c:v>
                </c:pt>
                <c:pt idx="7934">
                  <c:v>533.78514972871449</c:v>
                </c:pt>
                <c:pt idx="7935">
                  <c:v>533.77215974877481</c:v>
                </c:pt>
                <c:pt idx="7936">
                  <c:v>533.73871186520535</c:v>
                </c:pt>
                <c:pt idx="7937">
                  <c:v>533.73303203592002</c:v>
                </c:pt>
                <c:pt idx="7938">
                  <c:v>533.73198021568203</c:v>
                </c:pt>
                <c:pt idx="7939">
                  <c:v>533.72509079312283</c:v>
                </c:pt>
                <c:pt idx="7940">
                  <c:v>533.73250612580102</c:v>
                </c:pt>
                <c:pt idx="7941">
                  <c:v>533.76085268121597</c:v>
                </c:pt>
                <c:pt idx="7942">
                  <c:v>533.76716360264413</c:v>
                </c:pt>
                <c:pt idx="7943">
                  <c:v>533.74828342937144</c:v>
                </c:pt>
                <c:pt idx="7944">
                  <c:v>533.74512796865736</c:v>
                </c:pt>
                <c:pt idx="7945">
                  <c:v>533.74397096639552</c:v>
                </c:pt>
                <c:pt idx="7946">
                  <c:v>533.74081550568144</c:v>
                </c:pt>
                <c:pt idx="7947">
                  <c:v>533.73224317074153</c:v>
                </c:pt>
                <c:pt idx="7948">
                  <c:v>533.74954561365712</c:v>
                </c:pt>
                <c:pt idx="7949">
                  <c:v>533.75964308794221</c:v>
                </c:pt>
                <c:pt idx="7950">
                  <c:v>533.74449687651452</c:v>
                </c:pt>
                <c:pt idx="7951">
                  <c:v>533.71783323348052</c:v>
                </c:pt>
                <c:pt idx="7952">
                  <c:v>533.7177806424686</c:v>
                </c:pt>
                <c:pt idx="7953">
                  <c:v>533.72046278407561</c:v>
                </c:pt>
                <c:pt idx="7954">
                  <c:v>533.71094381092132</c:v>
                </c:pt>
                <c:pt idx="7955">
                  <c:v>533.71557181996866</c:v>
                </c:pt>
                <c:pt idx="7956">
                  <c:v>533.7439183753836</c:v>
                </c:pt>
                <c:pt idx="7957">
                  <c:v>533.74786270127629</c:v>
                </c:pt>
                <c:pt idx="7958">
                  <c:v>533.73908000228869</c:v>
                </c:pt>
                <c:pt idx="7959">
                  <c:v>533.74554869675262</c:v>
                </c:pt>
                <c:pt idx="7960">
                  <c:v>533.76458664306097</c:v>
                </c:pt>
                <c:pt idx="7961">
                  <c:v>533.77047683639398</c:v>
                </c:pt>
                <c:pt idx="7962">
                  <c:v>533.7822572230599</c:v>
                </c:pt>
                <c:pt idx="7963">
                  <c:v>533.79766638954709</c:v>
                </c:pt>
                <c:pt idx="7964">
                  <c:v>533.81354887514135</c:v>
                </c:pt>
                <c:pt idx="7965">
                  <c:v>533.8059757694275</c:v>
                </c:pt>
                <c:pt idx="7966">
                  <c:v>533.77989062752431</c:v>
                </c:pt>
                <c:pt idx="7967">
                  <c:v>533.76995092627487</c:v>
                </c:pt>
                <c:pt idx="7968">
                  <c:v>533.77100274651298</c:v>
                </c:pt>
                <c:pt idx="7969">
                  <c:v>533.75154407210937</c:v>
                </c:pt>
                <c:pt idx="7970">
                  <c:v>533.75196480020463</c:v>
                </c:pt>
                <c:pt idx="7971">
                  <c:v>533.77983803651239</c:v>
                </c:pt>
                <c:pt idx="7972">
                  <c:v>533.79608865918999</c:v>
                </c:pt>
                <c:pt idx="7973">
                  <c:v>533.78388754442881</c:v>
                </c:pt>
                <c:pt idx="7974">
                  <c:v>533.78536009276206</c:v>
                </c:pt>
                <c:pt idx="7975">
                  <c:v>533.79566793109473</c:v>
                </c:pt>
                <c:pt idx="7976">
                  <c:v>533.79519461198765</c:v>
                </c:pt>
                <c:pt idx="7977">
                  <c:v>533.78872591752372</c:v>
                </c:pt>
                <c:pt idx="7978">
                  <c:v>533.80729054472499</c:v>
                </c:pt>
                <c:pt idx="7979">
                  <c:v>533.81949165948618</c:v>
                </c:pt>
                <c:pt idx="7980">
                  <c:v>533.80750090877268</c:v>
                </c:pt>
                <c:pt idx="7981">
                  <c:v>533.77426338925079</c:v>
                </c:pt>
                <c:pt idx="7982">
                  <c:v>533.76837319591789</c:v>
                </c:pt>
                <c:pt idx="7983">
                  <c:v>533.76674287454887</c:v>
                </c:pt>
                <c:pt idx="7984">
                  <c:v>533.77142347460813</c:v>
                </c:pt>
                <c:pt idx="7985">
                  <c:v>533.78273054216697</c:v>
                </c:pt>
                <c:pt idx="7986">
                  <c:v>533.82580258091434</c:v>
                </c:pt>
                <c:pt idx="7987">
                  <c:v>533.8392658799612</c:v>
                </c:pt>
                <c:pt idx="7988">
                  <c:v>533.83753037656845</c:v>
                </c:pt>
                <c:pt idx="7989">
                  <c:v>533.82816917644993</c:v>
                </c:pt>
                <c:pt idx="7990">
                  <c:v>533.82506630674777</c:v>
                </c:pt>
                <c:pt idx="7991">
                  <c:v>533.82901063264035</c:v>
                </c:pt>
                <c:pt idx="7992">
                  <c:v>533.84021251817535</c:v>
                </c:pt>
                <c:pt idx="7993">
                  <c:v>533.84731230478212</c:v>
                </c:pt>
                <c:pt idx="7994">
                  <c:v>533.85620018579345</c:v>
                </c:pt>
                <c:pt idx="7995">
                  <c:v>533.85609500376961</c:v>
                </c:pt>
                <c:pt idx="7996">
                  <c:v>533.82028052466467</c:v>
                </c:pt>
                <c:pt idx="7997">
                  <c:v>533.78614895794055</c:v>
                </c:pt>
                <c:pt idx="7998">
                  <c:v>533.77578852859597</c:v>
                </c:pt>
                <c:pt idx="7999">
                  <c:v>533.76747914871555</c:v>
                </c:pt>
                <c:pt idx="8000">
                  <c:v>533.76306150371579</c:v>
                </c:pt>
                <c:pt idx="8001">
                  <c:v>533.77110792853671</c:v>
                </c:pt>
                <c:pt idx="8002">
                  <c:v>533.78346681633366</c:v>
                </c:pt>
                <c:pt idx="8003">
                  <c:v>533.76979315323922</c:v>
                </c:pt>
                <c:pt idx="8004">
                  <c:v>533.76027418008505</c:v>
                </c:pt>
                <c:pt idx="8005">
                  <c:v>533.77168642966762</c:v>
                </c:pt>
                <c:pt idx="8006">
                  <c:v>533.78536009276206</c:v>
                </c:pt>
                <c:pt idx="8007">
                  <c:v>533.78604377591682</c:v>
                </c:pt>
                <c:pt idx="8008">
                  <c:v>533.80071666823733</c:v>
                </c:pt>
                <c:pt idx="8009">
                  <c:v>533.82559221686677</c:v>
                </c:pt>
                <c:pt idx="8010">
                  <c:v>533.82585517192626</c:v>
                </c:pt>
                <c:pt idx="8011">
                  <c:v>533.81507401448641</c:v>
                </c:pt>
                <c:pt idx="8012">
                  <c:v>533.81717765496251</c:v>
                </c:pt>
                <c:pt idx="8013">
                  <c:v>533.82285748424783</c:v>
                </c:pt>
                <c:pt idx="8014">
                  <c:v>533.82958913377126</c:v>
                </c:pt>
                <c:pt idx="8015">
                  <c:v>533.83064095400937</c:v>
                </c:pt>
                <c:pt idx="8016">
                  <c:v>533.8422109766276</c:v>
                </c:pt>
                <c:pt idx="8017">
                  <c:v>533.85052035650813</c:v>
                </c:pt>
                <c:pt idx="8018">
                  <c:v>533.84720712275828</c:v>
                </c:pt>
                <c:pt idx="8019">
                  <c:v>533.81780874710535</c:v>
                </c:pt>
                <c:pt idx="8020">
                  <c:v>533.81638878978401</c:v>
                </c:pt>
                <c:pt idx="8021">
                  <c:v>533.83774074061603</c:v>
                </c:pt>
                <c:pt idx="8022">
                  <c:v>533.8491003991868</c:v>
                </c:pt>
                <c:pt idx="8023">
                  <c:v>533.85851419031712</c:v>
                </c:pt>
                <c:pt idx="8024">
                  <c:v>533.88254828275615</c:v>
                </c:pt>
                <c:pt idx="8025">
                  <c:v>533.88896438620816</c:v>
                </c:pt>
                <c:pt idx="8026">
                  <c:v>533.8672442982928</c:v>
                </c:pt>
                <c:pt idx="8027">
                  <c:v>533.8435257519252</c:v>
                </c:pt>
                <c:pt idx="8028">
                  <c:v>533.84820635198446</c:v>
                </c:pt>
                <c:pt idx="8029">
                  <c:v>533.84931076323437</c:v>
                </c:pt>
                <c:pt idx="8030">
                  <c:v>533.8467338036512</c:v>
                </c:pt>
                <c:pt idx="8031">
                  <c:v>533.84978408234144</c:v>
                </c:pt>
                <c:pt idx="8032">
                  <c:v>533.87692104448263</c:v>
                </c:pt>
                <c:pt idx="8033">
                  <c:v>533.87039975900689</c:v>
                </c:pt>
                <c:pt idx="8034">
                  <c:v>533.85220326888896</c:v>
                </c:pt>
                <c:pt idx="8035">
                  <c:v>533.84131692942537</c:v>
                </c:pt>
                <c:pt idx="8036">
                  <c:v>533.84804857894869</c:v>
                </c:pt>
                <c:pt idx="8037">
                  <c:v>533.8429998418062</c:v>
                </c:pt>
                <c:pt idx="8038">
                  <c:v>533.85246622394845</c:v>
                </c:pt>
                <c:pt idx="8039">
                  <c:v>533.88344232995848</c:v>
                </c:pt>
                <c:pt idx="8040">
                  <c:v>533.89590639977916</c:v>
                </c:pt>
                <c:pt idx="8041">
                  <c:v>533.89206725591032</c:v>
                </c:pt>
                <c:pt idx="8042">
                  <c:v>533.87224044442348</c:v>
                </c:pt>
                <c:pt idx="8043">
                  <c:v>533.86508806680479</c:v>
                </c:pt>
                <c:pt idx="8044">
                  <c:v>533.85698905097195</c:v>
                </c:pt>
                <c:pt idx="8045">
                  <c:v>533.85451727341263</c:v>
                </c:pt>
                <c:pt idx="8046">
                  <c:v>533.8624585162097</c:v>
                </c:pt>
                <c:pt idx="8047">
                  <c:v>533.88286382882757</c:v>
                </c:pt>
                <c:pt idx="8048">
                  <c:v>533.87991873216106</c:v>
                </c:pt>
                <c:pt idx="8049">
                  <c:v>533.85751496109106</c:v>
                </c:pt>
                <c:pt idx="8050">
                  <c:v>533.84736489579404</c:v>
                </c:pt>
                <c:pt idx="8051">
                  <c:v>533.84226356763952</c:v>
                </c:pt>
                <c:pt idx="8052">
                  <c:v>533.8360578282352</c:v>
                </c:pt>
                <c:pt idx="8053">
                  <c:v>533.84205320359195</c:v>
                </c:pt>
                <c:pt idx="8054">
                  <c:v>533.86882202864979</c:v>
                </c:pt>
                <c:pt idx="8055">
                  <c:v>533.88964806936281</c:v>
                </c:pt>
                <c:pt idx="8056">
                  <c:v>533.88323196591091</c:v>
                </c:pt>
                <c:pt idx="8057">
                  <c:v>533.87613217930414</c:v>
                </c:pt>
                <c:pt idx="8058">
                  <c:v>533.86703393424523</c:v>
                </c:pt>
                <c:pt idx="8059">
                  <c:v>533.8635103364478</c:v>
                </c:pt>
                <c:pt idx="8060">
                  <c:v>533.85130922168662</c:v>
                </c:pt>
                <c:pt idx="8061">
                  <c:v>533.85688386894822</c:v>
                </c:pt>
                <c:pt idx="8062">
                  <c:v>533.87986614114914</c:v>
                </c:pt>
                <c:pt idx="8063">
                  <c:v>533.88191719061331</c:v>
                </c:pt>
                <c:pt idx="8064">
                  <c:v>533.85288695204372</c:v>
                </c:pt>
                <c:pt idx="8065">
                  <c:v>533.84704934972262</c:v>
                </c:pt>
                <c:pt idx="8066">
                  <c:v>533.85435950037686</c:v>
                </c:pt>
                <c:pt idx="8067">
                  <c:v>533.84484052722269</c:v>
                </c:pt>
                <c:pt idx="8068">
                  <c:v>533.85961860156704</c:v>
                </c:pt>
                <c:pt idx="8069">
                  <c:v>533.89059470757707</c:v>
                </c:pt>
                <c:pt idx="8070">
                  <c:v>533.91783685174209</c:v>
                </c:pt>
                <c:pt idx="8071">
                  <c:v>533.90979042692118</c:v>
                </c:pt>
                <c:pt idx="8072">
                  <c:v>533.89406571436257</c:v>
                </c:pt>
                <c:pt idx="8073">
                  <c:v>533.88665038168449</c:v>
                </c:pt>
                <c:pt idx="8074">
                  <c:v>533.89480198852925</c:v>
                </c:pt>
                <c:pt idx="8075">
                  <c:v>533.89038434352949</c:v>
                </c:pt>
                <c:pt idx="8076">
                  <c:v>533.89848335936233</c:v>
                </c:pt>
                <c:pt idx="8077">
                  <c:v>533.92767137096769</c:v>
                </c:pt>
                <c:pt idx="8078">
                  <c:v>533.93403488340778</c:v>
                </c:pt>
                <c:pt idx="8079">
                  <c:v>533.91031633704017</c:v>
                </c:pt>
                <c:pt idx="8080">
                  <c:v>533.89990331668366</c:v>
                </c:pt>
                <c:pt idx="8081">
                  <c:v>533.90179659311207</c:v>
                </c:pt>
                <c:pt idx="8082">
                  <c:v>533.89190948287467</c:v>
                </c:pt>
                <c:pt idx="8083">
                  <c:v>533.89048952555333</c:v>
                </c:pt>
                <c:pt idx="8084">
                  <c:v>533.8989566784694</c:v>
                </c:pt>
                <c:pt idx="8085">
                  <c:v>533.92199154168236</c:v>
                </c:pt>
                <c:pt idx="8086">
                  <c:v>533.91888867198008</c:v>
                </c:pt>
                <c:pt idx="8087">
                  <c:v>533.90474168977858</c:v>
                </c:pt>
                <c:pt idx="8088">
                  <c:v>533.9029535953739</c:v>
                </c:pt>
                <c:pt idx="8089">
                  <c:v>533.92020344727769</c:v>
                </c:pt>
                <c:pt idx="8090">
                  <c:v>533.91510211912316</c:v>
                </c:pt>
                <c:pt idx="8091">
                  <c:v>533.9170479865636</c:v>
                </c:pt>
                <c:pt idx="8092">
                  <c:v>533.93645406995529</c:v>
                </c:pt>
                <c:pt idx="8093">
                  <c:v>533.94034580483594</c:v>
                </c:pt>
                <c:pt idx="8094">
                  <c:v>533.91646948543269</c:v>
                </c:pt>
                <c:pt idx="8095">
                  <c:v>533.89648490091008</c:v>
                </c:pt>
                <c:pt idx="8096">
                  <c:v>533.89885149644567</c:v>
                </c:pt>
                <c:pt idx="8097">
                  <c:v>533.9010603189455</c:v>
                </c:pt>
                <c:pt idx="8098">
                  <c:v>533.90311136840967</c:v>
                </c:pt>
                <c:pt idx="8099">
                  <c:v>533.92341149900369</c:v>
                </c:pt>
                <c:pt idx="8100">
                  <c:v>533.95496610614464</c:v>
                </c:pt>
                <c:pt idx="8101">
                  <c:v>533.96101407251331</c:v>
                </c:pt>
                <c:pt idx="8102">
                  <c:v>533.95096918924003</c:v>
                </c:pt>
                <c:pt idx="8103">
                  <c:v>533.94975959596638</c:v>
                </c:pt>
                <c:pt idx="8104">
                  <c:v>533.95964670620378</c:v>
                </c:pt>
                <c:pt idx="8105">
                  <c:v>533.95338837578754</c:v>
                </c:pt>
                <c:pt idx="8106">
                  <c:v>533.95722751965639</c:v>
                </c:pt>
                <c:pt idx="8107">
                  <c:v>533.97400405245298</c:v>
                </c:pt>
                <c:pt idx="8108">
                  <c:v>533.97968388173831</c:v>
                </c:pt>
                <c:pt idx="8109">
                  <c:v>533.95528165221594</c:v>
                </c:pt>
                <c:pt idx="8110">
                  <c:v>533.93629629691952</c:v>
                </c:pt>
                <c:pt idx="8111">
                  <c:v>533.91646948543269</c:v>
                </c:pt>
                <c:pt idx="8112">
                  <c:v>533.91136815727816</c:v>
                </c:pt>
                <c:pt idx="8113">
                  <c:v>533.91210443144485</c:v>
                </c:pt>
                <c:pt idx="8114">
                  <c:v>533.9159961663255</c:v>
                </c:pt>
                <c:pt idx="8115">
                  <c:v>533.91473398203993</c:v>
                </c:pt>
                <c:pt idx="8116">
                  <c:v>533.92619882263443</c:v>
                </c:pt>
                <c:pt idx="8117">
                  <c:v>533.90837046959984</c:v>
                </c:pt>
                <c:pt idx="8118">
                  <c:v>533.89716858406473</c:v>
                </c:pt>
                <c:pt idx="8119">
                  <c:v>533.90626682912375</c:v>
                </c:pt>
                <c:pt idx="8120">
                  <c:v>533.92220190572993</c:v>
                </c:pt>
                <c:pt idx="8121">
                  <c:v>533.92004567424192</c:v>
                </c:pt>
                <c:pt idx="8122">
                  <c:v>533.93256233507452</c:v>
                </c:pt>
                <c:pt idx="8123">
                  <c:v>533.94907591281162</c:v>
                </c:pt>
                <c:pt idx="8124">
                  <c:v>533.94607822513319</c:v>
                </c:pt>
                <c:pt idx="8125">
                  <c:v>533.92420036418218</c:v>
                </c:pt>
                <c:pt idx="8126">
                  <c:v>533.92209672370609</c:v>
                </c:pt>
                <c:pt idx="8127">
                  <c:v>533.93203642495553</c:v>
                </c:pt>
                <c:pt idx="8128">
                  <c:v>533.92966982941994</c:v>
                </c:pt>
                <c:pt idx="8129">
                  <c:v>533.93976730370503</c:v>
                </c:pt>
                <c:pt idx="8130">
                  <c:v>533.96821904114381</c:v>
                </c:pt>
                <c:pt idx="8131">
                  <c:v>533.98399634471423</c:v>
                </c:pt>
                <c:pt idx="8132">
                  <c:v>533.95969929721571</c:v>
                </c:pt>
                <c:pt idx="8133">
                  <c:v>533.94471085882378</c:v>
                </c:pt>
                <c:pt idx="8134">
                  <c:v>533.94313312846668</c:v>
                </c:pt>
                <c:pt idx="8135">
                  <c:v>533.94670931727603</c:v>
                </c:pt>
                <c:pt idx="8136">
                  <c:v>533.9412924430502</c:v>
                </c:pt>
                <c:pt idx="8137">
                  <c:v>533.96842940519139</c:v>
                </c:pt>
                <c:pt idx="8138">
                  <c:v>534.00003660334426</c:v>
                </c:pt>
                <c:pt idx="8139">
                  <c:v>533.98567925709506</c:v>
                </c:pt>
                <c:pt idx="8140">
                  <c:v>533.95969929721571</c:v>
                </c:pt>
                <c:pt idx="8141">
                  <c:v>533.95007514203769</c:v>
                </c:pt>
                <c:pt idx="8142">
                  <c:v>533.95722751965639</c:v>
                </c:pt>
                <c:pt idx="8143">
                  <c:v>533.94076653293121</c:v>
                </c:pt>
                <c:pt idx="8144">
                  <c:v>533.95749047471588</c:v>
                </c:pt>
                <c:pt idx="8145">
                  <c:v>533.98247120536905</c:v>
                </c:pt>
                <c:pt idx="8146">
                  <c:v>533.99262127066606</c:v>
                </c:pt>
                <c:pt idx="8147">
                  <c:v>533.97495069066713</c:v>
                </c:pt>
                <c:pt idx="8148">
                  <c:v>533.96984936251272</c:v>
                </c:pt>
                <c:pt idx="8149">
                  <c:v>533.97216336703639</c:v>
                </c:pt>
                <c:pt idx="8150">
                  <c:v>533.96669390179864</c:v>
                </c:pt>
                <c:pt idx="8151">
                  <c:v>533.98609998519032</c:v>
                </c:pt>
                <c:pt idx="8152">
                  <c:v>533.98431189078565</c:v>
                </c:pt>
                <c:pt idx="8153">
                  <c:v>533.99498786620165</c:v>
                </c:pt>
                <c:pt idx="8154">
                  <c:v>533.9860473941784</c:v>
                </c:pt>
                <c:pt idx="8155">
                  <c:v>533.9615399826323</c:v>
                </c:pt>
                <c:pt idx="8156">
                  <c:v>533.93398229239585</c:v>
                </c:pt>
                <c:pt idx="8157">
                  <c:v>533.93724293513378</c:v>
                </c:pt>
                <c:pt idx="8158">
                  <c:v>533.93030092156278</c:v>
                </c:pt>
                <c:pt idx="8159">
                  <c:v>533.92793432602718</c:v>
                </c:pt>
                <c:pt idx="8160">
                  <c:v>533.95186323644236</c:v>
                </c:pt>
                <c:pt idx="8161">
                  <c:v>533.96122443656088</c:v>
                </c:pt>
                <c:pt idx="8162">
                  <c:v>533.94586786108562</c:v>
                </c:pt>
                <c:pt idx="8163">
                  <c:v>533.92278040686085</c:v>
                </c:pt>
                <c:pt idx="8164">
                  <c:v>533.92109749448002</c:v>
                </c:pt>
                <c:pt idx="8165">
                  <c:v>533.92672473275343</c:v>
                </c:pt>
                <c:pt idx="8166">
                  <c:v>533.92420036418218</c:v>
                </c:pt>
                <c:pt idx="8167">
                  <c:v>533.94323831049053</c:v>
                </c:pt>
                <c:pt idx="8168">
                  <c:v>533.97479291763148</c:v>
                </c:pt>
                <c:pt idx="8169">
                  <c:v>533.98541630203556</c:v>
                </c:pt>
                <c:pt idx="8170">
                  <c:v>533.96406435120355</c:v>
                </c:pt>
                <c:pt idx="8171">
                  <c:v>533.9655368995368</c:v>
                </c:pt>
                <c:pt idx="8172">
                  <c:v>533.96432730626304</c:v>
                </c:pt>
                <c:pt idx="8173">
                  <c:v>533.96474803435831</c:v>
                </c:pt>
                <c:pt idx="8174">
                  <c:v>533.9575430657278</c:v>
                </c:pt>
                <c:pt idx="8175">
                  <c:v>533.9825763873929</c:v>
                </c:pt>
                <c:pt idx="8176">
                  <c:v>533.99341013584467</c:v>
                </c:pt>
                <c:pt idx="8177">
                  <c:v>533.98904508185683</c:v>
                </c:pt>
                <c:pt idx="8178">
                  <c:v>533.97537141876239</c:v>
                </c:pt>
                <c:pt idx="8179">
                  <c:v>533.98704662340458</c:v>
                </c:pt>
                <c:pt idx="8180">
                  <c:v>533.99467232013023</c:v>
                </c:pt>
                <c:pt idx="8181">
                  <c:v>534.00277133596308</c:v>
                </c:pt>
                <c:pt idx="8182">
                  <c:v>534.02154632721192</c:v>
                </c:pt>
                <c:pt idx="8183">
                  <c:v>534.04573819268671</c:v>
                </c:pt>
                <c:pt idx="8184">
                  <c:v>534.04710555899612</c:v>
                </c:pt>
                <c:pt idx="8185">
                  <c:v>534.02028414292636</c:v>
                </c:pt>
                <c:pt idx="8186">
                  <c:v>534.0076097090581</c:v>
                </c:pt>
                <c:pt idx="8187">
                  <c:v>534.00308688203449</c:v>
                </c:pt>
                <c:pt idx="8188">
                  <c:v>533.99372568191609</c:v>
                </c:pt>
                <c:pt idx="8189">
                  <c:v>533.98415411774999</c:v>
                </c:pt>
                <c:pt idx="8190">
                  <c:v>533.99530341227307</c:v>
                </c:pt>
                <c:pt idx="8191">
                  <c:v>533.99709150667775</c:v>
                </c:pt>
                <c:pt idx="8192">
                  <c:v>533.97321518727438</c:v>
                </c:pt>
                <c:pt idx="8193">
                  <c:v>533.95175805441863</c:v>
                </c:pt>
                <c:pt idx="8194">
                  <c:v>533.94492122287136</c:v>
                </c:pt>
                <c:pt idx="8195">
                  <c:v>533.94897073078778</c:v>
                </c:pt>
                <c:pt idx="8196">
                  <c:v>533.94250203632396</c:v>
                </c:pt>
                <c:pt idx="8197">
                  <c:v>533.96006743429905</c:v>
                </c:pt>
                <c:pt idx="8198">
                  <c:v>533.98162974917864</c:v>
                </c:pt>
                <c:pt idx="8199">
                  <c:v>533.99288422572556</c:v>
                </c:pt>
                <c:pt idx="8200">
                  <c:v>533.97984165477408</c:v>
                </c:pt>
                <c:pt idx="8201">
                  <c:v>533.96853458721523</c:v>
                </c:pt>
                <c:pt idx="8202">
                  <c:v>533.9764758300123</c:v>
                </c:pt>
                <c:pt idx="8203">
                  <c:v>533.97363591536964</c:v>
                </c:pt>
                <c:pt idx="8204">
                  <c:v>533.97090118275071</c:v>
                </c:pt>
                <c:pt idx="8205">
                  <c:v>533.98615257620224</c:v>
                </c:pt>
                <c:pt idx="8206">
                  <c:v>534.00334983709399</c:v>
                </c:pt>
                <c:pt idx="8207">
                  <c:v>534.00045733143941</c:v>
                </c:pt>
                <c:pt idx="8208">
                  <c:v>533.98520593798798</c:v>
                </c:pt>
                <c:pt idx="8209">
                  <c:v>533.98499557394041</c:v>
                </c:pt>
                <c:pt idx="8210">
                  <c:v>533.98830880769015</c:v>
                </c:pt>
                <c:pt idx="8211">
                  <c:v>533.99120131334473</c:v>
                </c:pt>
                <c:pt idx="8212">
                  <c:v>533.98794067060692</c:v>
                </c:pt>
                <c:pt idx="8213">
                  <c:v>534.01365767542677</c:v>
                </c:pt>
                <c:pt idx="8214">
                  <c:v>534.01276362822443</c:v>
                </c:pt>
                <c:pt idx="8215">
                  <c:v>533.99635523251106</c:v>
                </c:pt>
                <c:pt idx="8216">
                  <c:v>533.99030726614239</c:v>
                </c:pt>
                <c:pt idx="8217">
                  <c:v>534.00087805953467</c:v>
                </c:pt>
                <c:pt idx="8218">
                  <c:v>534.00455943036775</c:v>
                </c:pt>
                <c:pt idx="8219">
                  <c:v>534.01486726870041</c:v>
                </c:pt>
                <c:pt idx="8220">
                  <c:v>534.0342733520921</c:v>
                </c:pt>
                <c:pt idx="8221">
                  <c:v>534.04153091173453</c:v>
                </c:pt>
                <c:pt idx="8222">
                  <c:v>534.03779694988953</c:v>
                </c:pt>
                <c:pt idx="8223">
                  <c:v>534.01034444167692</c:v>
                </c:pt>
                <c:pt idx="8224">
                  <c:v>533.99961587524899</c:v>
                </c:pt>
                <c:pt idx="8225">
                  <c:v>534.00687343489142</c:v>
                </c:pt>
                <c:pt idx="8226">
                  <c:v>534.01449913161719</c:v>
                </c:pt>
                <c:pt idx="8227">
                  <c:v>534.01023925965308</c:v>
                </c:pt>
                <c:pt idx="8228">
                  <c:v>534.0414783207226</c:v>
                </c:pt>
                <c:pt idx="8229">
                  <c:v>534.05767635238828</c:v>
                </c:pt>
                <c:pt idx="8230">
                  <c:v>534.04184645780595</c:v>
                </c:pt>
                <c:pt idx="8231">
                  <c:v>534.02927720596153</c:v>
                </c:pt>
                <c:pt idx="8232">
                  <c:v>534.0358510824492</c:v>
                </c:pt>
                <c:pt idx="8233">
                  <c:v>534.02743652054494</c:v>
                </c:pt>
                <c:pt idx="8234">
                  <c:v>534.02517510703319</c:v>
                </c:pt>
                <c:pt idx="8235">
                  <c:v>534.03495703524686</c:v>
                </c:pt>
                <c:pt idx="8236">
                  <c:v>534.04962992756737</c:v>
                </c:pt>
                <c:pt idx="8237">
                  <c:v>534.04920919947222</c:v>
                </c:pt>
                <c:pt idx="8238">
                  <c:v>534.02833056774728</c:v>
                </c:pt>
                <c:pt idx="8239">
                  <c:v>534.01465690465284</c:v>
                </c:pt>
                <c:pt idx="8240">
                  <c:v>534.01328953834343</c:v>
                </c:pt>
                <c:pt idx="8241">
                  <c:v>534.01407840352192</c:v>
                </c:pt>
                <c:pt idx="8242">
                  <c:v>534.0153405878076</c:v>
                </c:pt>
                <c:pt idx="8243">
                  <c:v>534.03579849143728</c:v>
                </c:pt>
                <c:pt idx="8244">
                  <c:v>534.06425022887606</c:v>
                </c:pt>
                <c:pt idx="8245">
                  <c:v>534.06162067828097</c:v>
                </c:pt>
                <c:pt idx="8246">
                  <c:v>534.04552782863902</c:v>
                </c:pt>
                <c:pt idx="8247">
                  <c:v>534.04200423084171</c:v>
                </c:pt>
                <c:pt idx="8248">
                  <c:v>534.05741339732879</c:v>
                </c:pt>
                <c:pt idx="8249">
                  <c:v>534.04047909149654</c:v>
                </c:pt>
                <c:pt idx="8250">
                  <c:v>534.04205682185352</c:v>
                </c:pt>
                <c:pt idx="8251">
                  <c:v>534.06277768054281</c:v>
                </c:pt>
                <c:pt idx="8252">
                  <c:v>534.06219917941189</c:v>
                </c:pt>
                <c:pt idx="8253">
                  <c:v>534.03937468024662</c:v>
                </c:pt>
                <c:pt idx="8254">
                  <c:v>534.03537776334213</c:v>
                </c:pt>
                <c:pt idx="8255">
                  <c:v>534.03574590042535</c:v>
                </c:pt>
                <c:pt idx="8256">
                  <c:v>534.03653476560396</c:v>
                </c:pt>
                <c:pt idx="8257">
                  <c:v>534.04815737923411</c:v>
                </c:pt>
                <c:pt idx="8258">
                  <c:v>534.06304063560231</c:v>
                </c:pt>
                <c:pt idx="8259">
                  <c:v>534.07418993012539</c:v>
                </c:pt>
                <c:pt idx="8260">
                  <c:v>534.06046367601914</c:v>
                </c:pt>
                <c:pt idx="8261">
                  <c:v>534.03758658584195</c:v>
                </c:pt>
                <c:pt idx="8262">
                  <c:v>534.01602427096225</c:v>
                </c:pt>
                <c:pt idx="8263">
                  <c:v>534.009765940546</c:v>
                </c:pt>
                <c:pt idx="8264">
                  <c:v>534.01155403495068</c:v>
                </c:pt>
                <c:pt idx="8265">
                  <c:v>534.02349219465236</c:v>
                </c:pt>
                <c:pt idx="8266">
                  <c:v>534.04068945554411</c:v>
                </c:pt>
                <c:pt idx="8267">
                  <c:v>534.05694007822171</c:v>
                </c:pt>
                <c:pt idx="8268">
                  <c:v>534.03443112512787</c:v>
                </c:pt>
                <c:pt idx="8269">
                  <c:v>534.01060739673642</c:v>
                </c:pt>
                <c:pt idx="8270">
                  <c:v>534.0137628574505</c:v>
                </c:pt>
                <c:pt idx="8271">
                  <c:v>534.00582161465343</c:v>
                </c:pt>
                <c:pt idx="8272">
                  <c:v>533.99761741679674</c:v>
                </c:pt>
                <c:pt idx="8273">
                  <c:v>534.02017896090251</c:v>
                </c:pt>
                <c:pt idx="8274">
                  <c:v>534.0395850442942</c:v>
                </c:pt>
                <c:pt idx="8275">
                  <c:v>534.02596397221168</c:v>
                </c:pt>
                <c:pt idx="8276">
                  <c:v>534.01008148661742</c:v>
                </c:pt>
                <c:pt idx="8277">
                  <c:v>534.0009832415584</c:v>
                </c:pt>
                <c:pt idx="8278">
                  <c:v>534.00177210673701</c:v>
                </c:pt>
                <c:pt idx="8279">
                  <c:v>534.0041387022726</c:v>
                </c:pt>
                <c:pt idx="8280">
                  <c:v>534.02291369352145</c:v>
                </c:pt>
                <c:pt idx="8281">
                  <c:v>534.05383720851955</c:v>
                </c:pt>
                <c:pt idx="8282">
                  <c:v>534.0752943413753</c:v>
                </c:pt>
                <c:pt idx="8283">
                  <c:v>534.06519686709021</c:v>
                </c:pt>
                <c:pt idx="8284">
                  <c:v>534.04784183316269</c:v>
                </c:pt>
                <c:pt idx="8285">
                  <c:v>534.03921690721086</c:v>
                </c:pt>
                <c:pt idx="8286">
                  <c:v>534.03227489363985</c:v>
                </c:pt>
                <c:pt idx="8287">
                  <c:v>534.02796243066393</c:v>
                </c:pt>
                <c:pt idx="8288">
                  <c:v>534.04494932750811</c:v>
                </c:pt>
                <c:pt idx="8289">
                  <c:v>534.06393468280464</c:v>
                </c:pt>
                <c:pt idx="8290">
                  <c:v>534.0595696288168</c:v>
                </c:pt>
                <c:pt idx="8291">
                  <c:v>534.03921690721086</c:v>
                </c:pt>
                <c:pt idx="8292">
                  <c:v>534.02875129584243</c:v>
                </c:pt>
                <c:pt idx="8293">
                  <c:v>534.02338701262852</c:v>
                </c:pt>
                <c:pt idx="8294">
                  <c:v>534.02722615649736</c:v>
                </c:pt>
                <c:pt idx="8295">
                  <c:v>534.0300134801281</c:v>
                </c:pt>
                <c:pt idx="8296">
                  <c:v>534.05410016357905</c:v>
                </c:pt>
                <c:pt idx="8297">
                  <c:v>534.0678264176853</c:v>
                </c:pt>
                <c:pt idx="8298">
                  <c:v>534.05862299060254</c:v>
                </c:pt>
                <c:pt idx="8299">
                  <c:v>534.0446337814368</c:v>
                </c:pt>
                <c:pt idx="8300">
                  <c:v>534.05467866470997</c:v>
                </c:pt>
                <c:pt idx="8301">
                  <c:v>534.05867558161447</c:v>
                </c:pt>
                <c:pt idx="8302">
                  <c:v>534.05762376137648</c:v>
                </c:pt>
                <c:pt idx="8303">
                  <c:v>534.06866787387571</c:v>
                </c:pt>
                <c:pt idx="8304">
                  <c:v>534.08502367857716</c:v>
                </c:pt>
                <c:pt idx="8305">
                  <c:v>534.06672200643538</c:v>
                </c:pt>
                <c:pt idx="8306">
                  <c:v>534.03022384417568</c:v>
                </c:pt>
                <c:pt idx="8307">
                  <c:v>534.01797013840269</c:v>
                </c:pt>
                <c:pt idx="8308">
                  <c:v>534.01392063048627</c:v>
                </c:pt>
                <c:pt idx="8309">
                  <c:v>534.00114101459417</c:v>
                </c:pt>
                <c:pt idx="8310">
                  <c:v>534.01392063048627</c:v>
                </c:pt>
                <c:pt idx="8311">
                  <c:v>534.04168868477029</c:v>
                </c:pt>
                <c:pt idx="8312">
                  <c:v>534.06319840863796</c:v>
                </c:pt>
                <c:pt idx="8313">
                  <c:v>534.05920149173346</c:v>
                </c:pt>
                <c:pt idx="8314">
                  <c:v>534.05099729387678</c:v>
                </c:pt>
                <c:pt idx="8315">
                  <c:v>534.05373202649571</c:v>
                </c:pt>
                <c:pt idx="8316">
                  <c:v>534.06924637500663</c:v>
                </c:pt>
                <c:pt idx="8317">
                  <c:v>534.06693237048296</c:v>
                </c:pt>
                <c:pt idx="8318">
                  <c:v>534.06261990750704</c:v>
                </c:pt>
                <c:pt idx="8319">
                  <c:v>534.08050085155355</c:v>
                </c:pt>
                <c:pt idx="8320">
                  <c:v>534.08044826054174</c:v>
                </c:pt>
                <c:pt idx="8321">
                  <c:v>534.04605373875813</c:v>
                </c:pt>
                <c:pt idx="8322">
                  <c:v>534.0174968192955</c:v>
                </c:pt>
                <c:pt idx="8323">
                  <c:v>534.02228260137861</c:v>
                </c:pt>
                <c:pt idx="8324">
                  <c:v>534.0209152350692</c:v>
                </c:pt>
                <c:pt idx="8325">
                  <c:v>534.01612945298609</c:v>
                </c:pt>
                <c:pt idx="8326">
                  <c:v>534.03148602846136</c:v>
                </c:pt>
                <c:pt idx="8327">
                  <c:v>534.05289057030529</c:v>
                </c:pt>
                <c:pt idx="8328">
                  <c:v>534.05141802197204</c:v>
                </c:pt>
                <c:pt idx="8329">
                  <c:v>534.03006607114003</c:v>
                </c:pt>
                <c:pt idx="8330">
                  <c:v>534.03132825542571</c:v>
                </c:pt>
                <c:pt idx="8331">
                  <c:v>534.03974281732985</c:v>
                </c:pt>
                <c:pt idx="8332">
                  <c:v>534.04258273197263</c:v>
                </c:pt>
                <c:pt idx="8333">
                  <c:v>534.05304834334095</c:v>
                </c:pt>
                <c:pt idx="8334">
                  <c:v>534.07697725375624</c:v>
                </c:pt>
                <c:pt idx="8335">
                  <c:v>534.07960680435133</c:v>
                </c:pt>
                <c:pt idx="8336">
                  <c:v>534.0585178085787</c:v>
                </c:pt>
                <c:pt idx="8337">
                  <c:v>534.04605373875813</c:v>
                </c:pt>
                <c:pt idx="8338">
                  <c:v>534.04437082637719</c:v>
                </c:pt>
                <c:pt idx="8339">
                  <c:v>534.04363455221062</c:v>
                </c:pt>
                <c:pt idx="8340">
                  <c:v>534.04042650048461</c:v>
                </c:pt>
                <c:pt idx="8341">
                  <c:v>534.05872817262639</c:v>
                </c:pt>
                <c:pt idx="8342">
                  <c:v>534.06824714578056</c:v>
                </c:pt>
                <c:pt idx="8343">
                  <c:v>534.05457348268612</c:v>
                </c:pt>
                <c:pt idx="8344">
                  <c:v>534.03569330941343</c:v>
                </c:pt>
                <c:pt idx="8345">
                  <c:v>534.04226718590121</c:v>
                </c:pt>
                <c:pt idx="8346">
                  <c:v>534.0446337814368</c:v>
                </c:pt>
                <c:pt idx="8347">
                  <c:v>534.05399498155521</c:v>
                </c:pt>
                <c:pt idx="8348">
                  <c:v>534.06956192107805</c:v>
                </c:pt>
                <c:pt idx="8349">
                  <c:v>534.08507626958908</c:v>
                </c:pt>
                <c:pt idx="8350">
                  <c:v>534.08186821786308</c:v>
                </c:pt>
                <c:pt idx="8351">
                  <c:v>534.06109476816198</c:v>
                </c:pt>
                <c:pt idx="8352">
                  <c:v>534.03169639250893</c:v>
                </c:pt>
                <c:pt idx="8353">
                  <c:v>534.0262795182831</c:v>
                </c:pt>
                <c:pt idx="8354">
                  <c:v>534.03143343744944</c:v>
                </c:pt>
                <c:pt idx="8355">
                  <c:v>534.0355881273897</c:v>
                </c:pt>
                <c:pt idx="8356">
                  <c:v>534.05141802197204</c:v>
                </c:pt>
                <c:pt idx="8357">
                  <c:v>534.07271738179213</c:v>
                </c:pt>
                <c:pt idx="8358">
                  <c:v>534.06451318393556</c:v>
                </c:pt>
                <c:pt idx="8359">
                  <c:v>534.03153861947328</c:v>
                </c:pt>
                <c:pt idx="8360">
                  <c:v>534.01970564179544</c:v>
                </c:pt>
                <c:pt idx="8361">
                  <c:v>534.01686572715278</c:v>
                </c:pt>
                <c:pt idx="8362">
                  <c:v>534.03280080375885</c:v>
                </c:pt>
                <c:pt idx="8363">
                  <c:v>534.04473896346053</c:v>
                </c:pt>
                <c:pt idx="8364">
                  <c:v>534.07939644030364</c:v>
                </c:pt>
                <c:pt idx="8365">
                  <c:v>534.09296492137423</c:v>
                </c:pt>
                <c:pt idx="8366">
                  <c:v>534.0955418809574</c:v>
                </c:pt>
                <c:pt idx="8367">
                  <c:v>534.06298804459038</c:v>
                </c:pt>
                <c:pt idx="8368">
                  <c:v>534.04905142643645</c:v>
                </c:pt>
                <c:pt idx="8369">
                  <c:v>534.04621151179379</c:v>
                </c:pt>
                <c:pt idx="8370">
                  <c:v>534.02843574977112</c:v>
                </c:pt>
                <c:pt idx="8371">
                  <c:v>534.02932979697334</c:v>
                </c:pt>
                <c:pt idx="8372">
                  <c:v>534.04721074101997</c:v>
                </c:pt>
                <c:pt idx="8373">
                  <c:v>534.05383720851955</c:v>
                </c:pt>
                <c:pt idx="8374">
                  <c:v>534.02927720596153</c:v>
                </c:pt>
                <c:pt idx="8375">
                  <c:v>534.02564842614026</c:v>
                </c:pt>
                <c:pt idx="8376">
                  <c:v>534.0243862418547</c:v>
                </c:pt>
                <c:pt idx="8377">
                  <c:v>534.0190745496526</c:v>
                </c:pt>
                <c:pt idx="8378">
                  <c:v>534.02170410024769</c:v>
                </c:pt>
                <c:pt idx="8379">
                  <c:v>534.03653476560396</c:v>
                </c:pt>
                <c:pt idx="8380">
                  <c:v>534.04952474554364</c:v>
                </c:pt>
                <c:pt idx="8381">
                  <c:v>534.02817279471151</c:v>
                </c:pt>
                <c:pt idx="8382">
                  <c:v>534.01323694733151</c:v>
                </c:pt>
                <c:pt idx="8383">
                  <c:v>533.99625005048733</c:v>
                </c:pt>
                <c:pt idx="8384">
                  <c:v>534.00014178536799</c:v>
                </c:pt>
                <c:pt idx="8385">
                  <c:v>534.00513793149867</c:v>
                </c:pt>
                <c:pt idx="8386">
                  <c:v>534.02591138119976</c:v>
                </c:pt>
                <c:pt idx="8387">
                  <c:v>534.05883335465012</c:v>
                </c:pt>
                <c:pt idx="8388">
                  <c:v>534.07781870994665</c:v>
                </c:pt>
                <c:pt idx="8389">
                  <c:v>534.06367172774515</c:v>
                </c:pt>
                <c:pt idx="8390">
                  <c:v>534.05273279726953</c:v>
                </c:pt>
                <c:pt idx="8391">
                  <c:v>534.05252243322195</c:v>
                </c:pt>
                <c:pt idx="8392">
                  <c:v>534.04274050500828</c:v>
                </c:pt>
                <c:pt idx="8393">
                  <c:v>534.05625639506695</c:v>
                </c:pt>
                <c:pt idx="8394">
                  <c:v>534.07603061554198</c:v>
                </c:pt>
                <c:pt idx="8395">
                  <c:v>534.0950159708384</c:v>
                </c:pt>
                <c:pt idx="8396">
                  <c:v>534.09201828316009</c:v>
                </c:pt>
                <c:pt idx="8397">
                  <c:v>534.07992235042263</c:v>
                </c:pt>
                <c:pt idx="8398">
                  <c:v>534.07150778851849</c:v>
                </c:pt>
                <c:pt idx="8399">
                  <c:v>534.07298033685163</c:v>
                </c:pt>
                <c:pt idx="8400">
                  <c:v>534.07040337726846</c:v>
                </c:pt>
                <c:pt idx="8401">
                  <c:v>534.07781870994665</c:v>
                </c:pt>
                <c:pt idx="8402">
                  <c:v>534.08618068083899</c:v>
                </c:pt>
                <c:pt idx="8403">
                  <c:v>534.09470042476698</c:v>
                </c:pt>
                <c:pt idx="8404">
                  <c:v>534.08265708304157</c:v>
                </c:pt>
                <c:pt idx="8405">
                  <c:v>534.06488132101879</c:v>
                </c:pt>
                <c:pt idx="8406">
                  <c:v>534.06535464012597</c:v>
                </c:pt>
                <c:pt idx="8407">
                  <c:v>534.0651442760784</c:v>
                </c:pt>
                <c:pt idx="8408">
                  <c:v>534.05520457482896</c:v>
                </c:pt>
                <c:pt idx="8409">
                  <c:v>534.06656423339973</c:v>
                </c:pt>
                <c:pt idx="8410">
                  <c:v>534.08360372125583</c:v>
                </c:pt>
                <c:pt idx="8411">
                  <c:v>534.08176303583923</c:v>
                </c:pt>
                <c:pt idx="8412">
                  <c:v>534.07166556155414</c:v>
                </c:pt>
                <c:pt idx="8413">
                  <c:v>534.05967481084053</c:v>
                </c:pt>
                <c:pt idx="8414">
                  <c:v>534.06156808726905</c:v>
                </c:pt>
                <c:pt idx="8415">
                  <c:v>534.05914890072154</c:v>
                </c:pt>
                <c:pt idx="8416">
                  <c:v>534.05110247590062</c:v>
                </c:pt>
                <c:pt idx="8417">
                  <c:v>534.0723492447089</c:v>
                </c:pt>
                <c:pt idx="8418">
                  <c:v>534.09301751238615</c:v>
                </c:pt>
                <c:pt idx="8419">
                  <c:v>534.07513656833964</c:v>
                </c:pt>
                <c:pt idx="8420">
                  <c:v>534.05604603101938</c:v>
                </c:pt>
                <c:pt idx="8421">
                  <c:v>534.06119995018571</c:v>
                </c:pt>
                <c:pt idx="8422">
                  <c:v>534.05741339732879</c:v>
                </c:pt>
                <c:pt idx="8423">
                  <c:v>534.05651935012645</c:v>
                </c:pt>
                <c:pt idx="8424">
                  <c:v>534.06451318393556</c:v>
                </c:pt>
                <c:pt idx="8425">
                  <c:v>534.08665399994607</c:v>
                </c:pt>
                <c:pt idx="8426">
                  <c:v>534.08691695500556</c:v>
                </c:pt>
                <c:pt idx="8427">
                  <c:v>534.06304063560231</c:v>
                </c:pt>
                <c:pt idx="8428">
                  <c:v>534.0488936534008</c:v>
                </c:pt>
                <c:pt idx="8429">
                  <c:v>534.05373202649571</c:v>
                </c:pt>
                <c:pt idx="8430">
                  <c:v>534.05320611637671</c:v>
                </c:pt>
                <c:pt idx="8431">
                  <c:v>534.04473896346053</c:v>
                </c:pt>
                <c:pt idx="8432">
                  <c:v>534.06088440411429</c:v>
                </c:pt>
                <c:pt idx="8433">
                  <c:v>534.06498650304263</c:v>
                </c:pt>
                <c:pt idx="8434">
                  <c:v>534.0430560510797</c:v>
                </c:pt>
                <c:pt idx="8435">
                  <c:v>534.01828568447411</c:v>
                </c:pt>
                <c:pt idx="8436">
                  <c:v>534.01902195864068</c:v>
                </c:pt>
                <c:pt idx="8437">
                  <c:v>534.02549065310461</c:v>
                </c:pt>
                <c:pt idx="8438">
                  <c:v>534.03316894084219</c:v>
                </c:pt>
                <c:pt idx="8439">
                  <c:v>534.04405528030588</c:v>
                </c:pt>
                <c:pt idx="8440">
                  <c:v>534.06046367601914</c:v>
                </c:pt>
                <c:pt idx="8441">
                  <c:v>534.07708243577997</c:v>
                </c:pt>
                <c:pt idx="8442">
                  <c:v>534.06119995018571</c:v>
                </c:pt>
                <c:pt idx="8443">
                  <c:v>534.05220688715053</c:v>
                </c:pt>
                <c:pt idx="8444">
                  <c:v>534.07445288518488</c:v>
                </c:pt>
                <c:pt idx="8445">
                  <c:v>534.08412963137482</c:v>
                </c:pt>
                <c:pt idx="8446">
                  <c:v>534.07213888066121</c:v>
                </c:pt>
                <c:pt idx="8447">
                  <c:v>534.08339335720814</c:v>
                </c:pt>
                <c:pt idx="8448">
                  <c:v>534.0840770403629</c:v>
                </c:pt>
                <c:pt idx="8449">
                  <c:v>534.06219917941189</c:v>
                </c:pt>
                <c:pt idx="8450">
                  <c:v>534.03464148917544</c:v>
                </c:pt>
                <c:pt idx="8451">
                  <c:v>534.03311634983027</c:v>
                </c:pt>
                <c:pt idx="8452">
                  <c:v>534.04468637244861</c:v>
                </c:pt>
                <c:pt idx="8453">
                  <c:v>534.05062915679355</c:v>
                </c:pt>
                <c:pt idx="8454">
                  <c:v>534.05667712316222</c:v>
                </c:pt>
                <c:pt idx="8455">
                  <c:v>534.07802907399423</c:v>
                </c:pt>
                <c:pt idx="8456">
                  <c:v>534.07645134363713</c:v>
                </c:pt>
                <c:pt idx="8457">
                  <c:v>534.05672971417414</c:v>
                </c:pt>
                <c:pt idx="8458">
                  <c:v>534.03548294536586</c:v>
                </c:pt>
                <c:pt idx="8459">
                  <c:v>534.04347677917497</c:v>
                </c:pt>
                <c:pt idx="8460">
                  <c:v>534.04268791399636</c:v>
                </c:pt>
                <c:pt idx="8461">
                  <c:v>534.04579078369864</c:v>
                </c:pt>
                <c:pt idx="8462">
                  <c:v>534.05967481084053</c:v>
                </c:pt>
                <c:pt idx="8463">
                  <c:v>534.08444517744624</c:v>
                </c:pt>
                <c:pt idx="8464">
                  <c:v>534.0723492447089</c:v>
                </c:pt>
                <c:pt idx="8465">
                  <c:v>534.0486306983413</c:v>
                </c:pt>
                <c:pt idx="8466">
                  <c:v>534.05304834334095</c:v>
                </c:pt>
                <c:pt idx="8467">
                  <c:v>534.06414504685222</c:v>
                </c:pt>
                <c:pt idx="8468">
                  <c:v>534.06840491881621</c:v>
                </c:pt>
                <c:pt idx="8469">
                  <c:v>534.0787653481608</c:v>
                </c:pt>
                <c:pt idx="8470">
                  <c:v>534.10926813506376</c:v>
                </c:pt>
                <c:pt idx="8471">
                  <c:v>534.12162702286059</c:v>
                </c:pt>
                <c:pt idx="8472">
                  <c:v>534.09491078881467</c:v>
                </c:pt>
                <c:pt idx="8473">
                  <c:v>534.06856269185198</c:v>
                </c:pt>
                <c:pt idx="8474">
                  <c:v>534.05120765792446</c:v>
                </c:pt>
                <c:pt idx="8475">
                  <c:v>534.05057656578163</c:v>
                </c:pt>
                <c:pt idx="8476">
                  <c:v>534.04447600840103</c:v>
                </c:pt>
                <c:pt idx="8477">
                  <c:v>534.05893853667396</c:v>
                </c:pt>
                <c:pt idx="8478">
                  <c:v>534.07997494143456</c:v>
                </c:pt>
                <c:pt idx="8479">
                  <c:v>534.07739798185139</c:v>
                </c:pt>
                <c:pt idx="8480">
                  <c:v>534.05394239054328</c:v>
                </c:pt>
                <c:pt idx="8481">
                  <c:v>534.03695549369911</c:v>
                </c:pt>
                <c:pt idx="8482">
                  <c:v>534.03464148917544</c:v>
                </c:pt>
                <c:pt idx="8483">
                  <c:v>534.03337930488976</c:v>
                </c:pt>
                <c:pt idx="8484">
                  <c:v>534.04421305334154</c:v>
                </c:pt>
                <c:pt idx="8485">
                  <c:v>534.0505239747697</c:v>
                </c:pt>
                <c:pt idx="8486">
                  <c:v>534.0542579366147</c:v>
                </c:pt>
                <c:pt idx="8487">
                  <c:v>534.02538547108077</c:v>
                </c:pt>
                <c:pt idx="8488">
                  <c:v>533.99777518983251</c:v>
                </c:pt>
                <c:pt idx="8489">
                  <c:v>533.99067540322574</c:v>
                </c:pt>
                <c:pt idx="8490">
                  <c:v>534.00082546852275</c:v>
                </c:pt>
                <c:pt idx="8491">
                  <c:v>534.01065998774834</c:v>
                </c:pt>
                <c:pt idx="8492">
                  <c:v>534.03458889816352</c:v>
                </c:pt>
                <c:pt idx="8493">
                  <c:v>534.05567789393604</c:v>
                </c:pt>
                <c:pt idx="8494">
                  <c:v>534.06398727381656</c:v>
                </c:pt>
                <c:pt idx="8495">
                  <c:v>534.04826256125796</c:v>
                </c:pt>
                <c:pt idx="8496">
                  <c:v>534.03343189590169</c:v>
                </c:pt>
                <c:pt idx="8497">
                  <c:v>534.04189904881787</c:v>
                </c:pt>
                <c:pt idx="8498">
                  <c:v>534.04842033429361</c:v>
                </c:pt>
                <c:pt idx="8499">
                  <c:v>534.04799960619846</c:v>
                </c:pt>
                <c:pt idx="8500">
                  <c:v>534.06793159970914</c:v>
                </c:pt>
                <c:pt idx="8501">
                  <c:v>534.09070350786249</c:v>
                </c:pt>
                <c:pt idx="8502">
                  <c:v>534.06772123566157</c:v>
                </c:pt>
                <c:pt idx="8503">
                  <c:v>534.05094470286497</c:v>
                </c:pt>
                <c:pt idx="8504">
                  <c:v>534.05588825798372</c:v>
                </c:pt>
                <c:pt idx="8505">
                  <c:v>534.05809708048355</c:v>
                </c:pt>
                <c:pt idx="8506">
                  <c:v>534.05830744453112</c:v>
                </c:pt>
                <c:pt idx="8507">
                  <c:v>534.07208628964941</c:v>
                </c:pt>
                <c:pt idx="8508">
                  <c:v>534.08602290780323</c:v>
                </c:pt>
                <c:pt idx="8509">
                  <c:v>534.08849468536266</c:v>
                </c:pt>
                <c:pt idx="8510">
                  <c:v>534.07434770316115</c:v>
                </c:pt>
                <c:pt idx="8511">
                  <c:v>534.04989288262686</c:v>
                </c:pt>
                <c:pt idx="8512">
                  <c:v>534.05383720851955</c:v>
                </c:pt>
                <c:pt idx="8513">
                  <c:v>534.05136543096012</c:v>
                </c:pt>
                <c:pt idx="8514">
                  <c:v>534.05304834334095</c:v>
                </c:pt>
                <c:pt idx="8515">
                  <c:v>534.06135772322148</c:v>
                </c:pt>
                <c:pt idx="8516">
                  <c:v>534.07671429869674</c:v>
                </c:pt>
                <c:pt idx="8517">
                  <c:v>534.07250701774456</c:v>
                </c:pt>
                <c:pt idx="8518">
                  <c:v>534.05793930744778</c:v>
                </c:pt>
                <c:pt idx="8519">
                  <c:v>534.0483677432818</c:v>
                </c:pt>
                <c:pt idx="8520">
                  <c:v>534.05499421078139</c:v>
                </c:pt>
                <c:pt idx="8521">
                  <c:v>534.05688748720979</c:v>
                </c:pt>
                <c:pt idx="8522">
                  <c:v>534.06020072095964</c:v>
                </c:pt>
                <c:pt idx="8523">
                  <c:v>534.08107935268447</c:v>
                </c:pt>
                <c:pt idx="8524">
                  <c:v>534.08933614155308</c:v>
                </c:pt>
                <c:pt idx="8525">
                  <c:v>534.08029048750598</c:v>
                </c:pt>
                <c:pt idx="8526">
                  <c:v>534.04826256125796</c:v>
                </c:pt>
                <c:pt idx="8527">
                  <c:v>534.05446830066228</c:v>
                </c:pt>
                <c:pt idx="8528">
                  <c:v>534.05241725119822</c:v>
                </c:pt>
                <c:pt idx="8529">
                  <c:v>534.0448967364963</c:v>
                </c:pt>
                <c:pt idx="8530">
                  <c:v>534.04984029161494</c:v>
                </c:pt>
                <c:pt idx="8531">
                  <c:v>534.08071121560124</c:v>
                </c:pt>
                <c:pt idx="8532">
                  <c:v>534.06446059292364</c:v>
                </c:pt>
                <c:pt idx="8533">
                  <c:v>534.04573819268671</c:v>
                </c:pt>
                <c:pt idx="8534">
                  <c:v>534.03253784869935</c:v>
                </c:pt>
                <c:pt idx="8535">
                  <c:v>534.02543806209269</c:v>
                </c:pt>
                <c:pt idx="8536">
                  <c:v>534.02349219465236</c:v>
                </c:pt>
                <c:pt idx="8537">
                  <c:v>534.02833056774728</c:v>
                </c:pt>
                <c:pt idx="8538">
                  <c:v>534.04426564435346</c:v>
                </c:pt>
                <c:pt idx="8539">
                  <c:v>534.07161297054222</c:v>
                </c:pt>
                <c:pt idx="8540">
                  <c:v>534.06645905137589</c:v>
                </c:pt>
                <c:pt idx="8541">
                  <c:v>534.05120765792446</c:v>
                </c:pt>
                <c:pt idx="8542">
                  <c:v>534.04931438149595</c:v>
                </c:pt>
                <c:pt idx="8543">
                  <c:v>534.0558356669718</c:v>
                </c:pt>
                <c:pt idx="8544">
                  <c:v>534.0390591341752</c:v>
                </c:pt>
                <c:pt idx="8545">
                  <c:v>534.05031361072213</c:v>
                </c:pt>
                <c:pt idx="8546">
                  <c:v>534.06851010084006</c:v>
                </c:pt>
                <c:pt idx="8547">
                  <c:v>534.05720303328121</c:v>
                </c:pt>
                <c:pt idx="8548">
                  <c:v>534.03853322405621</c:v>
                </c:pt>
                <c:pt idx="8549">
                  <c:v>534.03048679923518</c:v>
                </c:pt>
                <c:pt idx="8550">
                  <c:v>534.03616662852062</c:v>
                </c:pt>
                <c:pt idx="8551">
                  <c:v>534.03038161721145</c:v>
                </c:pt>
                <c:pt idx="8552">
                  <c:v>534.04184645780595</c:v>
                </c:pt>
                <c:pt idx="8553">
                  <c:v>534.05836003554305</c:v>
                </c:pt>
                <c:pt idx="8554">
                  <c:v>534.08455035946997</c:v>
                </c:pt>
                <c:pt idx="8555">
                  <c:v>534.06403986482837</c:v>
                </c:pt>
                <c:pt idx="8556">
                  <c:v>534.04684260393662</c:v>
                </c:pt>
                <c:pt idx="8557">
                  <c:v>534.04347677917497</c:v>
                </c:pt>
                <c:pt idx="8558">
                  <c:v>534.04558041965095</c:v>
                </c:pt>
                <c:pt idx="8559">
                  <c:v>534.04063686453219</c:v>
                </c:pt>
                <c:pt idx="8560">
                  <c:v>534.05951703780488</c:v>
                </c:pt>
                <c:pt idx="8561">
                  <c:v>534.08533922464858</c:v>
                </c:pt>
                <c:pt idx="8562">
                  <c:v>534.10022248101666</c:v>
                </c:pt>
                <c:pt idx="8563">
                  <c:v>534.07913348524414</c:v>
                </c:pt>
                <c:pt idx="8564">
                  <c:v>534.06598573226881</c:v>
                </c:pt>
                <c:pt idx="8565">
                  <c:v>534.06482873000698</c:v>
                </c:pt>
                <c:pt idx="8566">
                  <c:v>534.0675634626258</c:v>
                </c:pt>
                <c:pt idx="8567">
                  <c:v>534.0595696288168</c:v>
                </c:pt>
                <c:pt idx="8568">
                  <c:v>534.07282256381598</c:v>
                </c:pt>
                <c:pt idx="8569">
                  <c:v>534.09406933262426</c:v>
                </c:pt>
                <c:pt idx="8570">
                  <c:v>534.09023018875541</c:v>
                </c:pt>
                <c:pt idx="8571">
                  <c:v>534.06893082893521</c:v>
                </c:pt>
                <c:pt idx="8572">
                  <c:v>534.06556500417355</c:v>
                </c:pt>
                <c:pt idx="8573">
                  <c:v>534.07461065822065</c:v>
                </c:pt>
                <c:pt idx="8574">
                  <c:v>534.06835232780429</c:v>
                </c:pt>
                <c:pt idx="8575">
                  <c:v>534.07240183572071</c:v>
                </c:pt>
                <c:pt idx="8576">
                  <c:v>534.08691695500556</c:v>
                </c:pt>
                <c:pt idx="8577">
                  <c:v>534.09864475065967</c:v>
                </c:pt>
                <c:pt idx="8578">
                  <c:v>534.07566247845864</c:v>
                </c:pt>
                <c:pt idx="8579">
                  <c:v>534.06398727381656</c:v>
                </c:pt>
                <c:pt idx="8580">
                  <c:v>534.0707715143518</c:v>
                </c:pt>
                <c:pt idx="8581">
                  <c:v>534.07008783119704</c:v>
                </c:pt>
                <c:pt idx="8582">
                  <c:v>534.06561759518547</c:v>
                </c:pt>
                <c:pt idx="8583">
                  <c:v>534.081920808875</c:v>
                </c:pt>
                <c:pt idx="8584">
                  <c:v>534.09033537077914</c:v>
                </c:pt>
                <c:pt idx="8585">
                  <c:v>534.06588055024497</c:v>
                </c:pt>
                <c:pt idx="8586">
                  <c:v>534.04615892078186</c:v>
                </c:pt>
                <c:pt idx="8587">
                  <c:v>534.0380073139371</c:v>
                </c:pt>
                <c:pt idx="8588">
                  <c:v>534.04647446685328</c:v>
                </c:pt>
                <c:pt idx="8589">
                  <c:v>534.03153861947328</c:v>
                </c:pt>
                <c:pt idx="8590">
                  <c:v>534.03653476560396</c:v>
                </c:pt>
                <c:pt idx="8591">
                  <c:v>534.06077922209056</c:v>
                </c:pt>
                <c:pt idx="8592">
                  <c:v>534.06866787387571</c:v>
                </c:pt>
                <c:pt idx="8593">
                  <c:v>534.04231977691313</c:v>
                </c:pt>
                <c:pt idx="8594">
                  <c:v>534.02880388685435</c:v>
                </c:pt>
                <c:pt idx="8595">
                  <c:v>534.02796243066393</c:v>
                </c:pt>
                <c:pt idx="8596">
                  <c:v>534.02233519239053</c:v>
                </c:pt>
                <c:pt idx="8597">
                  <c:v>534.00403352024875</c:v>
                </c:pt>
                <c:pt idx="8598">
                  <c:v>534.01618204399801</c:v>
                </c:pt>
                <c:pt idx="8599">
                  <c:v>534.04389750727012</c:v>
                </c:pt>
                <c:pt idx="8600">
                  <c:v>534.04247754994879</c:v>
                </c:pt>
                <c:pt idx="8601">
                  <c:v>534.02128337215242</c:v>
                </c:pt>
                <c:pt idx="8602">
                  <c:v>534.02938238798527</c:v>
                </c:pt>
                <c:pt idx="8603">
                  <c:v>534.03848063304429</c:v>
                </c:pt>
                <c:pt idx="8604">
                  <c:v>534.03527258131828</c:v>
                </c:pt>
                <c:pt idx="8605">
                  <c:v>534.04794701518654</c:v>
                </c:pt>
                <c:pt idx="8606">
                  <c:v>534.06251472548331</c:v>
                </c:pt>
                <c:pt idx="8607">
                  <c:v>534.07092928738757</c:v>
                </c:pt>
                <c:pt idx="8608">
                  <c:v>534.04700037697228</c:v>
                </c:pt>
                <c:pt idx="8609">
                  <c:v>534.03069716328287</c:v>
                </c:pt>
                <c:pt idx="8610">
                  <c:v>534.01602427096225</c:v>
                </c:pt>
                <c:pt idx="8611">
                  <c:v>534.02549065310461</c:v>
                </c:pt>
                <c:pt idx="8612">
                  <c:v>534.02002118786686</c:v>
                </c:pt>
                <c:pt idx="8613">
                  <c:v>534.03590367346112</c:v>
                </c:pt>
                <c:pt idx="8614">
                  <c:v>534.04905142643645</c:v>
                </c:pt>
                <c:pt idx="8615">
                  <c:v>534.05935926476923</c:v>
                </c:pt>
                <c:pt idx="8616">
                  <c:v>534.0377443588776</c:v>
                </c:pt>
                <c:pt idx="8617">
                  <c:v>534.03006607114003</c:v>
                </c:pt>
                <c:pt idx="8618">
                  <c:v>534.04100500161553</c:v>
                </c:pt>
                <c:pt idx="8619">
                  <c:v>534.05567789393604</c:v>
                </c:pt>
                <c:pt idx="8620">
                  <c:v>534.06440800191172</c:v>
                </c:pt>
                <c:pt idx="8621">
                  <c:v>534.08249931000591</c:v>
                </c:pt>
                <c:pt idx="8622">
                  <c:v>534.10206316643325</c:v>
                </c:pt>
                <c:pt idx="8623">
                  <c:v>534.08102676167266</c:v>
                </c:pt>
                <c:pt idx="8624">
                  <c:v>534.04636928482955</c:v>
                </c:pt>
                <c:pt idx="8625">
                  <c:v>534.03216971161612</c:v>
                </c:pt>
                <c:pt idx="8626">
                  <c:v>534.02854093179485</c:v>
                </c:pt>
                <c:pt idx="8627">
                  <c:v>534.02401810477136</c:v>
                </c:pt>
                <c:pt idx="8628">
                  <c:v>534.04310864209162</c:v>
                </c:pt>
                <c:pt idx="8629">
                  <c:v>534.06898341994713</c:v>
                </c:pt>
                <c:pt idx="8630">
                  <c:v>534.07150778851849</c:v>
                </c:pt>
                <c:pt idx="8631">
                  <c:v>534.05914890072154</c:v>
                </c:pt>
                <c:pt idx="8632">
                  <c:v>534.03884877012763</c:v>
                </c:pt>
                <c:pt idx="8633">
                  <c:v>534.02854093179485</c:v>
                </c:pt>
                <c:pt idx="8634">
                  <c:v>534.02643729131876</c:v>
                </c:pt>
                <c:pt idx="8635">
                  <c:v>534.03942727125855</c:v>
                </c:pt>
                <c:pt idx="8636">
                  <c:v>534.04810478822219</c:v>
                </c:pt>
                <c:pt idx="8637">
                  <c:v>534.06314581762604</c:v>
                </c:pt>
                <c:pt idx="8638">
                  <c:v>534.05062915679355</c:v>
                </c:pt>
                <c:pt idx="8639">
                  <c:v>534.0270683834616</c:v>
                </c:pt>
                <c:pt idx="8640">
                  <c:v>534.00839857423659</c:v>
                </c:pt>
                <c:pt idx="8641">
                  <c:v>534.00429647530825</c:v>
                </c:pt>
                <c:pt idx="8642">
                  <c:v>534.00324465507026</c:v>
                </c:pt>
                <c:pt idx="8643">
                  <c:v>533.99966846626091</c:v>
                </c:pt>
                <c:pt idx="8644">
                  <c:v>534.01465690465284</c:v>
                </c:pt>
                <c:pt idx="8645">
                  <c:v>534.01381544846242</c:v>
                </c:pt>
                <c:pt idx="8646">
                  <c:v>533.99966846626091</c:v>
                </c:pt>
                <c:pt idx="8647">
                  <c:v>533.97710692215514</c:v>
                </c:pt>
                <c:pt idx="8648">
                  <c:v>533.98394375370231</c:v>
                </c:pt>
                <c:pt idx="8649">
                  <c:v>533.98341784358331</c:v>
                </c:pt>
                <c:pt idx="8650">
                  <c:v>533.97658101203615</c:v>
                </c:pt>
                <c:pt idx="8651">
                  <c:v>534.00382315620118</c:v>
                </c:pt>
                <c:pt idx="8652">
                  <c:v>534.03358966893745</c:v>
                </c:pt>
                <c:pt idx="8653">
                  <c:v>534.03301116780654</c:v>
                </c:pt>
                <c:pt idx="8654">
                  <c:v>534.02207223733103</c:v>
                </c:pt>
                <c:pt idx="8655">
                  <c:v>534.01886418560503</c:v>
                </c:pt>
                <c:pt idx="8656">
                  <c:v>534.01260585518867</c:v>
                </c:pt>
                <c:pt idx="8657">
                  <c:v>534.00087805953467</c:v>
                </c:pt>
                <c:pt idx="8658">
                  <c:v>534.00319206405834</c:v>
                </c:pt>
                <c:pt idx="8659">
                  <c:v>534.02580619917603</c:v>
                </c:pt>
                <c:pt idx="8660">
                  <c:v>534.03595626447304</c:v>
                </c:pt>
                <c:pt idx="8661">
                  <c:v>534.02012636989059</c:v>
                </c:pt>
                <c:pt idx="8662">
                  <c:v>534.00087805953467</c:v>
                </c:pt>
                <c:pt idx="8663">
                  <c:v>534.002823926975</c:v>
                </c:pt>
                <c:pt idx="8664">
                  <c:v>533.99688114263017</c:v>
                </c:pt>
                <c:pt idx="8665">
                  <c:v>534.0025609719155</c:v>
                </c:pt>
                <c:pt idx="8666">
                  <c:v>534.02180928227142</c:v>
                </c:pt>
                <c:pt idx="8667">
                  <c:v>534.04379232524627</c:v>
                </c:pt>
                <c:pt idx="8668">
                  <c:v>534.03290598578269</c:v>
                </c:pt>
                <c:pt idx="8669">
                  <c:v>534.01013407762935</c:v>
                </c:pt>
                <c:pt idx="8670">
                  <c:v>533.99903737411807</c:v>
                </c:pt>
                <c:pt idx="8671">
                  <c:v>534.00029955840375</c:v>
                </c:pt>
                <c:pt idx="8672">
                  <c:v>534.00192987977266</c:v>
                </c:pt>
                <c:pt idx="8673">
                  <c:v>534.0078726641176</c:v>
                </c:pt>
                <c:pt idx="8674">
                  <c:v>534.02133596316435</c:v>
                </c:pt>
                <c:pt idx="8675">
                  <c:v>534.02822538572343</c:v>
                </c:pt>
                <c:pt idx="8676">
                  <c:v>534.0009832415584</c:v>
                </c:pt>
                <c:pt idx="8677">
                  <c:v>533.97863206150032</c:v>
                </c:pt>
                <c:pt idx="8678">
                  <c:v>533.97563437382189</c:v>
                </c:pt>
                <c:pt idx="8679">
                  <c:v>533.98136679411914</c:v>
                </c:pt>
                <c:pt idx="8680">
                  <c:v>533.98410152673807</c:v>
                </c:pt>
                <c:pt idx="8681">
                  <c:v>533.99667077858248</c:v>
                </c:pt>
                <c:pt idx="8682">
                  <c:v>534.00818821018902</c:v>
                </c:pt>
                <c:pt idx="8683">
                  <c:v>534.02038932495009</c:v>
                </c:pt>
                <c:pt idx="8684">
                  <c:v>534.01097553381976</c:v>
                </c:pt>
                <c:pt idx="8685">
                  <c:v>534.00634752477242</c:v>
                </c:pt>
                <c:pt idx="8686">
                  <c:v>534.00718898096284</c:v>
                </c:pt>
                <c:pt idx="8687">
                  <c:v>534.01833827548592</c:v>
                </c:pt>
                <c:pt idx="8688">
                  <c:v>534.01092294280784</c:v>
                </c:pt>
                <c:pt idx="8689">
                  <c:v>534.01791754739077</c:v>
                </c:pt>
                <c:pt idx="8690">
                  <c:v>534.03164380149701</c:v>
                </c:pt>
                <c:pt idx="8691">
                  <c:v>534.02401810477136</c:v>
                </c:pt>
                <c:pt idx="8692">
                  <c:v>534.00245578989166</c:v>
                </c:pt>
                <c:pt idx="8693">
                  <c:v>533.99504045721358</c:v>
                </c:pt>
                <c:pt idx="8694">
                  <c:v>533.99677596060633</c:v>
                </c:pt>
                <c:pt idx="8695">
                  <c:v>533.97773801429798</c:v>
                </c:pt>
                <c:pt idx="8696">
                  <c:v>533.97779060530991</c:v>
                </c:pt>
                <c:pt idx="8697">
                  <c:v>533.98415411774999</c:v>
                </c:pt>
                <c:pt idx="8698">
                  <c:v>533.9823134323334</c:v>
                </c:pt>
                <c:pt idx="8699">
                  <c:v>533.96001484328713</c:v>
                </c:pt>
                <c:pt idx="8700">
                  <c:v>533.94376422060952</c:v>
                </c:pt>
                <c:pt idx="8701">
                  <c:v>533.95333578477562</c:v>
                </c:pt>
                <c:pt idx="8702">
                  <c:v>533.95838452191822</c:v>
                </c:pt>
                <c:pt idx="8703">
                  <c:v>533.96090889048946</c:v>
                </c:pt>
                <c:pt idx="8704">
                  <c:v>533.96906049733423</c:v>
                </c:pt>
                <c:pt idx="8705">
                  <c:v>533.98662589530932</c:v>
                </c:pt>
                <c:pt idx="8706">
                  <c:v>533.97589732888139</c:v>
                </c:pt>
                <c:pt idx="8707">
                  <c:v>533.96411694221547</c:v>
                </c:pt>
                <c:pt idx="8708">
                  <c:v>533.95728011066831</c:v>
                </c:pt>
                <c:pt idx="8709">
                  <c:v>533.97479291763148</c:v>
                </c:pt>
                <c:pt idx="8710">
                  <c:v>533.99188499649949</c:v>
                </c:pt>
                <c:pt idx="8711">
                  <c:v>534.00834598322467</c:v>
                </c:pt>
                <c:pt idx="8712">
                  <c:v>534.03253784869935</c:v>
                </c:pt>
                <c:pt idx="8713">
                  <c:v>534.05388979953136</c:v>
                </c:pt>
                <c:pt idx="8714">
                  <c:v>534.0398479993537</c:v>
                </c:pt>
                <c:pt idx="8715">
                  <c:v>534.0196004597716</c:v>
                </c:pt>
                <c:pt idx="8716">
                  <c:v>534.0044016573321</c:v>
                </c:pt>
                <c:pt idx="8717">
                  <c:v>533.99603968643976</c:v>
                </c:pt>
                <c:pt idx="8718">
                  <c:v>533.98699403239266</c:v>
                </c:pt>
                <c:pt idx="8719">
                  <c:v>533.9900443110829</c:v>
                </c:pt>
                <c:pt idx="8720">
                  <c:v>534.00645270679627</c:v>
                </c:pt>
                <c:pt idx="8721">
                  <c:v>534.01265844620059</c:v>
                </c:pt>
                <c:pt idx="8722">
                  <c:v>533.98241861435724</c:v>
                </c:pt>
                <c:pt idx="8723">
                  <c:v>533.96353844108455</c:v>
                </c:pt>
                <c:pt idx="8724">
                  <c:v>533.95512387918029</c:v>
                </c:pt>
                <c:pt idx="8725">
                  <c:v>533.93939916662168</c:v>
                </c:pt>
                <c:pt idx="8726">
                  <c:v>533.94323831049053</c:v>
                </c:pt>
                <c:pt idx="8727">
                  <c:v>533.9770017401313</c:v>
                </c:pt>
                <c:pt idx="8728">
                  <c:v>533.98652071328547</c:v>
                </c:pt>
                <c:pt idx="8729">
                  <c:v>533.9804727469168</c:v>
                </c:pt>
                <c:pt idx="8730">
                  <c:v>533.96990195352464</c:v>
                </c:pt>
                <c:pt idx="8731">
                  <c:v>533.96932345239372</c:v>
                </c:pt>
                <c:pt idx="8732">
                  <c:v>533.97968388173831</c:v>
                </c:pt>
                <c:pt idx="8733">
                  <c:v>533.98825621667822</c:v>
                </c:pt>
                <c:pt idx="8734">
                  <c:v>534.00934521245085</c:v>
                </c:pt>
                <c:pt idx="8735">
                  <c:v>534.03227489363985</c:v>
                </c:pt>
                <c:pt idx="8736">
                  <c:v>534.03274821274704</c:v>
                </c:pt>
                <c:pt idx="8737">
                  <c:v>534.00818821018902</c:v>
                </c:pt>
                <c:pt idx="8738">
                  <c:v>533.99719668870159</c:v>
                </c:pt>
                <c:pt idx="8739">
                  <c:v>534.00466461239159</c:v>
                </c:pt>
                <c:pt idx="8740">
                  <c:v>533.99504045721358</c:v>
                </c:pt>
                <c:pt idx="8741">
                  <c:v>533.99120131334473</c:v>
                </c:pt>
                <c:pt idx="8742">
                  <c:v>534.00608456971293</c:v>
                </c:pt>
                <c:pt idx="8743">
                  <c:v>534.0174968192955</c:v>
                </c:pt>
                <c:pt idx="8744">
                  <c:v>533.99767000780867</c:v>
                </c:pt>
                <c:pt idx="8745">
                  <c:v>533.97637064798857</c:v>
                </c:pt>
                <c:pt idx="8746">
                  <c:v>533.9697967715008</c:v>
                </c:pt>
                <c:pt idx="8747">
                  <c:v>533.96690426584621</c:v>
                </c:pt>
                <c:pt idx="8748">
                  <c:v>533.95917338709671</c:v>
                </c:pt>
                <c:pt idx="8749">
                  <c:v>533.95596533537071</c:v>
                </c:pt>
                <c:pt idx="8750">
                  <c:v>533.98425929977373</c:v>
                </c:pt>
                <c:pt idx="8751">
                  <c:v>533.98394375370231</c:v>
                </c:pt>
                <c:pt idx="8752">
                  <c:v>533.95917338709671</c:v>
                </c:pt>
                <c:pt idx="8753">
                  <c:v>533.94791891054979</c:v>
                </c:pt>
                <c:pt idx="8754">
                  <c:v>533.94602563412127</c:v>
                </c:pt>
                <c:pt idx="8755">
                  <c:v>533.93861030144319</c:v>
                </c:pt>
                <c:pt idx="8756">
                  <c:v>533.94413235769287</c:v>
                </c:pt>
                <c:pt idx="8757">
                  <c:v>533.9602252073347</c:v>
                </c:pt>
                <c:pt idx="8758">
                  <c:v>533.97589732888139</c:v>
                </c:pt>
                <c:pt idx="8759">
                  <c:v>533.97400405245298</c:v>
                </c:pt>
                <c:pt idx="8760">
                  <c:v>533.94870777572828</c:v>
                </c:pt>
                <c:pt idx="8761">
                  <c:v>533.93045869459843</c:v>
                </c:pt>
                <c:pt idx="8762">
                  <c:v>533.92456850126553</c:v>
                </c:pt>
                <c:pt idx="8763">
                  <c:v>533.92241226977751</c:v>
                </c:pt>
                <c:pt idx="8764">
                  <c:v>533.93671702501479</c:v>
                </c:pt>
                <c:pt idx="8765">
                  <c:v>533.9652739444773</c:v>
                </c:pt>
                <c:pt idx="8766">
                  <c:v>533.97526623673855</c:v>
                </c:pt>
                <c:pt idx="8767">
                  <c:v>533.96911308834615</c:v>
                </c:pt>
                <c:pt idx="8768">
                  <c:v>533.95091659822822</c:v>
                </c:pt>
                <c:pt idx="8769">
                  <c:v>533.94702486334745</c:v>
                </c:pt>
                <c:pt idx="8770">
                  <c:v>533.94534195096662</c:v>
                </c:pt>
                <c:pt idx="8771">
                  <c:v>533.94965441394254</c:v>
                </c:pt>
                <c:pt idx="8772">
                  <c:v>533.95296764769228</c:v>
                </c:pt>
                <c:pt idx="8773">
                  <c:v>533.97163745691739</c:v>
                </c:pt>
                <c:pt idx="8774">
                  <c:v>533.95791120281103</c:v>
                </c:pt>
                <c:pt idx="8775">
                  <c:v>533.9418183531692</c:v>
                </c:pt>
                <c:pt idx="8776">
                  <c:v>533.93056387662227</c:v>
                </c:pt>
                <c:pt idx="8777">
                  <c:v>533.93293047215786</c:v>
                </c:pt>
                <c:pt idx="8778">
                  <c:v>533.93303565418159</c:v>
                </c:pt>
                <c:pt idx="8779">
                  <c:v>533.93371933733636</c:v>
                </c:pt>
                <c:pt idx="8780">
                  <c:v>533.95117955328772</c:v>
                </c:pt>
                <c:pt idx="8781">
                  <c:v>533.9578060207873</c:v>
                </c:pt>
                <c:pt idx="8782">
                  <c:v>533.94523676894278</c:v>
                </c:pt>
                <c:pt idx="8783">
                  <c:v>533.93272010811029</c:v>
                </c:pt>
                <c:pt idx="8784">
                  <c:v>533.94397458465721</c:v>
                </c:pt>
                <c:pt idx="8785">
                  <c:v>533.94628858918088</c:v>
                </c:pt>
                <c:pt idx="8786">
                  <c:v>533.95486092412079</c:v>
                </c:pt>
                <c:pt idx="8787">
                  <c:v>533.97679137608372</c:v>
                </c:pt>
                <c:pt idx="8788">
                  <c:v>533.99235831560657</c:v>
                </c:pt>
                <c:pt idx="8789">
                  <c:v>533.98089347501207</c:v>
                </c:pt>
                <c:pt idx="8790">
                  <c:v>533.94802409257363</c:v>
                </c:pt>
                <c:pt idx="8791">
                  <c:v>533.93203642495553</c:v>
                </c:pt>
                <c:pt idx="8792">
                  <c:v>533.92782914400334</c:v>
                </c:pt>
                <c:pt idx="8793">
                  <c:v>533.92136044953952</c:v>
                </c:pt>
                <c:pt idx="8794">
                  <c:v>533.92714546084869</c:v>
                </c:pt>
                <c:pt idx="8795">
                  <c:v>533.9447634498357</c:v>
                </c:pt>
                <c:pt idx="8796">
                  <c:v>533.95959411519198</c:v>
                </c:pt>
                <c:pt idx="8797">
                  <c:v>533.94607822513319</c:v>
                </c:pt>
                <c:pt idx="8798">
                  <c:v>533.93314083620544</c:v>
                </c:pt>
                <c:pt idx="8799">
                  <c:v>533.92893355525337</c:v>
                </c:pt>
                <c:pt idx="8800">
                  <c:v>533.94050357787171</c:v>
                </c:pt>
                <c:pt idx="8801">
                  <c:v>533.92888096424144</c:v>
                </c:pt>
                <c:pt idx="8802">
                  <c:v>533.9362437059076</c:v>
                </c:pt>
                <c:pt idx="8803">
                  <c:v>533.94818186560929</c:v>
                </c:pt>
                <c:pt idx="8804">
                  <c:v>533.94413235769287</c:v>
                </c:pt>
                <c:pt idx="8805">
                  <c:v>533.91142074829008</c:v>
                </c:pt>
                <c:pt idx="8806">
                  <c:v>533.89532789864825</c:v>
                </c:pt>
                <c:pt idx="8807">
                  <c:v>533.89285612108881</c:v>
                </c:pt>
                <c:pt idx="8808">
                  <c:v>533.89485457954106</c:v>
                </c:pt>
                <c:pt idx="8809">
                  <c:v>533.89275093906508</c:v>
                </c:pt>
                <c:pt idx="8810">
                  <c:v>533.91094742918301</c:v>
                </c:pt>
                <c:pt idx="8811">
                  <c:v>533.93187865191976</c:v>
                </c:pt>
                <c:pt idx="8812">
                  <c:v>533.92235967876559</c:v>
                </c:pt>
                <c:pt idx="8813">
                  <c:v>533.89511753460067</c:v>
                </c:pt>
                <c:pt idx="8814">
                  <c:v>533.90058699983842</c:v>
                </c:pt>
                <c:pt idx="8815">
                  <c:v>533.91720575959926</c:v>
                </c:pt>
                <c:pt idx="8816">
                  <c:v>533.92246486078943</c:v>
                </c:pt>
                <c:pt idx="8817">
                  <c:v>533.93592815983618</c:v>
                </c:pt>
                <c:pt idx="8818">
                  <c:v>533.96679908382248</c:v>
                </c:pt>
                <c:pt idx="8819">
                  <c:v>533.9623288478108</c:v>
                </c:pt>
                <c:pt idx="8820">
                  <c:v>533.93792661828854</c:v>
                </c:pt>
                <c:pt idx="8821">
                  <c:v>533.90910674376642</c:v>
                </c:pt>
                <c:pt idx="8822">
                  <c:v>533.90968524489733</c:v>
                </c:pt>
                <c:pt idx="8823">
                  <c:v>533.90174400210026</c:v>
                </c:pt>
                <c:pt idx="8824">
                  <c:v>533.91299847864718</c:v>
                </c:pt>
                <c:pt idx="8825">
                  <c:v>533.93156310584845</c:v>
                </c:pt>
                <c:pt idx="8826">
                  <c:v>533.95349355781138</c:v>
                </c:pt>
                <c:pt idx="8827">
                  <c:v>533.94329090150245</c:v>
                </c:pt>
                <c:pt idx="8828">
                  <c:v>533.92278040686085</c:v>
                </c:pt>
                <c:pt idx="8829">
                  <c:v>533.91194665840908</c:v>
                </c:pt>
                <c:pt idx="8830">
                  <c:v>533.90463650775484</c:v>
                </c:pt>
                <c:pt idx="8831">
                  <c:v>533.90721346733801</c:v>
                </c:pt>
                <c:pt idx="8832">
                  <c:v>533.90779196846893</c:v>
                </c:pt>
                <c:pt idx="8833">
                  <c:v>533.9253047754321</c:v>
                </c:pt>
                <c:pt idx="8834">
                  <c:v>533.92651436870585</c:v>
                </c:pt>
                <c:pt idx="8835">
                  <c:v>533.911999249421</c:v>
                </c:pt>
                <c:pt idx="8836">
                  <c:v>533.89469680650541</c:v>
                </c:pt>
                <c:pt idx="8837">
                  <c:v>533.90595128305233</c:v>
                </c:pt>
                <c:pt idx="8838">
                  <c:v>533.9138399348376</c:v>
                </c:pt>
                <c:pt idx="8839">
                  <c:v>533.90584610102849</c:v>
                </c:pt>
                <c:pt idx="8840">
                  <c:v>533.91862571692059</c:v>
                </c:pt>
                <c:pt idx="8841">
                  <c:v>533.9365066609671</c:v>
                </c:pt>
                <c:pt idx="8842">
                  <c:v>533.91799462477775</c:v>
                </c:pt>
                <c:pt idx="8843">
                  <c:v>533.892803530077</c:v>
                </c:pt>
                <c:pt idx="8844">
                  <c:v>533.90090254590984</c:v>
                </c:pt>
                <c:pt idx="8845">
                  <c:v>533.90842306061177</c:v>
                </c:pt>
                <c:pt idx="8846">
                  <c:v>533.91610134834934</c:v>
                </c:pt>
                <c:pt idx="8847">
                  <c:v>533.93072164965793</c:v>
                </c:pt>
                <c:pt idx="8848">
                  <c:v>533.95107437126387</c:v>
                </c:pt>
                <c:pt idx="8849">
                  <c:v>533.95917338709671</c:v>
                </c:pt>
                <c:pt idx="8850">
                  <c:v>533.93666443400286</c:v>
                </c:pt>
                <c:pt idx="8851">
                  <c:v>533.91184147638535</c:v>
                </c:pt>
                <c:pt idx="8852">
                  <c:v>533.90069218186215</c:v>
                </c:pt>
                <c:pt idx="8853">
                  <c:v>533.8968004469815</c:v>
                </c:pt>
                <c:pt idx="8854">
                  <c:v>533.8802868692444</c:v>
                </c:pt>
                <c:pt idx="8855">
                  <c:v>533.88396824007748</c:v>
                </c:pt>
                <c:pt idx="8856">
                  <c:v>533.89338203120792</c:v>
                </c:pt>
                <c:pt idx="8857">
                  <c:v>533.89564344471967</c:v>
                </c:pt>
                <c:pt idx="8858">
                  <c:v>533.87008421293547</c:v>
                </c:pt>
                <c:pt idx="8859">
                  <c:v>533.86692875222138</c:v>
                </c:pt>
                <c:pt idx="8860">
                  <c:v>533.87650031638748</c:v>
                </c:pt>
                <c:pt idx="8861">
                  <c:v>533.87576404222079</c:v>
                </c:pt>
                <c:pt idx="8862">
                  <c:v>533.87891950293499</c:v>
                </c:pt>
                <c:pt idx="8863">
                  <c:v>533.90363727852866</c:v>
                </c:pt>
                <c:pt idx="8864">
                  <c:v>533.91852053489686</c:v>
                </c:pt>
                <c:pt idx="8865">
                  <c:v>533.89753672114807</c:v>
                </c:pt>
                <c:pt idx="8866">
                  <c:v>533.88065500632774</c:v>
                </c:pt>
                <c:pt idx="8867">
                  <c:v>533.86945312079263</c:v>
                </c:pt>
                <c:pt idx="8868">
                  <c:v>533.86450956567387</c:v>
                </c:pt>
                <c:pt idx="8869">
                  <c:v>533.8523084509128</c:v>
                </c:pt>
                <c:pt idx="8870">
                  <c:v>533.86666579716189</c:v>
                </c:pt>
                <c:pt idx="8871">
                  <c:v>533.88785997495825</c:v>
                </c:pt>
                <c:pt idx="8872">
                  <c:v>533.89290871210073</c:v>
                </c:pt>
                <c:pt idx="8873">
                  <c:v>533.86840130055464</c:v>
                </c:pt>
                <c:pt idx="8874">
                  <c:v>533.85904010043612</c:v>
                </c:pt>
                <c:pt idx="8875">
                  <c:v>533.86387847353114</c:v>
                </c:pt>
                <c:pt idx="8876">
                  <c:v>533.85598982174588</c:v>
                </c:pt>
                <c:pt idx="8877">
                  <c:v>533.85383359025786</c:v>
                </c:pt>
                <c:pt idx="8878">
                  <c:v>533.88196978162523</c:v>
                </c:pt>
                <c:pt idx="8879">
                  <c:v>533.89769449418384</c:v>
                </c:pt>
                <c:pt idx="8880">
                  <c:v>533.88323196591091</c:v>
                </c:pt>
                <c:pt idx="8881">
                  <c:v>533.86498288478106</c:v>
                </c:pt>
                <c:pt idx="8882">
                  <c:v>533.86598211400712</c:v>
                </c:pt>
                <c:pt idx="8883">
                  <c:v>533.86324738138831</c:v>
                </c:pt>
                <c:pt idx="8884">
                  <c:v>533.84662862162736</c:v>
                </c:pt>
                <c:pt idx="8885">
                  <c:v>533.85735718805529</c:v>
                </c:pt>
                <c:pt idx="8886">
                  <c:v>533.88880661317239</c:v>
                </c:pt>
                <c:pt idx="8887">
                  <c:v>533.88812293001774</c:v>
                </c:pt>
                <c:pt idx="8888">
                  <c:v>533.87539590513757</c:v>
                </c:pt>
                <c:pt idx="8889">
                  <c:v>533.86861166460221</c:v>
                </c:pt>
                <c:pt idx="8890">
                  <c:v>533.85877714537662</c:v>
                </c:pt>
                <c:pt idx="8891">
                  <c:v>533.85104626662712</c:v>
                </c:pt>
                <c:pt idx="8892">
                  <c:v>533.86114374091221</c:v>
                </c:pt>
                <c:pt idx="8893">
                  <c:v>533.87602699728041</c:v>
                </c:pt>
                <c:pt idx="8894">
                  <c:v>533.90148104704076</c:v>
                </c:pt>
                <c:pt idx="8895">
                  <c:v>533.90321655043351</c:v>
                </c:pt>
                <c:pt idx="8896">
                  <c:v>533.87723659055405</c:v>
                </c:pt>
                <c:pt idx="8897">
                  <c:v>533.85541132061496</c:v>
                </c:pt>
                <c:pt idx="8898">
                  <c:v>533.84920558121053</c:v>
                </c:pt>
                <c:pt idx="8899">
                  <c:v>533.8432627968657</c:v>
                </c:pt>
                <c:pt idx="8900">
                  <c:v>533.83879256085402</c:v>
                </c:pt>
                <c:pt idx="8901">
                  <c:v>533.86466733870964</c:v>
                </c:pt>
                <c:pt idx="8902">
                  <c:v>533.86924275674505</c:v>
                </c:pt>
                <c:pt idx="8903">
                  <c:v>533.85272917900795</c:v>
                </c:pt>
                <c:pt idx="8904">
                  <c:v>533.83137722817594</c:v>
                </c:pt>
                <c:pt idx="8905">
                  <c:v>533.83621560127085</c:v>
                </c:pt>
                <c:pt idx="8906">
                  <c:v>533.83284977650919</c:v>
                </c:pt>
                <c:pt idx="8907">
                  <c:v>533.84147470246103</c:v>
                </c:pt>
                <c:pt idx="8908">
                  <c:v>533.85435950037686</c:v>
                </c:pt>
                <c:pt idx="8909">
                  <c:v>533.87387076579239</c:v>
                </c:pt>
                <c:pt idx="8910">
                  <c:v>533.86303701734062</c:v>
                </c:pt>
                <c:pt idx="8911">
                  <c:v>533.83626819228277</c:v>
                </c:pt>
                <c:pt idx="8912">
                  <c:v>533.82212121008126</c:v>
                </c:pt>
                <c:pt idx="8913">
                  <c:v>533.82064866174801</c:v>
                </c:pt>
                <c:pt idx="8914">
                  <c:v>533.80902604811774</c:v>
                </c:pt>
                <c:pt idx="8915">
                  <c:v>533.80876309305825</c:v>
                </c:pt>
                <c:pt idx="8916">
                  <c:v>533.82543444383111</c:v>
                </c:pt>
                <c:pt idx="8917">
                  <c:v>533.82853731353327</c:v>
                </c:pt>
                <c:pt idx="8918">
                  <c:v>533.81097191555818</c:v>
                </c:pt>
                <c:pt idx="8919">
                  <c:v>533.80155812442774</c:v>
                </c:pt>
                <c:pt idx="8920">
                  <c:v>533.79724566145183</c:v>
                </c:pt>
                <c:pt idx="8921">
                  <c:v>533.80424026603475</c:v>
                </c:pt>
                <c:pt idx="8922">
                  <c:v>533.8118133717486</c:v>
                </c:pt>
                <c:pt idx="8923">
                  <c:v>533.82527667079535</c:v>
                </c:pt>
                <c:pt idx="8924">
                  <c:v>533.85330768013887</c:v>
                </c:pt>
                <c:pt idx="8925">
                  <c:v>533.87061012305446</c:v>
                </c:pt>
                <c:pt idx="8926">
                  <c:v>533.85556909365062</c:v>
                </c:pt>
                <c:pt idx="8927">
                  <c:v>533.84115915638961</c:v>
                </c:pt>
                <c:pt idx="8928">
                  <c:v>533.84889003513911</c:v>
                </c:pt>
                <c:pt idx="8929">
                  <c:v>533.8429998418062</c:v>
                </c:pt>
                <c:pt idx="8930">
                  <c:v>533.83989697210393</c:v>
                </c:pt>
                <c:pt idx="8931">
                  <c:v>533.84457757216319</c:v>
                </c:pt>
                <c:pt idx="8932">
                  <c:v>533.85493800150778</c:v>
                </c:pt>
                <c:pt idx="8933">
                  <c:v>533.83789851365168</c:v>
                </c:pt>
                <c:pt idx="8934">
                  <c:v>533.81302296502224</c:v>
                </c:pt>
                <c:pt idx="8935">
                  <c:v>533.80329362782049</c:v>
                </c:pt>
                <c:pt idx="8936">
                  <c:v>533.80171589746351</c:v>
                </c:pt>
                <c:pt idx="8937">
                  <c:v>533.79693011538041</c:v>
                </c:pt>
                <c:pt idx="8938">
                  <c:v>533.79640420526141</c:v>
                </c:pt>
                <c:pt idx="8939">
                  <c:v>533.8083423649631</c:v>
                </c:pt>
                <c:pt idx="8940">
                  <c:v>533.8011899873444</c:v>
                </c:pt>
                <c:pt idx="8941">
                  <c:v>533.79714047942798</c:v>
                </c:pt>
                <c:pt idx="8942">
                  <c:v>533.79125028609508</c:v>
                </c:pt>
                <c:pt idx="8943">
                  <c:v>533.80439803907041</c:v>
                </c:pt>
                <c:pt idx="8944">
                  <c:v>533.8118133717486</c:v>
                </c:pt>
                <c:pt idx="8945">
                  <c:v>533.82774844835478</c:v>
                </c:pt>
                <c:pt idx="8946">
                  <c:v>533.83469046192567</c:v>
                </c:pt>
                <c:pt idx="8947">
                  <c:v>533.84294725079428</c:v>
                </c:pt>
                <c:pt idx="8948">
                  <c:v>533.82248934716461</c:v>
                </c:pt>
                <c:pt idx="8949">
                  <c:v>533.7977189805589</c:v>
                </c:pt>
                <c:pt idx="8950">
                  <c:v>533.78173131294091</c:v>
                </c:pt>
                <c:pt idx="8951">
                  <c:v>533.78457122758357</c:v>
                </c:pt>
                <c:pt idx="8952">
                  <c:v>533.7790491713339</c:v>
                </c:pt>
                <c:pt idx="8953">
                  <c:v>533.79409020073774</c:v>
                </c:pt>
                <c:pt idx="8954">
                  <c:v>533.821174571867</c:v>
                </c:pt>
                <c:pt idx="8955">
                  <c:v>533.8347430529376</c:v>
                </c:pt>
                <c:pt idx="8956">
                  <c:v>533.81523178752218</c:v>
                </c:pt>
                <c:pt idx="8957">
                  <c:v>533.80192626151108</c:v>
                </c:pt>
                <c:pt idx="8958">
                  <c:v>533.79440574680916</c:v>
                </c:pt>
                <c:pt idx="8959">
                  <c:v>533.78940960067848</c:v>
                </c:pt>
                <c:pt idx="8960">
                  <c:v>533.78756891526189</c:v>
                </c:pt>
                <c:pt idx="8961">
                  <c:v>533.80324103680857</c:v>
                </c:pt>
                <c:pt idx="8962">
                  <c:v>533.81486365043884</c:v>
                </c:pt>
                <c:pt idx="8963">
                  <c:v>533.80455581210617</c:v>
                </c:pt>
                <c:pt idx="8964">
                  <c:v>533.76684805657271</c:v>
                </c:pt>
                <c:pt idx="8965">
                  <c:v>533.74644274395496</c:v>
                </c:pt>
                <c:pt idx="8966">
                  <c:v>533.73860668318162</c:v>
                </c:pt>
                <c:pt idx="8967">
                  <c:v>533.7417621438957</c:v>
                </c:pt>
                <c:pt idx="8968">
                  <c:v>533.74607460687162</c:v>
                </c:pt>
                <c:pt idx="8969">
                  <c:v>533.77615666567931</c:v>
                </c:pt>
                <c:pt idx="8970">
                  <c:v>533.78336163430981</c:v>
                </c:pt>
                <c:pt idx="8971">
                  <c:v>533.77089756448913</c:v>
                </c:pt>
                <c:pt idx="8972">
                  <c:v>533.75017670579996</c:v>
                </c:pt>
                <c:pt idx="8973">
                  <c:v>533.7572239013947</c:v>
                </c:pt>
                <c:pt idx="8974">
                  <c:v>533.75575135306144</c:v>
                </c:pt>
                <c:pt idx="8975">
                  <c:v>533.75396325865688</c:v>
                </c:pt>
                <c:pt idx="8976">
                  <c:v>533.76958278919165</c:v>
                </c:pt>
                <c:pt idx="8977">
                  <c:v>533.79161842317831</c:v>
                </c:pt>
                <c:pt idx="8978">
                  <c:v>533.78635932198824</c:v>
                </c:pt>
                <c:pt idx="8979">
                  <c:v>533.76605919139422</c:v>
                </c:pt>
                <c:pt idx="8980">
                  <c:v>533.75238552829978</c:v>
                </c:pt>
                <c:pt idx="8981">
                  <c:v>533.74607460687162</c:v>
                </c:pt>
                <c:pt idx="8982">
                  <c:v>533.74155177984812</c:v>
                </c:pt>
                <c:pt idx="8983">
                  <c:v>533.74486501359786</c:v>
                </c:pt>
                <c:pt idx="8984">
                  <c:v>533.76327186776336</c:v>
                </c:pt>
                <c:pt idx="8985">
                  <c:v>533.77768180502449</c:v>
                </c:pt>
                <c:pt idx="8986">
                  <c:v>533.76537550823946</c:v>
                </c:pt>
                <c:pt idx="8987">
                  <c:v>533.74339246526461</c:v>
                </c:pt>
                <c:pt idx="8988">
                  <c:v>533.74260360008611</c:v>
                </c:pt>
                <c:pt idx="8989">
                  <c:v>533.74628497091919</c:v>
                </c:pt>
                <c:pt idx="8990">
                  <c:v>533.75028188782369</c:v>
                </c:pt>
                <c:pt idx="8991">
                  <c:v>533.76058972615647</c:v>
                </c:pt>
                <c:pt idx="8992">
                  <c:v>533.79261765240449</c:v>
                </c:pt>
                <c:pt idx="8993">
                  <c:v>533.79046142091647</c:v>
                </c:pt>
                <c:pt idx="8994">
                  <c:v>533.76474441609662</c:v>
                </c:pt>
                <c:pt idx="8995">
                  <c:v>533.74723160913345</c:v>
                </c:pt>
                <c:pt idx="8996">
                  <c:v>533.74986115972854</c:v>
                </c:pt>
                <c:pt idx="8997">
                  <c:v>533.73650304270552</c:v>
                </c:pt>
                <c:pt idx="8998">
                  <c:v>533.74207768996712</c:v>
                </c:pt>
                <c:pt idx="8999">
                  <c:v>533.76511255317996</c:v>
                </c:pt>
                <c:pt idx="9000">
                  <c:v>533.7865170950239</c:v>
                </c:pt>
                <c:pt idx="9001">
                  <c:v>533.76884651502496</c:v>
                </c:pt>
                <c:pt idx="9002">
                  <c:v>533.74759974621679</c:v>
                </c:pt>
                <c:pt idx="9003">
                  <c:v>533.73350535502709</c:v>
                </c:pt>
                <c:pt idx="9004">
                  <c:v>533.7329794449081</c:v>
                </c:pt>
                <c:pt idx="9005">
                  <c:v>533.72456488300384</c:v>
                </c:pt>
                <c:pt idx="9006">
                  <c:v>533.72750997967034</c:v>
                </c:pt>
                <c:pt idx="9007">
                  <c:v>533.74707383609768</c:v>
                </c:pt>
                <c:pt idx="9008">
                  <c:v>533.7569609463352</c:v>
                </c:pt>
                <c:pt idx="9009">
                  <c:v>533.72945584711067</c:v>
                </c:pt>
                <c:pt idx="9010">
                  <c:v>533.72256642455159</c:v>
                </c:pt>
                <c:pt idx="9011">
                  <c:v>533.72698406955135</c:v>
                </c:pt>
                <c:pt idx="9012">
                  <c:v>533.72661593246801</c:v>
                </c:pt>
                <c:pt idx="9013">
                  <c:v>533.71678141324242</c:v>
                </c:pt>
                <c:pt idx="9014">
                  <c:v>533.72666852347993</c:v>
                </c:pt>
                <c:pt idx="9015">
                  <c:v>533.73008693925351</c:v>
                </c:pt>
                <c:pt idx="9016">
                  <c:v>533.7135207705046</c:v>
                </c:pt>
                <c:pt idx="9017">
                  <c:v>533.68149284425647</c:v>
                </c:pt>
                <c:pt idx="9018">
                  <c:v>533.67681224419721</c:v>
                </c:pt>
                <c:pt idx="9019">
                  <c:v>533.6842275768754</c:v>
                </c:pt>
                <c:pt idx="9020">
                  <c:v>533.67439305764981</c:v>
                </c:pt>
                <c:pt idx="9021">
                  <c:v>533.67407751157839</c:v>
                </c:pt>
                <c:pt idx="9022">
                  <c:v>533.69711237479123</c:v>
                </c:pt>
                <c:pt idx="9023">
                  <c:v>533.70389661532658</c:v>
                </c:pt>
                <c:pt idx="9024">
                  <c:v>533.68338612068499</c:v>
                </c:pt>
                <c:pt idx="9025">
                  <c:v>533.67576042395922</c:v>
                </c:pt>
                <c:pt idx="9026">
                  <c:v>533.68864522187516</c:v>
                </c:pt>
                <c:pt idx="9027">
                  <c:v>533.69127477247014</c:v>
                </c:pt>
                <c:pt idx="9028">
                  <c:v>533.68438534991105</c:v>
                </c:pt>
                <c:pt idx="9029">
                  <c:v>533.69858492312449</c:v>
                </c:pt>
                <c:pt idx="9030">
                  <c:v>533.71115417496901</c:v>
                </c:pt>
                <c:pt idx="9031">
                  <c:v>533.70121447371957</c:v>
                </c:pt>
                <c:pt idx="9032">
                  <c:v>533.67370937449505</c:v>
                </c:pt>
                <c:pt idx="9033">
                  <c:v>533.67065909580481</c:v>
                </c:pt>
                <c:pt idx="9034">
                  <c:v>533.68443794092298</c:v>
                </c:pt>
                <c:pt idx="9035">
                  <c:v>533.68175579931597</c:v>
                </c:pt>
                <c:pt idx="9036">
                  <c:v>533.68522680610147</c:v>
                </c:pt>
                <c:pt idx="9037">
                  <c:v>533.70947126258818</c:v>
                </c:pt>
                <c:pt idx="9038">
                  <c:v>533.71767546044475</c:v>
                </c:pt>
                <c:pt idx="9039">
                  <c:v>533.69432505116049</c:v>
                </c:pt>
                <c:pt idx="9040">
                  <c:v>533.68112470717324</c:v>
                </c:pt>
                <c:pt idx="9041">
                  <c:v>533.68385943979206</c:v>
                </c:pt>
                <c:pt idx="9042">
                  <c:v>533.68538457913724</c:v>
                </c:pt>
                <c:pt idx="9043">
                  <c:v>533.6839646218159</c:v>
                </c:pt>
                <c:pt idx="9044">
                  <c:v>533.69427246014857</c:v>
                </c:pt>
                <c:pt idx="9045">
                  <c:v>533.71178526711185</c:v>
                </c:pt>
                <c:pt idx="9046">
                  <c:v>533.71536145592108</c:v>
                </c:pt>
                <c:pt idx="9047">
                  <c:v>533.69043331627972</c:v>
                </c:pt>
                <c:pt idx="9048">
                  <c:v>533.67413010259031</c:v>
                </c:pt>
                <c:pt idx="9049">
                  <c:v>533.67281532729271</c:v>
                </c:pt>
                <c:pt idx="9050">
                  <c:v>533.66876581937629</c:v>
                </c:pt>
                <c:pt idx="9051">
                  <c:v>533.66082457657922</c:v>
                </c:pt>
                <c:pt idx="9052">
                  <c:v>533.68438534991105</c:v>
                </c:pt>
                <c:pt idx="9053">
                  <c:v>533.69874269616025</c:v>
                </c:pt>
                <c:pt idx="9054">
                  <c:v>533.68459571395874</c:v>
                </c:pt>
                <c:pt idx="9055">
                  <c:v>533.66871322836437</c:v>
                </c:pt>
                <c:pt idx="9056">
                  <c:v>533.67476119473315</c:v>
                </c:pt>
                <c:pt idx="9057">
                  <c:v>533.67744333634005</c:v>
                </c:pt>
                <c:pt idx="9058">
                  <c:v>533.67760110937581</c:v>
                </c:pt>
                <c:pt idx="9059">
                  <c:v>533.68002029592321</c:v>
                </c:pt>
                <c:pt idx="9060">
                  <c:v>533.68864522187516</c:v>
                </c:pt>
                <c:pt idx="9061">
                  <c:v>533.66944950253105</c:v>
                </c:pt>
                <c:pt idx="9062">
                  <c:v>533.63300393128327</c:v>
                </c:pt>
                <c:pt idx="9063">
                  <c:v>533.6122830725941</c:v>
                </c:pt>
                <c:pt idx="9064">
                  <c:v>533.60360555563034</c:v>
                </c:pt>
                <c:pt idx="9065">
                  <c:v>533.59908272860673</c:v>
                </c:pt>
                <c:pt idx="9066">
                  <c:v>533.59939827467815</c:v>
                </c:pt>
                <c:pt idx="9067">
                  <c:v>533.61380821193916</c:v>
                </c:pt>
                <c:pt idx="9068">
                  <c:v>533.61643776253425</c:v>
                </c:pt>
                <c:pt idx="9069">
                  <c:v>533.61980358729602</c:v>
                </c:pt>
                <c:pt idx="9070">
                  <c:v>533.6029744634875</c:v>
                </c:pt>
                <c:pt idx="9071">
                  <c:v>533.60171227920182</c:v>
                </c:pt>
                <c:pt idx="9072">
                  <c:v>533.61291416473682</c:v>
                </c:pt>
                <c:pt idx="9073">
                  <c:v>533.62264350193868</c:v>
                </c:pt>
                <c:pt idx="9074">
                  <c:v>533.63074251777152</c:v>
                </c:pt>
                <c:pt idx="9075">
                  <c:v>533.65319887985345</c:v>
                </c:pt>
                <c:pt idx="9076">
                  <c:v>533.6626652619957</c:v>
                </c:pt>
                <c:pt idx="9077">
                  <c:v>533.63431870658076</c:v>
                </c:pt>
                <c:pt idx="9078">
                  <c:v>533.60765506354676</c:v>
                </c:pt>
                <c:pt idx="9079">
                  <c:v>533.59030002961924</c:v>
                </c:pt>
                <c:pt idx="9080">
                  <c:v>533.5848831553933</c:v>
                </c:pt>
                <c:pt idx="9081">
                  <c:v>533.5806232834293</c:v>
                </c:pt>
                <c:pt idx="9082">
                  <c:v>533.60155450616617</c:v>
                </c:pt>
                <c:pt idx="9083">
                  <c:v>533.62243313789099</c:v>
                </c:pt>
                <c:pt idx="9084">
                  <c:v>533.62900701437877</c:v>
                </c:pt>
                <c:pt idx="9085">
                  <c:v>533.61365043890351</c:v>
                </c:pt>
                <c:pt idx="9086">
                  <c:v>533.60407887473741</c:v>
                </c:pt>
                <c:pt idx="9087">
                  <c:v>533.6120201175346</c:v>
                </c:pt>
                <c:pt idx="9088">
                  <c:v>533.61638517152232</c:v>
                </c:pt>
                <c:pt idx="9089">
                  <c:v>533.62011913336733</c:v>
                </c:pt>
                <c:pt idx="9090">
                  <c:v>533.63800007741395</c:v>
                </c:pt>
                <c:pt idx="9091">
                  <c:v>533.64999082812744</c:v>
                </c:pt>
                <c:pt idx="9092">
                  <c:v>533.63016401664061</c:v>
                </c:pt>
                <c:pt idx="9093">
                  <c:v>533.61207270854641</c:v>
                </c:pt>
                <c:pt idx="9094">
                  <c:v>533.60902242985617</c:v>
                </c:pt>
                <c:pt idx="9095">
                  <c:v>533.6085491107491</c:v>
                </c:pt>
                <c:pt idx="9096">
                  <c:v>533.59892495557108</c:v>
                </c:pt>
                <c:pt idx="9097">
                  <c:v>533.61386080295108</c:v>
                </c:pt>
                <c:pt idx="9098">
                  <c:v>533.63116324586667</c:v>
                </c:pt>
                <c:pt idx="9099">
                  <c:v>533.62874405931927</c:v>
                </c:pt>
                <c:pt idx="9100">
                  <c:v>533.60765506354676</c:v>
                </c:pt>
                <c:pt idx="9101">
                  <c:v>533.59771536229732</c:v>
                </c:pt>
                <c:pt idx="9102">
                  <c:v>533.59555913080931</c:v>
                </c:pt>
                <c:pt idx="9103">
                  <c:v>533.59398140045232</c:v>
                </c:pt>
                <c:pt idx="9104">
                  <c:v>533.60518328598732</c:v>
                </c:pt>
                <c:pt idx="9105">
                  <c:v>533.63032178967626</c:v>
                </c:pt>
                <c:pt idx="9106">
                  <c:v>533.64662500336578</c:v>
                </c:pt>
                <c:pt idx="9107">
                  <c:v>533.62700855592652</c:v>
                </c:pt>
                <c:pt idx="9108">
                  <c:v>533.606971380392</c:v>
                </c:pt>
                <c:pt idx="9109">
                  <c:v>533.5867238408099</c:v>
                </c:pt>
                <c:pt idx="9110">
                  <c:v>533.5752590002154</c:v>
                </c:pt>
                <c:pt idx="9111">
                  <c:v>533.56053351688297</c:v>
                </c:pt>
                <c:pt idx="9112">
                  <c:v>533.56558225402546</c:v>
                </c:pt>
                <c:pt idx="9113">
                  <c:v>533.58188546771498</c:v>
                </c:pt>
                <c:pt idx="9114">
                  <c:v>533.58025514634596</c:v>
                </c:pt>
                <c:pt idx="9115">
                  <c:v>533.55532700670472</c:v>
                </c:pt>
                <c:pt idx="9116">
                  <c:v>533.54622876164569</c:v>
                </c:pt>
                <c:pt idx="9117">
                  <c:v>533.55090936170495</c:v>
                </c:pt>
                <c:pt idx="9118">
                  <c:v>533.54512435039578</c:v>
                </c:pt>
                <c:pt idx="9119">
                  <c:v>533.55522182468087</c:v>
                </c:pt>
                <c:pt idx="9120">
                  <c:v>533.57399681592972</c:v>
                </c:pt>
                <c:pt idx="9121">
                  <c:v>533.58656606777424</c:v>
                </c:pt>
                <c:pt idx="9122">
                  <c:v>533.56984212598945</c:v>
                </c:pt>
                <c:pt idx="9123">
                  <c:v>533.54375698408637</c:v>
                </c:pt>
                <c:pt idx="9124">
                  <c:v>533.53260768956318</c:v>
                </c:pt>
                <c:pt idx="9125">
                  <c:v>533.52650713218259</c:v>
                </c:pt>
                <c:pt idx="9126">
                  <c:v>533.51924957254016</c:v>
                </c:pt>
                <c:pt idx="9127">
                  <c:v>533.51525265563566</c:v>
                </c:pt>
                <c:pt idx="9128">
                  <c:v>533.53728828962244</c:v>
                </c:pt>
                <c:pt idx="9129">
                  <c:v>533.53713051658667</c:v>
                </c:pt>
                <c:pt idx="9130">
                  <c:v>533.51467415450475</c:v>
                </c:pt>
                <c:pt idx="9131">
                  <c:v>533.50210490266034</c:v>
                </c:pt>
                <c:pt idx="9132">
                  <c:v>533.50778473194566</c:v>
                </c:pt>
                <c:pt idx="9133">
                  <c:v>533.49789762170815</c:v>
                </c:pt>
                <c:pt idx="9134">
                  <c:v>533.50399817908874</c:v>
                </c:pt>
                <c:pt idx="9135">
                  <c:v>533.52587604003975</c:v>
                </c:pt>
                <c:pt idx="9136">
                  <c:v>533.53954970313418</c:v>
                </c:pt>
                <c:pt idx="9137">
                  <c:v>533.54512435039578</c:v>
                </c:pt>
                <c:pt idx="9138">
                  <c:v>533.53812974581285</c:v>
                </c:pt>
                <c:pt idx="9139">
                  <c:v>533.53365950980117</c:v>
                </c:pt>
                <c:pt idx="9140">
                  <c:v>533.54217925372927</c:v>
                </c:pt>
                <c:pt idx="9141">
                  <c:v>533.54528212343143</c:v>
                </c:pt>
                <c:pt idx="9142">
                  <c:v>533.53828751884851</c:v>
                </c:pt>
                <c:pt idx="9143">
                  <c:v>533.56190088319238</c:v>
                </c:pt>
                <c:pt idx="9144">
                  <c:v>533.56957917092996</c:v>
                </c:pt>
                <c:pt idx="9145">
                  <c:v>533.5422318447412</c:v>
                </c:pt>
                <c:pt idx="9146">
                  <c:v>533.531082550218</c:v>
                </c:pt>
                <c:pt idx="9147">
                  <c:v>533.53944452111034</c:v>
                </c:pt>
                <c:pt idx="9148">
                  <c:v>533.53160846033711</c:v>
                </c:pt>
                <c:pt idx="9149">
                  <c:v>533.53118773224185</c:v>
                </c:pt>
                <c:pt idx="9150">
                  <c:v>533.54691244480045</c:v>
                </c:pt>
                <c:pt idx="9151">
                  <c:v>533.56284752140664</c:v>
                </c:pt>
                <c:pt idx="9152">
                  <c:v>533.55537959771652</c:v>
                </c:pt>
                <c:pt idx="9153">
                  <c:v>533.53886601997942</c:v>
                </c:pt>
                <c:pt idx="9154">
                  <c:v>533.5276115434325</c:v>
                </c:pt>
                <c:pt idx="9155">
                  <c:v>533.53276546259895</c:v>
                </c:pt>
                <c:pt idx="9156">
                  <c:v>533.52682267825401</c:v>
                </c:pt>
                <c:pt idx="9157">
                  <c:v>533.51709334105226</c:v>
                </c:pt>
                <c:pt idx="9158">
                  <c:v>533.5238775815875</c:v>
                </c:pt>
                <c:pt idx="9159">
                  <c:v>533.52529753890883</c:v>
                </c:pt>
                <c:pt idx="9160">
                  <c:v>533.49968571611282</c:v>
                </c:pt>
                <c:pt idx="9161">
                  <c:v>533.48143663498297</c:v>
                </c:pt>
                <c:pt idx="9162">
                  <c:v>533.48233068218531</c:v>
                </c:pt>
                <c:pt idx="9163">
                  <c:v>533.48669573617315</c:v>
                </c:pt>
                <c:pt idx="9164">
                  <c:v>533.4924281564704</c:v>
                </c:pt>
                <c:pt idx="9165">
                  <c:v>533.51467415450475</c:v>
                </c:pt>
                <c:pt idx="9166">
                  <c:v>533.53076700414658</c:v>
                </c:pt>
                <c:pt idx="9167">
                  <c:v>533.53949711212226</c:v>
                </c:pt>
                <c:pt idx="9168">
                  <c:v>533.52087989390918</c:v>
                </c:pt>
                <c:pt idx="9169">
                  <c:v>533.5089417342075</c:v>
                </c:pt>
                <c:pt idx="9170">
                  <c:v>533.51030910051691</c:v>
                </c:pt>
                <c:pt idx="9171">
                  <c:v>533.50820546004081</c:v>
                </c:pt>
                <c:pt idx="9172">
                  <c:v>533.50615441057676</c:v>
                </c:pt>
                <c:pt idx="9173">
                  <c:v>533.52261539730193</c:v>
                </c:pt>
                <c:pt idx="9174">
                  <c:v>533.52440349170649</c:v>
                </c:pt>
                <c:pt idx="9175">
                  <c:v>533.49248074748232</c:v>
                </c:pt>
                <c:pt idx="9176">
                  <c:v>533.46576451343628</c:v>
                </c:pt>
                <c:pt idx="9177">
                  <c:v>533.46118909540087</c:v>
                </c:pt>
                <c:pt idx="9178">
                  <c:v>533.45482558296078</c:v>
                </c:pt>
                <c:pt idx="9179">
                  <c:v>533.43731277599761</c:v>
                </c:pt>
                <c:pt idx="9180">
                  <c:v>533.44388665248528</c:v>
                </c:pt>
                <c:pt idx="9181">
                  <c:v>533.45519372004412</c:v>
                </c:pt>
                <c:pt idx="9182">
                  <c:v>533.45188048629427</c:v>
                </c:pt>
                <c:pt idx="9183">
                  <c:v>533.43284253998593</c:v>
                </c:pt>
                <c:pt idx="9184">
                  <c:v>533.43794386814034</c:v>
                </c:pt>
                <c:pt idx="9185">
                  <c:v>533.45729736052022</c:v>
                </c:pt>
                <c:pt idx="9186">
                  <c:v>533.46508083028164</c:v>
                </c:pt>
                <c:pt idx="9187">
                  <c:v>533.46907774718613</c:v>
                </c:pt>
                <c:pt idx="9188">
                  <c:v>533.49027192498249</c:v>
                </c:pt>
                <c:pt idx="9189">
                  <c:v>533.49495252504164</c:v>
                </c:pt>
                <c:pt idx="9190">
                  <c:v>533.47896485742365</c:v>
                </c:pt>
                <c:pt idx="9191">
                  <c:v>533.46592228647205</c:v>
                </c:pt>
                <c:pt idx="9192">
                  <c:v>533.46292459879362</c:v>
                </c:pt>
                <c:pt idx="9193">
                  <c:v>533.45866472682962</c:v>
                </c:pt>
                <c:pt idx="9194">
                  <c:v>533.4636608729603</c:v>
                </c:pt>
                <c:pt idx="9195">
                  <c:v>533.48369804849472</c:v>
                </c:pt>
                <c:pt idx="9196">
                  <c:v>533.50489222629108</c:v>
                </c:pt>
                <c:pt idx="9197">
                  <c:v>533.51067723760025</c:v>
                </c:pt>
                <c:pt idx="9198">
                  <c:v>533.49495252504164</c:v>
                </c:pt>
                <c:pt idx="9199">
                  <c:v>533.48653796313738</c:v>
                </c:pt>
                <c:pt idx="9200">
                  <c:v>533.48401359456614</c:v>
                </c:pt>
                <c:pt idx="9201">
                  <c:v>533.48480245974463</c:v>
                </c:pt>
                <c:pt idx="9202">
                  <c:v>533.47796562819747</c:v>
                </c:pt>
                <c:pt idx="9203">
                  <c:v>533.49474216099406</c:v>
                </c:pt>
                <c:pt idx="9204">
                  <c:v>533.50515518135057</c:v>
                </c:pt>
                <c:pt idx="9205">
                  <c:v>533.48827346653013</c:v>
                </c:pt>
                <c:pt idx="9206">
                  <c:v>533.46171500551986</c:v>
                </c:pt>
                <c:pt idx="9207">
                  <c:v>533.4495664817706</c:v>
                </c:pt>
                <c:pt idx="9208">
                  <c:v>533.42805675790294</c:v>
                </c:pt>
                <c:pt idx="9209">
                  <c:v>533.422113973558</c:v>
                </c:pt>
                <c:pt idx="9210">
                  <c:v>533.41680228135601</c:v>
                </c:pt>
                <c:pt idx="9211">
                  <c:v>533.42942412421235</c:v>
                </c:pt>
                <c:pt idx="9212">
                  <c:v>533.44509624575903</c:v>
                </c:pt>
                <c:pt idx="9213">
                  <c:v>533.4455695648661</c:v>
                </c:pt>
                <c:pt idx="9214">
                  <c:v>533.4314225826646</c:v>
                </c:pt>
                <c:pt idx="9215">
                  <c:v>533.4402052816522</c:v>
                </c:pt>
                <c:pt idx="9216">
                  <c:v>533.44467551766377</c:v>
                </c:pt>
                <c:pt idx="9217">
                  <c:v>533.45151234921104</c:v>
                </c:pt>
                <c:pt idx="9218">
                  <c:v>533.4668689246862</c:v>
                </c:pt>
                <c:pt idx="9219">
                  <c:v>533.48048999676871</c:v>
                </c:pt>
                <c:pt idx="9220">
                  <c:v>533.4700769764122</c:v>
                </c:pt>
                <c:pt idx="9221">
                  <c:v>533.45014498290152</c:v>
                </c:pt>
                <c:pt idx="9222">
                  <c:v>533.41601341617741</c:v>
                </c:pt>
                <c:pt idx="9223">
                  <c:v>533.40354934635673</c:v>
                </c:pt>
                <c:pt idx="9224">
                  <c:v>533.39234746082172</c:v>
                </c:pt>
                <c:pt idx="9225">
                  <c:v>533.39103268552424</c:v>
                </c:pt>
                <c:pt idx="9226">
                  <c:v>533.3922948698098</c:v>
                </c:pt>
                <c:pt idx="9227">
                  <c:v>533.40502189468998</c:v>
                </c:pt>
                <c:pt idx="9228">
                  <c:v>533.38366994385797</c:v>
                </c:pt>
                <c:pt idx="9229">
                  <c:v>533.34743473665776</c:v>
                </c:pt>
                <c:pt idx="9230">
                  <c:v>533.33386625558717</c:v>
                </c:pt>
                <c:pt idx="9231">
                  <c:v>533.32971156564702</c:v>
                </c:pt>
                <c:pt idx="9232">
                  <c:v>533.32429469142107</c:v>
                </c:pt>
                <c:pt idx="9233">
                  <c:v>533.34138677028909</c:v>
                </c:pt>
                <c:pt idx="9234">
                  <c:v>533.36799782231128</c:v>
                </c:pt>
                <c:pt idx="9235">
                  <c:v>533.37457169879906</c:v>
                </c:pt>
                <c:pt idx="9236">
                  <c:v>533.35910994129995</c:v>
                </c:pt>
                <c:pt idx="9237">
                  <c:v>533.34675105350311</c:v>
                </c:pt>
                <c:pt idx="9238">
                  <c:v>533.34417409391995</c:v>
                </c:pt>
                <c:pt idx="9239">
                  <c:v>533.34054531409868</c:v>
                </c:pt>
                <c:pt idx="9240">
                  <c:v>533.34022976802726</c:v>
                </c:pt>
                <c:pt idx="9241">
                  <c:v>533.35590188957394</c:v>
                </c:pt>
                <c:pt idx="9242">
                  <c:v>533.3664200919543</c:v>
                </c:pt>
                <c:pt idx="9243">
                  <c:v>533.34764510070545</c:v>
                </c:pt>
                <c:pt idx="9244">
                  <c:v>533.3331299814206</c:v>
                </c:pt>
                <c:pt idx="9245">
                  <c:v>533.33454993874193</c:v>
                </c:pt>
                <c:pt idx="9246">
                  <c:v>533.33228852523018</c:v>
                </c:pt>
                <c:pt idx="9247">
                  <c:v>533.32555687570675</c:v>
                </c:pt>
                <c:pt idx="9248">
                  <c:v>533.34159713433678</c:v>
                </c:pt>
                <c:pt idx="9249">
                  <c:v>533.36468458856154</c:v>
                </c:pt>
                <c:pt idx="9250">
                  <c:v>533.36862891445412</c:v>
                </c:pt>
                <c:pt idx="9251">
                  <c:v>533.36026694356178</c:v>
                </c:pt>
                <c:pt idx="9252">
                  <c:v>533.34838137487202</c:v>
                </c:pt>
                <c:pt idx="9253">
                  <c:v>533.34796064677687</c:v>
                </c:pt>
                <c:pt idx="9254">
                  <c:v>533.34817101082444</c:v>
                </c:pt>
                <c:pt idx="9255">
                  <c:v>533.35101092546711</c:v>
                </c:pt>
                <c:pt idx="9256">
                  <c:v>533.36394831439486</c:v>
                </c:pt>
                <c:pt idx="9257">
                  <c:v>533.37662274826323</c:v>
                </c:pt>
                <c:pt idx="9258">
                  <c:v>533.36773486725178</c:v>
                </c:pt>
                <c:pt idx="9259">
                  <c:v>533.35032724231235</c:v>
                </c:pt>
                <c:pt idx="9260">
                  <c:v>533.3278182892185</c:v>
                </c:pt>
                <c:pt idx="9261">
                  <c:v>533.32361100826643</c:v>
                </c:pt>
                <c:pt idx="9262">
                  <c:v>533.32624055886151</c:v>
                </c:pt>
                <c:pt idx="9263">
                  <c:v>533.33134188701592</c:v>
                </c:pt>
                <c:pt idx="9264">
                  <c:v>533.34838137487202</c:v>
                </c:pt>
                <c:pt idx="9265">
                  <c:v>533.3624231750498</c:v>
                </c:pt>
                <c:pt idx="9266">
                  <c:v>533.34512073213409</c:v>
                </c:pt>
                <c:pt idx="9267">
                  <c:v>533.33854685564643</c:v>
                </c:pt>
                <c:pt idx="9268">
                  <c:v>533.33833649159885</c:v>
                </c:pt>
                <c:pt idx="9269">
                  <c:v>533.33323516344444</c:v>
                </c:pt>
                <c:pt idx="9270">
                  <c:v>533.33097374993258</c:v>
                </c:pt>
                <c:pt idx="9271">
                  <c:v>533.35442934124069</c:v>
                </c:pt>
                <c:pt idx="9272">
                  <c:v>533.35222051874086</c:v>
                </c:pt>
                <c:pt idx="9273">
                  <c:v>533.33723208034894</c:v>
                </c:pt>
                <c:pt idx="9274">
                  <c:v>533.32660869594474</c:v>
                </c:pt>
                <c:pt idx="9275">
                  <c:v>533.30967439011249</c:v>
                </c:pt>
                <c:pt idx="9276">
                  <c:v>533.29437040564915</c:v>
                </c:pt>
                <c:pt idx="9277">
                  <c:v>533.29621109106574</c:v>
                </c:pt>
                <c:pt idx="9278">
                  <c:v>533.3086225698745</c:v>
                </c:pt>
                <c:pt idx="9279">
                  <c:v>533.31393426207649</c:v>
                </c:pt>
                <c:pt idx="9280">
                  <c:v>533.3331299814206</c:v>
                </c:pt>
                <c:pt idx="9281">
                  <c:v>533.32082368463557</c:v>
                </c:pt>
                <c:pt idx="9282">
                  <c:v>533.29936655177983</c:v>
                </c:pt>
                <c:pt idx="9283">
                  <c:v>533.28316852011415</c:v>
                </c:pt>
                <c:pt idx="9284">
                  <c:v>533.27953974029288</c:v>
                </c:pt>
                <c:pt idx="9285">
                  <c:v>533.26423575582953</c:v>
                </c:pt>
                <c:pt idx="9286">
                  <c:v>533.26560312213894</c:v>
                </c:pt>
                <c:pt idx="9287">
                  <c:v>533.28174856279281</c:v>
                </c:pt>
                <c:pt idx="9288">
                  <c:v>533.29279267529205</c:v>
                </c:pt>
                <c:pt idx="9289">
                  <c:v>533.27443841213847</c:v>
                </c:pt>
                <c:pt idx="9290">
                  <c:v>533.26802230868645</c:v>
                </c:pt>
                <c:pt idx="9291">
                  <c:v>533.27727832678113</c:v>
                </c:pt>
                <c:pt idx="9292">
                  <c:v>533.27659464362637</c:v>
                </c:pt>
                <c:pt idx="9293">
                  <c:v>533.27123036041246</c:v>
                </c:pt>
                <c:pt idx="9294">
                  <c:v>533.28627138981631</c:v>
                </c:pt>
                <c:pt idx="9295">
                  <c:v>533.30231164844622</c:v>
                </c:pt>
                <c:pt idx="9296">
                  <c:v>533.28895353142332</c:v>
                </c:pt>
                <c:pt idx="9297">
                  <c:v>533.26886376487687</c:v>
                </c:pt>
                <c:pt idx="9298">
                  <c:v>533.26197434231779</c:v>
                </c:pt>
                <c:pt idx="9299">
                  <c:v>533.27764646386447</c:v>
                </c:pt>
                <c:pt idx="9300">
                  <c:v>533.26886376487687</c:v>
                </c:pt>
                <c:pt idx="9301">
                  <c:v>533.27385991100755</c:v>
                </c:pt>
                <c:pt idx="9302">
                  <c:v>533.28858539433998</c:v>
                </c:pt>
                <c:pt idx="9303">
                  <c:v>533.28506179654255</c:v>
                </c:pt>
                <c:pt idx="9304">
                  <c:v>533.24519780952119</c:v>
                </c:pt>
                <c:pt idx="9305">
                  <c:v>533.23026196214118</c:v>
                </c:pt>
                <c:pt idx="9306">
                  <c:v>533.22495026993909</c:v>
                </c:pt>
                <c:pt idx="9307">
                  <c:v>533.22279403845107</c:v>
                </c:pt>
                <c:pt idx="9308">
                  <c:v>533.21785048333243</c:v>
                </c:pt>
                <c:pt idx="9309">
                  <c:v>533.23583660940267</c:v>
                </c:pt>
                <c:pt idx="9310">
                  <c:v>533.24198975779518</c:v>
                </c:pt>
                <c:pt idx="9311">
                  <c:v>533.23652029255743</c:v>
                </c:pt>
                <c:pt idx="9312">
                  <c:v>533.22247849237976</c:v>
                </c:pt>
                <c:pt idx="9313">
                  <c:v>533.2345744251171</c:v>
                </c:pt>
                <c:pt idx="9314">
                  <c:v>533.24535558255684</c:v>
                </c:pt>
                <c:pt idx="9315">
                  <c:v>533.25729374225853</c:v>
                </c:pt>
                <c:pt idx="9316">
                  <c:v>533.26497202999622</c:v>
                </c:pt>
                <c:pt idx="9317">
                  <c:v>533.27738350880497</c:v>
                </c:pt>
                <c:pt idx="9318">
                  <c:v>533.2700207671387</c:v>
                </c:pt>
                <c:pt idx="9319">
                  <c:v>533.23825579595018</c:v>
                </c:pt>
                <c:pt idx="9320">
                  <c:v>533.20249390785716</c:v>
                </c:pt>
                <c:pt idx="9321">
                  <c:v>533.19039797511971</c:v>
                </c:pt>
                <c:pt idx="9322">
                  <c:v>533.18419223571539</c:v>
                </c:pt>
                <c:pt idx="9323">
                  <c:v>533.17682949404912</c:v>
                </c:pt>
                <c:pt idx="9324">
                  <c:v>533.18740028744139</c:v>
                </c:pt>
                <c:pt idx="9325">
                  <c:v>533.21600979791583</c:v>
                </c:pt>
                <c:pt idx="9326">
                  <c:v>533.21790307434424</c:v>
                </c:pt>
                <c:pt idx="9327">
                  <c:v>533.20933073940432</c:v>
                </c:pt>
                <c:pt idx="9328">
                  <c:v>533.20780560005915</c:v>
                </c:pt>
                <c:pt idx="9329">
                  <c:v>533.21043515065423</c:v>
                </c:pt>
                <c:pt idx="9330">
                  <c:v>533.20659600678539</c:v>
                </c:pt>
                <c:pt idx="9331">
                  <c:v>533.2033879550595</c:v>
                </c:pt>
                <c:pt idx="9332">
                  <c:v>533.21453724958258</c:v>
                </c:pt>
                <c:pt idx="9333">
                  <c:v>533.22163703618924</c:v>
                </c:pt>
                <c:pt idx="9334">
                  <c:v>533.20233613482139</c:v>
                </c:pt>
                <c:pt idx="9335">
                  <c:v>533.17362144232322</c:v>
                </c:pt>
                <c:pt idx="9336">
                  <c:v>533.17283257714462</c:v>
                </c:pt>
                <c:pt idx="9337">
                  <c:v>533.16583797256169</c:v>
                </c:pt>
                <c:pt idx="9338">
                  <c:v>533.15479386006245</c:v>
                </c:pt>
                <c:pt idx="9339">
                  <c:v>533.15942186910979</c:v>
                </c:pt>
                <c:pt idx="9340">
                  <c:v>533.16715274785929</c:v>
                </c:pt>
                <c:pt idx="9341">
                  <c:v>533.16210401071669</c:v>
                </c:pt>
                <c:pt idx="9342">
                  <c:v>533.13249527101618</c:v>
                </c:pt>
                <c:pt idx="9343">
                  <c:v>533.11950529107651</c:v>
                </c:pt>
                <c:pt idx="9344">
                  <c:v>533.12507993833799</c:v>
                </c:pt>
                <c:pt idx="9345">
                  <c:v>533.13686032500402</c:v>
                </c:pt>
                <c:pt idx="9346">
                  <c:v>533.14737852738426</c:v>
                </c:pt>
                <c:pt idx="9347">
                  <c:v>533.18035309184654</c:v>
                </c:pt>
                <c:pt idx="9348">
                  <c:v>533.19902290107166</c:v>
                </c:pt>
                <c:pt idx="9349">
                  <c:v>533.18198341321556</c:v>
                </c:pt>
                <c:pt idx="9350">
                  <c:v>533.16205141970488</c:v>
                </c:pt>
                <c:pt idx="9351">
                  <c:v>533.14390752059876</c:v>
                </c:pt>
                <c:pt idx="9352">
                  <c:v>533.1423823812537</c:v>
                </c:pt>
                <c:pt idx="9353">
                  <c:v>533.14285570036077</c:v>
                </c:pt>
                <c:pt idx="9354">
                  <c:v>533.16210401071669</c:v>
                </c:pt>
                <c:pt idx="9355">
                  <c:v>533.17367403333503</c:v>
                </c:pt>
                <c:pt idx="9356">
                  <c:v>533.18119454803696</c:v>
                </c:pt>
                <c:pt idx="9357">
                  <c:v>533.1610521904787</c:v>
                </c:pt>
                <c:pt idx="9358">
                  <c:v>533.15232208250302</c:v>
                </c:pt>
                <c:pt idx="9359">
                  <c:v>533.14832516559852</c:v>
                </c:pt>
                <c:pt idx="9360">
                  <c:v>533.14748370940811</c:v>
                </c:pt>
                <c:pt idx="9361">
                  <c:v>533.14890366672944</c:v>
                </c:pt>
                <c:pt idx="9362">
                  <c:v>533.16147291857396</c:v>
                </c:pt>
                <c:pt idx="9363">
                  <c:v>533.16741570291879</c:v>
                </c:pt>
                <c:pt idx="9364">
                  <c:v>533.15468867803861</c:v>
                </c:pt>
                <c:pt idx="9365">
                  <c:v>533.13412559238509</c:v>
                </c:pt>
                <c:pt idx="9366">
                  <c:v>533.12387034506435</c:v>
                </c:pt>
                <c:pt idx="9367">
                  <c:v>533.12529030238568</c:v>
                </c:pt>
                <c:pt idx="9368">
                  <c:v>533.11166923030316</c:v>
                </c:pt>
                <c:pt idx="9369">
                  <c:v>533.11345732470784</c:v>
                </c:pt>
                <c:pt idx="9370">
                  <c:v>533.12918203726633</c:v>
                </c:pt>
                <c:pt idx="9371">
                  <c:v>533.13286340809941</c:v>
                </c:pt>
                <c:pt idx="9372">
                  <c:v>533.10982854488657</c:v>
                </c:pt>
                <c:pt idx="9373">
                  <c:v>533.09005432441154</c:v>
                </c:pt>
                <c:pt idx="9374">
                  <c:v>533.08269158274538</c:v>
                </c:pt>
                <c:pt idx="9375">
                  <c:v>533.07438220286497</c:v>
                </c:pt>
                <c:pt idx="9376">
                  <c:v>533.06828164548438</c:v>
                </c:pt>
                <c:pt idx="9377">
                  <c:v>533.07806357369805</c:v>
                </c:pt>
                <c:pt idx="9378">
                  <c:v>533.10162434702988</c:v>
                </c:pt>
                <c:pt idx="9379">
                  <c:v>533.09599710875648</c:v>
                </c:pt>
                <c:pt idx="9380">
                  <c:v>533.07948353101938</c:v>
                </c:pt>
                <c:pt idx="9381">
                  <c:v>533.07333038262686</c:v>
                </c:pt>
                <c:pt idx="9382">
                  <c:v>533.07811616470997</c:v>
                </c:pt>
                <c:pt idx="9383">
                  <c:v>533.0779583916742</c:v>
                </c:pt>
                <c:pt idx="9384">
                  <c:v>533.07837911976947</c:v>
                </c:pt>
                <c:pt idx="9385">
                  <c:v>533.09142169072106</c:v>
                </c:pt>
                <c:pt idx="9386">
                  <c:v>533.09615488179213</c:v>
                </c:pt>
                <c:pt idx="9387">
                  <c:v>533.0718052432818</c:v>
                </c:pt>
                <c:pt idx="9388">
                  <c:v>533.06239145215136</c:v>
                </c:pt>
                <c:pt idx="9389">
                  <c:v>533.06391659149654</c:v>
                </c:pt>
                <c:pt idx="9390">
                  <c:v>533.06128704090145</c:v>
                </c:pt>
                <c:pt idx="9391">
                  <c:v>533.06049817572296</c:v>
                </c:pt>
                <c:pt idx="9392">
                  <c:v>533.07737989054328</c:v>
                </c:pt>
                <c:pt idx="9393">
                  <c:v>533.07674879840044</c:v>
                </c:pt>
                <c:pt idx="9394">
                  <c:v>533.06412695554411</c:v>
                </c:pt>
                <c:pt idx="9395">
                  <c:v>533.05229397786627</c:v>
                </c:pt>
                <c:pt idx="9396">
                  <c:v>533.03167830120083</c:v>
                </c:pt>
                <c:pt idx="9397">
                  <c:v>533.02710288316541</c:v>
                </c:pt>
                <c:pt idx="9398">
                  <c:v>533.0209497347729</c:v>
                </c:pt>
                <c:pt idx="9399">
                  <c:v>533.01716318191609</c:v>
                </c:pt>
                <c:pt idx="9400">
                  <c:v>533.0302583438795</c:v>
                </c:pt>
                <c:pt idx="9401">
                  <c:v>533.04282759572402</c:v>
                </c:pt>
                <c:pt idx="9402">
                  <c:v>533.02116009882059</c:v>
                </c:pt>
                <c:pt idx="9403">
                  <c:v>533.00375247388115</c:v>
                </c:pt>
                <c:pt idx="9404">
                  <c:v>533.01616395268991</c:v>
                </c:pt>
                <c:pt idx="9405">
                  <c:v>533.02010827858248</c:v>
                </c:pt>
                <c:pt idx="9406">
                  <c:v>533.02184378197524</c:v>
                </c:pt>
                <c:pt idx="9407">
                  <c:v>533.04004027209317</c:v>
                </c:pt>
                <c:pt idx="9408">
                  <c:v>533.06402177352038</c:v>
                </c:pt>
                <c:pt idx="9409">
                  <c:v>533.06696687018677</c:v>
                </c:pt>
                <c:pt idx="9410">
                  <c:v>533.05040070143787</c:v>
                </c:pt>
                <c:pt idx="9411">
                  <c:v>533.03872549679568</c:v>
                </c:pt>
                <c:pt idx="9412">
                  <c:v>533.03351898661742</c:v>
                </c:pt>
                <c:pt idx="9413">
                  <c:v>533.03393971471269</c:v>
                </c:pt>
                <c:pt idx="9414">
                  <c:v>533.022001555011</c:v>
                </c:pt>
                <c:pt idx="9415">
                  <c:v>533.03010057084384</c:v>
                </c:pt>
                <c:pt idx="9416">
                  <c:v>533.03709517542677</c:v>
                </c:pt>
                <c:pt idx="9417">
                  <c:v>533.02431555953467</c:v>
                </c:pt>
                <c:pt idx="9418">
                  <c:v>532.98855367144154</c:v>
                </c:pt>
                <c:pt idx="9419">
                  <c:v>532.98508266465603</c:v>
                </c:pt>
                <c:pt idx="9420">
                  <c:v>532.9812435207873</c:v>
                </c:pt>
                <c:pt idx="9421">
                  <c:v>532.97083050043079</c:v>
                </c:pt>
                <c:pt idx="9422">
                  <c:v>532.97161936560929</c:v>
                </c:pt>
                <c:pt idx="9423">
                  <c:v>532.98613448489414</c:v>
                </c:pt>
                <c:pt idx="9424">
                  <c:v>532.9796657904302</c:v>
                </c:pt>
                <c:pt idx="9425">
                  <c:v>532.96299443965745</c:v>
                </c:pt>
                <c:pt idx="9426">
                  <c:v>532.94800600126553</c:v>
                </c:pt>
                <c:pt idx="9427">
                  <c:v>532.95805088453869</c:v>
                </c:pt>
                <c:pt idx="9428">
                  <c:v>532.96225816549077</c:v>
                </c:pt>
                <c:pt idx="9429">
                  <c:v>532.9727237768592</c:v>
                </c:pt>
                <c:pt idx="9430">
                  <c:v>532.98481970959654</c:v>
                </c:pt>
                <c:pt idx="9431">
                  <c:v>532.99812523560763</c:v>
                </c:pt>
                <c:pt idx="9432">
                  <c:v>532.97409114316861</c:v>
                </c:pt>
                <c:pt idx="9433">
                  <c:v>532.95642056316979</c:v>
                </c:pt>
                <c:pt idx="9434">
                  <c:v>532.93485824829008</c:v>
                </c:pt>
                <c:pt idx="9435">
                  <c:v>532.92812659876665</c:v>
                </c:pt>
                <c:pt idx="9436">
                  <c:v>532.92323563465982</c:v>
                </c:pt>
                <c:pt idx="9437">
                  <c:v>532.9407484416231</c:v>
                </c:pt>
                <c:pt idx="9438">
                  <c:v>532.9519503271581</c:v>
                </c:pt>
                <c:pt idx="9439">
                  <c:v>532.96614990037153</c:v>
                </c:pt>
                <c:pt idx="9440">
                  <c:v>532.95147700805103</c:v>
                </c:pt>
                <c:pt idx="9441">
                  <c:v>532.94043289555168</c:v>
                </c:pt>
                <c:pt idx="9442">
                  <c:v>532.92486595602884</c:v>
                </c:pt>
                <c:pt idx="9443">
                  <c:v>532.92838955382626</c:v>
                </c:pt>
                <c:pt idx="9444">
                  <c:v>532.91760839638641</c:v>
                </c:pt>
                <c:pt idx="9445">
                  <c:v>532.92065867507665</c:v>
                </c:pt>
                <c:pt idx="9446">
                  <c:v>532.91566252894609</c:v>
                </c:pt>
                <c:pt idx="9447">
                  <c:v>532.89336393989981</c:v>
                </c:pt>
                <c:pt idx="9448">
                  <c:v>532.84650534829552</c:v>
                </c:pt>
                <c:pt idx="9449">
                  <c:v>532.83519828073668</c:v>
                </c:pt>
                <c:pt idx="9450">
                  <c:v>532.82573189859443</c:v>
                </c:pt>
                <c:pt idx="9451">
                  <c:v>532.83209541103452</c:v>
                </c:pt>
                <c:pt idx="9452">
                  <c:v>532.84892453484292</c:v>
                </c:pt>
                <c:pt idx="9453">
                  <c:v>532.88268796448381</c:v>
                </c:pt>
                <c:pt idx="9454">
                  <c:v>532.88310869257896</c:v>
                </c:pt>
                <c:pt idx="9455">
                  <c:v>532.87306380930579</c:v>
                </c:pt>
                <c:pt idx="9456">
                  <c:v>532.84803048764059</c:v>
                </c:pt>
                <c:pt idx="9457">
                  <c:v>532.84319211454567</c:v>
                </c:pt>
                <c:pt idx="9458">
                  <c:v>532.83930037966502</c:v>
                </c:pt>
                <c:pt idx="9459">
                  <c:v>532.84450688984327</c:v>
                </c:pt>
                <c:pt idx="9460">
                  <c:v>532.86170415073502</c:v>
                </c:pt>
                <c:pt idx="9461">
                  <c:v>532.89788676692331</c:v>
                </c:pt>
                <c:pt idx="9462">
                  <c:v>532.90046372650647</c:v>
                </c:pt>
                <c:pt idx="9463">
                  <c:v>532.89404762305446</c:v>
                </c:pt>
                <c:pt idx="9464">
                  <c:v>532.88210946335289</c:v>
                </c:pt>
                <c:pt idx="9465">
                  <c:v>532.88121541615055</c:v>
                </c:pt>
                <c:pt idx="9466">
                  <c:v>532.86075751252076</c:v>
                </c:pt>
                <c:pt idx="9467">
                  <c:v>532.8501867191286</c:v>
                </c:pt>
                <c:pt idx="9468">
                  <c:v>532.84997635508103</c:v>
                </c:pt>
                <c:pt idx="9469">
                  <c:v>532.86023160240177</c:v>
                </c:pt>
                <c:pt idx="9470">
                  <c:v>532.83425164252242</c:v>
                </c:pt>
                <c:pt idx="9471">
                  <c:v>532.81053309615481</c:v>
                </c:pt>
                <c:pt idx="9472">
                  <c:v>532.81000718603582</c:v>
                </c:pt>
                <c:pt idx="9473">
                  <c:v>532.82078834347567</c:v>
                </c:pt>
                <c:pt idx="9474">
                  <c:v>532.81594997038064</c:v>
                </c:pt>
                <c:pt idx="9475">
                  <c:v>532.83772264930792</c:v>
                </c:pt>
                <c:pt idx="9476">
                  <c:v>532.87369490144863</c:v>
                </c:pt>
                <c:pt idx="9477">
                  <c:v>532.87448376662712</c:v>
                </c:pt>
                <c:pt idx="9478">
                  <c:v>532.84340247859325</c:v>
                </c:pt>
                <c:pt idx="9479">
                  <c:v>532.83214800204632</c:v>
                </c:pt>
                <c:pt idx="9480">
                  <c:v>532.83246354811774</c:v>
                </c:pt>
                <c:pt idx="9481">
                  <c:v>532.82525857948724</c:v>
                </c:pt>
                <c:pt idx="9482">
                  <c:v>532.83188504698683</c:v>
                </c:pt>
                <c:pt idx="9483">
                  <c:v>532.83598714591517</c:v>
                </c:pt>
                <c:pt idx="9484">
                  <c:v>532.84624239323603</c:v>
                </c:pt>
                <c:pt idx="9485">
                  <c:v>532.82904513234416</c:v>
                </c:pt>
                <c:pt idx="9486">
                  <c:v>532.80043562186972</c:v>
                </c:pt>
                <c:pt idx="9487">
                  <c:v>532.79370397234629</c:v>
                </c:pt>
                <c:pt idx="9488">
                  <c:v>532.8054317680004</c:v>
                </c:pt>
                <c:pt idx="9489">
                  <c:v>532.79496615663197</c:v>
                </c:pt>
                <c:pt idx="9490">
                  <c:v>532.7944928375249</c:v>
                </c:pt>
                <c:pt idx="9491">
                  <c:v>532.81537146924973</c:v>
                </c:pt>
                <c:pt idx="9492">
                  <c:v>532.80369626460765</c:v>
                </c:pt>
                <c:pt idx="9493">
                  <c:v>532.78108212948996</c:v>
                </c:pt>
                <c:pt idx="9494">
                  <c:v>532.76036127080079</c:v>
                </c:pt>
                <c:pt idx="9495">
                  <c:v>532.75636435389617</c:v>
                </c:pt>
                <c:pt idx="9496">
                  <c:v>532.73885154693301</c:v>
                </c:pt>
                <c:pt idx="9497">
                  <c:v>532.73143621425493</c:v>
                </c:pt>
                <c:pt idx="9498">
                  <c:v>532.74342696496842</c:v>
                </c:pt>
                <c:pt idx="9499">
                  <c:v>532.75762653818185</c:v>
                </c:pt>
                <c:pt idx="9500">
                  <c:v>532.75136820776561</c:v>
                </c:pt>
                <c:pt idx="9501">
                  <c:v>532.73406576485002</c:v>
                </c:pt>
                <c:pt idx="9502">
                  <c:v>532.73322430865949</c:v>
                </c:pt>
                <c:pt idx="9503">
                  <c:v>532.7338028097904</c:v>
                </c:pt>
                <c:pt idx="9504">
                  <c:v>532.73133103223108</c:v>
                </c:pt>
                <c:pt idx="9505">
                  <c:v>532.7231268343744</c:v>
                </c:pt>
                <c:pt idx="9506">
                  <c:v>532.75520735163434</c:v>
                </c:pt>
                <c:pt idx="9507">
                  <c:v>532.76220195621727</c:v>
                </c:pt>
                <c:pt idx="9508">
                  <c:v>532.74148109752809</c:v>
                </c:pt>
                <c:pt idx="9509">
                  <c:v>532.72927998276691</c:v>
                </c:pt>
                <c:pt idx="9510">
                  <c:v>532.74127073348052</c:v>
                </c:pt>
                <c:pt idx="9511">
                  <c:v>532.72302165235067</c:v>
                </c:pt>
                <c:pt idx="9512">
                  <c:v>532.71786773318433</c:v>
                </c:pt>
                <c:pt idx="9513">
                  <c:v>532.73248803449292</c:v>
                </c:pt>
                <c:pt idx="9514">
                  <c:v>532.74831792907526</c:v>
                </c:pt>
                <c:pt idx="9515">
                  <c:v>532.73758936264733</c:v>
                </c:pt>
                <c:pt idx="9516">
                  <c:v>532.7233897894339</c:v>
                </c:pt>
                <c:pt idx="9517">
                  <c:v>532.72423124562442</c:v>
                </c:pt>
                <c:pt idx="9518">
                  <c:v>532.72738670633851</c:v>
                </c:pt>
                <c:pt idx="9519">
                  <c:v>532.72670302318375</c:v>
                </c:pt>
                <c:pt idx="9520">
                  <c:v>532.73422353788567</c:v>
                </c:pt>
                <c:pt idx="9521">
                  <c:v>532.75368221228928</c:v>
                </c:pt>
                <c:pt idx="9522">
                  <c:v>532.75178893586076</c:v>
                </c:pt>
                <c:pt idx="9523">
                  <c:v>532.73243544348099</c:v>
                </c:pt>
                <c:pt idx="9524">
                  <c:v>532.70955835330381</c:v>
                </c:pt>
                <c:pt idx="9525">
                  <c:v>532.71103090163706</c:v>
                </c:pt>
                <c:pt idx="9526">
                  <c:v>532.72459938270765</c:v>
                </c:pt>
                <c:pt idx="9527">
                  <c:v>532.73275098955241</c:v>
                </c:pt>
                <c:pt idx="9528">
                  <c:v>532.74190182562324</c:v>
                </c:pt>
                <c:pt idx="9529">
                  <c:v>532.75105266169419</c:v>
                </c:pt>
                <c:pt idx="9530">
                  <c:v>532.73511758508801</c:v>
                </c:pt>
                <c:pt idx="9531">
                  <c:v>532.70408888806605</c:v>
                </c:pt>
                <c:pt idx="9532">
                  <c:v>532.69230850140013</c:v>
                </c:pt>
                <c:pt idx="9533">
                  <c:v>532.68578721592428</c:v>
                </c:pt>
                <c:pt idx="9534">
                  <c:v>532.68789085640037</c:v>
                </c:pt>
                <c:pt idx="9535">
                  <c:v>532.7026163397328</c:v>
                </c:pt>
                <c:pt idx="9536">
                  <c:v>532.71108349264898</c:v>
                </c:pt>
                <c:pt idx="9537">
                  <c:v>532.70703398473256</c:v>
                </c:pt>
                <c:pt idx="9538">
                  <c:v>532.69677873741171</c:v>
                </c:pt>
                <c:pt idx="9539">
                  <c:v>532.68005479562703</c:v>
                </c:pt>
                <c:pt idx="9540">
                  <c:v>532.66701222467543</c:v>
                </c:pt>
                <c:pt idx="9541">
                  <c:v>532.6703780494372</c:v>
                </c:pt>
                <c:pt idx="9542">
                  <c:v>532.6615953504496</c:v>
                </c:pt>
                <c:pt idx="9543">
                  <c:v>532.66853736402061</c:v>
                </c:pt>
                <c:pt idx="9544">
                  <c:v>532.67747783604386</c:v>
                </c:pt>
                <c:pt idx="9545">
                  <c:v>532.66680186062786</c:v>
                </c:pt>
                <c:pt idx="9546">
                  <c:v>532.64502918170058</c:v>
                </c:pt>
                <c:pt idx="9547">
                  <c:v>532.641084855808</c:v>
                </c:pt>
                <c:pt idx="9548">
                  <c:v>532.63924417039141</c:v>
                </c:pt>
                <c:pt idx="9549">
                  <c:v>532.63714052991543</c:v>
                </c:pt>
                <c:pt idx="9550">
                  <c:v>532.64203149402226</c:v>
                </c:pt>
                <c:pt idx="9551">
                  <c:v>532.6493416446765</c:v>
                </c:pt>
                <c:pt idx="9552">
                  <c:v>532.65291783348584</c:v>
                </c:pt>
                <c:pt idx="9553">
                  <c:v>532.62730601068984</c:v>
                </c:pt>
                <c:pt idx="9554">
                  <c:v>532.60690069807197</c:v>
                </c:pt>
                <c:pt idx="9555">
                  <c:v>532.60958283967898</c:v>
                </c:pt>
                <c:pt idx="9556">
                  <c:v>532.61210720825022</c:v>
                </c:pt>
                <c:pt idx="9557">
                  <c:v>532.61379012063105</c:v>
                </c:pt>
                <c:pt idx="9558">
                  <c:v>532.63324879503466</c:v>
                </c:pt>
                <c:pt idx="9559">
                  <c:v>532.63740348497493</c:v>
                </c:pt>
                <c:pt idx="9560">
                  <c:v>532.62257281961865</c:v>
                </c:pt>
                <c:pt idx="9561">
                  <c:v>532.59969572944146</c:v>
                </c:pt>
                <c:pt idx="9562">
                  <c:v>532.58307696968063</c:v>
                </c:pt>
                <c:pt idx="9563">
                  <c:v>532.57676604825235</c:v>
                </c:pt>
                <c:pt idx="9564">
                  <c:v>532.58681093152563</c:v>
                </c:pt>
                <c:pt idx="9565">
                  <c:v>532.59143894057297</c:v>
                </c:pt>
                <c:pt idx="9566">
                  <c:v>532.59690840581072</c:v>
                </c:pt>
                <c:pt idx="9567">
                  <c:v>532.60227268902463</c:v>
                </c:pt>
                <c:pt idx="9568">
                  <c:v>532.59422626420371</c:v>
                </c:pt>
                <c:pt idx="9569">
                  <c:v>532.56908776051478</c:v>
                </c:pt>
                <c:pt idx="9570">
                  <c:v>532.5672996661101</c:v>
                </c:pt>
                <c:pt idx="9571">
                  <c:v>532.57376836057404</c:v>
                </c:pt>
                <c:pt idx="9572">
                  <c:v>532.57424167968111</c:v>
                </c:pt>
                <c:pt idx="9573">
                  <c:v>532.57902746176421</c:v>
                </c:pt>
                <c:pt idx="9574">
                  <c:v>532.60022163956046</c:v>
                </c:pt>
                <c:pt idx="9575">
                  <c:v>532.60006386652481</c:v>
                </c:pt>
                <c:pt idx="9576">
                  <c:v>532.58675834051371</c:v>
                </c:pt>
                <c:pt idx="9577">
                  <c:v>532.56293461212226</c:v>
                </c:pt>
                <c:pt idx="9578">
                  <c:v>532.56424938741986</c:v>
                </c:pt>
                <c:pt idx="9579">
                  <c:v>532.57056030884803</c:v>
                </c:pt>
                <c:pt idx="9580">
                  <c:v>532.56630043688403</c:v>
                </c:pt>
                <c:pt idx="9581">
                  <c:v>532.57397872462161</c:v>
                </c:pt>
                <c:pt idx="9582">
                  <c:v>532.59485735634655</c:v>
                </c:pt>
                <c:pt idx="9583">
                  <c:v>532.58002669099028</c:v>
                </c:pt>
                <c:pt idx="9584">
                  <c:v>532.55378377605143</c:v>
                </c:pt>
                <c:pt idx="9585">
                  <c:v>532.54500107706383</c:v>
                </c:pt>
                <c:pt idx="9586">
                  <c:v>532.54573735123051</c:v>
                </c:pt>
                <c:pt idx="9587">
                  <c:v>532.53521914885016</c:v>
                </c:pt>
                <c:pt idx="9588">
                  <c:v>532.54773580968276</c:v>
                </c:pt>
                <c:pt idx="9589">
                  <c:v>532.56198797390812</c:v>
                </c:pt>
                <c:pt idx="9590">
                  <c:v>532.56850925938386</c:v>
                </c:pt>
                <c:pt idx="9591">
                  <c:v>532.54047825004034</c:v>
                </c:pt>
                <c:pt idx="9592">
                  <c:v>532.51449829016099</c:v>
                </c:pt>
                <c:pt idx="9593">
                  <c:v>532.49772175736439</c:v>
                </c:pt>
                <c:pt idx="9594">
                  <c:v>532.48399550325803</c:v>
                </c:pt>
                <c:pt idx="9595">
                  <c:v>532.47184697950877</c:v>
                </c:pt>
                <c:pt idx="9596">
                  <c:v>532.49088492581711</c:v>
                </c:pt>
                <c:pt idx="9597">
                  <c:v>532.51954702730347</c:v>
                </c:pt>
                <c:pt idx="9598">
                  <c:v>532.51576047444655</c:v>
                </c:pt>
                <c:pt idx="9599">
                  <c:v>532.49761657534054</c:v>
                </c:pt>
                <c:pt idx="9600">
                  <c:v>532.49246265617421</c:v>
                </c:pt>
                <c:pt idx="9601">
                  <c:v>532.48383773022238</c:v>
                </c:pt>
                <c:pt idx="9602">
                  <c:v>532.47668535260379</c:v>
                </c:pt>
                <c:pt idx="9603">
                  <c:v>532.48462659540087</c:v>
                </c:pt>
                <c:pt idx="9604">
                  <c:v>532.49966762480472</c:v>
                </c:pt>
                <c:pt idx="9605">
                  <c:v>532.50376972373306</c:v>
                </c:pt>
                <c:pt idx="9606">
                  <c:v>532.4857835976627</c:v>
                </c:pt>
                <c:pt idx="9607">
                  <c:v>532.46211764230702</c:v>
                </c:pt>
                <c:pt idx="9608">
                  <c:v>532.44281674093918</c:v>
                </c:pt>
                <c:pt idx="9609">
                  <c:v>532.43640063748717</c:v>
                </c:pt>
                <c:pt idx="9610">
                  <c:v>532.42519875195217</c:v>
                </c:pt>
                <c:pt idx="9611">
                  <c:v>532.42709202838057</c:v>
                </c:pt>
                <c:pt idx="9612">
                  <c:v>532.43903018808226</c:v>
                </c:pt>
                <c:pt idx="9613">
                  <c:v>532.43881982403457</c:v>
                </c:pt>
                <c:pt idx="9614">
                  <c:v>532.42325288451173</c:v>
                </c:pt>
                <c:pt idx="9615">
                  <c:v>532.39785142576329</c:v>
                </c:pt>
                <c:pt idx="9616">
                  <c:v>532.39969211117989</c:v>
                </c:pt>
                <c:pt idx="9617">
                  <c:v>532.40048097635838</c:v>
                </c:pt>
                <c:pt idx="9618">
                  <c:v>532.40652894272705</c:v>
                </c:pt>
                <c:pt idx="9619">
                  <c:v>532.4159953248693</c:v>
                </c:pt>
                <c:pt idx="9620">
                  <c:v>532.44234342183199</c:v>
                </c:pt>
                <c:pt idx="9621">
                  <c:v>532.4397138712369</c:v>
                </c:pt>
                <c:pt idx="9622">
                  <c:v>532.43634804647525</c:v>
                </c:pt>
                <c:pt idx="9623">
                  <c:v>532.44050273641551</c:v>
                </c:pt>
                <c:pt idx="9624">
                  <c:v>532.45312457927184</c:v>
                </c:pt>
                <c:pt idx="9625">
                  <c:v>532.453019397248</c:v>
                </c:pt>
                <c:pt idx="9626">
                  <c:v>532.44828620617693</c:v>
                </c:pt>
                <c:pt idx="9627">
                  <c:v>532.45496526468844</c:v>
                </c:pt>
                <c:pt idx="9628">
                  <c:v>532.43845168695134</c:v>
                </c:pt>
                <c:pt idx="9629">
                  <c:v>532.4047934393343</c:v>
                </c:pt>
                <c:pt idx="9630">
                  <c:v>532.39643146844196</c:v>
                </c:pt>
                <c:pt idx="9631">
                  <c:v>532.39785142576329</c:v>
                </c:pt>
                <c:pt idx="9632">
                  <c:v>532.38707026832344</c:v>
                </c:pt>
                <c:pt idx="9633">
                  <c:v>532.39238196052554</c:v>
                </c:pt>
                <c:pt idx="9634">
                  <c:v>532.41157767986965</c:v>
                </c:pt>
                <c:pt idx="9635">
                  <c:v>532.41683678105983</c:v>
                </c:pt>
                <c:pt idx="9636">
                  <c:v>532.40926367534598</c:v>
                </c:pt>
                <c:pt idx="9637">
                  <c:v>532.39664183248954</c:v>
                </c:pt>
                <c:pt idx="9638">
                  <c:v>532.38307335141894</c:v>
                </c:pt>
                <c:pt idx="9639">
                  <c:v>532.37960234463344</c:v>
                </c:pt>
                <c:pt idx="9640">
                  <c:v>532.36393022308675</c:v>
                </c:pt>
                <c:pt idx="9641">
                  <c:v>532.35930221403942</c:v>
                </c:pt>
                <c:pt idx="9642">
                  <c:v>532.36855823213409</c:v>
                </c:pt>
                <c:pt idx="9643">
                  <c:v>532.36487686130101</c:v>
                </c:pt>
                <c:pt idx="9644">
                  <c:v>532.34089535987391</c:v>
                </c:pt>
                <c:pt idx="9645">
                  <c:v>532.3267483776724</c:v>
                </c:pt>
                <c:pt idx="9646">
                  <c:v>532.31970118207755</c:v>
                </c:pt>
                <c:pt idx="9647">
                  <c:v>532.31060293701864</c:v>
                </c:pt>
                <c:pt idx="9648">
                  <c:v>532.31386357975657</c:v>
                </c:pt>
                <c:pt idx="9649">
                  <c:v>532.32406623606539</c:v>
                </c:pt>
                <c:pt idx="9650">
                  <c:v>532.33679326094557</c:v>
                </c:pt>
                <c:pt idx="9651">
                  <c:v>532.3432619554095</c:v>
                </c:pt>
                <c:pt idx="9652">
                  <c:v>532.3288520181485</c:v>
                </c:pt>
                <c:pt idx="9653">
                  <c:v>532.32632764957714</c:v>
                </c:pt>
                <c:pt idx="9654">
                  <c:v>532.33668807892184</c:v>
                </c:pt>
                <c:pt idx="9655">
                  <c:v>532.34126349695725</c:v>
                </c:pt>
                <c:pt idx="9656">
                  <c:v>532.33589921374323</c:v>
                </c:pt>
                <c:pt idx="9657">
                  <c:v>532.34673296219501</c:v>
                </c:pt>
                <c:pt idx="9658">
                  <c:v>532.33674066993365</c:v>
                </c:pt>
                <c:pt idx="9659">
                  <c:v>532.30487051672139</c:v>
                </c:pt>
                <c:pt idx="9660">
                  <c:v>532.27468327588986</c:v>
                </c:pt>
                <c:pt idx="9661">
                  <c:v>532.26348139035485</c:v>
                </c:pt>
                <c:pt idx="9662">
                  <c:v>532.26064147571219</c:v>
                </c:pt>
                <c:pt idx="9663">
                  <c:v>532.25816969815276</c:v>
                </c:pt>
                <c:pt idx="9664">
                  <c:v>532.25937929142651</c:v>
                </c:pt>
                <c:pt idx="9665">
                  <c:v>532.27431513880651</c:v>
                </c:pt>
                <c:pt idx="9666">
                  <c:v>532.27310554553287</c:v>
                </c:pt>
                <c:pt idx="9667">
                  <c:v>532.24849295196293</c:v>
                </c:pt>
                <c:pt idx="9668">
                  <c:v>532.23602888214225</c:v>
                </c:pt>
                <c:pt idx="9669">
                  <c:v>532.25575051160536</c:v>
                </c:pt>
                <c:pt idx="9670">
                  <c:v>532.24980772726042</c:v>
                </c:pt>
                <c:pt idx="9671">
                  <c:v>532.25075436547468</c:v>
                </c:pt>
                <c:pt idx="9672">
                  <c:v>532.27168558821143</c:v>
                </c:pt>
                <c:pt idx="9673">
                  <c:v>532.28693698166296</c:v>
                </c:pt>
                <c:pt idx="9674">
                  <c:v>532.25559273856959</c:v>
                </c:pt>
                <c:pt idx="9675">
                  <c:v>532.23760661249923</c:v>
                </c:pt>
                <c:pt idx="9676">
                  <c:v>532.2364496102374</c:v>
                </c:pt>
                <c:pt idx="9677">
                  <c:v>532.24013098107059</c:v>
                </c:pt>
                <c:pt idx="9678">
                  <c:v>532.22740395619041</c:v>
                </c:pt>
                <c:pt idx="9679">
                  <c:v>532.24223462154657</c:v>
                </c:pt>
                <c:pt idx="9680">
                  <c:v>532.25901115434317</c:v>
                </c:pt>
                <c:pt idx="9681">
                  <c:v>532.25943188243843</c:v>
                </c:pt>
                <c:pt idx="9682">
                  <c:v>532.22503736065482</c:v>
                </c:pt>
                <c:pt idx="9683">
                  <c:v>532.22419590446441</c:v>
                </c:pt>
                <c:pt idx="9684">
                  <c:v>532.21793757404805</c:v>
                </c:pt>
                <c:pt idx="9685">
                  <c:v>532.21667538976249</c:v>
                </c:pt>
                <c:pt idx="9686">
                  <c:v>532.21131110654846</c:v>
                </c:pt>
                <c:pt idx="9687">
                  <c:v>532.22987573374974</c:v>
                </c:pt>
                <c:pt idx="9688">
                  <c:v>532.23513483493991</c:v>
                </c:pt>
                <c:pt idx="9689">
                  <c:v>532.22309149321438</c:v>
                </c:pt>
                <c:pt idx="9690">
                  <c:v>532.18506819160962</c:v>
                </c:pt>
                <c:pt idx="9691">
                  <c:v>532.17386630607461</c:v>
                </c:pt>
                <c:pt idx="9692">
                  <c:v>532.16660874643219</c:v>
                </c:pt>
                <c:pt idx="9693">
                  <c:v>532.15493354179</c:v>
                </c:pt>
                <c:pt idx="9694">
                  <c:v>532.15346099345675</c:v>
                </c:pt>
                <c:pt idx="9695">
                  <c:v>532.1751810813721</c:v>
                </c:pt>
                <c:pt idx="9696">
                  <c:v>532.17644326565778</c:v>
                </c:pt>
                <c:pt idx="9697">
                  <c:v>532.16103409917059</c:v>
                </c:pt>
                <c:pt idx="9698">
                  <c:v>532.14693970798101</c:v>
                </c:pt>
                <c:pt idx="9699">
                  <c:v>532.15745791036125</c:v>
                </c:pt>
                <c:pt idx="9700">
                  <c:v>532.16003486994452</c:v>
                </c:pt>
                <c:pt idx="9701">
                  <c:v>532.15309285637352</c:v>
                </c:pt>
                <c:pt idx="9702">
                  <c:v>532.16340069470618</c:v>
                </c:pt>
                <c:pt idx="9703">
                  <c:v>532.1717100745866</c:v>
                </c:pt>
                <c:pt idx="9704">
                  <c:v>532.15488095077808</c:v>
                </c:pt>
                <c:pt idx="9705">
                  <c:v>532.13563264042216</c:v>
                </c:pt>
                <c:pt idx="9706">
                  <c:v>532.12874321786308</c:v>
                </c:pt>
                <c:pt idx="9707">
                  <c:v>532.12474630095858</c:v>
                </c:pt>
                <c:pt idx="9708">
                  <c:v>532.11343923339973</c:v>
                </c:pt>
                <c:pt idx="9709">
                  <c:v>532.11128300191172</c:v>
                </c:pt>
                <c:pt idx="9710">
                  <c:v>532.11838278851849</c:v>
                </c:pt>
                <c:pt idx="9711">
                  <c:v>532.11459623566157</c:v>
                </c:pt>
                <c:pt idx="9712">
                  <c:v>532.09235023762722</c:v>
                </c:pt>
                <c:pt idx="9713">
                  <c:v>532.07657293405668</c:v>
                </c:pt>
                <c:pt idx="9714">
                  <c:v>532.07147160590227</c:v>
                </c:pt>
                <c:pt idx="9715">
                  <c:v>532.07725661721145</c:v>
                </c:pt>
                <c:pt idx="9716">
                  <c:v>532.07399597447352</c:v>
                </c:pt>
                <c:pt idx="9717">
                  <c:v>532.08477713191337</c:v>
                </c:pt>
                <c:pt idx="9718">
                  <c:v>532.10223734786462</c:v>
                </c:pt>
                <c:pt idx="9719">
                  <c:v>532.08782741060361</c:v>
                </c:pt>
                <c:pt idx="9720">
                  <c:v>532.06368813614085</c:v>
                </c:pt>
                <c:pt idx="9721">
                  <c:v>532.04612273816565</c:v>
                </c:pt>
                <c:pt idx="9722">
                  <c:v>532.04964633596308</c:v>
                </c:pt>
                <c:pt idx="9723">
                  <c:v>532.03839185941615</c:v>
                </c:pt>
                <c:pt idx="9724">
                  <c:v>532.05211811352251</c:v>
                </c:pt>
                <c:pt idx="9725">
                  <c:v>532.06074303947435</c:v>
                </c:pt>
                <c:pt idx="9726">
                  <c:v>532.07815066441378</c:v>
                </c:pt>
                <c:pt idx="9727">
                  <c:v>532.06321481703367</c:v>
                </c:pt>
                <c:pt idx="9728">
                  <c:v>532.0494359719155</c:v>
                </c:pt>
                <c:pt idx="9729">
                  <c:v>532.049698926975</c:v>
                </c:pt>
                <c:pt idx="9730">
                  <c:v>532.05185515846301</c:v>
                </c:pt>
                <c:pt idx="9731">
                  <c:v>532.04291468643976</c:v>
                </c:pt>
                <c:pt idx="9732">
                  <c:v>532.0536958438795</c:v>
                </c:pt>
                <c:pt idx="9733">
                  <c:v>532.07951803072319</c:v>
                </c:pt>
                <c:pt idx="9734">
                  <c:v>532.06679100584302</c:v>
                </c:pt>
                <c:pt idx="9735">
                  <c:v>532.03939108864233</c:v>
                </c:pt>
                <c:pt idx="9736">
                  <c:v>532.02971434245239</c:v>
                </c:pt>
                <c:pt idx="9737">
                  <c:v>532.01572513328665</c:v>
                </c:pt>
                <c:pt idx="9738">
                  <c:v>531.99279545209754</c:v>
                </c:pt>
                <c:pt idx="9739">
                  <c:v>531.99805455328772</c:v>
                </c:pt>
                <c:pt idx="9740">
                  <c:v>532.01383185685813</c:v>
                </c:pt>
                <c:pt idx="9741">
                  <c:v>532.02482337834556</c:v>
                </c:pt>
                <c:pt idx="9742">
                  <c:v>532.01656658947707</c:v>
                </c:pt>
                <c:pt idx="9743">
                  <c:v>532.00173592412079</c:v>
                </c:pt>
                <c:pt idx="9744">
                  <c:v>532.00199887918029</c:v>
                </c:pt>
                <c:pt idx="9745">
                  <c:v>532.00299810840647</c:v>
                </c:pt>
                <c:pt idx="9746">
                  <c:v>531.99863305441863</c:v>
                </c:pt>
                <c:pt idx="9747">
                  <c:v>532.00000042072804</c:v>
                </c:pt>
                <c:pt idx="9748">
                  <c:v>532.02976693346432</c:v>
                </c:pt>
                <c:pt idx="9749">
                  <c:v>532.02135237156006</c:v>
                </c:pt>
                <c:pt idx="9750">
                  <c:v>532.00830980060846</c:v>
                </c:pt>
                <c:pt idx="9751">
                  <c:v>531.99631904989496</c:v>
                </c:pt>
                <c:pt idx="9752">
                  <c:v>532.00641652418005</c:v>
                </c:pt>
                <c:pt idx="9753">
                  <c:v>532.00273515334686</c:v>
                </c:pt>
                <c:pt idx="9754">
                  <c:v>532.00452324775154</c:v>
                </c:pt>
                <c:pt idx="9755">
                  <c:v>532.01199117144154</c:v>
                </c:pt>
                <c:pt idx="9756">
                  <c:v>532.03045061661908</c:v>
                </c:pt>
                <c:pt idx="9757">
                  <c:v>532.00815202757281</c:v>
                </c:pt>
                <c:pt idx="9758">
                  <c:v>531.98080470138393</c:v>
                </c:pt>
                <c:pt idx="9759">
                  <c:v>531.9716538653131</c:v>
                </c:pt>
                <c:pt idx="9760">
                  <c:v>531.97123313721784</c:v>
                </c:pt>
                <c:pt idx="9761">
                  <c:v>531.9567180179331</c:v>
                </c:pt>
                <c:pt idx="9762">
                  <c:v>531.96108307192094</c:v>
                </c:pt>
                <c:pt idx="9763">
                  <c:v>531.98033138227686</c:v>
                </c:pt>
                <c:pt idx="9764">
                  <c:v>531.9767026024557</c:v>
                </c:pt>
                <c:pt idx="9765">
                  <c:v>531.94541095037425</c:v>
                </c:pt>
                <c:pt idx="9766">
                  <c:v>531.91669625787597</c:v>
                </c:pt>
                <c:pt idx="9767">
                  <c:v>531.9058625094242</c:v>
                </c:pt>
                <c:pt idx="9768">
                  <c:v>531.89197848228218</c:v>
                </c:pt>
                <c:pt idx="9769">
                  <c:v>531.88251210013993</c:v>
                </c:pt>
                <c:pt idx="9770">
                  <c:v>531.89587021716295</c:v>
                </c:pt>
                <c:pt idx="9771">
                  <c:v>531.91832657924488</c:v>
                </c:pt>
                <c:pt idx="9772">
                  <c:v>531.92121908489946</c:v>
                </c:pt>
                <c:pt idx="9773">
                  <c:v>531.89392434972262</c:v>
                </c:pt>
                <c:pt idx="9774">
                  <c:v>531.89397694073455</c:v>
                </c:pt>
                <c:pt idx="9775">
                  <c:v>531.89771090257955</c:v>
                </c:pt>
                <c:pt idx="9776">
                  <c:v>531.88472092263987</c:v>
                </c:pt>
                <c:pt idx="9777">
                  <c:v>531.88345873835419</c:v>
                </c:pt>
                <c:pt idx="9778">
                  <c:v>531.90849206001928</c:v>
                </c:pt>
                <c:pt idx="9779">
                  <c:v>531.91369857019754</c:v>
                </c:pt>
                <c:pt idx="9780">
                  <c:v>531.89707981043671</c:v>
                </c:pt>
                <c:pt idx="9781">
                  <c:v>531.88103955180668</c:v>
                </c:pt>
                <c:pt idx="9782">
                  <c:v>531.87315090002153</c:v>
                </c:pt>
                <c:pt idx="9783">
                  <c:v>531.87215167079535</c:v>
                </c:pt>
                <c:pt idx="9784">
                  <c:v>531.86915398311692</c:v>
                </c:pt>
                <c:pt idx="9785">
                  <c:v>531.87399235621194</c:v>
                </c:pt>
                <c:pt idx="9786">
                  <c:v>531.89955158799603</c:v>
                </c:pt>
                <c:pt idx="9787">
                  <c:v>531.89755312954378</c:v>
                </c:pt>
                <c:pt idx="9788">
                  <c:v>531.86689256960517</c:v>
                </c:pt>
                <c:pt idx="9789">
                  <c:v>531.84375252436848</c:v>
                </c:pt>
                <c:pt idx="9790">
                  <c:v>531.84448879853517</c:v>
                </c:pt>
                <c:pt idx="9791">
                  <c:v>531.82581898931005</c:v>
                </c:pt>
                <c:pt idx="9792">
                  <c:v>531.82318943871496</c:v>
                </c:pt>
                <c:pt idx="9793">
                  <c:v>531.83475946133331</c:v>
                </c:pt>
                <c:pt idx="9794">
                  <c:v>531.84838053341582</c:v>
                </c:pt>
                <c:pt idx="9795">
                  <c:v>531.82271611960789</c:v>
                </c:pt>
                <c:pt idx="9796">
                  <c:v>531.81172459812046</c:v>
                </c:pt>
                <c:pt idx="9797">
                  <c:v>531.8091476385373</c:v>
                </c:pt>
                <c:pt idx="9798">
                  <c:v>531.80714918008505</c:v>
                </c:pt>
                <c:pt idx="9799">
                  <c:v>531.79668356871662</c:v>
                </c:pt>
                <c:pt idx="9800">
                  <c:v>531.80436185645419</c:v>
                </c:pt>
                <c:pt idx="9801">
                  <c:v>531.82492494210771</c:v>
                </c:pt>
                <c:pt idx="9802">
                  <c:v>531.81309196442987</c:v>
                </c:pt>
                <c:pt idx="9803">
                  <c:v>531.78716459556244</c:v>
                </c:pt>
                <c:pt idx="9804">
                  <c:v>531.76428750538525</c:v>
                </c:pt>
                <c:pt idx="9805">
                  <c:v>531.75955431431407</c:v>
                </c:pt>
                <c:pt idx="9806">
                  <c:v>531.74314591860082</c:v>
                </c:pt>
                <c:pt idx="9807">
                  <c:v>531.74477623996984</c:v>
                </c:pt>
                <c:pt idx="9808">
                  <c:v>531.76265718401635</c:v>
                </c:pt>
                <c:pt idx="9809">
                  <c:v>531.78095885615801</c:v>
                </c:pt>
                <c:pt idx="9810">
                  <c:v>531.77470052574176</c:v>
                </c:pt>
                <c:pt idx="9811">
                  <c:v>531.75287525580268</c:v>
                </c:pt>
                <c:pt idx="9812">
                  <c:v>531.75150788949315</c:v>
                </c:pt>
                <c:pt idx="9813">
                  <c:v>531.75681958169525</c:v>
                </c:pt>
                <c:pt idx="9814">
                  <c:v>531.75839731205224</c:v>
                </c:pt>
                <c:pt idx="9815">
                  <c:v>531.76360382223049</c:v>
                </c:pt>
                <c:pt idx="9816">
                  <c:v>531.78274695056268</c:v>
                </c:pt>
                <c:pt idx="9817">
                  <c:v>531.7676007391351</c:v>
                </c:pt>
                <c:pt idx="9818">
                  <c:v>531.74430292086265</c:v>
                </c:pt>
                <c:pt idx="9819">
                  <c:v>531.71211722157886</c:v>
                </c:pt>
                <c:pt idx="9820">
                  <c:v>531.69365777640144</c:v>
                </c:pt>
                <c:pt idx="9821">
                  <c:v>531.68918754038987</c:v>
                </c:pt>
                <c:pt idx="9822">
                  <c:v>531.69102822580635</c:v>
                </c:pt>
                <c:pt idx="9823">
                  <c:v>531.69186968199676</c:v>
                </c:pt>
                <c:pt idx="9824">
                  <c:v>531.70144124616286</c:v>
                </c:pt>
                <c:pt idx="9825">
                  <c:v>531.69323704830629</c:v>
                </c:pt>
                <c:pt idx="9826">
                  <c:v>531.65505597366575</c:v>
                </c:pt>
                <c:pt idx="9827">
                  <c:v>531.64658882074957</c:v>
                </c:pt>
                <c:pt idx="9828">
                  <c:v>531.65058573765407</c:v>
                </c:pt>
                <c:pt idx="9829">
                  <c:v>531.65715961414185</c:v>
                </c:pt>
                <c:pt idx="9830">
                  <c:v>531.67293691771226</c:v>
                </c:pt>
                <c:pt idx="9831">
                  <c:v>531.70959285300762</c:v>
                </c:pt>
                <c:pt idx="9832">
                  <c:v>531.70769957657922</c:v>
                </c:pt>
                <c:pt idx="9833">
                  <c:v>531.68997640556836</c:v>
                </c:pt>
                <c:pt idx="9834">
                  <c:v>531.66736227045067</c:v>
                </c:pt>
                <c:pt idx="9835">
                  <c:v>531.6530575152135</c:v>
                </c:pt>
                <c:pt idx="9836">
                  <c:v>531.6402778993214</c:v>
                </c:pt>
                <c:pt idx="9837">
                  <c:v>531.64138231057132</c:v>
                </c:pt>
                <c:pt idx="9838">
                  <c:v>531.6461155016425</c:v>
                </c:pt>
                <c:pt idx="9839">
                  <c:v>531.66641563223641</c:v>
                </c:pt>
                <c:pt idx="9840">
                  <c:v>531.66783558955785</c:v>
                </c:pt>
                <c:pt idx="9841">
                  <c:v>531.64222376676173</c:v>
                </c:pt>
                <c:pt idx="9842">
                  <c:v>531.64096158247617</c:v>
                </c:pt>
                <c:pt idx="9843">
                  <c:v>531.64564218253531</c:v>
                </c:pt>
                <c:pt idx="9844">
                  <c:v>531.63575507229791</c:v>
                </c:pt>
                <c:pt idx="9845">
                  <c:v>531.63354624979797</c:v>
                </c:pt>
                <c:pt idx="9846">
                  <c:v>531.64916578033274</c:v>
                </c:pt>
                <c:pt idx="9847">
                  <c:v>531.64132971955939</c:v>
                </c:pt>
                <c:pt idx="9848">
                  <c:v>531.61009065848987</c:v>
                </c:pt>
                <c:pt idx="9849">
                  <c:v>531.58805502450309</c:v>
                </c:pt>
                <c:pt idx="9850">
                  <c:v>531.58768688741986</c:v>
                </c:pt>
                <c:pt idx="9851">
                  <c:v>531.5870032042651</c:v>
                </c:pt>
                <c:pt idx="9852">
                  <c:v>531.57590650075383</c:v>
                </c:pt>
                <c:pt idx="9853">
                  <c:v>531.58742393236037</c:v>
                </c:pt>
                <c:pt idx="9854">
                  <c:v>531.60435823819262</c:v>
                </c:pt>
                <c:pt idx="9855">
                  <c:v>531.59115789420537</c:v>
                </c:pt>
                <c:pt idx="9856">
                  <c:v>531.56081288033818</c:v>
                </c:pt>
                <c:pt idx="9857">
                  <c:v>531.54813844646992</c:v>
                </c:pt>
                <c:pt idx="9858">
                  <c:v>531.54414152956531</c:v>
                </c:pt>
                <c:pt idx="9859">
                  <c:v>531.52825904397105</c:v>
                </c:pt>
                <c:pt idx="9860">
                  <c:v>531.52904790914965</c:v>
                </c:pt>
                <c:pt idx="9861">
                  <c:v>531.54945322176741</c:v>
                </c:pt>
                <c:pt idx="9862">
                  <c:v>531.56586161748066</c:v>
                </c:pt>
                <c:pt idx="9863">
                  <c:v>531.56417870509983</c:v>
                </c:pt>
                <c:pt idx="9864">
                  <c:v>531.55276645551726</c:v>
                </c:pt>
                <c:pt idx="9865">
                  <c:v>531.55139908920773</c:v>
                </c:pt>
                <c:pt idx="9866">
                  <c:v>531.55255609146957</c:v>
                </c:pt>
                <c:pt idx="9867">
                  <c:v>531.54582444194625</c:v>
                </c:pt>
                <c:pt idx="9868">
                  <c:v>531.53425441932791</c:v>
                </c:pt>
                <c:pt idx="9869">
                  <c:v>531.54072311379173</c:v>
                </c:pt>
                <c:pt idx="9870">
                  <c:v>531.53041527545906</c:v>
                </c:pt>
                <c:pt idx="9871">
                  <c:v>531.49996507956803</c:v>
                </c:pt>
                <c:pt idx="9872">
                  <c:v>531.48129527034303</c:v>
                </c:pt>
                <c:pt idx="9873">
                  <c:v>531.48571291534267</c:v>
                </c:pt>
                <c:pt idx="9874">
                  <c:v>531.48623882546178</c:v>
                </c:pt>
                <c:pt idx="9875">
                  <c:v>531.48665955355693</c:v>
                </c:pt>
                <c:pt idx="9876">
                  <c:v>531.50143762790128</c:v>
                </c:pt>
                <c:pt idx="9877">
                  <c:v>531.50979959879362</c:v>
                </c:pt>
                <c:pt idx="9878">
                  <c:v>531.49659925480637</c:v>
                </c:pt>
                <c:pt idx="9879">
                  <c:v>531.46935711064134</c:v>
                </c:pt>
                <c:pt idx="9880">
                  <c:v>531.46041663861809</c:v>
                </c:pt>
                <c:pt idx="9881">
                  <c:v>531.4522124407614</c:v>
                </c:pt>
                <c:pt idx="9882">
                  <c:v>531.43974837094072</c:v>
                </c:pt>
                <c:pt idx="9883">
                  <c:v>531.42875684945329</c:v>
                </c:pt>
                <c:pt idx="9884">
                  <c:v>531.44437637998806</c:v>
                </c:pt>
                <c:pt idx="9885">
                  <c:v>531.44537560921424</c:v>
                </c:pt>
                <c:pt idx="9886">
                  <c:v>531.43065012588181</c:v>
                </c:pt>
                <c:pt idx="9887">
                  <c:v>531.41660832570403</c:v>
                </c:pt>
                <c:pt idx="9888">
                  <c:v>531.42370811231081</c:v>
                </c:pt>
                <c:pt idx="9889">
                  <c:v>531.42865166742956</c:v>
                </c:pt>
                <c:pt idx="9890">
                  <c:v>531.43112344498888</c:v>
                </c:pt>
                <c:pt idx="9891">
                  <c:v>531.44158905635732</c:v>
                </c:pt>
                <c:pt idx="9892">
                  <c:v>531.45373758010658</c:v>
                </c:pt>
                <c:pt idx="9893">
                  <c:v>531.453527216059</c:v>
                </c:pt>
                <c:pt idx="9894">
                  <c:v>531.4223933370132</c:v>
                </c:pt>
                <c:pt idx="9895">
                  <c:v>531.40330279969294</c:v>
                </c:pt>
                <c:pt idx="9896">
                  <c:v>531.40609012332379</c:v>
                </c:pt>
                <c:pt idx="9897">
                  <c:v>531.41261140879953</c:v>
                </c:pt>
                <c:pt idx="9898">
                  <c:v>531.40898262897838</c:v>
                </c:pt>
                <c:pt idx="9899">
                  <c:v>531.42828353034622</c:v>
                </c:pt>
                <c:pt idx="9900">
                  <c:v>531.43759213945282</c:v>
                </c:pt>
                <c:pt idx="9901">
                  <c:v>531.40251393451445</c:v>
                </c:pt>
                <c:pt idx="9902">
                  <c:v>531.3688556868974</c:v>
                </c:pt>
                <c:pt idx="9903">
                  <c:v>531.36438545088583</c:v>
                </c:pt>
                <c:pt idx="9904">
                  <c:v>531.36275512951693</c:v>
                </c:pt>
                <c:pt idx="9905">
                  <c:v>531.34923923945814</c:v>
                </c:pt>
                <c:pt idx="9906">
                  <c:v>531.36459581493341</c:v>
                </c:pt>
                <c:pt idx="9907">
                  <c:v>531.38862990737243</c:v>
                </c:pt>
                <c:pt idx="9908">
                  <c:v>531.37921611624211</c:v>
                </c:pt>
                <c:pt idx="9909">
                  <c:v>531.35276283725557</c:v>
                </c:pt>
                <c:pt idx="9910">
                  <c:v>531.34187649779199</c:v>
                </c:pt>
                <c:pt idx="9911">
                  <c:v>531.34971255856533</c:v>
                </c:pt>
                <c:pt idx="9912">
                  <c:v>531.34518973154172</c:v>
                </c:pt>
                <c:pt idx="9913">
                  <c:v>531.3499229226129</c:v>
                </c:pt>
                <c:pt idx="9914">
                  <c:v>531.36817200374276</c:v>
                </c:pt>
                <c:pt idx="9915">
                  <c:v>531.37421997011143</c:v>
                </c:pt>
                <c:pt idx="9916">
                  <c:v>531.34897628439865</c:v>
                </c:pt>
                <c:pt idx="9917">
                  <c:v>531.33135829541163</c:v>
                </c:pt>
                <c:pt idx="9918">
                  <c:v>531.32315409755506</c:v>
                </c:pt>
                <c:pt idx="9919">
                  <c:v>531.31584394690071</c:v>
                </c:pt>
                <c:pt idx="9920">
                  <c:v>531.31158407493672</c:v>
                </c:pt>
                <c:pt idx="9921">
                  <c:v>531.31132111987711</c:v>
                </c:pt>
                <c:pt idx="9922">
                  <c:v>531.31600171993637</c:v>
                </c:pt>
                <c:pt idx="9923">
                  <c:v>531.31058484571054</c:v>
                </c:pt>
                <c:pt idx="9924">
                  <c:v>531.29223058255684</c:v>
                </c:pt>
                <c:pt idx="9925">
                  <c:v>531.2782413733911</c:v>
                </c:pt>
                <c:pt idx="9926">
                  <c:v>531.28418415773592</c:v>
                </c:pt>
                <c:pt idx="9927">
                  <c:v>531.28034501386719</c:v>
                </c:pt>
                <c:pt idx="9928">
                  <c:v>531.27219340702243</c:v>
                </c:pt>
                <c:pt idx="9929">
                  <c:v>531.27208822499858</c:v>
                </c:pt>
                <c:pt idx="9930">
                  <c:v>531.26004488327317</c:v>
                </c:pt>
                <c:pt idx="9931">
                  <c:v>531.23159314583438</c:v>
                </c:pt>
                <c:pt idx="9932">
                  <c:v>531.19520016559852</c:v>
                </c:pt>
                <c:pt idx="9933">
                  <c:v>531.18226277667077</c:v>
                </c:pt>
                <c:pt idx="9934">
                  <c:v>531.17405857881408</c:v>
                </c:pt>
                <c:pt idx="9935">
                  <c:v>531.17184975631426</c:v>
                </c:pt>
                <c:pt idx="9936">
                  <c:v>531.17211271137376</c:v>
                </c:pt>
                <c:pt idx="9937">
                  <c:v>531.18962551833692</c:v>
                </c:pt>
                <c:pt idx="9938">
                  <c:v>531.17910731595668</c:v>
                </c:pt>
                <c:pt idx="9939">
                  <c:v>531.16396110452899</c:v>
                </c:pt>
                <c:pt idx="9940">
                  <c:v>531.15686131792233</c:v>
                </c:pt>
                <c:pt idx="9941">
                  <c:v>531.16180487304098</c:v>
                </c:pt>
                <c:pt idx="9942">
                  <c:v>531.15591467970808</c:v>
                </c:pt>
                <c:pt idx="9943">
                  <c:v>531.16469737869556</c:v>
                </c:pt>
                <c:pt idx="9944">
                  <c:v>531.17495262601642</c:v>
                </c:pt>
                <c:pt idx="9945">
                  <c:v>531.18625969357527</c:v>
                </c:pt>
                <c:pt idx="9946">
                  <c:v>531.18178945756358</c:v>
                </c:pt>
                <c:pt idx="9947">
                  <c:v>531.16443442363607</c:v>
                </c:pt>
                <c:pt idx="9948">
                  <c:v>531.15717686399364</c:v>
                </c:pt>
                <c:pt idx="9949">
                  <c:v>531.15139185268447</c:v>
                </c:pt>
                <c:pt idx="9950">
                  <c:v>531.13955887500663</c:v>
                </c:pt>
                <c:pt idx="9951">
                  <c:v>531.12788367036455</c:v>
                </c:pt>
                <c:pt idx="9952">
                  <c:v>531.13435236482837</c:v>
                </c:pt>
                <c:pt idx="9953">
                  <c:v>531.1258852119123</c:v>
                </c:pt>
                <c:pt idx="9954">
                  <c:v>531.09953711494961</c:v>
                </c:pt>
                <c:pt idx="9955">
                  <c:v>531.09238473733103</c:v>
                </c:pt>
                <c:pt idx="9956">
                  <c:v>531.09743347447352</c:v>
                </c:pt>
                <c:pt idx="9957">
                  <c:v>531.10053634417568</c:v>
                </c:pt>
                <c:pt idx="9958">
                  <c:v>531.09853788572343</c:v>
                </c:pt>
                <c:pt idx="9959">
                  <c:v>531.1138944611987</c:v>
                </c:pt>
                <c:pt idx="9960">
                  <c:v>531.11168563869887</c:v>
                </c:pt>
                <c:pt idx="9961">
                  <c:v>531.09590833512834</c:v>
                </c:pt>
                <c:pt idx="9962">
                  <c:v>531.073136426975</c:v>
                </c:pt>
                <c:pt idx="9963">
                  <c:v>531.06046199310674</c:v>
                </c:pt>
                <c:pt idx="9964">
                  <c:v>531.04999638173831</c:v>
                </c:pt>
                <c:pt idx="9965">
                  <c:v>531.05415107167858</c:v>
                </c:pt>
                <c:pt idx="9966">
                  <c:v>531.05835835263065</c:v>
                </c:pt>
                <c:pt idx="9967">
                  <c:v>531.07897402929609</c:v>
                </c:pt>
                <c:pt idx="9968">
                  <c:v>531.09038627887867</c:v>
                </c:pt>
                <c:pt idx="9969">
                  <c:v>531.07050687637991</c:v>
                </c:pt>
                <c:pt idx="9970">
                  <c:v>531.04237068501254</c:v>
                </c:pt>
                <c:pt idx="9971">
                  <c:v>531.02895997697772</c:v>
                </c:pt>
                <c:pt idx="9972">
                  <c:v>531.01076348685979</c:v>
                </c:pt>
                <c:pt idx="9973">
                  <c:v>531.00692434299094</c:v>
                </c:pt>
                <c:pt idx="9974">
                  <c:v>531.01733736334745</c:v>
                </c:pt>
                <c:pt idx="9975">
                  <c:v>531.03889967822704</c:v>
                </c:pt>
                <c:pt idx="9976">
                  <c:v>531.04521059965532</c:v>
                </c:pt>
                <c:pt idx="9977">
                  <c:v>531.02717188257304</c:v>
                </c:pt>
                <c:pt idx="9978">
                  <c:v>530.99330327090843</c:v>
                </c:pt>
                <c:pt idx="9979">
                  <c:v>530.99645873162251</c:v>
                </c:pt>
                <c:pt idx="9980">
                  <c:v>530.9751067807905</c:v>
                </c:pt>
                <c:pt idx="9981">
                  <c:v>530.96117016263656</c:v>
                </c:pt>
                <c:pt idx="9982">
                  <c:v>530.96416785031499</c:v>
                </c:pt>
                <c:pt idx="9983">
                  <c:v>530.97626378305233</c:v>
                </c:pt>
                <c:pt idx="9984">
                  <c:v>530.95664733561307</c:v>
                </c:pt>
                <c:pt idx="9985">
                  <c:v>530.94307885454248</c:v>
                </c:pt>
                <c:pt idx="9986">
                  <c:v>530.9340857915073</c:v>
                </c:pt>
                <c:pt idx="9987">
                  <c:v>530.93045701168603</c:v>
                </c:pt>
                <c:pt idx="9988">
                  <c:v>530.92351499811502</c:v>
                </c:pt>
                <c:pt idx="9989">
                  <c:v>530.91936030817487</c:v>
                </c:pt>
                <c:pt idx="9990">
                  <c:v>530.94381512870905</c:v>
                </c:pt>
                <c:pt idx="9991">
                  <c:v>530.94402549275674</c:v>
                </c:pt>
                <c:pt idx="9992">
                  <c:v>530.92135876662712</c:v>
                </c:pt>
                <c:pt idx="9993">
                  <c:v>530.91020947210393</c:v>
                </c:pt>
                <c:pt idx="9994">
                  <c:v>530.92714377793629</c:v>
                </c:pt>
                <c:pt idx="9995">
                  <c:v>530.91178720246103</c:v>
                </c:pt>
                <c:pt idx="9996">
                  <c:v>530.91746703174636</c:v>
                </c:pt>
                <c:pt idx="9997">
                  <c:v>530.94733872650647</c:v>
                </c:pt>
                <c:pt idx="9998">
                  <c:v>530.96227457388648</c:v>
                </c:pt>
                <c:pt idx="9999">
                  <c:v>530.94065966799496</c:v>
                </c:pt>
                <c:pt idx="10000">
                  <c:v>530.91904476210345</c:v>
                </c:pt>
                <c:pt idx="10001">
                  <c:v>530.90137418210452</c:v>
                </c:pt>
                <c:pt idx="10002">
                  <c:v>530.88948861341476</c:v>
                </c:pt>
                <c:pt idx="10003">
                  <c:v>530.87786599978449</c:v>
                </c:pt>
                <c:pt idx="10004">
                  <c:v>530.87828672787975</c:v>
                </c:pt>
                <c:pt idx="10005">
                  <c:v>530.88980415948618</c:v>
                </c:pt>
                <c:pt idx="10006">
                  <c:v>530.88764792799827</c:v>
                </c:pt>
                <c:pt idx="10007">
                  <c:v>530.85467336353599</c:v>
                </c:pt>
                <c:pt idx="10008">
                  <c:v>530.84657434770315</c:v>
                </c:pt>
                <c:pt idx="10009">
                  <c:v>530.84247224877481</c:v>
                </c:pt>
                <c:pt idx="10010">
                  <c:v>530.84199892966762</c:v>
                </c:pt>
                <c:pt idx="10011">
                  <c:v>530.84178856562005</c:v>
                </c:pt>
                <c:pt idx="10012">
                  <c:v>530.85798659728573</c:v>
                </c:pt>
                <c:pt idx="10013">
                  <c:v>530.85919619055949</c:v>
                </c:pt>
                <c:pt idx="10014">
                  <c:v>530.84226188472712</c:v>
                </c:pt>
                <c:pt idx="10015">
                  <c:v>530.80344971794386</c:v>
                </c:pt>
                <c:pt idx="10016">
                  <c:v>530.78856646157567</c:v>
                </c:pt>
                <c:pt idx="10017">
                  <c:v>530.79592920324194</c:v>
                </c:pt>
                <c:pt idx="10018">
                  <c:v>530.78798796044475</c:v>
                </c:pt>
                <c:pt idx="10019">
                  <c:v>530.79224783240875</c:v>
                </c:pt>
                <c:pt idx="10020">
                  <c:v>530.8142308753836</c:v>
                </c:pt>
                <c:pt idx="10021">
                  <c:v>530.8213832530023</c:v>
                </c:pt>
                <c:pt idx="10022">
                  <c:v>530.79950539205117</c:v>
                </c:pt>
                <c:pt idx="10023">
                  <c:v>530.78052003675475</c:v>
                </c:pt>
                <c:pt idx="10024">
                  <c:v>530.76742487479123</c:v>
                </c:pt>
                <c:pt idx="10025">
                  <c:v>530.76263909270824</c:v>
                </c:pt>
                <c:pt idx="10026">
                  <c:v>530.75017502288756</c:v>
                </c:pt>
                <c:pt idx="10027">
                  <c:v>530.74586255991164</c:v>
                </c:pt>
                <c:pt idx="10028">
                  <c:v>530.74928097568522</c:v>
                </c:pt>
                <c:pt idx="10029">
                  <c:v>530.74901802062573</c:v>
                </c:pt>
                <c:pt idx="10030">
                  <c:v>530.72903343610312</c:v>
                </c:pt>
                <c:pt idx="10031">
                  <c:v>530.7199351910441</c:v>
                </c:pt>
                <c:pt idx="10032">
                  <c:v>530.7212499663417</c:v>
                </c:pt>
                <c:pt idx="10033">
                  <c:v>530.71488645390161</c:v>
                </c:pt>
                <c:pt idx="10034">
                  <c:v>530.71488645390161</c:v>
                </c:pt>
                <c:pt idx="10035">
                  <c:v>530.72303806074638</c:v>
                </c:pt>
                <c:pt idx="10036">
                  <c:v>530.71935668991318</c:v>
                </c:pt>
                <c:pt idx="10037">
                  <c:v>530.69127308955785</c:v>
                </c:pt>
                <c:pt idx="10038">
                  <c:v>530.67076259491625</c:v>
                </c:pt>
                <c:pt idx="10039">
                  <c:v>530.65850888914315</c:v>
                </c:pt>
                <c:pt idx="10040">
                  <c:v>530.65856148015507</c:v>
                </c:pt>
                <c:pt idx="10041">
                  <c:v>530.65445938122673</c:v>
                </c:pt>
                <c:pt idx="10042">
                  <c:v>530.66124362176197</c:v>
                </c:pt>
                <c:pt idx="10043">
                  <c:v>530.68648730747475</c:v>
                </c:pt>
                <c:pt idx="10044">
                  <c:v>530.6844888490225</c:v>
                </c:pt>
                <c:pt idx="10045">
                  <c:v>530.64762254967957</c:v>
                </c:pt>
                <c:pt idx="10046">
                  <c:v>530.63116156295428</c:v>
                </c:pt>
                <c:pt idx="10047">
                  <c:v>530.62968901462114</c:v>
                </c:pt>
                <c:pt idx="10048">
                  <c:v>530.61885526616936</c:v>
                </c:pt>
                <c:pt idx="10049">
                  <c:v>530.61427984813395</c:v>
                </c:pt>
                <c:pt idx="10050">
                  <c:v>530.63394888658513</c:v>
                </c:pt>
                <c:pt idx="10051">
                  <c:v>530.63983907991803</c:v>
                </c:pt>
                <c:pt idx="10052">
                  <c:v>530.62316772914528</c:v>
                </c:pt>
                <c:pt idx="10053">
                  <c:v>530.59292789730193</c:v>
                </c:pt>
                <c:pt idx="10054">
                  <c:v>530.57641431956483</c:v>
                </c:pt>
                <c:pt idx="10055">
                  <c:v>530.57331144986267</c:v>
                </c:pt>
                <c:pt idx="10056">
                  <c:v>530.57373217795782</c:v>
                </c:pt>
                <c:pt idx="10057">
                  <c:v>530.57914905218365</c:v>
                </c:pt>
                <c:pt idx="10058">
                  <c:v>530.59376935349235</c:v>
                </c:pt>
                <c:pt idx="10059">
                  <c:v>530.59482117373034</c:v>
                </c:pt>
                <c:pt idx="10060">
                  <c:v>530.57105003635081</c:v>
                </c:pt>
                <c:pt idx="10061">
                  <c:v>530.54401825623347</c:v>
                </c:pt>
                <c:pt idx="10062">
                  <c:v>530.55206468105439</c:v>
                </c:pt>
                <c:pt idx="10063">
                  <c:v>530.54838331022131</c:v>
                </c:pt>
                <c:pt idx="10064">
                  <c:v>530.53802288087672</c:v>
                </c:pt>
                <c:pt idx="10065">
                  <c:v>530.53991615730513</c:v>
                </c:pt>
                <c:pt idx="10066">
                  <c:v>530.55311650129238</c:v>
                </c:pt>
                <c:pt idx="10067">
                  <c:v>530.52887204480578</c:v>
                </c:pt>
                <c:pt idx="10068">
                  <c:v>530.50189285570025</c:v>
                </c:pt>
                <c:pt idx="10069">
                  <c:v>530.495634525284</c:v>
                </c:pt>
                <c:pt idx="10070">
                  <c:v>530.49794852980767</c:v>
                </c:pt>
                <c:pt idx="10071">
                  <c:v>530.48942878587968</c:v>
                </c:pt>
                <c:pt idx="10072">
                  <c:v>530.488692511713</c:v>
                </c:pt>
                <c:pt idx="10073">
                  <c:v>530.51903752558019</c:v>
                </c:pt>
                <c:pt idx="10074">
                  <c:v>530.51977379974687</c:v>
                </c:pt>
                <c:pt idx="10075">
                  <c:v>530.48979692296291</c:v>
                </c:pt>
                <c:pt idx="10076">
                  <c:v>530.46555246647631</c:v>
                </c:pt>
                <c:pt idx="10077">
                  <c:v>530.45740085963155</c:v>
                </c:pt>
                <c:pt idx="10078">
                  <c:v>530.43762663915663</c:v>
                </c:pt>
                <c:pt idx="10079">
                  <c:v>530.42610920755021</c:v>
                </c:pt>
                <c:pt idx="10080">
                  <c:v>530.44977516290589</c:v>
                </c:pt>
                <c:pt idx="10081">
                  <c:v>530.46965456540465</c:v>
                </c:pt>
                <c:pt idx="10082">
                  <c:v>530.4591363630243</c:v>
                </c:pt>
                <c:pt idx="10083">
                  <c:v>530.42737139183578</c:v>
                </c:pt>
                <c:pt idx="10084">
                  <c:v>530.41169927028909</c:v>
                </c:pt>
                <c:pt idx="10085">
                  <c:v>530.39345018915924</c:v>
                </c:pt>
                <c:pt idx="10086">
                  <c:v>530.38429935308841</c:v>
                </c:pt>
                <c:pt idx="10087">
                  <c:v>530.38771776886199</c:v>
                </c:pt>
                <c:pt idx="10088">
                  <c:v>530.41085781409868</c:v>
                </c:pt>
                <c:pt idx="10089">
                  <c:v>530.42148119850287</c:v>
                </c:pt>
                <c:pt idx="10090">
                  <c:v>530.40007665665894</c:v>
                </c:pt>
                <c:pt idx="10091">
                  <c:v>530.37620033725557</c:v>
                </c:pt>
                <c:pt idx="10092">
                  <c:v>530.36562954386341</c:v>
                </c:pt>
                <c:pt idx="10093">
                  <c:v>530.35563725160205</c:v>
                </c:pt>
                <c:pt idx="10094">
                  <c:v>530.35526911451882</c:v>
                </c:pt>
                <c:pt idx="10095">
                  <c:v>530.3576357100543</c:v>
                </c:pt>
                <c:pt idx="10096">
                  <c:v>530.36399922249439</c:v>
                </c:pt>
                <c:pt idx="10097">
                  <c:v>530.35437506731648</c:v>
                </c:pt>
                <c:pt idx="10098">
                  <c:v>530.32171604892562</c:v>
                </c:pt>
                <c:pt idx="10099">
                  <c:v>530.29226508226066</c:v>
                </c:pt>
                <c:pt idx="10100">
                  <c:v>530.29494722386767</c:v>
                </c:pt>
                <c:pt idx="10101">
                  <c:v>530.28548084172542</c:v>
                </c:pt>
                <c:pt idx="10102">
                  <c:v>530.29499981487959</c:v>
                </c:pt>
                <c:pt idx="10103">
                  <c:v>530.32339896130645</c:v>
                </c:pt>
                <c:pt idx="10104">
                  <c:v>530.32907879059178</c:v>
                </c:pt>
                <c:pt idx="10105">
                  <c:v>530.30367733184335</c:v>
                </c:pt>
                <c:pt idx="10106">
                  <c:v>530.29021403279648</c:v>
                </c:pt>
                <c:pt idx="10107">
                  <c:v>530.27759218994015</c:v>
                </c:pt>
                <c:pt idx="10108">
                  <c:v>530.26365557178622</c:v>
                </c:pt>
                <c:pt idx="10109">
                  <c:v>530.26623253136938</c:v>
                </c:pt>
                <c:pt idx="10110">
                  <c:v>530.27480486630941</c:v>
                </c:pt>
                <c:pt idx="10111">
                  <c:v>530.28747930017767</c:v>
                </c:pt>
                <c:pt idx="10112">
                  <c:v>530.27280640785716</c:v>
                </c:pt>
                <c:pt idx="10113">
                  <c:v>530.24877231541814</c:v>
                </c:pt>
                <c:pt idx="10114">
                  <c:v>530.23430978714521</c:v>
                </c:pt>
                <c:pt idx="10115">
                  <c:v>530.24009479845438</c:v>
                </c:pt>
                <c:pt idx="10116">
                  <c:v>530.23657120065695</c:v>
                </c:pt>
                <c:pt idx="10117">
                  <c:v>530.24472280750172</c:v>
                </c:pt>
                <c:pt idx="10118">
                  <c:v>530.26386593583391</c:v>
                </c:pt>
                <c:pt idx="10119">
                  <c:v>530.27654036970216</c:v>
                </c:pt>
                <c:pt idx="10120">
                  <c:v>530.25466250875104</c:v>
                </c:pt>
                <c:pt idx="10121">
                  <c:v>530.2313646904787</c:v>
                </c:pt>
                <c:pt idx="10122">
                  <c:v>530.21274747226551</c:v>
                </c:pt>
                <c:pt idx="10123">
                  <c:v>530.19760126083793</c:v>
                </c:pt>
                <c:pt idx="10124">
                  <c:v>530.17982549881515</c:v>
                </c:pt>
                <c:pt idx="10125">
                  <c:v>530.1903437011955</c:v>
                </c:pt>
                <c:pt idx="10126">
                  <c:v>530.19528725631426</c:v>
                </c:pt>
                <c:pt idx="10127">
                  <c:v>530.1996523103021</c:v>
                </c:pt>
                <c:pt idx="10128">
                  <c:v>530.17956254375565</c:v>
                </c:pt>
                <c:pt idx="10129">
                  <c:v>530.16415337726846</c:v>
                </c:pt>
                <c:pt idx="10130">
                  <c:v>530.15184708048355</c:v>
                </c:pt>
                <c:pt idx="10131">
                  <c:v>530.14874421078139</c:v>
                </c:pt>
                <c:pt idx="10132">
                  <c:v>530.13954078369864</c:v>
                </c:pt>
                <c:pt idx="10133">
                  <c:v>530.15389812994772</c:v>
                </c:pt>
                <c:pt idx="10134">
                  <c:v>530.16120828060207</c:v>
                </c:pt>
                <c:pt idx="10135">
                  <c:v>530.15700099964988</c:v>
                </c:pt>
                <c:pt idx="10136">
                  <c:v>530.13133658584195</c:v>
                </c:pt>
                <c:pt idx="10137">
                  <c:v>530.12265906887819</c:v>
                </c:pt>
                <c:pt idx="10138">
                  <c:v>530.11461264405727</c:v>
                </c:pt>
                <c:pt idx="10139">
                  <c:v>530.09873015846301</c:v>
                </c:pt>
                <c:pt idx="10140">
                  <c:v>530.08216398971399</c:v>
                </c:pt>
                <c:pt idx="10141">
                  <c:v>530.08647645268991</c:v>
                </c:pt>
                <c:pt idx="10142">
                  <c:v>530.08105957846408</c:v>
                </c:pt>
                <c:pt idx="10143">
                  <c:v>530.05550034667988</c:v>
                </c:pt>
                <c:pt idx="10144">
                  <c:v>530.0390393599547</c:v>
                </c:pt>
                <c:pt idx="10145">
                  <c:v>530.04282591281162</c:v>
                </c:pt>
                <c:pt idx="10146">
                  <c:v>530.03819790376429</c:v>
                </c:pt>
                <c:pt idx="10147">
                  <c:v>530.01432158436103</c:v>
                </c:pt>
                <c:pt idx="10148">
                  <c:v>530.00453965614724</c:v>
                </c:pt>
                <c:pt idx="10149">
                  <c:v>530.00490779323059</c:v>
                </c:pt>
                <c:pt idx="10150">
                  <c:v>529.98045297269641</c:v>
                </c:pt>
                <c:pt idx="10151">
                  <c:v>529.95526187799555</c:v>
                </c:pt>
                <c:pt idx="10152">
                  <c:v>529.94742581722221</c:v>
                </c:pt>
                <c:pt idx="10153">
                  <c:v>529.95962693198339</c:v>
                </c:pt>
                <c:pt idx="10154">
                  <c:v>529.95883806680479</c:v>
                </c:pt>
                <c:pt idx="10155">
                  <c:v>529.96904072311372</c:v>
                </c:pt>
                <c:pt idx="10156">
                  <c:v>529.99118153912434</c:v>
                </c:pt>
                <c:pt idx="10157">
                  <c:v>530.00112124037366</c:v>
                </c:pt>
                <c:pt idx="10158">
                  <c:v>529.96840963097088</c:v>
                </c:pt>
                <c:pt idx="10159">
                  <c:v>529.94989759478153</c:v>
                </c:pt>
                <c:pt idx="10160">
                  <c:v>529.93575061258002</c:v>
                </c:pt>
                <c:pt idx="10161">
                  <c:v>529.92365467984268</c:v>
                </c:pt>
                <c:pt idx="10162">
                  <c:v>529.91376756960517</c:v>
                </c:pt>
                <c:pt idx="10163">
                  <c:v>529.92297099668792</c:v>
                </c:pt>
                <c:pt idx="10164">
                  <c:v>529.93953716543695</c:v>
                </c:pt>
                <c:pt idx="10165">
                  <c:v>529.93738093394904</c:v>
                </c:pt>
                <c:pt idx="10166">
                  <c:v>529.91050692686736</c:v>
                </c:pt>
                <c:pt idx="10167">
                  <c:v>529.904248596451</c:v>
                </c:pt>
                <c:pt idx="10168">
                  <c:v>529.91124320103393</c:v>
                </c:pt>
                <c:pt idx="10169">
                  <c:v>529.90140868180833</c:v>
                </c:pt>
                <c:pt idx="10170">
                  <c:v>529.89588662555866</c:v>
                </c:pt>
                <c:pt idx="10171">
                  <c:v>529.90608928186759</c:v>
                </c:pt>
                <c:pt idx="10172">
                  <c:v>529.90251309305825</c:v>
                </c:pt>
                <c:pt idx="10173">
                  <c:v>529.87458726573857</c:v>
                </c:pt>
                <c:pt idx="10174">
                  <c:v>529.83566991693135</c:v>
                </c:pt>
                <c:pt idx="10175">
                  <c:v>529.82678203592002</c:v>
                </c:pt>
                <c:pt idx="10176">
                  <c:v>529.82573021568203</c:v>
                </c:pt>
                <c:pt idx="10177">
                  <c:v>529.82289030103925</c:v>
                </c:pt>
                <c:pt idx="10178">
                  <c:v>529.83119968091978</c:v>
                </c:pt>
                <c:pt idx="10179">
                  <c:v>529.86280687907254</c:v>
                </c:pt>
                <c:pt idx="10180">
                  <c:v>529.8637535172868</c:v>
                </c:pt>
                <c:pt idx="10181">
                  <c:v>529.84892285193052</c:v>
                </c:pt>
                <c:pt idx="10182">
                  <c:v>529.82825458425327</c:v>
                </c:pt>
                <c:pt idx="10183">
                  <c:v>529.82457321342019</c:v>
                </c:pt>
                <c:pt idx="10184">
                  <c:v>529.81137286943283</c:v>
                </c:pt>
                <c:pt idx="10185">
                  <c:v>529.78581363764874</c:v>
                </c:pt>
                <c:pt idx="10186">
                  <c:v>529.77808275889913</c:v>
                </c:pt>
                <c:pt idx="10187">
                  <c:v>529.78870614330333</c:v>
                </c:pt>
                <c:pt idx="10188">
                  <c:v>529.77208738354238</c:v>
                </c:pt>
                <c:pt idx="10189">
                  <c:v>529.74379341913937</c:v>
                </c:pt>
                <c:pt idx="10190">
                  <c:v>529.74163718765135</c:v>
                </c:pt>
                <c:pt idx="10191">
                  <c:v>529.74074314044913</c:v>
                </c:pt>
                <c:pt idx="10192">
                  <c:v>529.72333551550969</c:v>
                </c:pt>
                <c:pt idx="10193">
                  <c:v>529.7196541446765</c:v>
                </c:pt>
                <c:pt idx="10194">
                  <c:v>529.72138964806925</c:v>
                </c:pt>
                <c:pt idx="10195">
                  <c:v>529.72049560086703</c:v>
                </c:pt>
                <c:pt idx="10196">
                  <c:v>529.68499666783339</c:v>
                </c:pt>
                <c:pt idx="10197">
                  <c:v>529.6618566225967</c:v>
                </c:pt>
                <c:pt idx="10198">
                  <c:v>529.64781482241904</c:v>
                </c:pt>
                <c:pt idx="10199">
                  <c:v>529.64018912569327</c:v>
                </c:pt>
                <c:pt idx="10200">
                  <c:v>529.6319849278367</c:v>
                </c:pt>
                <c:pt idx="10201">
                  <c:v>529.64050467176469</c:v>
                </c:pt>
                <c:pt idx="10202">
                  <c:v>529.65149619325211</c:v>
                </c:pt>
                <c:pt idx="10203">
                  <c:v>529.64224017515744</c:v>
                </c:pt>
                <c:pt idx="10204">
                  <c:v>529.621624498492</c:v>
                </c:pt>
                <c:pt idx="10205">
                  <c:v>529.60095623081475</c:v>
                </c:pt>
                <c:pt idx="10206">
                  <c:v>529.59806372516016</c:v>
                </c:pt>
                <c:pt idx="10207">
                  <c:v>529.58249678563732</c:v>
                </c:pt>
                <c:pt idx="10208">
                  <c:v>529.57697472938764</c:v>
                </c:pt>
                <c:pt idx="10209">
                  <c:v>529.5893862081964</c:v>
                </c:pt>
                <c:pt idx="10210">
                  <c:v>529.59254166891048</c:v>
                </c:pt>
                <c:pt idx="10211">
                  <c:v>529.57765841254241</c:v>
                </c:pt>
                <c:pt idx="10212">
                  <c:v>529.56377438540039</c:v>
                </c:pt>
                <c:pt idx="10213">
                  <c:v>529.55520205046037</c:v>
                </c:pt>
                <c:pt idx="10214">
                  <c:v>529.54726080766329</c:v>
                </c:pt>
                <c:pt idx="10215">
                  <c:v>529.54510457617528</c:v>
                </c:pt>
                <c:pt idx="10216">
                  <c:v>529.54710303462753</c:v>
                </c:pt>
                <c:pt idx="10217">
                  <c:v>529.56656170903113</c:v>
                </c:pt>
                <c:pt idx="10218">
                  <c:v>529.57955168897081</c:v>
                </c:pt>
                <c:pt idx="10219">
                  <c:v>529.56614098093587</c:v>
                </c:pt>
                <c:pt idx="10220">
                  <c:v>529.55367691111519</c:v>
                </c:pt>
                <c:pt idx="10221">
                  <c:v>529.55457095831753</c:v>
                </c:pt>
                <c:pt idx="10222">
                  <c:v>529.53258791534267</c:v>
                </c:pt>
                <c:pt idx="10223">
                  <c:v>529.52427853546226</c:v>
                </c:pt>
                <c:pt idx="10224">
                  <c:v>529.53127314004519</c:v>
                </c:pt>
                <c:pt idx="10225">
                  <c:v>529.53605892212818</c:v>
                </c:pt>
                <c:pt idx="10226">
                  <c:v>529.51354996903433</c:v>
                </c:pt>
                <c:pt idx="10227">
                  <c:v>529.50134885427315</c:v>
                </c:pt>
                <c:pt idx="10228">
                  <c:v>529.48562414171465</c:v>
                </c:pt>
                <c:pt idx="10229">
                  <c:v>529.4668491504658</c:v>
                </c:pt>
                <c:pt idx="10230">
                  <c:v>529.44944152552637</c:v>
                </c:pt>
                <c:pt idx="10231">
                  <c:v>529.44754824909785</c:v>
                </c:pt>
                <c:pt idx="10232">
                  <c:v>529.45370139749036</c:v>
                </c:pt>
                <c:pt idx="10233">
                  <c:v>529.44549719963379</c:v>
                </c:pt>
                <c:pt idx="10234">
                  <c:v>529.42756366457536</c:v>
                </c:pt>
                <c:pt idx="10235">
                  <c:v>529.41204931606433</c:v>
                </c:pt>
                <c:pt idx="10236">
                  <c:v>529.41688768915924</c:v>
                </c:pt>
                <c:pt idx="10237">
                  <c:v>529.402635524934</c:v>
                </c:pt>
                <c:pt idx="10238">
                  <c:v>529.3863849022564</c:v>
                </c:pt>
                <c:pt idx="10239">
                  <c:v>529.39842824398181</c:v>
                </c:pt>
                <c:pt idx="10240">
                  <c:v>529.39742901475574</c:v>
                </c:pt>
                <c:pt idx="10241">
                  <c:v>529.36382335815063</c:v>
                </c:pt>
                <c:pt idx="10242">
                  <c:v>529.33900040053311</c:v>
                </c:pt>
                <c:pt idx="10243">
                  <c:v>529.33005992850985</c:v>
                </c:pt>
                <c:pt idx="10244">
                  <c:v>529.30623620011841</c:v>
                </c:pt>
                <c:pt idx="10245">
                  <c:v>529.29945195958317</c:v>
                </c:pt>
                <c:pt idx="10246">
                  <c:v>529.29414026738107</c:v>
                </c:pt>
                <c:pt idx="10247">
                  <c:v>529.30812947654692</c:v>
                </c:pt>
                <c:pt idx="10248">
                  <c:v>529.30386960458281</c:v>
                </c:pt>
                <c:pt idx="10249">
                  <c:v>529.28335910994122</c:v>
                </c:pt>
                <c:pt idx="10250">
                  <c:v>529.25911465345462</c:v>
                </c:pt>
                <c:pt idx="10251">
                  <c:v>529.25354000619302</c:v>
                </c:pt>
                <c:pt idx="10252">
                  <c:v>529.24512544428876</c:v>
                </c:pt>
                <c:pt idx="10253">
                  <c:v>529.24381066899127</c:v>
                </c:pt>
                <c:pt idx="10254">
                  <c:v>529.25932501750219</c:v>
                </c:pt>
                <c:pt idx="10255">
                  <c:v>529.25843097029986</c:v>
                </c:pt>
                <c:pt idx="10256">
                  <c:v>529.24402103303885</c:v>
                </c:pt>
                <c:pt idx="10257">
                  <c:v>529.20967910226716</c:v>
                </c:pt>
                <c:pt idx="10258">
                  <c:v>529.18916860762556</c:v>
                </c:pt>
                <c:pt idx="10259">
                  <c:v>529.18559241881621</c:v>
                </c:pt>
                <c:pt idx="10260">
                  <c:v>529.19253443238722</c:v>
                </c:pt>
                <c:pt idx="10261">
                  <c:v>529.19732021447032</c:v>
                </c:pt>
                <c:pt idx="10262">
                  <c:v>529.22272167321876</c:v>
                </c:pt>
                <c:pt idx="10263">
                  <c:v>529.23229323738485</c:v>
                </c:pt>
                <c:pt idx="10264">
                  <c:v>529.21104646857657</c:v>
                </c:pt>
                <c:pt idx="10265">
                  <c:v>529.1916929761968</c:v>
                </c:pt>
                <c:pt idx="10266">
                  <c:v>529.20000235607722</c:v>
                </c:pt>
                <c:pt idx="10267">
                  <c:v>529.19284997845864</c:v>
                </c:pt>
                <c:pt idx="10268">
                  <c:v>529.18548723679248</c:v>
                </c:pt>
                <c:pt idx="10269">
                  <c:v>529.19106188405397</c:v>
                </c:pt>
                <c:pt idx="10270">
                  <c:v>529.19227147732772</c:v>
                </c:pt>
                <c:pt idx="10271">
                  <c:v>529.17228689280512</c:v>
                </c:pt>
                <c:pt idx="10272">
                  <c:v>529.14394033739018</c:v>
                </c:pt>
                <c:pt idx="10273">
                  <c:v>529.130687402391</c:v>
                </c:pt>
                <c:pt idx="10274">
                  <c:v>529.12605939334367</c:v>
                </c:pt>
                <c:pt idx="10275">
                  <c:v>529.12500757310568</c:v>
                </c:pt>
                <c:pt idx="10276">
                  <c:v>529.12342984274858</c:v>
                </c:pt>
                <c:pt idx="10277">
                  <c:v>529.13237031477183</c:v>
                </c:pt>
                <c:pt idx="10278">
                  <c:v>529.12753194167692</c:v>
                </c:pt>
                <c:pt idx="10279">
                  <c:v>529.09424183114322</c:v>
                </c:pt>
                <c:pt idx="10280">
                  <c:v>529.06589527572828</c:v>
                </c:pt>
                <c:pt idx="10281">
                  <c:v>529.04822469572935</c:v>
                </c:pt>
                <c:pt idx="10282">
                  <c:v>529.03833758549194</c:v>
                </c:pt>
                <c:pt idx="10283">
                  <c:v>529.03728576525384</c:v>
                </c:pt>
                <c:pt idx="10284">
                  <c:v>529.04685732941994</c:v>
                </c:pt>
                <c:pt idx="10285">
                  <c:v>529.06089912959771</c:v>
                </c:pt>
                <c:pt idx="10286">
                  <c:v>529.05916362620496</c:v>
                </c:pt>
                <c:pt idx="10287">
                  <c:v>529.03297330227792</c:v>
                </c:pt>
                <c:pt idx="10288">
                  <c:v>529.00241792436316</c:v>
                </c:pt>
                <c:pt idx="10289">
                  <c:v>528.98942794442348</c:v>
                </c:pt>
                <c:pt idx="10290">
                  <c:v>528.96823376662712</c:v>
                </c:pt>
                <c:pt idx="10291">
                  <c:v>528.95519119567552</c:v>
                </c:pt>
                <c:pt idx="10292">
                  <c:v>528.95860961144911</c:v>
                </c:pt>
                <c:pt idx="10293">
                  <c:v>528.96192284519896</c:v>
                </c:pt>
                <c:pt idx="10294">
                  <c:v>528.94114939549786</c:v>
                </c:pt>
                <c:pt idx="10295">
                  <c:v>528.919692262642</c:v>
                </c:pt>
                <c:pt idx="10296">
                  <c:v>528.90570305347615</c:v>
                </c:pt>
                <c:pt idx="10297">
                  <c:v>528.89213457240555</c:v>
                </c:pt>
                <c:pt idx="10298">
                  <c:v>528.8871910172868</c:v>
                </c:pt>
                <c:pt idx="10299">
                  <c:v>528.88918947573904</c:v>
                </c:pt>
                <c:pt idx="10300">
                  <c:v>528.90202168264307</c:v>
                </c:pt>
                <c:pt idx="10301">
                  <c:v>528.90223204669064</c:v>
                </c:pt>
                <c:pt idx="10302">
                  <c:v>528.88976797686996</c:v>
                </c:pt>
                <c:pt idx="10303">
                  <c:v>528.86405097205011</c:v>
                </c:pt>
                <c:pt idx="10304">
                  <c:v>528.86557611139528</c:v>
                </c:pt>
                <c:pt idx="10305">
                  <c:v>528.85637268431253</c:v>
                </c:pt>
                <c:pt idx="10306">
                  <c:v>528.84354047740851</c:v>
                </c:pt>
                <c:pt idx="10307">
                  <c:v>528.84317234032517</c:v>
                </c:pt>
                <c:pt idx="10308">
                  <c:v>528.84254124818244</c:v>
                </c:pt>
                <c:pt idx="10309">
                  <c:v>528.81403691973173</c:v>
                </c:pt>
                <c:pt idx="10310">
                  <c:v>528.78374449687647</c:v>
                </c:pt>
                <c:pt idx="10311">
                  <c:v>528.76949233265111</c:v>
                </c:pt>
                <c:pt idx="10312">
                  <c:v>528.76402286741336</c:v>
                </c:pt>
                <c:pt idx="10313">
                  <c:v>528.7566601257472</c:v>
                </c:pt>
                <c:pt idx="10314">
                  <c:v>528.75829044711611</c:v>
                </c:pt>
                <c:pt idx="10315">
                  <c:v>528.77922166985297</c:v>
                </c:pt>
                <c:pt idx="10316">
                  <c:v>528.78001053503147</c:v>
                </c:pt>
                <c:pt idx="10317">
                  <c:v>528.75429353021161</c:v>
                </c:pt>
                <c:pt idx="10318">
                  <c:v>528.7369384962841</c:v>
                </c:pt>
                <c:pt idx="10319">
                  <c:v>528.72831357033226</c:v>
                </c:pt>
                <c:pt idx="10320">
                  <c:v>528.71374586003549</c:v>
                </c:pt>
                <c:pt idx="10321">
                  <c:v>528.70201806438149</c:v>
                </c:pt>
                <c:pt idx="10322">
                  <c:v>528.71569172747581</c:v>
                </c:pt>
                <c:pt idx="10323">
                  <c:v>528.72684102199901</c:v>
                </c:pt>
                <c:pt idx="10324">
                  <c:v>528.71953087134466</c:v>
                </c:pt>
                <c:pt idx="10325">
                  <c:v>528.69213095414398</c:v>
                </c:pt>
                <c:pt idx="10326">
                  <c:v>528.67803656295428</c:v>
                </c:pt>
                <c:pt idx="10327">
                  <c:v>528.67172564152611</c:v>
                </c:pt>
                <c:pt idx="10328">
                  <c:v>528.65794679640794</c:v>
                </c:pt>
                <c:pt idx="10329">
                  <c:v>528.65274028622969</c:v>
                </c:pt>
                <c:pt idx="10330">
                  <c:v>528.66441549087187</c:v>
                </c:pt>
                <c:pt idx="10331">
                  <c:v>528.66336367063377</c:v>
                </c:pt>
                <c:pt idx="10332">
                  <c:v>528.64579827265868</c:v>
                </c:pt>
                <c:pt idx="10333">
                  <c:v>528.62439373081475</c:v>
                </c:pt>
                <c:pt idx="10334">
                  <c:v>528.62697069039791</c:v>
                </c:pt>
                <c:pt idx="10335">
                  <c:v>528.618398355458</c:v>
                </c:pt>
                <c:pt idx="10336">
                  <c:v>528.61324443629167</c:v>
                </c:pt>
                <c:pt idx="10337">
                  <c:v>528.59836117992347</c:v>
                </c:pt>
                <c:pt idx="10338">
                  <c:v>528.59567903831646</c:v>
                </c:pt>
                <c:pt idx="10339">
                  <c:v>528.56359852105652</c:v>
                </c:pt>
                <c:pt idx="10340">
                  <c:v>528.5203687092735</c:v>
                </c:pt>
                <c:pt idx="10341">
                  <c:v>528.48986592237054</c:v>
                </c:pt>
                <c:pt idx="10342">
                  <c:v>528.48166172451397</c:v>
                </c:pt>
                <c:pt idx="10343">
                  <c:v>528.46435928159826</c:v>
                </c:pt>
                <c:pt idx="10344">
                  <c:v>528.46172973100317</c:v>
                </c:pt>
                <c:pt idx="10345">
                  <c:v>528.48339722790672</c:v>
                </c:pt>
                <c:pt idx="10346">
                  <c:v>528.49302138308462</c:v>
                </c:pt>
                <c:pt idx="10347">
                  <c:v>528.47855885481169</c:v>
                </c:pt>
                <c:pt idx="10348">
                  <c:v>528.47209016034788</c:v>
                </c:pt>
                <c:pt idx="10349">
                  <c:v>528.4663051490387</c:v>
                </c:pt>
                <c:pt idx="10350">
                  <c:v>528.45342035112276</c:v>
                </c:pt>
                <c:pt idx="10351">
                  <c:v>528.43685418237374</c:v>
                </c:pt>
                <c:pt idx="10352">
                  <c:v>528.43375131267157</c:v>
                </c:pt>
                <c:pt idx="10353">
                  <c:v>528.44274437570675</c:v>
                </c:pt>
                <c:pt idx="10354">
                  <c:v>528.43317281154066</c:v>
                </c:pt>
                <c:pt idx="10355">
                  <c:v>528.40303816172104</c:v>
                </c:pt>
                <c:pt idx="10356">
                  <c:v>528.38578830981737</c:v>
                </c:pt>
                <c:pt idx="10357">
                  <c:v>528.38163361987711</c:v>
                </c:pt>
                <c:pt idx="10358">
                  <c:v>528.35933503083095</c:v>
                </c:pt>
                <c:pt idx="10359">
                  <c:v>528.3517619251171</c:v>
                </c:pt>
                <c:pt idx="10360">
                  <c:v>528.36306899267595</c:v>
                </c:pt>
                <c:pt idx="10361">
                  <c:v>528.36690813654468</c:v>
                </c:pt>
                <c:pt idx="10362">
                  <c:v>528.33935044630834</c:v>
                </c:pt>
                <c:pt idx="10363">
                  <c:v>528.31221348416705</c:v>
                </c:pt>
                <c:pt idx="10364">
                  <c:v>528.2944903131563</c:v>
                </c:pt>
                <c:pt idx="10365">
                  <c:v>528.28202624333562</c:v>
                </c:pt>
                <c:pt idx="10366">
                  <c:v>528.26656448583651</c:v>
                </c:pt>
                <c:pt idx="10367">
                  <c:v>528.26288311500343</c:v>
                </c:pt>
                <c:pt idx="10368">
                  <c:v>528.26766889708654</c:v>
                </c:pt>
                <c:pt idx="10369">
                  <c:v>528.26640671280086</c:v>
                </c:pt>
                <c:pt idx="10370">
                  <c:v>528.23274846518382</c:v>
                </c:pt>
                <c:pt idx="10371">
                  <c:v>528.2204421683989</c:v>
                </c:pt>
                <c:pt idx="10372">
                  <c:v>528.22244062685115</c:v>
                </c:pt>
                <c:pt idx="10373">
                  <c:v>528.22375540214864</c:v>
                </c:pt>
                <c:pt idx="10374">
                  <c:v>528.20676850530447</c:v>
                </c:pt>
                <c:pt idx="10375">
                  <c:v>528.22712122691041</c:v>
                </c:pt>
                <c:pt idx="10376">
                  <c:v>528.22475463137482</c:v>
                </c:pt>
                <c:pt idx="10377">
                  <c:v>528.21402606494689</c:v>
                </c:pt>
                <c:pt idx="10378">
                  <c:v>528.18410177917497</c:v>
                </c:pt>
                <c:pt idx="10379">
                  <c:v>528.1746353970326</c:v>
                </c:pt>
                <c:pt idx="10380">
                  <c:v>528.16679933625926</c:v>
                </c:pt>
                <c:pt idx="10381">
                  <c:v>528.15870032042642</c:v>
                </c:pt>
                <c:pt idx="10382">
                  <c:v>528.15654408893852</c:v>
                </c:pt>
                <c:pt idx="10383">
                  <c:v>528.16737783739018</c:v>
                </c:pt>
                <c:pt idx="10384">
                  <c:v>528.16622083512834</c:v>
                </c:pt>
                <c:pt idx="10385">
                  <c:v>528.13703282352299</c:v>
                </c:pt>
                <c:pt idx="10386">
                  <c:v>528.1096329063223</c:v>
                </c:pt>
                <c:pt idx="10387">
                  <c:v>528.08906982066878</c:v>
                </c:pt>
                <c:pt idx="10388">
                  <c:v>528.07970862055038</c:v>
                </c:pt>
                <c:pt idx="10389">
                  <c:v>528.06508831924168</c:v>
                </c:pt>
                <c:pt idx="10390">
                  <c:v>528.07592206769345</c:v>
                </c:pt>
                <c:pt idx="10391">
                  <c:v>528.08649286108562</c:v>
                </c:pt>
                <c:pt idx="10392">
                  <c:v>528.06787564287242</c:v>
                </c:pt>
                <c:pt idx="10393">
                  <c:v>528.04799624037366</c:v>
                </c:pt>
                <c:pt idx="10394">
                  <c:v>528.04084386275508</c:v>
                </c:pt>
                <c:pt idx="10395">
                  <c:v>528.02622356144639</c:v>
                </c:pt>
                <c:pt idx="10396">
                  <c:v>528.01575795007807</c:v>
                </c:pt>
                <c:pt idx="10397">
                  <c:v>528.02359401085141</c:v>
                </c:pt>
                <c:pt idx="10398">
                  <c:v>528.03100934352949</c:v>
                </c:pt>
                <c:pt idx="10399">
                  <c:v>528.01418021972097</c:v>
                </c:pt>
                <c:pt idx="10400">
                  <c:v>527.98330929573478</c:v>
                </c:pt>
                <c:pt idx="10401">
                  <c:v>527.95748710889109</c:v>
                </c:pt>
                <c:pt idx="10402">
                  <c:v>527.93892248168981</c:v>
                </c:pt>
                <c:pt idx="10403">
                  <c:v>527.92277704103606</c:v>
                </c:pt>
                <c:pt idx="10404">
                  <c:v>527.92240890395271</c:v>
                </c:pt>
                <c:pt idx="10405">
                  <c:v>527.92630063883348</c:v>
                </c:pt>
                <c:pt idx="10406">
                  <c:v>527.93024496472606</c:v>
                </c:pt>
                <c:pt idx="10407">
                  <c:v>527.91210106562005</c:v>
                </c:pt>
                <c:pt idx="10408">
                  <c:v>527.88165086972901</c:v>
                </c:pt>
                <c:pt idx="10409">
                  <c:v>527.85719604919484</c:v>
                </c:pt>
                <c:pt idx="10410">
                  <c:v>527.85477686264733</c:v>
                </c:pt>
                <c:pt idx="10411">
                  <c:v>527.84557343556457</c:v>
                </c:pt>
                <c:pt idx="10412">
                  <c:v>527.84126097258866</c:v>
                </c:pt>
                <c:pt idx="10413">
                  <c:v>527.84452161532658</c:v>
                </c:pt>
                <c:pt idx="10414">
                  <c:v>527.84494234342174</c:v>
                </c:pt>
                <c:pt idx="10415">
                  <c:v>527.81280923514987</c:v>
                </c:pt>
                <c:pt idx="10416">
                  <c:v>527.78535672693727</c:v>
                </c:pt>
                <c:pt idx="10417">
                  <c:v>527.76773873795025</c:v>
                </c:pt>
                <c:pt idx="10418">
                  <c:v>527.75601094229626</c:v>
                </c:pt>
                <c:pt idx="10419">
                  <c:v>527.73707817801164</c:v>
                </c:pt>
                <c:pt idx="10420">
                  <c:v>527.73513231057132</c:v>
                </c:pt>
                <c:pt idx="10421">
                  <c:v>527.73497453753566</c:v>
                </c:pt>
                <c:pt idx="10422">
                  <c:v>527.72456151717915</c:v>
                </c:pt>
                <c:pt idx="10423">
                  <c:v>527.69879192134738</c:v>
                </c:pt>
                <c:pt idx="10424">
                  <c:v>527.67759774355102</c:v>
                </c:pt>
                <c:pt idx="10425">
                  <c:v>527.68280425372927</c:v>
                </c:pt>
                <c:pt idx="10426">
                  <c:v>527.67575705813442</c:v>
                </c:pt>
                <c:pt idx="10427">
                  <c:v>527.667973588373</c:v>
                </c:pt>
                <c:pt idx="10428">
                  <c:v>527.67391637271794</c:v>
                </c:pt>
                <c:pt idx="10429">
                  <c:v>527.68264648069362</c:v>
                </c:pt>
                <c:pt idx="10430">
                  <c:v>527.64730532069575</c:v>
                </c:pt>
                <c:pt idx="10431">
                  <c:v>527.6160136686143</c:v>
                </c:pt>
                <c:pt idx="10432">
                  <c:v>527.60144595831753</c:v>
                </c:pt>
                <c:pt idx="10433">
                  <c:v>527.59129589302051</c:v>
                </c:pt>
                <c:pt idx="10434">
                  <c:v>527.56894471296243</c:v>
                </c:pt>
                <c:pt idx="10435">
                  <c:v>527.56531593314116</c:v>
                </c:pt>
                <c:pt idx="10436">
                  <c:v>527.57399345010492</c:v>
                </c:pt>
                <c:pt idx="10437">
                  <c:v>527.56294933760557</c:v>
                </c:pt>
                <c:pt idx="10438">
                  <c:v>527.52823926975066</c:v>
                </c:pt>
                <c:pt idx="10439">
                  <c:v>527.50420517731163</c:v>
                </c:pt>
                <c:pt idx="10440">
                  <c:v>527.48969005802678</c:v>
                </c:pt>
                <c:pt idx="10441">
                  <c:v>527.48543018606279</c:v>
                </c:pt>
                <c:pt idx="10442">
                  <c:v>527.47833039945601</c:v>
                </c:pt>
                <c:pt idx="10443">
                  <c:v>527.50020826040702</c:v>
                </c:pt>
                <c:pt idx="10444">
                  <c:v>527.51156791897779</c:v>
                </c:pt>
                <c:pt idx="10445">
                  <c:v>527.50457331439486</c:v>
                </c:pt>
                <c:pt idx="10446">
                  <c:v>527.46670778582575</c:v>
                </c:pt>
                <c:pt idx="10447">
                  <c:v>527.44887943279116</c:v>
                </c:pt>
                <c:pt idx="10448">
                  <c:v>527.43241844606598</c:v>
                </c:pt>
                <c:pt idx="10449">
                  <c:v>527.4234253830308</c:v>
                </c:pt>
                <c:pt idx="10450">
                  <c:v>527.40754289743654</c:v>
                </c:pt>
                <c:pt idx="10451">
                  <c:v>527.41501082112654</c:v>
                </c:pt>
                <c:pt idx="10452">
                  <c:v>527.41548414023362</c:v>
                </c:pt>
                <c:pt idx="10453">
                  <c:v>527.38608576458068</c:v>
                </c:pt>
                <c:pt idx="10454">
                  <c:v>527.35647702488006</c:v>
                </c:pt>
                <c:pt idx="10455">
                  <c:v>527.35563556868965</c:v>
                </c:pt>
                <c:pt idx="10456">
                  <c:v>527.34869355511864</c:v>
                </c:pt>
                <c:pt idx="10457">
                  <c:v>527.33591393922666</c:v>
                </c:pt>
                <c:pt idx="10458">
                  <c:v>527.33323179761965</c:v>
                </c:pt>
                <c:pt idx="10459">
                  <c:v>527.33801757970264</c:v>
                </c:pt>
                <c:pt idx="10460">
                  <c:v>527.32529055482246</c:v>
                </c:pt>
                <c:pt idx="10461">
                  <c:v>527.29152712518169</c:v>
                </c:pt>
                <c:pt idx="10462">
                  <c:v>527.26659898554033</c:v>
                </c:pt>
                <c:pt idx="10463">
                  <c:v>527.24966467970808</c:v>
                </c:pt>
                <c:pt idx="10464">
                  <c:v>527.22489431310237</c:v>
                </c:pt>
                <c:pt idx="10465">
                  <c:v>527.20443640947269</c:v>
                </c:pt>
                <c:pt idx="10466">
                  <c:v>527.20222758697287</c:v>
                </c:pt>
                <c:pt idx="10467">
                  <c:v>527.19886176221121</c:v>
                </c:pt>
                <c:pt idx="10468">
                  <c:v>527.17445953268884</c:v>
                </c:pt>
                <c:pt idx="10469">
                  <c:v>527.15552676840423</c:v>
                </c:pt>
                <c:pt idx="10470">
                  <c:v>527.14600779525006</c:v>
                </c:pt>
                <c:pt idx="10471">
                  <c:v>527.1375932333458</c:v>
                </c:pt>
                <c:pt idx="10472">
                  <c:v>527.11739828477562</c:v>
                </c:pt>
                <c:pt idx="10473">
                  <c:v>527.12807426019162</c:v>
                </c:pt>
                <c:pt idx="10474">
                  <c:v>527.13832950751248</c:v>
                </c:pt>
                <c:pt idx="10475">
                  <c:v>527.12654912084656</c:v>
                </c:pt>
                <c:pt idx="10476">
                  <c:v>527.10593344418112</c:v>
                </c:pt>
                <c:pt idx="10477">
                  <c:v>527.09488933168177</c:v>
                </c:pt>
                <c:pt idx="10478">
                  <c:v>527.08679031584893</c:v>
                </c:pt>
                <c:pt idx="10479">
                  <c:v>527.07727134269476</c:v>
                </c:pt>
                <c:pt idx="10480">
                  <c:v>527.06165181215999</c:v>
                </c:pt>
                <c:pt idx="10481">
                  <c:v>527.05881189751733</c:v>
                </c:pt>
                <c:pt idx="10482">
                  <c:v>527.05428907049372</c:v>
                </c:pt>
                <c:pt idx="10483">
                  <c:v>527.01453026549621</c:v>
                </c:pt>
                <c:pt idx="10484">
                  <c:v>526.97550773466526</c:v>
                </c:pt>
                <c:pt idx="10485">
                  <c:v>526.96199184460659</c:v>
                </c:pt>
                <c:pt idx="10486">
                  <c:v>526.95341950966656</c:v>
                </c:pt>
                <c:pt idx="10487">
                  <c:v>526.93564374764389</c:v>
                </c:pt>
                <c:pt idx="10488">
                  <c:v>526.94163912300064</c:v>
                </c:pt>
                <c:pt idx="10489">
                  <c:v>526.94737154329789</c:v>
                </c:pt>
                <c:pt idx="10490">
                  <c:v>526.93527561056055</c:v>
                </c:pt>
                <c:pt idx="10491">
                  <c:v>526.89725230895567</c:v>
                </c:pt>
                <c:pt idx="10492">
                  <c:v>526.8760055401475</c:v>
                </c:pt>
                <c:pt idx="10493">
                  <c:v>526.86270001413641</c:v>
                </c:pt>
                <c:pt idx="10494">
                  <c:v>526.8600178725294</c:v>
                </c:pt>
                <c:pt idx="10495">
                  <c:v>526.86617102092191</c:v>
                </c:pt>
                <c:pt idx="10496">
                  <c:v>526.87710995139741</c:v>
                </c:pt>
                <c:pt idx="10497">
                  <c:v>526.8781091806236</c:v>
                </c:pt>
                <c:pt idx="10498">
                  <c:v>526.86227928604114</c:v>
                </c:pt>
                <c:pt idx="10499">
                  <c:v>526.81799765402013</c:v>
                </c:pt>
                <c:pt idx="10500">
                  <c:v>526.78965109860519</c:v>
                </c:pt>
                <c:pt idx="10501">
                  <c:v>526.7659851432494</c:v>
                </c:pt>
                <c:pt idx="10502">
                  <c:v>526.75331070938114</c:v>
                </c:pt>
                <c:pt idx="10503">
                  <c:v>526.74373914521505</c:v>
                </c:pt>
                <c:pt idx="10504">
                  <c:v>526.75010265765513</c:v>
                </c:pt>
                <c:pt idx="10505">
                  <c:v>526.74368655420324</c:v>
                </c:pt>
                <c:pt idx="10506">
                  <c:v>526.72385974271629</c:v>
                </c:pt>
                <c:pt idx="10507">
                  <c:v>526.70061451545575</c:v>
                </c:pt>
                <c:pt idx="10508">
                  <c:v>526.69083258724208</c:v>
                </c:pt>
                <c:pt idx="10509">
                  <c:v>526.68615198718282</c:v>
                </c:pt>
                <c:pt idx="10510">
                  <c:v>526.67111095777909</c:v>
                </c:pt>
                <c:pt idx="10511">
                  <c:v>526.67910479158809</c:v>
                </c:pt>
                <c:pt idx="10512">
                  <c:v>526.67121613980282</c:v>
                </c:pt>
                <c:pt idx="10513">
                  <c:v>526.64213331022131</c:v>
                </c:pt>
                <c:pt idx="10514">
                  <c:v>526.60190118611661</c:v>
                </c:pt>
                <c:pt idx="10515">
                  <c:v>526.58275805778442</c:v>
                </c:pt>
                <c:pt idx="10516">
                  <c:v>526.56361492945223</c:v>
                </c:pt>
                <c:pt idx="10517">
                  <c:v>526.56477193171406</c:v>
                </c:pt>
                <c:pt idx="10518">
                  <c:v>526.56340456540465</c:v>
                </c:pt>
                <c:pt idx="10519">
                  <c:v>526.56203719909524</c:v>
                </c:pt>
                <c:pt idx="10520">
                  <c:v>526.55009903939356</c:v>
                </c:pt>
                <c:pt idx="10521">
                  <c:v>526.51580969963379</c:v>
                </c:pt>
                <c:pt idx="10522">
                  <c:v>526.48462322957607</c:v>
                </c:pt>
                <c:pt idx="10523">
                  <c:v>526.465480101244</c:v>
                </c:pt>
                <c:pt idx="10524">
                  <c:v>526.46395496189882</c:v>
                </c:pt>
                <c:pt idx="10525">
                  <c:v>526.45632926517305</c:v>
                </c:pt>
                <c:pt idx="10526">
                  <c:v>526.46248241356557</c:v>
                </c:pt>
                <c:pt idx="10527">
                  <c:v>526.45717072136347</c:v>
                </c:pt>
                <c:pt idx="10528">
                  <c:v>526.44049937059071</c:v>
                </c:pt>
                <c:pt idx="10529">
                  <c:v>526.40273902404545</c:v>
                </c:pt>
                <c:pt idx="10530">
                  <c:v>526.37270955624956</c:v>
                </c:pt>
                <c:pt idx="10531">
                  <c:v>526.3565641155958</c:v>
                </c:pt>
                <c:pt idx="10532">
                  <c:v>526.33784171535888</c:v>
                </c:pt>
                <c:pt idx="10533">
                  <c:v>526.33647434904947</c:v>
                </c:pt>
                <c:pt idx="10534">
                  <c:v>526.34893841887015</c:v>
                </c:pt>
                <c:pt idx="10535">
                  <c:v>526.35020060315571</c:v>
                </c:pt>
                <c:pt idx="10536">
                  <c:v>526.32969010851411</c:v>
                </c:pt>
                <c:pt idx="10537">
                  <c:v>526.30718115542027</c:v>
                </c:pt>
                <c:pt idx="10538">
                  <c:v>526.28788025405242</c:v>
                </c:pt>
                <c:pt idx="10539">
                  <c:v>526.26884230774408</c:v>
                </c:pt>
                <c:pt idx="10540">
                  <c:v>526.26184770316115</c:v>
                </c:pt>
                <c:pt idx="10541">
                  <c:v>526.25779819524473</c:v>
                </c:pt>
                <c:pt idx="10542">
                  <c:v>526.2625313863158</c:v>
                </c:pt>
                <c:pt idx="10543">
                  <c:v>526.24312530292423</c:v>
                </c:pt>
                <c:pt idx="10544">
                  <c:v>526.20820487102151</c:v>
                </c:pt>
                <c:pt idx="10545">
                  <c:v>526.1698134323334</c:v>
                </c:pt>
                <c:pt idx="10546">
                  <c:v>526.16071518727438</c:v>
                </c:pt>
                <c:pt idx="10547">
                  <c:v>526.13184272174044</c:v>
                </c:pt>
                <c:pt idx="10548">
                  <c:v>526.10665162703958</c:v>
                </c:pt>
                <c:pt idx="10549">
                  <c:v>526.11096409001561</c:v>
                </c:pt>
                <c:pt idx="10550">
                  <c:v>526.1175905575152</c:v>
                </c:pt>
                <c:pt idx="10551">
                  <c:v>526.08125016829115</c:v>
                </c:pt>
                <c:pt idx="10552">
                  <c:v>526.06520990966123</c:v>
                </c:pt>
                <c:pt idx="10553">
                  <c:v>526.06568322876831</c:v>
                </c:pt>
                <c:pt idx="10554">
                  <c:v>526.05695312079263</c:v>
                </c:pt>
                <c:pt idx="10555">
                  <c:v>526.03691594525822</c:v>
                </c:pt>
                <c:pt idx="10556">
                  <c:v>526.04480459704337</c:v>
                </c:pt>
                <c:pt idx="10557">
                  <c:v>526.04632973638854</c:v>
                </c:pt>
                <c:pt idx="10558">
                  <c:v>526.02634515186594</c:v>
                </c:pt>
                <c:pt idx="10559">
                  <c:v>525.97817178496416</c:v>
                </c:pt>
                <c:pt idx="10560">
                  <c:v>525.94645940478745</c:v>
                </c:pt>
                <c:pt idx="10561">
                  <c:v>525.91348484032517</c:v>
                </c:pt>
                <c:pt idx="10562">
                  <c:v>525.88818856360058</c:v>
                </c:pt>
                <c:pt idx="10563">
                  <c:v>525.86909802628031</c:v>
                </c:pt>
                <c:pt idx="10564">
                  <c:v>525.87914290955348</c:v>
                </c:pt>
                <c:pt idx="10565">
                  <c:v>525.88361314556516</c:v>
                </c:pt>
                <c:pt idx="10566">
                  <c:v>525.86704697681614</c:v>
                </c:pt>
                <c:pt idx="10567">
                  <c:v>525.8402781517583</c:v>
                </c:pt>
                <c:pt idx="10568">
                  <c:v>525.82250238973552</c:v>
                </c:pt>
                <c:pt idx="10569">
                  <c:v>525.80309630634383</c:v>
                </c:pt>
                <c:pt idx="10570">
                  <c:v>525.78574127241632</c:v>
                </c:pt>
                <c:pt idx="10571">
                  <c:v>525.78831823199948</c:v>
                </c:pt>
                <c:pt idx="10572">
                  <c:v>525.80125562092735</c:v>
                </c:pt>
                <c:pt idx="10573">
                  <c:v>525.79436619836815</c:v>
                </c:pt>
                <c:pt idx="10574">
                  <c:v>525.76097090581072</c:v>
                </c:pt>
                <c:pt idx="10575">
                  <c:v>525.7334658065862</c:v>
                </c:pt>
                <c:pt idx="10576">
                  <c:v>525.70774880176634</c:v>
                </c:pt>
                <c:pt idx="10577">
                  <c:v>525.67545792045883</c:v>
                </c:pt>
                <c:pt idx="10578">
                  <c:v>525.65978579891214</c:v>
                </c:pt>
                <c:pt idx="10579">
                  <c:v>525.65862879665031</c:v>
                </c:pt>
                <c:pt idx="10580">
                  <c:v>525.66025911801921</c:v>
                </c:pt>
                <c:pt idx="10581">
                  <c:v>525.65105569093646</c:v>
                </c:pt>
                <c:pt idx="10582">
                  <c:v>525.62402391081901</c:v>
                </c:pt>
                <c:pt idx="10583">
                  <c:v>525.60177791278466</c:v>
                </c:pt>
                <c:pt idx="10584">
                  <c:v>525.59473071718992</c:v>
                </c:pt>
                <c:pt idx="10585">
                  <c:v>525.57269508320314</c:v>
                </c:pt>
                <c:pt idx="10586">
                  <c:v>525.56564788760829</c:v>
                </c:pt>
                <c:pt idx="10587">
                  <c:v>525.57826973046474</c:v>
                </c:pt>
                <c:pt idx="10588">
                  <c:v>525.57937414171465</c:v>
                </c:pt>
                <c:pt idx="10589">
                  <c:v>525.55002835707353</c:v>
                </c:pt>
                <c:pt idx="10590">
                  <c:v>525.52567871856309</c:v>
                </c:pt>
                <c:pt idx="10591">
                  <c:v>525.49759511820776</c:v>
                </c:pt>
                <c:pt idx="10592">
                  <c:v>525.47818903481607</c:v>
                </c:pt>
                <c:pt idx="10593">
                  <c:v>525.45268239404379</c:v>
                </c:pt>
                <c:pt idx="10594">
                  <c:v>525.45052616255578</c:v>
                </c:pt>
                <c:pt idx="10595">
                  <c:v>525.45468085249604</c:v>
                </c:pt>
                <c:pt idx="10596">
                  <c:v>525.43311853761645</c:v>
                </c:pt>
                <c:pt idx="10597">
                  <c:v>525.39777737761858</c:v>
                </c:pt>
                <c:pt idx="10598">
                  <c:v>525.37984384256015</c:v>
                </c:pt>
                <c:pt idx="10599">
                  <c:v>525.36254139964456</c:v>
                </c:pt>
                <c:pt idx="10600">
                  <c:v>525.3360355296461</c:v>
                </c:pt>
                <c:pt idx="10601">
                  <c:v>525.33025051833692</c:v>
                </c:pt>
                <c:pt idx="10602">
                  <c:v>525.33777103303885</c:v>
                </c:pt>
                <c:pt idx="10603">
                  <c:v>525.32609582839677</c:v>
                </c:pt>
                <c:pt idx="10604">
                  <c:v>525.30106250673157</c:v>
                </c:pt>
                <c:pt idx="10605">
                  <c:v>525.27366258953089</c:v>
                </c:pt>
                <c:pt idx="10606">
                  <c:v>525.25541350840103</c:v>
                </c:pt>
                <c:pt idx="10607">
                  <c:v>525.23569187893793</c:v>
                </c:pt>
                <c:pt idx="10608">
                  <c:v>525.20955414602292</c:v>
                </c:pt>
                <c:pt idx="10609">
                  <c:v>525.19714266721417</c:v>
                </c:pt>
                <c:pt idx="10610">
                  <c:v>525.19703748519032</c:v>
                </c:pt>
                <c:pt idx="10611">
                  <c:v>525.16853315673961</c:v>
                </c:pt>
                <c:pt idx="10612">
                  <c:v>525.12861657870644</c:v>
                </c:pt>
                <c:pt idx="10613">
                  <c:v>525.10463507727923</c:v>
                </c:pt>
                <c:pt idx="10614">
                  <c:v>525.09958634013674</c:v>
                </c:pt>
                <c:pt idx="10615">
                  <c:v>525.0827046253163</c:v>
                </c:pt>
                <c:pt idx="10616">
                  <c:v>525.0787077084118</c:v>
                </c:pt>
                <c:pt idx="10617">
                  <c:v>525.07776107019754</c:v>
                </c:pt>
                <c:pt idx="10618">
                  <c:v>525.08081134888789</c:v>
                </c:pt>
                <c:pt idx="10619">
                  <c:v>525.05672466543695</c:v>
                </c:pt>
                <c:pt idx="10620">
                  <c:v>525.02227755264141</c:v>
                </c:pt>
                <c:pt idx="10621">
                  <c:v>525.00734170526141</c:v>
                </c:pt>
                <c:pt idx="10622">
                  <c:v>524.98930298817913</c:v>
                </c:pt>
                <c:pt idx="10623">
                  <c:v>524.97888996782262</c:v>
                </c:pt>
                <c:pt idx="10624">
                  <c:v>524.9617452979428</c:v>
                </c:pt>
                <c:pt idx="10625">
                  <c:v>524.95843206419295</c:v>
                </c:pt>
                <c:pt idx="10626">
                  <c:v>524.92608859187351</c:v>
                </c:pt>
                <c:pt idx="10627">
                  <c:v>524.88075513961439</c:v>
                </c:pt>
                <c:pt idx="10628">
                  <c:v>524.82947890301034</c:v>
                </c:pt>
                <c:pt idx="10629">
                  <c:v>524.8027100779525</c:v>
                </c:pt>
                <c:pt idx="10630">
                  <c:v>524.78340917658454</c:v>
                </c:pt>
                <c:pt idx="10631">
                  <c:v>524.76058467741927</c:v>
                </c:pt>
                <c:pt idx="10632">
                  <c:v>524.75674553355043</c:v>
                </c:pt>
                <c:pt idx="10633">
                  <c:v>524.75537816724102</c:v>
                </c:pt>
                <c:pt idx="10634">
                  <c:v>524.73870681646827</c:v>
                </c:pt>
                <c:pt idx="10635">
                  <c:v>524.70220865420856</c:v>
                </c:pt>
                <c:pt idx="10636">
                  <c:v>524.69111195069729</c:v>
                </c:pt>
                <c:pt idx="10637">
                  <c:v>524.68853499111412</c:v>
                </c:pt>
                <c:pt idx="10638">
                  <c:v>524.67770124266247</c:v>
                </c:pt>
                <c:pt idx="10639">
                  <c:v>524.67428282688888</c:v>
                </c:pt>
                <c:pt idx="10640">
                  <c:v>524.68133002248362</c:v>
                </c:pt>
                <c:pt idx="10641">
                  <c:v>524.66308094135377</c:v>
                </c:pt>
                <c:pt idx="10642">
                  <c:v>524.61553866659483</c:v>
                </c:pt>
                <c:pt idx="10643">
                  <c:v>524.58088118975172</c:v>
                </c:pt>
                <c:pt idx="10644">
                  <c:v>524.55700487034835</c:v>
                </c:pt>
                <c:pt idx="10645">
                  <c:v>524.55721523439593</c:v>
                </c:pt>
                <c:pt idx="10646">
                  <c:v>524.55700487034835</c:v>
                </c:pt>
                <c:pt idx="10647">
                  <c:v>524.56883784802619</c:v>
                </c:pt>
                <c:pt idx="10648">
                  <c:v>524.57278217391888</c:v>
                </c:pt>
                <c:pt idx="10649">
                  <c:v>524.55174576915817</c:v>
                </c:pt>
                <c:pt idx="10650">
                  <c:v>524.50672786297048</c:v>
                </c:pt>
                <c:pt idx="10651">
                  <c:v>524.48421890987663</c:v>
                </c:pt>
                <c:pt idx="10652">
                  <c:v>524.46986156362755</c:v>
                </c:pt>
                <c:pt idx="10653">
                  <c:v>524.45650344660453</c:v>
                </c:pt>
                <c:pt idx="10654">
                  <c:v>524.45255912071184</c:v>
                </c:pt>
                <c:pt idx="10655">
                  <c:v>524.4463007902956</c:v>
                </c:pt>
                <c:pt idx="10656">
                  <c:v>524.42852502827282</c:v>
                </c:pt>
                <c:pt idx="10657">
                  <c:v>524.39207945702515</c:v>
                </c:pt>
                <c:pt idx="10658">
                  <c:v>524.34343277101618</c:v>
                </c:pt>
                <c:pt idx="10659">
                  <c:v>524.31413957738698</c:v>
                </c:pt>
                <c:pt idx="10660">
                  <c:v>524.29741563560231</c:v>
                </c:pt>
                <c:pt idx="10661">
                  <c:v>524.27958728256772</c:v>
                </c:pt>
                <c:pt idx="10662">
                  <c:v>524.28263756125796</c:v>
                </c:pt>
                <c:pt idx="10663">
                  <c:v>524.28558265792446</c:v>
                </c:pt>
                <c:pt idx="10664">
                  <c:v>524.26181152054494</c:v>
                </c:pt>
                <c:pt idx="10665">
                  <c:v>524.21847652673807</c:v>
                </c:pt>
                <c:pt idx="10666">
                  <c:v>524.19023515334686</c:v>
                </c:pt>
                <c:pt idx="10667">
                  <c:v>524.16677956203887</c:v>
                </c:pt>
                <c:pt idx="10668">
                  <c:v>524.15421031019434</c:v>
                </c:pt>
                <c:pt idx="10669">
                  <c:v>524.13669750323118</c:v>
                </c:pt>
                <c:pt idx="10670">
                  <c:v>524.13433090769558</c:v>
                </c:pt>
                <c:pt idx="10671">
                  <c:v>524.12523266263656</c:v>
                </c:pt>
                <c:pt idx="10672">
                  <c:v>524.09194255210286</c:v>
                </c:pt>
                <c:pt idx="10673">
                  <c:v>524.04766092008185</c:v>
                </c:pt>
                <c:pt idx="10674">
                  <c:v>524.02793929061875</c:v>
                </c:pt>
                <c:pt idx="10675">
                  <c:v>524.00390519817972</c:v>
                </c:pt>
                <c:pt idx="10676">
                  <c:v>523.98507761591895</c:v>
                </c:pt>
                <c:pt idx="10677">
                  <c:v>523.98449911478804</c:v>
                </c:pt>
                <c:pt idx="10678">
                  <c:v>523.99517509020404</c:v>
                </c:pt>
                <c:pt idx="10679">
                  <c:v>523.97540086972901</c:v>
                </c:pt>
                <c:pt idx="10680">
                  <c:v>523.93306510514833</c:v>
                </c:pt>
                <c:pt idx="10681">
                  <c:v>523.8943581203888</c:v>
                </c:pt>
                <c:pt idx="10682">
                  <c:v>523.86837816050934</c:v>
                </c:pt>
                <c:pt idx="10683">
                  <c:v>523.84492256920134</c:v>
                </c:pt>
                <c:pt idx="10684">
                  <c:v>523.82993413080931</c:v>
                </c:pt>
                <c:pt idx="10685">
                  <c:v>523.83724428146365</c:v>
                </c:pt>
                <c:pt idx="10686">
                  <c:v>523.82846158247617</c:v>
                </c:pt>
                <c:pt idx="10687">
                  <c:v>523.78970200670472</c:v>
                </c:pt>
                <c:pt idx="10688">
                  <c:v>523.74205454992182</c:v>
                </c:pt>
                <c:pt idx="10689">
                  <c:v>523.70871184837631</c:v>
                </c:pt>
                <c:pt idx="10690">
                  <c:v>523.68399407278253</c:v>
                </c:pt>
                <c:pt idx="10691">
                  <c:v>523.66637608379551</c:v>
                </c:pt>
                <c:pt idx="10692">
                  <c:v>523.65748820278418</c:v>
                </c:pt>
                <c:pt idx="10693">
                  <c:v>523.66216880284344</c:v>
                </c:pt>
                <c:pt idx="10694">
                  <c:v>523.65496383421282</c:v>
                </c:pt>
                <c:pt idx="10695">
                  <c:v>523.62987792153581</c:v>
                </c:pt>
                <c:pt idx="10696">
                  <c:v>523.59963808969246</c:v>
                </c:pt>
                <c:pt idx="10697">
                  <c:v>523.58733179290743</c:v>
                </c:pt>
                <c:pt idx="10698">
                  <c:v>523.57229076350359</c:v>
                </c:pt>
                <c:pt idx="10699">
                  <c:v>523.55577718576649</c:v>
                </c:pt>
                <c:pt idx="10700">
                  <c:v>523.54851962612418</c:v>
                </c:pt>
                <c:pt idx="10701">
                  <c:v>523.54462789124341</c:v>
                </c:pt>
                <c:pt idx="10702">
                  <c:v>523.51964716059013</c:v>
                </c:pt>
                <c:pt idx="10703">
                  <c:v>523.47215747684311</c:v>
                </c:pt>
                <c:pt idx="10704">
                  <c:v>523.44996406982057</c:v>
                </c:pt>
                <c:pt idx="10705">
                  <c:v>523.4228796986913</c:v>
                </c:pt>
                <c:pt idx="10706">
                  <c:v>523.38412012291985</c:v>
                </c:pt>
                <c:pt idx="10707">
                  <c:v>523.36750136315902</c:v>
                </c:pt>
                <c:pt idx="10708">
                  <c:v>523.36597622381385</c:v>
                </c:pt>
                <c:pt idx="10709">
                  <c:v>523.34604423030316</c:v>
                </c:pt>
                <c:pt idx="10710">
                  <c:v>523.31359557595988</c:v>
                </c:pt>
                <c:pt idx="10711">
                  <c:v>523.28267206096177</c:v>
                </c:pt>
                <c:pt idx="10712">
                  <c:v>523.25495659768967</c:v>
                </c:pt>
                <c:pt idx="10713">
                  <c:v>523.23860079298822</c:v>
                </c:pt>
                <c:pt idx="10714">
                  <c:v>523.21009646453763</c:v>
                </c:pt>
                <c:pt idx="10715">
                  <c:v>523.20205003971671</c:v>
                </c:pt>
                <c:pt idx="10716">
                  <c:v>523.21893175453704</c:v>
                </c:pt>
                <c:pt idx="10717">
                  <c:v>523.19726425763361</c:v>
                </c:pt>
                <c:pt idx="10718">
                  <c:v>523.15319298966017</c:v>
                </c:pt>
                <c:pt idx="10719">
                  <c:v>523.13688977597064</c:v>
                </c:pt>
                <c:pt idx="10720">
                  <c:v>523.12242724769771</c:v>
                </c:pt>
                <c:pt idx="10721">
                  <c:v>523.08487726520002</c:v>
                </c:pt>
                <c:pt idx="10722">
                  <c:v>523.06673336609401</c:v>
                </c:pt>
                <c:pt idx="10723">
                  <c:v>523.06499786270126</c:v>
                </c:pt>
                <c:pt idx="10724">
                  <c:v>523.03444248478638</c:v>
                </c:pt>
                <c:pt idx="10725">
                  <c:v>522.98484916056327</c:v>
                </c:pt>
                <c:pt idx="10726">
                  <c:v>522.94246080497055</c:v>
                </c:pt>
                <c:pt idx="10727">
                  <c:v>522.91905780467437</c:v>
                </c:pt>
                <c:pt idx="10728">
                  <c:v>522.88671433235493</c:v>
                </c:pt>
                <c:pt idx="10729">
                  <c:v>522.8663616107491</c:v>
                </c:pt>
                <c:pt idx="10730">
                  <c:v>522.85268794765466</c:v>
                </c:pt>
                <c:pt idx="10731">
                  <c:v>522.85284572069031</c:v>
                </c:pt>
                <c:pt idx="10732">
                  <c:v>522.82087038545421</c:v>
                </c:pt>
                <c:pt idx="10733">
                  <c:v>522.78458258724208</c:v>
                </c:pt>
                <c:pt idx="10734">
                  <c:v>522.75287020706548</c:v>
                </c:pt>
                <c:pt idx="10735">
                  <c:v>522.7462437395659</c:v>
                </c:pt>
                <c:pt idx="10736">
                  <c:v>522.73209675736439</c:v>
                </c:pt>
                <c:pt idx="10737">
                  <c:v>522.71237512790128</c:v>
                </c:pt>
                <c:pt idx="10738">
                  <c:v>522.7126906739727</c:v>
                </c:pt>
                <c:pt idx="10739">
                  <c:v>522.69949032998545</c:v>
                </c:pt>
                <c:pt idx="10740">
                  <c:v>522.67324741504649</c:v>
                </c:pt>
                <c:pt idx="10741">
                  <c:v>522.62465332004945</c:v>
                </c:pt>
                <c:pt idx="10742">
                  <c:v>522.61250479630019</c:v>
                </c:pt>
                <c:pt idx="10743">
                  <c:v>522.59462385225368</c:v>
                </c:pt>
                <c:pt idx="10744">
                  <c:v>522.58415824088524</c:v>
                </c:pt>
                <c:pt idx="10745">
                  <c:v>522.56738170808865</c:v>
                </c:pt>
                <c:pt idx="10746">
                  <c:v>522.57847841159992</c:v>
                </c:pt>
                <c:pt idx="10747">
                  <c:v>522.55723164279175</c:v>
                </c:pt>
                <c:pt idx="10748">
                  <c:v>522.51442255910388</c:v>
                </c:pt>
                <c:pt idx="10749">
                  <c:v>522.48081690249876</c:v>
                </c:pt>
                <c:pt idx="10750">
                  <c:v>522.46887874279707</c:v>
                </c:pt>
                <c:pt idx="10751">
                  <c:v>522.45094520773864</c:v>
                </c:pt>
                <c:pt idx="10752">
                  <c:v>522.43553604125145</c:v>
                </c:pt>
                <c:pt idx="10753">
                  <c:v>522.43458940303731</c:v>
                </c:pt>
                <c:pt idx="10754">
                  <c:v>522.41649809494311</c:v>
                </c:pt>
                <c:pt idx="10755">
                  <c:v>522.36990245839831</c:v>
                </c:pt>
                <c:pt idx="10756">
                  <c:v>522.31226270935429</c:v>
                </c:pt>
                <c:pt idx="10757">
                  <c:v>522.279814055011</c:v>
                </c:pt>
                <c:pt idx="10758">
                  <c:v>522.25393927715538</c:v>
                </c:pt>
                <c:pt idx="10759">
                  <c:v>522.24415734894171</c:v>
                </c:pt>
                <c:pt idx="10760">
                  <c:v>522.23947674888245</c:v>
                </c:pt>
                <c:pt idx="10761">
                  <c:v>522.23537464995411</c:v>
                </c:pt>
                <c:pt idx="10762">
                  <c:v>522.21970252840754</c:v>
                </c:pt>
                <c:pt idx="10763">
                  <c:v>522.17873413013615</c:v>
                </c:pt>
                <c:pt idx="10764">
                  <c:v>522.14491810948346</c:v>
                </c:pt>
                <c:pt idx="10765">
                  <c:v>522.12272470246103</c:v>
                </c:pt>
                <c:pt idx="10766">
                  <c:v>522.10179347972417</c:v>
                </c:pt>
                <c:pt idx="10767">
                  <c:v>522.07476169960682</c:v>
                </c:pt>
                <c:pt idx="10768">
                  <c:v>522.07512983669017</c:v>
                </c:pt>
                <c:pt idx="10769">
                  <c:v>522.05914216907206</c:v>
                </c:pt>
                <c:pt idx="10770">
                  <c:v>522.0152812651462</c:v>
                </c:pt>
                <c:pt idx="10771">
                  <c:v>521.96979003985132</c:v>
                </c:pt>
                <c:pt idx="10772">
                  <c:v>521.94160125747203</c:v>
                </c:pt>
                <c:pt idx="10773">
                  <c:v>521.9079430098551</c:v>
                </c:pt>
                <c:pt idx="10774">
                  <c:v>521.88243636908282</c:v>
                </c:pt>
                <c:pt idx="10775">
                  <c:v>521.86844715991697</c:v>
                </c:pt>
                <c:pt idx="10776">
                  <c:v>521.85992741598898</c:v>
                </c:pt>
                <c:pt idx="10777">
                  <c:v>521.84572784277555</c:v>
                </c:pt>
                <c:pt idx="10778">
                  <c:v>521.81669760420584</c:v>
                </c:pt>
                <c:pt idx="10779">
                  <c:v>521.77246856319664</c:v>
                </c:pt>
                <c:pt idx="10780">
                  <c:v>521.74727746849578</c:v>
                </c:pt>
                <c:pt idx="10781">
                  <c:v>521.73071129974687</c:v>
                </c:pt>
                <c:pt idx="10782">
                  <c:v>521.70688757135542</c:v>
                </c:pt>
                <c:pt idx="10783">
                  <c:v>521.68974290147548</c:v>
                </c:pt>
                <c:pt idx="10784">
                  <c:v>521.68800739808273</c:v>
                </c:pt>
                <c:pt idx="10785">
                  <c:v>521.66229039326288</c:v>
                </c:pt>
                <c:pt idx="10786">
                  <c:v>521.62963137487202</c:v>
                </c:pt>
                <c:pt idx="10787">
                  <c:v>521.58587565296989</c:v>
                </c:pt>
                <c:pt idx="10788">
                  <c:v>521.56925689320906</c:v>
                </c:pt>
                <c:pt idx="10789">
                  <c:v>521.53743933100861</c:v>
                </c:pt>
                <c:pt idx="10790">
                  <c:v>521.51166973517684</c:v>
                </c:pt>
                <c:pt idx="10791">
                  <c:v>521.48926596410683</c:v>
                </c:pt>
                <c:pt idx="10792">
                  <c:v>521.48274467863098</c:v>
                </c:pt>
                <c:pt idx="10793">
                  <c:v>521.44582578827612</c:v>
                </c:pt>
                <c:pt idx="10794">
                  <c:v>521.41243049571858</c:v>
                </c:pt>
                <c:pt idx="10795">
                  <c:v>521.39959828881467</c:v>
                </c:pt>
                <c:pt idx="10796">
                  <c:v>521.39423400560065</c:v>
                </c:pt>
                <c:pt idx="10797">
                  <c:v>521.36678149738805</c:v>
                </c:pt>
                <c:pt idx="10798">
                  <c:v>521.35952393774562</c:v>
                </c:pt>
                <c:pt idx="10799">
                  <c:v>521.36499340298337</c:v>
                </c:pt>
                <c:pt idx="10800">
                  <c:v>521.3347009801281</c:v>
                </c:pt>
                <c:pt idx="10801">
                  <c:v>521.27695604906023</c:v>
                </c:pt>
                <c:pt idx="10802">
                  <c:v>521.24445480370503</c:v>
                </c:pt>
                <c:pt idx="10803">
                  <c:v>521.21211133138559</c:v>
                </c:pt>
                <c:pt idx="10804">
                  <c:v>521.18155595347082</c:v>
                </c:pt>
                <c:pt idx="10805">
                  <c:v>521.15273607894869</c:v>
                </c:pt>
                <c:pt idx="10806">
                  <c:v>521.16115064085295</c:v>
                </c:pt>
                <c:pt idx="10807">
                  <c:v>521.14369042490171</c:v>
                </c:pt>
                <c:pt idx="10808">
                  <c:v>521.11292468293925</c:v>
                </c:pt>
                <c:pt idx="10809">
                  <c:v>521.06143808228762</c:v>
                </c:pt>
                <c:pt idx="10810">
                  <c:v>521.04481932252668</c:v>
                </c:pt>
                <c:pt idx="10811">
                  <c:v>521.01037220973126</c:v>
                </c:pt>
                <c:pt idx="10812">
                  <c:v>520.99401640502981</c:v>
                </c:pt>
                <c:pt idx="10813">
                  <c:v>520.97476809467389</c:v>
                </c:pt>
                <c:pt idx="10814">
                  <c:v>520.96898308336472</c:v>
                </c:pt>
                <c:pt idx="10815">
                  <c:v>520.9444230808067</c:v>
                </c:pt>
                <c:pt idx="10816">
                  <c:v>520.9063471881899</c:v>
                </c:pt>
                <c:pt idx="10817">
                  <c:v>520.86821870456129</c:v>
                </c:pt>
                <c:pt idx="10818">
                  <c:v>520.84539420539602</c:v>
                </c:pt>
                <c:pt idx="10819">
                  <c:v>520.81015822742199</c:v>
                </c:pt>
                <c:pt idx="10820">
                  <c:v>520.77970803153096</c:v>
                </c:pt>
                <c:pt idx="10821">
                  <c:v>520.75357029861595</c:v>
                </c:pt>
                <c:pt idx="10822">
                  <c:v>520.7353212174861</c:v>
                </c:pt>
                <c:pt idx="10823">
                  <c:v>520.69398468213149</c:v>
                </c:pt>
                <c:pt idx="10824">
                  <c:v>520.65238519171737</c:v>
                </c:pt>
                <c:pt idx="10825">
                  <c:v>520.62025208344551</c:v>
                </c:pt>
                <c:pt idx="10826">
                  <c:v>520.61157456648175</c:v>
                </c:pt>
                <c:pt idx="10827">
                  <c:v>520.58822415719737</c:v>
                </c:pt>
                <c:pt idx="10828">
                  <c:v>520.58364873916196</c:v>
                </c:pt>
                <c:pt idx="10829">
                  <c:v>520.59090629880438</c:v>
                </c:pt>
                <c:pt idx="10830">
                  <c:v>520.56866030077003</c:v>
                </c:pt>
                <c:pt idx="10831">
                  <c:v>520.52337943952284</c:v>
                </c:pt>
                <c:pt idx="10832">
                  <c:v>520.4840939536324</c:v>
                </c:pt>
                <c:pt idx="10833">
                  <c:v>520.44275741827767</c:v>
                </c:pt>
                <c:pt idx="10834">
                  <c:v>520.41020358191065</c:v>
                </c:pt>
                <c:pt idx="10835">
                  <c:v>520.37338987357953</c:v>
                </c:pt>
                <c:pt idx="10836">
                  <c:v>520.35771775203295</c:v>
                </c:pt>
                <c:pt idx="10837">
                  <c:v>520.34483295411701</c:v>
                </c:pt>
                <c:pt idx="10838">
                  <c:v>520.31454053126174</c:v>
                </c:pt>
                <c:pt idx="10839">
                  <c:v>520.26315911263396</c:v>
                </c:pt>
                <c:pt idx="10840">
                  <c:v>520.24932767650375</c:v>
                </c:pt>
                <c:pt idx="10841">
                  <c:v>520.23007936614783</c:v>
                </c:pt>
                <c:pt idx="10842">
                  <c:v>520.19552707132846</c:v>
                </c:pt>
                <c:pt idx="10843">
                  <c:v>520.17506916769878</c:v>
                </c:pt>
                <c:pt idx="10844">
                  <c:v>520.17522694073455</c:v>
                </c:pt>
                <c:pt idx="10845">
                  <c:v>520.14772184151002</c:v>
                </c:pt>
                <c:pt idx="10846">
                  <c:v>520.09087095764437</c:v>
                </c:pt>
                <c:pt idx="10847">
                  <c:v>520.05063883353967</c:v>
                </c:pt>
                <c:pt idx="10848">
                  <c:v>520.02828765348158</c:v>
                </c:pt>
                <c:pt idx="10849">
                  <c:v>519.99657527330487</c:v>
                </c:pt>
                <c:pt idx="10850">
                  <c:v>519.97443445729436</c:v>
                </c:pt>
                <c:pt idx="10851">
                  <c:v>519.96791317181851</c:v>
                </c:pt>
                <c:pt idx="10852">
                  <c:v>519.96801835384235</c:v>
                </c:pt>
                <c:pt idx="10853">
                  <c:v>519.9295217331304</c:v>
                </c:pt>
                <c:pt idx="10854">
                  <c:v>519.87803513247877</c:v>
                </c:pt>
                <c:pt idx="10855">
                  <c:v>519.8386444645646</c:v>
                </c:pt>
                <c:pt idx="10856">
                  <c:v>519.81003495409004</c:v>
                </c:pt>
                <c:pt idx="10857">
                  <c:v>519.77327383677095</c:v>
                </c:pt>
                <c:pt idx="10858">
                  <c:v>519.75171152189125</c:v>
                </c:pt>
                <c:pt idx="10859">
                  <c:v>519.74182441165374</c:v>
                </c:pt>
                <c:pt idx="10860">
                  <c:v>519.7219976001669</c:v>
                </c:pt>
                <c:pt idx="10861">
                  <c:v>519.69280958856154</c:v>
                </c:pt>
                <c:pt idx="10862">
                  <c:v>519.64000821261232</c:v>
                </c:pt>
                <c:pt idx="10863">
                  <c:v>519.61576375612572</c:v>
                </c:pt>
                <c:pt idx="10864">
                  <c:v>519.60245823011462</c:v>
                </c:pt>
                <c:pt idx="10865">
                  <c:v>519.58131664333018</c:v>
                </c:pt>
                <c:pt idx="10866">
                  <c:v>519.55775586999835</c:v>
                </c:pt>
                <c:pt idx="10867">
                  <c:v>519.55423227220092</c:v>
                </c:pt>
                <c:pt idx="10868">
                  <c:v>519.51605119756039</c:v>
                </c:pt>
                <c:pt idx="10869">
                  <c:v>519.45036502369533</c:v>
                </c:pt>
                <c:pt idx="10870">
                  <c:v>519.40203388375778</c:v>
                </c:pt>
                <c:pt idx="10871">
                  <c:v>519.36837563614085</c:v>
                </c:pt>
                <c:pt idx="10872">
                  <c:v>519.34171199310674</c:v>
                </c:pt>
                <c:pt idx="10873">
                  <c:v>519.30773819941828</c:v>
                </c:pt>
                <c:pt idx="10874">
                  <c:v>519.29743036108562</c:v>
                </c:pt>
                <c:pt idx="10875">
                  <c:v>519.28854248007428</c:v>
                </c:pt>
                <c:pt idx="10876">
                  <c:v>519.251833953767</c:v>
                </c:pt>
                <c:pt idx="10877">
                  <c:v>519.20444945204372</c:v>
                </c:pt>
                <c:pt idx="10878">
                  <c:v>519.17962649442609</c:v>
                </c:pt>
                <c:pt idx="10879">
                  <c:v>519.15927377282026</c:v>
                </c:pt>
                <c:pt idx="10880">
                  <c:v>519.12340670270339</c:v>
                </c:pt>
                <c:pt idx="10881">
                  <c:v>519.11015376770422</c:v>
                </c:pt>
                <c:pt idx="10882">
                  <c:v>519.10400061931171</c:v>
                </c:pt>
                <c:pt idx="10883">
                  <c:v>519.08438417187244</c:v>
                </c:pt>
                <c:pt idx="10884">
                  <c:v>519.04036549491082</c:v>
                </c:pt>
                <c:pt idx="10885">
                  <c:v>519.00318364949646</c:v>
                </c:pt>
                <c:pt idx="10886">
                  <c:v>518.97057722211741</c:v>
                </c:pt>
                <c:pt idx="10887">
                  <c:v>518.93392128682206</c:v>
                </c:pt>
                <c:pt idx="10888">
                  <c:v>518.90552214039519</c:v>
                </c:pt>
                <c:pt idx="10889">
                  <c:v>518.89489875599111</c:v>
                </c:pt>
                <c:pt idx="10890">
                  <c:v>518.8802258636706</c:v>
                </c:pt>
                <c:pt idx="10891">
                  <c:v>518.8304221753998</c:v>
                </c:pt>
                <c:pt idx="10892">
                  <c:v>518.79239887379492</c:v>
                </c:pt>
                <c:pt idx="10893">
                  <c:v>518.75674216772575</c:v>
                </c:pt>
                <c:pt idx="10894">
                  <c:v>518.71845591106137</c:v>
                </c:pt>
                <c:pt idx="10895">
                  <c:v>518.67464759814743</c:v>
                </c:pt>
                <c:pt idx="10896">
                  <c:v>518.66197316427906</c:v>
                </c:pt>
                <c:pt idx="10897">
                  <c:v>518.63762352576873</c:v>
                </c:pt>
                <c:pt idx="10898">
                  <c:v>518.60002095225911</c:v>
                </c:pt>
                <c:pt idx="10899">
                  <c:v>518.55105872017873</c:v>
                </c:pt>
                <c:pt idx="10900">
                  <c:v>518.49678479589636</c:v>
                </c:pt>
                <c:pt idx="10901">
                  <c:v>518.45334462006565</c:v>
                </c:pt>
                <c:pt idx="10902">
                  <c:v>518.41305990494902</c:v>
                </c:pt>
                <c:pt idx="10903">
                  <c:v>518.3978085114976</c:v>
                </c:pt>
                <c:pt idx="10904">
                  <c:v>518.38550221471269</c:v>
                </c:pt>
                <c:pt idx="10905">
                  <c:v>518.39617819012869</c:v>
                </c:pt>
                <c:pt idx="10906">
                  <c:v>518.37056636733257</c:v>
                </c:pt>
                <c:pt idx="10907">
                  <c:v>518.33759180287029</c:v>
                </c:pt>
                <c:pt idx="10908">
                  <c:v>518.2965708135871</c:v>
                </c:pt>
                <c:pt idx="10909">
                  <c:v>518.27164267394573</c:v>
                </c:pt>
                <c:pt idx="10910">
                  <c:v>518.23456601055511</c:v>
                </c:pt>
                <c:pt idx="10911">
                  <c:v>518.21221483049703</c:v>
                </c:pt>
                <c:pt idx="10912">
                  <c:v>518.20264326633094</c:v>
                </c:pt>
                <c:pt idx="10913">
                  <c:v>518.18265868180833</c:v>
                </c:pt>
                <c:pt idx="10914">
                  <c:v>518.13164540026378</c:v>
                </c:pt>
                <c:pt idx="10915">
                  <c:v>518.08578603788567</c:v>
                </c:pt>
                <c:pt idx="10916">
                  <c:v>518.05028710485215</c:v>
                </c:pt>
                <c:pt idx="10917">
                  <c:v>518.01310525943768</c:v>
                </c:pt>
                <c:pt idx="10918">
                  <c:v>517.97287313533297</c:v>
                </c:pt>
                <c:pt idx="10919">
                  <c:v>517.96098756664333</c:v>
                </c:pt>
                <c:pt idx="10920">
                  <c:v>517.94578876420371</c:v>
                </c:pt>
                <c:pt idx="10921">
                  <c:v>517.91276160872951</c:v>
                </c:pt>
                <c:pt idx="10922">
                  <c:v>517.86085427998273</c:v>
                </c:pt>
                <c:pt idx="10923">
                  <c:v>517.82262061433028</c:v>
                </c:pt>
                <c:pt idx="10924">
                  <c:v>517.77981153064241</c:v>
                </c:pt>
                <c:pt idx="10925">
                  <c:v>517.74184082004945</c:v>
                </c:pt>
                <c:pt idx="10926">
                  <c:v>517.70770925332533</c:v>
                </c:pt>
                <c:pt idx="10927">
                  <c:v>517.69503481945708</c:v>
                </c:pt>
                <c:pt idx="10928">
                  <c:v>517.68383293392208</c:v>
                </c:pt>
                <c:pt idx="10929">
                  <c:v>517.65296200993589</c:v>
                </c:pt>
                <c:pt idx="10930">
                  <c:v>517.61115215547409</c:v>
                </c:pt>
                <c:pt idx="10931">
                  <c:v>517.57965013934506</c:v>
                </c:pt>
                <c:pt idx="10932">
                  <c:v>517.55214504012054</c:v>
                </c:pt>
                <c:pt idx="10933">
                  <c:v>517.50681158786142</c:v>
                </c:pt>
                <c:pt idx="10934">
                  <c:v>517.48209381226775</c:v>
                </c:pt>
                <c:pt idx="10935">
                  <c:v>517.45611385238828</c:v>
                </c:pt>
                <c:pt idx="10936">
                  <c:v>517.41688095750976</c:v>
                </c:pt>
                <c:pt idx="10937">
                  <c:v>517.35960934554896</c:v>
                </c:pt>
                <c:pt idx="10938">
                  <c:v>517.31858835626576</c:v>
                </c:pt>
                <c:pt idx="10939">
                  <c:v>517.28414124347023</c:v>
                </c:pt>
                <c:pt idx="10940">
                  <c:v>517.25989678698363</c:v>
                </c:pt>
                <c:pt idx="10941">
                  <c:v>517.23744042490171</c:v>
                </c:pt>
                <c:pt idx="10942">
                  <c:v>517.21629883811727</c:v>
                </c:pt>
                <c:pt idx="10943">
                  <c:v>517.20551768067742</c:v>
                </c:pt>
                <c:pt idx="10944">
                  <c:v>517.16539073859656</c:v>
                </c:pt>
                <c:pt idx="10945">
                  <c:v>517.10648880526674</c:v>
                </c:pt>
                <c:pt idx="10946">
                  <c:v>517.06793959354297</c:v>
                </c:pt>
                <c:pt idx="10947">
                  <c:v>517.03696348753294</c:v>
                </c:pt>
                <c:pt idx="10948">
                  <c:v>516.9843724756314</c:v>
                </c:pt>
                <c:pt idx="10949">
                  <c:v>516.96102206634703</c:v>
                </c:pt>
                <c:pt idx="10950">
                  <c:v>516.94797949539554</c:v>
                </c:pt>
                <c:pt idx="10951">
                  <c:v>516.91837075569492</c:v>
                </c:pt>
                <c:pt idx="10952">
                  <c:v>516.87598240010232</c:v>
                </c:pt>
                <c:pt idx="10953">
                  <c:v>516.83990496593776</c:v>
                </c:pt>
                <c:pt idx="10954">
                  <c:v>516.80025134296397</c:v>
                </c:pt>
                <c:pt idx="10955">
                  <c:v>516.77011669314447</c:v>
                </c:pt>
                <c:pt idx="10956">
                  <c:v>516.73829913094403</c:v>
                </c:pt>
                <c:pt idx="10957">
                  <c:v>516.72462546784959</c:v>
                </c:pt>
                <c:pt idx="10958">
                  <c:v>516.71252953511225</c:v>
                </c:pt>
                <c:pt idx="10959">
                  <c:v>516.67355959529323</c:v>
                </c:pt>
                <c:pt idx="10960">
                  <c:v>516.62654323065317</c:v>
                </c:pt>
                <c:pt idx="10961">
                  <c:v>516.59051838750065</c:v>
                </c:pt>
                <c:pt idx="10962">
                  <c:v>516.55291581399104</c:v>
                </c:pt>
                <c:pt idx="10963">
                  <c:v>516.51610210565991</c:v>
                </c:pt>
                <c:pt idx="10964">
                  <c:v>516.49464497280405</c:v>
                </c:pt>
                <c:pt idx="10965">
                  <c:v>516.46913833203178</c:v>
                </c:pt>
                <c:pt idx="10966">
                  <c:v>516.43574303947435</c:v>
                </c:pt>
                <c:pt idx="10967">
                  <c:v>516.38578157816789</c:v>
                </c:pt>
                <c:pt idx="10968">
                  <c:v>516.32756332799283</c:v>
                </c:pt>
                <c:pt idx="10969">
                  <c:v>516.29532503769713</c:v>
                </c:pt>
                <c:pt idx="10970">
                  <c:v>516.26950285085354</c:v>
                </c:pt>
                <c:pt idx="10971">
                  <c:v>516.23821119877209</c:v>
                </c:pt>
                <c:pt idx="10972">
                  <c:v>516.22248648621348</c:v>
                </c:pt>
                <c:pt idx="10973">
                  <c:v>516.21749034008292</c:v>
                </c:pt>
                <c:pt idx="10974">
                  <c:v>516.17394498222836</c:v>
                </c:pt>
                <c:pt idx="10975">
                  <c:v>516.12067028717206</c:v>
                </c:pt>
                <c:pt idx="10976">
                  <c:v>516.08995713622164</c:v>
                </c:pt>
                <c:pt idx="10977">
                  <c:v>516.05624629759268</c:v>
                </c:pt>
                <c:pt idx="10978">
                  <c:v>516.01033434420265</c:v>
                </c:pt>
                <c:pt idx="10979">
                  <c:v>515.98335515509712</c:v>
                </c:pt>
                <c:pt idx="10980">
                  <c:v>515.96389648069362</c:v>
                </c:pt>
                <c:pt idx="10981">
                  <c:v>515.93113228027892</c:v>
                </c:pt>
                <c:pt idx="10982">
                  <c:v>515.8879550595077</c:v>
                </c:pt>
                <c:pt idx="10983">
                  <c:v>515.84409415558184</c:v>
                </c:pt>
                <c:pt idx="10984">
                  <c:v>515.80528198879847</c:v>
                </c:pt>
                <c:pt idx="10985">
                  <c:v>515.78293080874028</c:v>
                </c:pt>
                <c:pt idx="10986">
                  <c:v>515.74548600826643</c:v>
                </c:pt>
                <c:pt idx="10987">
                  <c:v>515.723292601244</c:v>
                </c:pt>
                <c:pt idx="10988">
                  <c:v>515.70709456957832</c:v>
                </c:pt>
                <c:pt idx="10989">
                  <c:v>515.67201636463994</c:v>
                </c:pt>
                <c:pt idx="10990">
                  <c:v>515.6162173010124</c:v>
                </c:pt>
                <c:pt idx="10991">
                  <c:v>515.57661626905053</c:v>
                </c:pt>
                <c:pt idx="10992">
                  <c:v>515.53648932696967</c:v>
                </c:pt>
                <c:pt idx="10993">
                  <c:v>515.49599424780547</c:v>
                </c:pt>
                <c:pt idx="10994">
                  <c:v>515.46270413727177</c:v>
                </c:pt>
                <c:pt idx="10995">
                  <c:v>515.43530422007098</c:v>
                </c:pt>
                <c:pt idx="10996">
                  <c:v>515.40448588709671</c:v>
                </c:pt>
                <c:pt idx="10997">
                  <c:v>515.34668836501692</c:v>
                </c:pt>
                <c:pt idx="10998">
                  <c:v>515.28899602496085</c:v>
                </c:pt>
                <c:pt idx="10999">
                  <c:v>515.2462395322849</c:v>
                </c:pt>
                <c:pt idx="11000">
                  <c:v>515.21705152067955</c:v>
                </c:pt>
                <c:pt idx="11001">
                  <c:v>515.17787121681295</c:v>
                </c:pt>
                <c:pt idx="11002">
                  <c:v>515.16267241437333</c:v>
                </c:pt>
                <c:pt idx="11003">
                  <c:v>515.14626401866008</c:v>
                </c:pt>
                <c:pt idx="11004">
                  <c:v>515.11633973288804</c:v>
                </c:pt>
                <c:pt idx="11005">
                  <c:v>515.05444011188001</c:v>
                </c:pt>
                <c:pt idx="11006">
                  <c:v>515.01431316979904</c:v>
                </c:pt>
                <c:pt idx="11007">
                  <c:v>514.98228524355102</c:v>
                </c:pt>
                <c:pt idx="11008">
                  <c:v>514.95814596908826</c:v>
                </c:pt>
                <c:pt idx="11009">
                  <c:v>514.92590767879256</c:v>
                </c:pt>
                <c:pt idx="11010">
                  <c:v>514.91791384498356</c:v>
                </c:pt>
                <c:pt idx="11011">
                  <c:v>514.89740335034196</c:v>
                </c:pt>
                <c:pt idx="11012">
                  <c:v>514.85391058349933</c:v>
                </c:pt>
                <c:pt idx="11013">
                  <c:v>514.78864513772953</c:v>
                </c:pt>
                <c:pt idx="11014">
                  <c:v>514.74578346302974</c:v>
                </c:pt>
                <c:pt idx="11015">
                  <c:v>514.70907493672246</c:v>
                </c:pt>
                <c:pt idx="11016">
                  <c:v>514.65795647315417</c:v>
                </c:pt>
                <c:pt idx="11017">
                  <c:v>514.62298345023964</c:v>
                </c:pt>
                <c:pt idx="11018">
                  <c:v>514.61251783887121</c:v>
                </c:pt>
                <c:pt idx="11019">
                  <c:v>514.57580931256393</c:v>
                </c:pt>
                <c:pt idx="11020">
                  <c:v>514.51853770060313</c:v>
                </c:pt>
                <c:pt idx="11021">
                  <c:v>514.47073247078458</c:v>
                </c:pt>
                <c:pt idx="11022">
                  <c:v>514.44007191084597</c:v>
                </c:pt>
                <c:pt idx="11023">
                  <c:v>514.4103053981097</c:v>
                </c:pt>
                <c:pt idx="11024">
                  <c:v>514.38143293257576</c:v>
                </c:pt>
                <c:pt idx="11025">
                  <c:v>514.36470899079109</c:v>
                </c:pt>
                <c:pt idx="11026">
                  <c:v>514.35497965358923</c:v>
                </c:pt>
                <c:pt idx="11027">
                  <c:v>514.30848919906828</c:v>
                </c:pt>
                <c:pt idx="11028">
                  <c:v>514.24427557353647</c:v>
                </c:pt>
                <c:pt idx="11029">
                  <c:v>514.1918949256825</c:v>
                </c:pt>
                <c:pt idx="11030">
                  <c:v>514.15266203080398</c:v>
                </c:pt>
                <c:pt idx="11031">
                  <c:v>514.11295581681827</c:v>
                </c:pt>
                <c:pt idx="11032">
                  <c:v>514.07603692646342</c:v>
                </c:pt>
                <c:pt idx="11033">
                  <c:v>514.04474527438197</c:v>
                </c:pt>
                <c:pt idx="11034">
                  <c:v>514.02507623593078</c:v>
                </c:pt>
                <c:pt idx="11035">
                  <c:v>513.97737618813608</c:v>
                </c:pt>
                <c:pt idx="11036">
                  <c:v>513.92436444813927</c:v>
                </c:pt>
                <c:pt idx="11037">
                  <c:v>513.88728778474876</c:v>
                </c:pt>
                <c:pt idx="11038">
                  <c:v>513.86356923838116</c:v>
                </c:pt>
                <c:pt idx="11039">
                  <c:v>513.82670293903811</c:v>
                </c:pt>
                <c:pt idx="11040">
                  <c:v>513.8013540713016</c:v>
                </c:pt>
                <c:pt idx="11041">
                  <c:v>513.78410421939782</c:v>
                </c:pt>
                <c:pt idx="11042">
                  <c:v>513.75396956957832</c:v>
                </c:pt>
                <c:pt idx="11043">
                  <c:v>513.69338472386767</c:v>
                </c:pt>
                <c:pt idx="11044">
                  <c:v>513.6481564536324</c:v>
                </c:pt>
                <c:pt idx="11045">
                  <c:v>513.60492664184926</c:v>
                </c:pt>
                <c:pt idx="11046">
                  <c:v>513.5557540457213</c:v>
                </c:pt>
                <c:pt idx="11047">
                  <c:v>513.50847472602186</c:v>
                </c:pt>
                <c:pt idx="11048">
                  <c:v>513.49038341792766</c:v>
                </c:pt>
                <c:pt idx="11049">
                  <c:v>513.44878392751355</c:v>
                </c:pt>
                <c:pt idx="11050">
                  <c:v>513.38893535596958</c:v>
                </c:pt>
                <c:pt idx="11051">
                  <c:v>513.32587873269961</c:v>
                </c:pt>
                <c:pt idx="11052">
                  <c:v>513.28548883555925</c:v>
                </c:pt>
                <c:pt idx="11053">
                  <c:v>513.24157534062135</c:v>
                </c:pt>
                <c:pt idx="11054">
                  <c:v>513.20860077615919</c:v>
                </c:pt>
                <c:pt idx="11055">
                  <c:v>513.18177936008931</c:v>
                </c:pt>
                <c:pt idx="11056">
                  <c:v>513.16105850140013</c:v>
                </c:pt>
                <c:pt idx="11057">
                  <c:v>513.11267477045067</c:v>
                </c:pt>
                <c:pt idx="11058">
                  <c:v>513.05177437866871</c:v>
                </c:pt>
                <c:pt idx="11059">
                  <c:v>512.9958175420054</c:v>
                </c:pt>
                <c:pt idx="11060">
                  <c:v>512.94959004254395</c:v>
                </c:pt>
                <c:pt idx="11061">
                  <c:v>512.91277633421294</c:v>
                </c:pt>
                <c:pt idx="11062">
                  <c:v>512.87806626635791</c:v>
                </c:pt>
                <c:pt idx="11063">
                  <c:v>512.84083182993152</c:v>
                </c:pt>
                <c:pt idx="11064">
                  <c:v>512.80370257552909</c:v>
                </c:pt>
                <c:pt idx="11065">
                  <c:v>512.76283935928154</c:v>
                </c:pt>
                <c:pt idx="11066">
                  <c:v>512.69094744601216</c:v>
                </c:pt>
                <c:pt idx="11067">
                  <c:v>512.64261630607461</c:v>
                </c:pt>
                <c:pt idx="11068">
                  <c:v>512.61148242702882</c:v>
                </c:pt>
                <c:pt idx="11069">
                  <c:v>512.56762152310296</c:v>
                </c:pt>
                <c:pt idx="11070">
                  <c:v>512.53154408893852</c:v>
                </c:pt>
                <c:pt idx="11071">
                  <c:v>512.53427882155734</c:v>
                </c:pt>
                <c:pt idx="11072">
                  <c:v>512.4974125222144</c:v>
                </c:pt>
                <c:pt idx="11073">
                  <c:v>512.45034356656254</c:v>
                </c:pt>
                <c:pt idx="11074">
                  <c:v>512.40769225591032</c:v>
                </c:pt>
                <c:pt idx="11075">
                  <c:v>512.37708428698363</c:v>
                </c:pt>
                <c:pt idx="11076">
                  <c:v>512.32733318972475</c:v>
                </c:pt>
                <c:pt idx="11077">
                  <c:v>512.28925729710807</c:v>
                </c:pt>
                <c:pt idx="11078">
                  <c:v>512.25970114841937</c:v>
                </c:pt>
                <c:pt idx="11079">
                  <c:v>512.2368766492541</c:v>
                </c:pt>
                <c:pt idx="11080">
                  <c:v>512.18223458788839</c:v>
                </c:pt>
                <c:pt idx="11081">
                  <c:v>512.1127618611664</c:v>
                </c:pt>
                <c:pt idx="11082">
                  <c:v>512.06821727408578</c:v>
                </c:pt>
                <c:pt idx="11083">
                  <c:v>512.036031574802</c:v>
                </c:pt>
                <c:pt idx="11084">
                  <c:v>511.98780561688829</c:v>
                </c:pt>
                <c:pt idx="11085">
                  <c:v>511.95709246593782</c:v>
                </c:pt>
                <c:pt idx="11086">
                  <c:v>511.94194625451013</c:v>
                </c:pt>
                <c:pt idx="11087">
                  <c:v>511.90786727879794</c:v>
                </c:pt>
                <c:pt idx="11088">
                  <c:v>511.84191814987338</c:v>
                </c:pt>
                <c:pt idx="11089">
                  <c:v>511.79390255600725</c:v>
                </c:pt>
                <c:pt idx="11090">
                  <c:v>511.74499291493885</c:v>
                </c:pt>
                <c:pt idx="11091">
                  <c:v>511.70323565148897</c:v>
                </c:pt>
                <c:pt idx="11092">
                  <c:v>511.65748147113464</c:v>
                </c:pt>
                <c:pt idx="11093">
                  <c:v>511.62561131792228</c:v>
                </c:pt>
                <c:pt idx="11094">
                  <c:v>511.59326784560284</c:v>
                </c:pt>
                <c:pt idx="11095">
                  <c:v>511.5521416742958</c:v>
                </c:pt>
                <c:pt idx="11096">
                  <c:v>511.48172230935961</c:v>
                </c:pt>
                <c:pt idx="11097">
                  <c:v>511.43418003460062</c:v>
                </c:pt>
                <c:pt idx="11098">
                  <c:v>511.39815519144804</c:v>
                </c:pt>
                <c:pt idx="11099">
                  <c:v>511.35240101109372</c:v>
                </c:pt>
                <c:pt idx="11100">
                  <c:v>511.31527175669117</c:v>
                </c:pt>
                <c:pt idx="11101">
                  <c:v>511.30433282621567</c:v>
                </c:pt>
                <c:pt idx="11102">
                  <c:v>511.27693290901499</c:v>
                </c:pt>
                <c:pt idx="11103">
                  <c:v>511.2207657083041</c:v>
                </c:pt>
                <c:pt idx="11104">
                  <c:v>511.16049640866493</c:v>
                </c:pt>
                <c:pt idx="11105">
                  <c:v>511.11374299908442</c:v>
                </c:pt>
                <c:pt idx="11106">
                  <c:v>511.07819147503898</c:v>
                </c:pt>
                <c:pt idx="11107">
                  <c:v>511.02880851486344</c:v>
                </c:pt>
                <c:pt idx="11108">
                  <c:v>510.99846350099625</c:v>
                </c:pt>
                <c:pt idx="11109">
                  <c:v>510.9779530063546</c:v>
                </c:pt>
                <c:pt idx="11110">
                  <c:v>510.93035814058373</c:v>
                </c:pt>
                <c:pt idx="11111">
                  <c:v>510.84857911707678</c:v>
                </c:pt>
                <c:pt idx="11112">
                  <c:v>510.78994013880657</c:v>
                </c:pt>
                <c:pt idx="11113">
                  <c:v>510.73966313142864</c:v>
                </c:pt>
                <c:pt idx="11114">
                  <c:v>510.69685404774083</c:v>
                </c:pt>
                <c:pt idx="11115">
                  <c:v>510.65814706298124</c:v>
                </c:pt>
                <c:pt idx="11116">
                  <c:v>510.64342157964882</c:v>
                </c:pt>
                <c:pt idx="11117">
                  <c:v>510.62412067828097</c:v>
                </c:pt>
                <c:pt idx="11118">
                  <c:v>510.58068050245026</c:v>
                </c:pt>
                <c:pt idx="11119">
                  <c:v>510.51999047471588</c:v>
                </c:pt>
                <c:pt idx="11120">
                  <c:v>510.48485967876564</c:v>
                </c:pt>
                <c:pt idx="11121">
                  <c:v>510.4527791615057</c:v>
                </c:pt>
                <c:pt idx="11122">
                  <c:v>510.40481615865144</c:v>
                </c:pt>
                <c:pt idx="11123">
                  <c:v>510.37473409984375</c:v>
                </c:pt>
                <c:pt idx="11124">
                  <c:v>510.36305889520162</c:v>
                </c:pt>
                <c:pt idx="11125">
                  <c:v>510.31188784062141</c:v>
                </c:pt>
                <c:pt idx="11126">
                  <c:v>510.24241511389943</c:v>
                </c:pt>
                <c:pt idx="11127">
                  <c:v>510.18803600759327</c:v>
                </c:pt>
                <c:pt idx="11128">
                  <c:v>510.13691754402493</c:v>
                </c:pt>
                <c:pt idx="11129">
                  <c:v>510.08253843771871</c:v>
                </c:pt>
                <c:pt idx="11130">
                  <c:v>510.04556695635193</c:v>
                </c:pt>
                <c:pt idx="11131">
                  <c:v>510.01443307730619</c:v>
                </c:pt>
                <c:pt idx="11132">
                  <c:v>509.99755136248581</c:v>
                </c:pt>
                <c:pt idx="11133">
                  <c:v>509.95095572594101</c:v>
                </c:pt>
                <c:pt idx="11134">
                  <c:v>509.88516437005217</c:v>
                </c:pt>
                <c:pt idx="11135">
                  <c:v>509.8390420526145</c:v>
                </c:pt>
                <c:pt idx="11136">
                  <c:v>509.79796847231938</c:v>
                </c:pt>
                <c:pt idx="11137">
                  <c:v>509.73911913000154</c:v>
                </c:pt>
                <c:pt idx="11138">
                  <c:v>509.70682824869402</c:v>
                </c:pt>
                <c:pt idx="11139">
                  <c:v>509.67884983036237</c:v>
                </c:pt>
                <c:pt idx="11140">
                  <c:v>509.63088682750816</c:v>
                </c:pt>
                <c:pt idx="11141">
                  <c:v>509.573825579595</c:v>
                </c:pt>
                <c:pt idx="11142">
                  <c:v>509.5137666440034</c:v>
                </c:pt>
                <c:pt idx="11143">
                  <c:v>509.46070231299473</c:v>
                </c:pt>
                <c:pt idx="11144">
                  <c:v>509.42073314394952</c:v>
                </c:pt>
                <c:pt idx="11145">
                  <c:v>509.38733785139203</c:v>
                </c:pt>
                <c:pt idx="11146">
                  <c:v>509.3486308666325</c:v>
                </c:pt>
                <c:pt idx="11147">
                  <c:v>509.32075763032469</c:v>
                </c:pt>
                <c:pt idx="11148">
                  <c:v>509.27500344997031</c:v>
                </c:pt>
                <c:pt idx="11149">
                  <c:v>509.21389269414072</c:v>
                </c:pt>
                <c:pt idx="11150">
                  <c:v>509.14715470003762</c:v>
                </c:pt>
                <c:pt idx="11151">
                  <c:v>509.1113928119446</c:v>
                </c:pt>
                <c:pt idx="11152">
                  <c:v>509.07073995974469</c:v>
                </c:pt>
                <c:pt idx="11153">
                  <c:v>509.02656350974735</c:v>
                </c:pt>
                <c:pt idx="11154">
                  <c:v>509.00079391391563</c:v>
                </c:pt>
                <c:pt idx="11155">
                  <c:v>508.9732888146911</c:v>
                </c:pt>
                <c:pt idx="11156">
                  <c:v>508.90076580927882</c:v>
                </c:pt>
                <c:pt idx="11157">
                  <c:v>508.8322397207711</c:v>
                </c:pt>
                <c:pt idx="11158">
                  <c:v>508.78038498303619</c:v>
                </c:pt>
                <c:pt idx="11159">
                  <c:v>508.72079936655172</c:v>
                </c:pt>
                <c:pt idx="11160">
                  <c:v>508.66310702649571</c:v>
                </c:pt>
                <c:pt idx="11161">
                  <c:v>508.63854702393769</c:v>
                </c:pt>
                <c:pt idx="11162">
                  <c:v>508.60651909768961</c:v>
                </c:pt>
                <c:pt idx="11163">
                  <c:v>508.55487472400233</c:v>
                </c:pt>
                <c:pt idx="11164">
                  <c:v>508.48051103317351</c:v>
                </c:pt>
                <c:pt idx="11165">
                  <c:v>508.419347686332</c:v>
                </c:pt>
                <c:pt idx="11166">
                  <c:v>508.35934134175233</c:v>
                </c:pt>
                <c:pt idx="11167">
                  <c:v>508.30643478377937</c:v>
                </c:pt>
                <c:pt idx="11168">
                  <c:v>508.26152205961546</c:v>
                </c:pt>
                <c:pt idx="11169">
                  <c:v>508.26488788437712</c:v>
                </c:pt>
                <c:pt idx="11170">
                  <c:v>508.22917858729596</c:v>
                </c:pt>
                <c:pt idx="11171">
                  <c:v>508.18163631253697</c:v>
                </c:pt>
                <c:pt idx="11172">
                  <c:v>508.12694166015933</c:v>
                </c:pt>
                <c:pt idx="11173">
                  <c:v>508.08844503944744</c:v>
                </c:pt>
                <c:pt idx="11174">
                  <c:v>508.0274920566535</c:v>
                </c:pt>
                <c:pt idx="11175">
                  <c:v>507.98757547862022</c:v>
                </c:pt>
                <c:pt idx="11176">
                  <c:v>507.95581050743169</c:v>
                </c:pt>
                <c:pt idx="11177">
                  <c:v>507.92341444410033</c:v>
                </c:pt>
                <c:pt idx="11178">
                  <c:v>507.88050017838867</c:v>
                </c:pt>
                <c:pt idx="11179">
                  <c:v>507.8174435551187</c:v>
                </c:pt>
                <c:pt idx="11180">
                  <c:v>507.76206521958636</c:v>
                </c:pt>
                <c:pt idx="11181">
                  <c:v>507.72283232470778</c:v>
                </c:pt>
                <c:pt idx="11182">
                  <c:v>507.67555300500828</c:v>
                </c:pt>
                <c:pt idx="11183">
                  <c:v>507.62248867399961</c:v>
                </c:pt>
                <c:pt idx="11184">
                  <c:v>507.5911444309063</c:v>
                </c:pt>
                <c:pt idx="11185">
                  <c:v>507.55543513382514</c:v>
                </c:pt>
                <c:pt idx="11186">
                  <c:v>507.49232591954325</c:v>
                </c:pt>
                <c:pt idx="11187">
                  <c:v>507.42963743335662</c:v>
                </c:pt>
                <c:pt idx="11188">
                  <c:v>507.38288402377611</c:v>
                </c:pt>
                <c:pt idx="11189">
                  <c:v>507.32813678038661</c:v>
                </c:pt>
                <c:pt idx="11190">
                  <c:v>507.27391544711611</c:v>
                </c:pt>
                <c:pt idx="11191">
                  <c:v>507.23888983318966</c:v>
                </c:pt>
                <c:pt idx="11192">
                  <c:v>507.21290987331031</c:v>
                </c:pt>
                <c:pt idx="11193">
                  <c:v>507.16300100301572</c:v>
                </c:pt>
                <c:pt idx="11194">
                  <c:v>507.10288947641226</c:v>
                </c:pt>
                <c:pt idx="11195">
                  <c:v>507.05129769373684</c:v>
                </c:pt>
                <c:pt idx="11196">
                  <c:v>507.00186214254933</c:v>
                </c:pt>
                <c:pt idx="11197">
                  <c:v>506.96510102523018</c:v>
                </c:pt>
                <c:pt idx="11198">
                  <c:v>506.92260748761373</c:v>
                </c:pt>
                <c:pt idx="11199">
                  <c:v>506.90220217499592</c:v>
                </c:pt>
                <c:pt idx="11200">
                  <c:v>506.86786024422418</c:v>
                </c:pt>
                <c:pt idx="11201">
                  <c:v>506.80717021648979</c:v>
                </c:pt>
                <c:pt idx="11202">
                  <c:v>506.72754742447086</c:v>
                </c:pt>
                <c:pt idx="11203">
                  <c:v>506.67085431364097</c:v>
                </c:pt>
                <c:pt idx="11204">
                  <c:v>506.6183158927513</c:v>
                </c:pt>
                <c:pt idx="11205">
                  <c:v>506.57366612364689</c:v>
                </c:pt>
                <c:pt idx="11206">
                  <c:v>506.53301327144698</c:v>
                </c:pt>
                <c:pt idx="11207">
                  <c:v>506.50692812954378</c:v>
                </c:pt>
                <c:pt idx="11208">
                  <c:v>506.46233095145129</c:v>
                </c:pt>
                <c:pt idx="11209">
                  <c:v>506.38659989431306</c:v>
                </c:pt>
                <c:pt idx="11210">
                  <c:v>506.31481316306741</c:v>
                </c:pt>
                <c:pt idx="11211">
                  <c:v>506.25790968818995</c:v>
                </c:pt>
                <c:pt idx="11212">
                  <c:v>506.19953366497919</c:v>
                </c:pt>
                <c:pt idx="11213">
                  <c:v>506.15398984867244</c:v>
                </c:pt>
                <c:pt idx="11214">
                  <c:v>506.11975309992454</c:v>
                </c:pt>
                <c:pt idx="11215">
                  <c:v>506.0868837174861</c:v>
                </c:pt>
                <c:pt idx="11216">
                  <c:v>506.03171574600134</c:v>
                </c:pt>
                <c:pt idx="11217">
                  <c:v>505.96092824398187</c:v>
                </c:pt>
                <c:pt idx="11218">
                  <c:v>505.89671461845006</c:v>
                </c:pt>
                <c:pt idx="11219">
                  <c:v>505.85416848982169</c:v>
                </c:pt>
                <c:pt idx="11220">
                  <c:v>505.79952642845598</c:v>
                </c:pt>
                <c:pt idx="11221">
                  <c:v>505.75356188405402</c:v>
                </c:pt>
                <c:pt idx="11222">
                  <c:v>505.72537310167479</c:v>
                </c:pt>
                <c:pt idx="11223">
                  <c:v>505.67883005614192</c:v>
                </c:pt>
                <c:pt idx="11224">
                  <c:v>505.60904178334852</c:v>
                </c:pt>
                <c:pt idx="11225">
                  <c:v>505.54808880055464</c:v>
                </c:pt>
                <c:pt idx="11226">
                  <c:v>505.50680485621189</c:v>
                </c:pt>
                <c:pt idx="11227">
                  <c:v>505.45258352294138</c:v>
                </c:pt>
                <c:pt idx="11228">
                  <c:v>505.41456022133656</c:v>
                </c:pt>
                <c:pt idx="11229">
                  <c:v>505.38253229508854</c:v>
                </c:pt>
                <c:pt idx="11230">
                  <c:v>505.35271319134034</c:v>
                </c:pt>
                <c:pt idx="11231">
                  <c:v>505.30669605592647</c:v>
                </c:pt>
                <c:pt idx="11232">
                  <c:v>505.24342906860892</c:v>
                </c:pt>
                <c:pt idx="11233">
                  <c:v>505.18163462962457</c:v>
                </c:pt>
                <c:pt idx="11234">
                  <c:v>505.12678220421128</c:v>
                </c:pt>
                <c:pt idx="11235">
                  <c:v>505.0732971451074</c:v>
                </c:pt>
                <c:pt idx="11236">
                  <c:v>505.01902322082498</c:v>
                </c:pt>
                <c:pt idx="11237">
                  <c:v>504.9863116114222</c:v>
                </c:pt>
                <c:pt idx="11238">
                  <c:v>504.94308179963912</c:v>
                </c:pt>
                <c:pt idx="11239">
                  <c:v>504.88423245732127</c:v>
                </c:pt>
                <c:pt idx="11240">
                  <c:v>504.81170945190905</c:v>
                </c:pt>
                <c:pt idx="11241">
                  <c:v>504.75065128709133</c:v>
                </c:pt>
                <c:pt idx="11242">
                  <c:v>504.71331166864121</c:v>
                </c:pt>
                <c:pt idx="11243">
                  <c:v>504.67497282096497</c:v>
                </c:pt>
                <c:pt idx="11244">
                  <c:v>504.63700211037207</c:v>
                </c:pt>
                <c:pt idx="11245">
                  <c:v>504.61023328531417</c:v>
                </c:pt>
                <c:pt idx="11246">
                  <c:v>504.56668792745967</c:v>
                </c:pt>
                <c:pt idx="11247">
                  <c:v>504.48895841186919</c:v>
                </c:pt>
                <c:pt idx="11248">
                  <c:v>504.42385073913505</c:v>
                </c:pt>
                <c:pt idx="11249">
                  <c:v>504.38293493187564</c:v>
                </c:pt>
                <c:pt idx="11250">
                  <c:v>504.33118537616451</c:v>
                </c:pt>
                <c:pt idx="11251">
                  <c:v>504.28622006098868</c:v>
                </c:pt>
                <c:pt idx="11252">
                  <c:v>504.24966930771711</c:v>
                </c:pt>
                <c:pt idx="11253">
                  <c:v>504.19355469801815</c:v>
                </c:pt>
                <c:pt idx="11254">
                  <c:v>504.12818407022451</c:v>
                </c:pt>
                <c:pt idx="11255">
                  <c:v>504.05539810975273</c:v>
                </c:pt>
                <c:pt idx="11256">
                  <c:v>503.98855493362589</c:v>
                </c:pt>
                <c:pt idx="11257">
                  <c:v>503.93880383636701</c:v>
                </c:pt>
                <c:pt idx="11258">
                  <c:v>503.89005196833426</c:v>
                </c:pt>
                <c:pt idx="11259">
                  <c:v>503.83051894286172</c:v>
                </c:pt>
                <c:pt idx="11260">
                  <c:v>503.79796510649464</c:v>
                </c:pt>
                <c:pt idx="11261">
                  <c:v>503.74490077548597</c:v>
                </c:pt>
                <c:pt idx="11262">
                  <c:v>503.65744192269369</c:v>
                </c:pt>
                <c:pt idx="11263">
                  <c:v>503.58465596222192</c:v>
                </c:pt>
                <c:pt idx="11264">
                  <c:v>503.53911214591517</c:v>
                </c:pt>
                <c:pt idx="11265">
                  <c:v>503.47821175413316</c:v>
                </c:pt>
                <c:pt idx="11266">
                  <c:v>503.43566562550484</c:v>
                </c:pt>
                <c:pt idx="11267">
                  <c:v>503.40458433747102</c:v>
                </c:pt>
                <c:pt idx="11268">
                  <c:v>503.37050536175877</c:v>
                </c:pt>
                <c:pt idx="11269">
                  <c:v>503.3067650553341</c:v>
                </c:pt>
                <c:pt idx="11270">
                  <c:v>503.23829155783829</c:v>
                </c:pt>
                <c:pt idx="11271">
                  <c:v>503.16271827373572</c:v>
                </c:pt>
                <c:pt idx="11272">
                  <c:v>503.11585968213143</c:v>
                </c:pt>
                <c:pt idx="11273">
                  <c:v>503.04933205207601</c:v>
                </c:pt>
                <c:pt idx="11274">
                  <c:v>502.98974643559154</c:v>
                </c:pt>
                <c:pt idx="11275">
                  <c:v>502.95813923743867</c:v>
                </c:pt>
                <c:pt idx="11276">
                  <c:v>502.92137812011947</c:v>
                </c:pt>
                <c:pt idx="11277">
                  <c:v>502.85868963393284</c:v>
                </c:pt>
                <c:pt idx="11278">
                  <c:v>502.79784183316275</c:v>
                </c:pt>
                <c:pt idx="11279">
                  <c:v>502.75760970905804</c:v>
                </c:pt>
                <c:pt idx="11280">
                  <c:v>502.71269698489414</c:v>
                </c:pt>
                <c:pt idx="11281">
                  <c:v>502.65574091900476</c:v>
                </c:pt>
                <c:pt idx="11282">
                  <c:v>502.61908498370934</c:v>
                </c:pt>
                <c:pt idx="11283">
                  <c:v>502.60267658799609</c:v>
                </c:pt>
                <c:pt idx="11284">
                  <c:v>502.53983032877369</c:v>
                </c:pt>
                <c:pt idx="11285">
                  <c:v>502.44627091860082</c:v>
                </c:pt>
                <c:pt idx="11286">
                  <c:v>502.39325917860407</c:v>
                </c:pt>
                <c:pt idx="11287">
                  <c:v>502.33703938688132</c:v>
                </c:pt>
                <c:pt idx="11288">
                  <c:v>502.27098507593297</c:v>
                </c:pt>
                <c:pt idx="11289">
                  <c:v>502.22628271581664</c:v>
                </c:pt>
                <c:pt idx="11290">
                  <c:v>502.20203825933004</c:v>
                </c:pt>
                <c:pt idx="11291">
                  <c:v>502.15523225873761</c:v>
                </c:pt>
                <c:pt idx="11292">
                  <c:v>502.09001940397968</c:v>
                </c:pt>
                <c:pt idx="11293">
                  <c:v>502.03290556505459</c:v>
                </c:pt>
                <c:pt idx="11294">
                  <c:v>501.97752722952225</c:v>
                </c:pt>
                <c:pt idx="11295">
                  <c:v>501.91930897934725</c:v>
                </c:pt>
                <c:pt idx="11296">
                  <c:v>501.87008379220737</c:v>
                </c:pt>
                <c:pt idx="11297">
                  <c:v>501.819017919651</c:v>
                </c:pt>
                <c:pt idx="11298">
                  <c:v>501.77021346060633</c:v>
                </c:pt>
                <c:pt idx="11299">
                  <c:v>501.71572917227633</c:v>
                </c:pt>
                <c:pt idx="11300">
                  <c:v>501.64525721632822</c:v>
                </c:pt>
                <c:pt idx="11301">
                  <c:v>501.58051768067742</c:v>
                </c:pt>
                <c:pt idx="11302">
                  <c:v>501.52608598335928</c:v>
                </c:pt>
                <c:pt idx="11303">
                  <c:v>501.45971612633952</c:v>
                </c:pt>
                <c:pt idx="11304">
                  <c:v>501.39892091658135</c:v>
                </c:pt>
                <c:pt idx="11305">
                  <c:v>501.34569881253697</c:v>
                </c:pt>
                <c:pt idx="11306">
                  <c:v>501.29415962087342</c:v>
                </c:pt>
                <c:pt idx="11307">
                  <c:v>501.2251076222467</c:v>
                </c:pt>
                <c:pt idx="11308">
                  <c:v>501.14753587969193</c:v>
                </c:pt>
                <c:pt idx="11309">
                  <c:v>501.08905467445737</c:v>
                </c:pt>
                <c:pt idx="11310">
                  <c:v>501.04319531207921</c:v>
                </c:pt>
                <c:pt idx="11311">
                  <c:v>500.9784557764284</c:v>
                </c:pt>
                <c:pt idx="11312">
                  <c:v>500.93433191744299</c:v>
                </c:pt>
                <c:pt idx="11313">
                  <c:v>500.89988480464746</c:v>
                </c:pt>
                <c:pt idx="11314">
                  <c:v>500.84634715453171</c:v>
                </c:pt>
                <c:pt idx="11315">
                  <c:v>500.76982723221494</c:v>
                </c:pt>
                <c:pt idx="11316">
                  <c:v>500.70282628305233</c:v>
                </c:pt>
                <c:pt idx="11317">
                  <c:v>500.64076888900848</c:v>
                </c:pt>
                <c:pt idx="11318">
                  <c:v>500.58144622758357</c:v>
                </c:pt>
                <c:pt idx="11319">
                  <c:v>500.51749555711126</c:v>
                </c:pt>
                <c:pt idx="11320">
                  <c:v>500.47842043526839</c:v>
                </c:pt>
                <c:pt idx="11321">
                  <c:v>500.43161443467602</c:v>
                </c:pt>
                <c:pt idx="11322">
                  <c:v>500.36361425628729</c:v>
                </c:pt>
                <c:pt idx="11323">
                  <c:v>500.28230855188752</c:v>
                </c:pt>
                <c:pt idx="11324">
                  <c:v>500.21772678927238</c:v>
                </c:pt>
                <c:pt idx="11325">
                  <c:v>500.15177766034782</c:v>
                </c:pt>
                <c:pt idx="11326">
                  <c:v>500.09334904612518</c:v>
                </c:pt>
                <c:pt idx="11327">
                  <c:v>500.04649045452089</c:v>
                </c:pt>
                <c:pt idx="11328">
                  <c:v>500.00752051470187</c:v>
                </c:pt>
                <c:pt idx="11329">
                  <c:v>499.96250260851411</c:v>
                </c:pt>
                <c:pt idx="11330">
                  <c:v>499.89297729078027</c:v>
                </c:pt>
                <c:pt idx="11331">
                  <c:v>499.82781702703426</c:v>
                </c:pt>
                <c:pt idx="11332">
                  <c:v>499.77732965560875</c:v>
                </c:pt>
                <c:pt idx="11333">
                  <c:v>499.73630866632556</c:v>
                </c:pt>
                <c:pt idx="11334">
                  <c:v>499.67856373525763</c:v>
                </c:pt>
                <c:pt idx="11335">
                  <c:v>499.63801606508156</c:v>
                </c:pt>
                <c:pt idx="11336">
                  <c:v>499.59483884431035</c:v>
                </c:pt>
                <c:pt idx="11337">
                  <c:v>499.52000183437445</c:v>
                </c:pt>
                <c:pt idx="11338">
                  <c:v>499.4277046084872</c:v>
                </c:pt>
                <c:pt idx="11339">
                  <c:v>499.36054588628895</c:v>
                </c:pt>
                <c:pt idx="11340">
                  <c:v>499.30032917766164</c:v>
                </c:pt>
                <c:pt idx="11341">
                  <c:v>499.24058578814146</c:v>
                </c:pt>
                <c:pt idx="11342">
                  <c:v>499.19030878076359</c:v>
                </c:pt>
                <c:pt idx="11343">
                  <c:v>499.15943785677734</c:v>
                </c:pt>
                <c:pt idx="11344">
                  <c:v>499.11126448987557</c:v>
                </c:pt>
                <c:pt idx="11345">
                  <c:v>499.06004084428344</c:v>
                </c:pt>
                <c:pt idx="11346">
                  <c:v>498.98373128601429</c:v>
                </c:pt>
                <c:pt idx="11347">
                  <c:v>498.91846584024444</c:v>
                </c:pt>
                <c:pt idx="11348">
                  <c:v>498.85246412030796</c:v>
                </c:pt>
                <c:pt idx="11349">
                  <c:v>498.79203704763307</c:v>
                </c:pt>
                <c:pt idx="11350">
                  <c:v>498.73071592775591</c:v>
                </c:pt>
                <c:pt idx="11351">
                  <c:v>498.68022855633041</c:v>
                </c:pt>
                <c:pt idx="11352">
                  <c:v>498.61801338925085</c:v>
                </c:pt>
                <c:pt idx="11353">
                  <c:v>498.53775950508907</c:v>
                </c:pt>
                <c:pt idx="11354">
                  <c:v>498.46739273116481</c:v>
                </c:pt>
                <c:pt idx="11355">
                  <c:v>498.41080480235871</c:v>
                </c:pt>
                <c:pt idx="11356">
                  <c:v>498.35837156349288</c:v>
                </c:pt>
                <c:pt idx="11357">
                  <c:v>498.29810226385371</c:v>
                </c:pt>
                <c:pt idx="11358">
                  <c:v>498.25071776213036</c:v>
                </c:pt>
                <c:pt idx="11359">
                  <c:v>498.19486610749095</c:v>
                </c:pt>
                <c:pt idx="11360">
                  <c:v>498.12039723463835</c:v>
                </c:pt>
                <c:pt idx="11361">
                  <c:v>498.03483165827447</c:v>
                </c:pt>
                <c:pt idx="11362">
                  <c:v>497.97724450024231</c:v>
                </c:pt>
                <c:pt idx="11363">
                  <c:v>497.9204987984005</c:v>
                </c:pt>
                <c:pt idx="11364">
                  <c:v>497.85728440209482</c:v>
                </c:pt>
                <c:pt idx="11365">
                  <c:v>497.79859283281269</c:v>
                </c:pt>
                <c:pt idx="11366">
                  <c:v>497.75473192888683</c:v>
                </c:pt>
                <c:pt idx="11367">
                  <c:v>497.69146494156922</c:v>
                </c:pt>
                <c:pt idx="11368">
                  <c:v>497.61152660347886</c:v>
                </c:pt>
                <c:pt idx="11369">
                  <c:v>497.53658441151913</c:v>
                </c:pt>
                <c:pt idx="11370">
                  <c:v>497.47589438378475</c:v>
                </c:pt>
                <c:pt idx="11371">
                  <c:v>497.41283776051478</c:v>
                </c:pt>
                <c:pt idx="11372">
                  <c:v>497.35614464968489</c:v>
                </c:pt>
                <c:pt idx="11373">
                  <c:v>497.31081119742578</c:v>
                </c:pt>
                <c:pt idx="11374">
                  <c:v>497.26637179236894</c:v>
                </c:pt>
                <c:pt idx="11375">
                  <c:v>497.1903251891593</c:v>
                </c:pt>
                <c:pt idx="11376">
                  <c:v>497.10207747118847</c:v>
                </c:pt>
                <c:pt idx="11377">
                  <c:v>497.01614375774136</c:v>
                </c:pt>
                <c:pt idx="11378">
                  <c:v>496.95166717715006</c:v>
                </c:pt>
                <c:pt idx="11379">
                  <c:v>496.89176601459417</c:v>
                </c:pt>
                <c:pt idx="11380">
                  <c:v>496.82702647894337</c:v>
                </c:pt>
                <c:pt idx="11381">
                  <c:v>496.78621585370774</c:v>
                </c:pt>
                <c:pt idx="11382">
                  <c:v>496.73520257216325</c:v>
                </c:pt>
                <c:pt idx="11383">
                  <c:v>496.6491636766923</c:v>
                </c:pt>
                <c:pt idx="11384">
                  <c:v>496.56170482390002</c:v>
                </c:pt>
                <c:pt idx="11385">
                  <c:v>496.50890344795084</c:v>
                </c:pt>
                <c:pt idx="11386">
                  <c:v>496.44800305616883</c:v>
                </c:pt>
                <c:pt idx="11387">
                  <c:v>496.38810189361294</c:v>
                </c:pt>
                <c:pt idx="11388">
                  <c:v>496.34376767057995</c:v>
                </c:pt>
                <c:pt idx="11389">
                  <c:v>496.29811867224942</c:v>
                </c:pt>
                <c:pt idx="11390">
                  <c:v>496.22627934999184</c:v>
                </c:pt>
                <c:pt idx="11391">
                  <c:v>496.14376405231832</c:v>
                </c:pt>
                <c:pt idx="11392">
                  <c:v>496.06777004012059</c:v>
                </c:pt>
                <c:pt idx="11393">
                  <c:v>496.01628343946896</c:v>
                </c:pt>
                <c:pt idx="11394">
                  <c:v>495.94775735096124</c:v>
                </c:pt>
                <c:pt idx="11395">
                  <c:v>495.88349113441751</c:v>
                </c:pt>
                <c:pt idx="11396">
                  <c:v>495.83400299221813</c:v>
                </c:pt>
                <c:pt idx="11397">
                  <c:v>495.77546919597171</c:v>
                </c:pt>
                <c:pt idx="11398">
                  <c:v>495.68958807353647</c:v>
                </c:pt>
                <c:pt idx="11399">
                  <c:v>495.61611842990999</c:v>
                </c:pt>
                <c:pt idx="11400">
                  <c:v>495.55200998640203</c:v>
                </c:pt>
                <c:pt idx="11401">
                  <c:v>495.48658676759646</c:v>
                </c:pt>
                <c:pt idx="11402">
                  <c:v>495.42126873081475</c:v>
                </c:pt>
                <c:pt idx="11403">
                  <c:v>495.35768619742578</c:v>
                </c:pt>
                <c:pt idx="11404">
                  <c:v>495.30451668439326</c:v>
                </c:pt>
                <c:pt idx="11405">
                  <c:v>495.23130999582634</c:v>
                </c:pt>
                <c:pt idx="11406">
                  <c:v>495.13727726654633</c:v>
                </c:pt>
                <c:pt idx="11407">
                  <c:v>495.06265062065802</c:v>
                </c:pt>
                <c:pt idx="11408">
                  <c:v>495.00295982214976</c:v>
                </c:pt>
                <c:pt idx="11409">
                  <c:v>494.936064055011</c:v>
                </c:pt>
                <c:pt idx="11410">
                  <c:v>494.87442738906236</c:v>
                </c:pt>
                <c:pt idx="11411">
                  <c:v>494.84161059763579</c:v>
                </c:pt>
                <c:pt idx="11412">
                  <c:v>494.80106292745967</c:v>
                </c:pt>
                <c:pt idx="11413">
                  <c:v>494.72217640960736</c:v>
                </c:pt>
                <c:pt idx="11414">
                  <c:v>494.63345537252945</c:v>
                </c:pt>
                <c:pt idx="11415">
                  <c:v>494.57208166164031</c:v>
                </c:pt>
                <c:pt idx="11416">
                  <c:v>494.49798092587105</c:v>
                </c:pt>
                <c:pt idx="11417">
                  <c:v>494.42482682831593</c:v>
                </c:pt>
                <c:pt idx="11418">
                  <c:v>494.3714469512359</c:v>
                </c:pt>
                <c:pt idx="11419">
                  <c:v>494.3223269461198</c:v>
                </c:pt>
                <c:pt idx="11420">
                  <c:v>494.25390603963592</c:v>
                </c:pt>
                <c:pt idx="11421">
                  <c:v>494.16681532392693</c:v>
                </c:pt>
                <c:pt idx="11422">
                  <c:v>494.08193343071781</c:v>
                </c:pt>
                <c:pt idx="11423">
                  <c:v>494.01298661411488</c:v>
                </c:pt>
                <c:pt idx="11424">
                  <c:v>493.95124476614245</c:v>
                </c:pt>
                <c:pt idx="11425">
                  <c:v>493.88519045519411</c:v>
                </c:pt>
                <c:pt idx="11426">
                  <c:v>493.83586008603044</c:v>
                </c:pt>
                <c:pt idx="11427">
                  <c:v>493.77937733924813</c:v>
                </c:pt>
                <c:pt idx="11428">
                  <c:v>493.69765090675315</c:v>
                </c:pt>
                <c:pt idx="11429">
                  <c:v>493.60035753473528</c:v>
                </c:pt>
                <c:pt idx="11430">
                  <c:v>493.52473165962084</c:v>
                </c:pt>
                <c:pt idx="11431">
                  <c:v>493.45510115986315</c:v>
                </c:pt>
                <c:pt idx="11432">
                  <c:v>493.38794243766489</c:v>
                </c:pt>
                <c:pt idx="11433">
                  <c:v>493.33009232457317</c:v>
                </c:pt>
                <c:pt idx="11434">
                  <c:v>493.28165600261184</c:v>
                </c:pt>
                <c:pt idx="11435">
                  <c:v>493.21544391862778</c:v>
                </c:pt>
                <c:pt idx="11436">
                  <c:v>493.12556587928799</c:v>
                </c:pt>
                <c:pt idx="11437">
                  <c:v>493.03647670512674</c:v>
                </c:pt>
                <c:pt idx="11438">
                  <c:v>492.97704886167799</c:v>
                </c:pt>
                <c:pt idx="11439">
                  <c:v>492.91173082489627</c:v>
                </c:pt>
                <c:pt idx="11440">
                  <c:v>492.83878709138884</c:v>
                </c:pt>
                <c:pt idx="11441">
                  <c:v>492.79871274031984</c:v>
                </c:pt>
                <c:pt idx="11442">
                  <c:v>492.75227487681076</c:v>
                </c:pt>
                <c:pt idx="11443">
                  <c:v>492.66891812294682</c:v>
                </c:pt>
                <c:pt idx="11444">
                  <c:v>492.58698132640416</c:v>
                </c:pt>
                <c:pt idx="11445">
                  <c:v>492.52239956378907</c:v>
                </c:pt>
                <c:pt idx="11446">
                  <c:v>492.45056024153155</c:v>
                </c:pt>
                <c:pt idx="11447">
                  <c:v>492.3810349237977</c:v>
                </c:pt>
                <c:pt idx="11448">
                  <c:v>492.31387620159938</c:v>
                </c:pt>
                <c:pt idx="11449">
                  <c:v>492.25597349749575</c:v>
                </c:pt>
                <c:pt idx="11450">
                  <c:v>492.18076835047657</c:v>
                </c:pt>
                <c:pt idx="11451">
                  <c:v>492.08826076054169</c:v>
                </c:pt>
                <c:pt idx="11452">
                  <c:v>491.9966472178092</c:v>
                </c:pt>
                <c:pt idx="11453">
                  <c:v>491.91944361233772</c:v>
                </c:pt>
                <c:pt idx="11454">
                  <c:v>491.84024154841399</c:v>
                </c:pt>
                <c:pt idx="11455">
                  <c:v>491.75656924847857</c:v>
                </c:pt>
                <c:pt idx="11456">
                  <c:v>491.68446697116156</c:v>
                </c:pt>
                <c:pt idx="11457">
                  <c:v>491.61241728485641</c:v>
                </c:pt>
                <c:pt idx="11458">
                  <c:v>491.53805359402764</c:v>
                </c:pt>
                <c:pt idx="11459">
                  <c:v>491.44381050070001</c:v>
                </c:pt>
                <c:pt idx="11460">
                  <c:v>491.37018308403788</c:v>
                </c:pt>
                <c:pt idx="11461">
                  <c:v>491.30465468320853</c:v>
                </c:pt>
                <c:pt idx="11462">
                  <c:v>491.23996773856959</c:v>
                </c:pt>
                <c:pt idx="11463">
                  <c:v>491.16276413309811</c:v>
                </c:pt>
                <c:pt idx="11464">
                  <c:v>491.10717543351819</c:v>
                </c:pt>
                <c:pt idx="11465">
                  <c:v>491.04296180798639</c:v>
                </c:pt>
                <c:pt idx="11466">
                  <c:v>490.95134826525384</c:v>
                </c:pt>
                <c:pt idx="11467">
                  <c:v>490.85663185281913</c:v>
                </c:pt>
                <c:pt idx="11468">
                  <c:v>490.79510036889434</c:v>
                </c:pt>
                <c:pt idx="11469">
                  <c:v>490.71794935443478</c:v>
                </c:pt>
                <c:pt idx="11470">
                  <c:v>490.64416416473688</c:v>
                </c:pt>
                <c:pt idx="11471">
                  <c:v>490.58652441569279</c:v>
                </c:pt>
                <c:pt idx="11472">
                  <c:v>490.53019944194619</c:v>
                </c:pt>
                <c:pt idx="11473">
                  <c:v>490.43532525647578</c:v>
                </c:pt>
                <c:pt idx="11474">
                  <c:v>490.33887334064832</c:v>
                </c:pt>
                <c:pt idx="11475">
                  <c:v>490.24862716422524</c:v>
                </c:pt>
                <c:pt idx="11476">
                  <c:v>490.17415829137269</c:v>
                </c:pt>
                <c:pt idx="11477">
                  <c:v>490.10089901179379</c:v>
                </c:pt>
                <c:pt idx="11478">
                  <c:v>490.02685086703639</c:v>
                </c:pt>
                <c:pt idx="11479">
                  <c:v>489.97809899900363</c:v>
                </c:pt>
                <c:pt idx="11480">
                  <c:v>489.9112558228768</c:v>
                </c:pt>
                <c:pt idx="11481">
                  <c:v>489.81175362835904</c:v>
                </c:pt>
                <c:pt idx="11482">
                  <c:v>489.70651901354404</c:v>
                </c:pt>
                <c:pt idx="11483">
                  <c:v>489.63099832045339</c:v>
                </c:pt>
                <c:pt idx="11484">
                  <c:v>489.54906152391078</c:v>
                </c:pt>
                <c:pt idx="11485">
                  <c:v>489.47753774772463</c:v>
                </c:pt>
                <c:pt idx="11486">
                  <c:v>489.41595367278791</c:v>
                </c:pt>
                <c:pt idx="11487">
                  <c:v>489.36094347433891</c:v>
                </c:pt>
                <c:pt idx="11488">
                  <c:v>489.28936710714089</c:v>
                </c:pt>
                <c:pt idx="11489">
                  <c:v>489.18839236428988</c:v>
                </c:pt>
                <c:pt idx="11490">
                  <c:v>489.09662104852168</c:v>
                </c:pt>
                <c:pt idx="11491">
                  <c:v>489.0306193285852</c:v>
                </c:pt>
                <c:pt idx="11492">
                  <c:v>488.95741264001828</c:v>
                </c:pt>
                <c:pt idx="11493">
                  <c:v>488.8778424390112</c:v>
                </c:pt>
                <c:pt idx="11494">
                  <c:v>488.8301423912165</c:v>
                </c:pt>
                <c:pt idx="11495">
                  <c:v>488.76945236348212</c:v>
                </c:pt>
                <c:pt idx="11496">
                  <c:v>488.67494631509499</c:v>
                </c:pt>
                <c:pt idx="11497">
                  <c:v>488.58254390718395</c:v>
                </c:pt>
                <c:pt idx="11498">
                  <c:v>488.49766201397483</c:v>
                </c:pt>
                <c:pt idx="11499">
                  <c:v>488.40978243308734</c:v>
                </c:pt>
                <c:pt idx="11500">
                  <c:v>488.32532126797344</c:v>
                </c:pt>
                <c:pt idx="11501">
                  <c:v>488.25484931202539</c:v>
                </c:pt>
                <c:pt idx="11502">
                  <c:v>488.1944222393505</c:v>
                </c:pt>
                <c:pt idx="11503">
                  <c:v>488.12337178227148</c:v>
                </c:pt>
                <c:pt idx="11504">
                  <c:v>488.02865536983677</c:v>
                </c:pt>
                <c:pt idx="11505">
                  <c:v>487.94009210579458</c:v>
                </c:pt>
                <c:pt idx="11506">
                  <c:v>487.86404550258487</c:v>
                </c:pt>
                <c:pt idx="11507">
                  <c:v>487.77911101836389</c:v>
                </c:pt>
                <c:pt idx="11508">
                  <c:v>487.70316959717803</c:v>
                </c:pt>
                <c:pt idx="11509">
                  <c:v>487.64211143236031</c:v>
                </c:pt>
                <c:pt idx="11510">
                  <c:v>487.56680110331729</c:v>
                </c:pt>
                <c:pt idx="11511">
                  <c:v>487.47282096504921</c:v>
                </c:pt>
                <c:pt idx="11512">
                  <c:v>487.36926926261503</c:v>
                </c:pt>
                <c:pt idx="11513">
                  <c:v>487.27360621196613</c:v>
                </c:pt>
                <c:pt idx="11514">
                  <c:v>487.19145905137589</c:v>
                </c:pt>
                <c:pt idx="11515">
                  <c:v>487.11467617399961</c:v>
                </c:pt>
                <c:pt idx="11516">
                  <c:v>487.03405415275455</c:v>
                </c:pt>
                <c:pt idx="11517">
                  <c:v>486.971313075556</c:v>
                </c:pt>
                <c:pt idx="11518">
                  <c:v>486.89573979145342</c:v>
                </c:pt>
                <c:pt idx="11519">
                  <c:v>486.79208290699546</c:v>
                </c:pt>
                <c:pt idx="11520">
                  <c:v>486.69052966301359</c:v>
                </c:pt>
                <c:pt idx="11521">
                  <c:v>486.6131682845064</c:v>
                </c:pt>
                <c:pt idx="11522">
                  <c:v>486.54101341617746</c:v>
                </c:pt>
                <c:pt idx="11523">
                  <c:v>486.46154839719418</c:v>
                </c:pt>
                <c:pt idx="11524">
                  <c:v>486.40006950428125</c:v>
                </c:pt>
                <c:pt idx="11525">
                  <c:v>486.33117527869024</c:v>
                </c:pt>
                <c:pt idx="11526">
                  <c:v>486.2343552257795</c:v>
                </c:pt>
                <c:pt idx="11527">
                  <c:v>486.1102404376918</c:v>
                </c:pt>
                <c:pt idx="11528">
                  <c:v>486.00432213972209</c:v>
                </c:pt>
                <c:pt idx="11529">
                  <c:v>485.90992127335875</c:v>
                </c:pt>
                <c:pt idx="11530">
                  <c:v>485.82214687449505</c:v>
                </c:pt>
                <c:pt idx="11531">
                  <c:v>485.73784348241685</c:v>
                </c:pt>
                <c:pt idx="11532">
                  <c:v>485.6748394501588</c:v>
                </c:pt>
                <c:pt idx="11533">
                  <c:v>485.59453297498516</c:v>
                </c:pt>
                <c:pt idx="11534">
                  <c:v>485.49340045909844</c:v>
                </c:pt>
                <c:pt idx="11535">
                  <c:v>485.39368790053311</c:v>
                </c:pt>
                <c:pt idx="11536">
                  <c:v>485.31185628601429</c:v>
                </c:pt>
                <c:pt idx="11537">
                  <c:v>485.2223989747697</c:v>
                </c:pt>
                <c:pt idx="11538">
                  <c:v>485.14892933114322</c:v>
                </c:pt>
                <c:pt idx="11539">
                  <c:v>485.07351382007641</c:v>
                </c:pt>
                <c:pt idx="11540">
                  <c:v>484.99510062133118</c:v>
                </c:pt>
                <c:pt idx="11541">
                  <c:v>484.90574849211043</c:v>
                </c:pt>
                <c:pt idx="11542">
                  <c:v>484.80850771110448</c:v>
                </c:pt>
                <c:pt idx="11543">
                  <c:v>484.69606812765898</c:v>
                </c:pt>
                <c:pt idx="11544">
                  <c:v>484.60876704790235</c:v>
                </c:pt>
                <c:pt idx="11545">
                  <c:v>484.51520763772947</c:v>
                </c:pt>
                <c:pt idx="11546">
                  <c:v>484.42222672868752</c:v>
                </c:pt>
                <c:pt idx="11547">
                  <c:v>484.33766038154982</c:v>
                </c:pt>
                <c:pt idx="11548">
                  <c:v>484.26371741881627</c:v>
                </c:pt>
                <c:pt idx="11549">
                  <c:v>484.16900100638156</c:v>
                </c:pt>
                <c:pt idx="11550">
                  <c:v>484.05472073751946</c:v>
                </c:pt>
                <c:pt idx="11551">
                  <c:v>483.95889991383484</c:v>
                </c:pt>
                <c:pt idx="11552">
                  <c:v>483.8664975059238</c:v>
                </c:pt>
                <c:pt idx="11553">
                  <c:v>483.77625132950072</c:v>
                </c:pt>
                <c:pt idx="11554">
                  <c:v>483.68332301147069</c:v>
                </c:pt>
                <c:pt idx="11555">
                  <c:v>483.62237002867676</c:v>
                </c:pt>
                <c:pt idx="11556">
                  <c:v>483.53748813546764</c:v>
                </c:pt>
                <c:pt idx="11557">
                  <c:v>483.42962397005755</c:v>
                </c:pt>
                <c:pt idx="11558">
                  <c:v>483.33233059803968</c:v>
                </c:pt>
                <c:pt idx="11559">
                  <c:v>483.24040150923577</c:v>
                </c:pt>
                <c:pt idx="11560">
                  <c:v>483.14531695971777</c:v>
                </c:pt>
                <c:pt idx="11561">
                  <c:v>483.04718213150943</c:v>
                </c:pt>
                <c:pt idx="11562">
                  <c:v>482.98780687907259</c:v>
                </c:pt>
                <c:pt idx="11563">
                  <c:v>482.89861252288756</c:v>
                </c:pt>
                <c:pt idx="11564">
                  <c:v>482.79784814408418</c:v>
                </c:pt>
                <c:pt idx="11565">
                  <c:v>482.68304196510309</c:v>
                </c:pt>
                <c:pt idx="11566">
                  <c:v>482.58674782231134</c:v>
                </c:pt>
                <c:pt idx="11567">
                  <c:v>482.48261761874625</c:v>
                </c:pt>
                <c:pt idx="11568">
                  <c:v>482.38464056357367</c:v>
                </c:pt>
                <c:pt idx="11569">
                  <c:v>482.29008192417467</c:v>
                </c:pt>
                <c:pt idx="11570">
                  <c:v>482.21761150977431</c:v>
                </c:pt>
                <c:pt idx="11571">
                  <c:v>482.11853004335177</c:v>
                </c:pt>
                <c:pt idx="11572">
                  <c:v>481.99651889574017</c:v>
                </c:pt>
                <c:pt idx="11573">
                  <c:v>481.88639331681833</c:v>
                </c:pt>
                <c:pt idx="11574">
                  <c:v>481.7950953201572</c:v>
                </c:pt>
                <c:pt idx="11575">
                  <c:v>481.69496203349661</c:v>
                </c:pt>
                <c:pt idx="11576">
                  <c:v>481.61034309534705</c:v>
                </c:pt>
                <c:pt idx="11577">
                  <c:v>481.52903739094722</c:v>
                </c:pt>
                <c:pt idx="11578">
                  <c:v>481.44657468428557</c:v>
                </c:pt>
                <c:pt idx="11579">
                  <c:v>481.33229441542352</c:v>
                </c:pt>
                <c:pt idx="11580">
                  <c:v>481.20355161828849</c:v>
                </c:pt>
                <c:pt idx="11581">
                  <c:v>481.083065610022</c:v>
                </c:pt>
                <c:pt idx="11582">
                  <c:v>480.98508855484943</c:v>
                </c:pt>
                <c:pt idx="11583">
                  <c:v>480.87938062092729</c:v>
                </c:pt>
                <c:pt idx="11584">
                  <c:v>480.78876630742093</c:v>
                </c:pt>
                <c:pt idx="11585">
                  <c:v>480.70735542099732</c:v>
                </c:pt>
                <c:pt idx="11586">
                  <c:v>480.6099568669556</c:v>
                </c:pt>
                <c:pt idx="11587">
                  <c:v>480.48305475523716</c:v>
                </c:pt>
                <c:pt idx="11588">
                  <c:v>480.35946587726852</c:v>
                </c:pt>
                <c:pt idx="11589">
                  <c:v>480.25307426019168</c:v>
                </c:pt>
                <c:pt idx="11590">
                  <c:v>480.14279090823408</c:v>
                </c:pt>
                <c:pt idx="11591">
                  <c:v>480.03355937651457</c:v>
                </c:pt>
                <c:pt idx="11592">
                  <c:v>479.9405258764607</c:v>
                </c:pt>
                <c:pt idx="11593">
                  <c:v>479.84002445271682</c:v>
                </c:pt>
                <c:pt idx="11594">
                  <c:v>479.7308981030211</c:v>
                </c:pt>
                <c:pt idx="11595">
                  <c:v>479.60957063856421</c:v>
                </c:pt>
                <c:pt idx="11596">
                  <c:v>479.48792762803595</c:v>
                </c:pt>
                <c:pt idx="11597">
                  <c:v>479.38484924470885</c:v>
                </c:pt>
                <c:pt idx="11598">
                  <c:v>479.28487373108402</c:v>
                </c:pt>
                <c:pt idx="11599">
                  <c:v>479.16196853627008</c:v>
                </c:pt>
                <c:pt idx="11600">
                  <c:v>479.06804098901392</c:v>
                </c:pt>
                <c:pt idx="11601">
                  <c:v>478.97516526199576</c:v>
                </c:pt>
                <c:pt idx="11602">
                  <c:v>478.84905201545581</c:v>
                </c:pt>
                <c:pt idx="11603">
                  <c:v>478.73398288141522</c:v>
                </c:pt>
                <c:pt idx="11604">
                  <c:v>478.64410484207542</c:v>
                </c:pt>
                <c:pt idx="11605">
                  <c:v>478.54633815095048</c:v>
                </c:pt>
                <c:pt idx="11606">
                  <c:v>478.44872923286118</c:v>
                </c:pt>
                <c:pt idx="11607">
                  <c:v>478.36037633286657</c:v>
                </c:pt>
                <c:pt idx="11608">
                  <c:v>478.26660655864606</c:v>
                </c:pt>
                <c:pt idx="11609">
                  <c:v>478.15774316400984</c:v>
                </c:pt>
                <c:pt idx="11610">
                  <c:v>478.02426717580369</c:v>
                </c:pt>
                <c:pt idx="11611">
                  <c:v>477.89862724837087</c:v>
                </c:pt>
                <c:pt idx="11612">
                  <c:v>477.78524102671111</c:v>
                </c:pt>
                <c:pt idx="11613">
                  <c:v>477.6728014432656</c:v>
                </c:pt>
                <c:pt idx="11614">
                  <c:v>477.55583903279654</c:v>
                </c:pt>
                <c:pt idx="11615">
                  <c:v>477.45780938661204</c:v>
                </c:pt>
                <c:pt idx="11616">
                  <c:v>477.35751832691579</c:v>
                </c:pt>
                <c:pt idx="11617">
                  <c:v>477.22809184662606</c:v>
                </c:pt>
                <c:pt idx="11618">
                  <c:v>477.1018208270504</c:v>
                </c:pt>
                <c:pt idx="11619">
                  <c:v>476.9795467243793</c:v>
                </c:pt>
                <c:pt idx="11620">
                  <c:v>476.86484572742199</c:v>
                </c:pt>
                <c:pt idx="11621">
                  <c:v>476.74830404504814</c:v>
                </c:pt>
                <c:pt idx="11622">
                  <c:v>476.64959071570894</c:v>
                </c:pt>
                <c:pt idx="11623">
                  <c:v>476.53941254577518</c:v>
                </c:pt>
                <c:pt idx="11624">
                  <c:v>476.42450118477024</c:v>
                </c:pt>
                <c:pt idx="11625">
                  <c:v>476.27971812900529</c:v>
                </c:pt>
                <c:pt idx="11626">
                  <c:v>476.14061490252567</c:v>
                </c:pt>
                <c:pt idx="11627">
                  <c:v>476.01460683800951</c:v>
                </c:pt>
                <c:pt idx="11628">
                  <c:v>475.895225240993</c:v>
                </c:pt>
                <c:pt idx="11629">
                  <c:v>475.77494959677415</c:v>
                </c:pt>
                <c:pt idx="11630">
                  <c:v>475.68354641808924</c:v>
                </c:pt>
                <c:pt idx="11631">
                  <c:v>475.58267685726207</c:v>
                </c:pt>
                <c:pt idx="11632">
                  <c:v>475.4418381273897</c:v>
                </c:pt>
                <c:pt idx="11633">
                  <c:v>475.30036830537449</c:v>
                </c:pt>
                <c:pt idx="11634">
                  <c:v>475.1813022544294</c:v>
                </c:pt>
                <c:pt idx="11635">
                  <c:v>475.06255174955567</c:v>
                </c:pt>
                <c:pt idx="11636">
                  <c:v>474.94027764688457</c:v>
                </c:pt>
                <c:pt idx="11637">
                  <c:v>474.83698889950989</c:v>
                </c:pt>
                <c:pt idx="11638">
                  <c:v>474.73448901731376</c:v>
                </c:pt>
                <c:pt idx="11639">
                  <c:v>474.61742142482086</c:v>
                </c:pt>
                <c:pt idx="11640">
                  <c:v>474.47358500727012</c:v>
                </c:pt>
                <c:pt idx="11641">
                  <c:v>474.34237043257576</c:v>
                </c:pt>
                <c:pt idx="11642">
                  <c:v>474.22651243335662</c:v>
                </c:pt>
                <c:pt idx="11643">
                  <c:v>474.11054925211369</c:v>
                </c:pt>
                <c:pt idx="11644">
                  <c:v>473.98406786849046</c:v>
                </c:pt>
                <c:pt idx="11645">
                  <c:v>473.8720490131401</c:v>
                </c:pt>
                <c:pt idx="11646">
                  <c:v>473.76081902296835</c:v>
                </c:pt>
                <c:pt idx="11647">
                  <c:v>473.61314346154876</c:v>
                </c:pt>
                <c:pt idx="11648">
                  <c:v>473.44979577858254</c:v>
                </c:pt>
                <c:pt idx="11649">
                  <c:v>473.30096321490112</c:v>
                </c:pt>
                <c:pt idx="11650">
                  <c:v>473.17037973234955</c:v>
                </c:pt>
                <c:pt idx="11651">
                  <c:v>473.03264387217939</c:v>
                </c:pt>
                <c:pt idx="11652">
                  <c:v>472.90610989754424</c:v>
                </c:pt>
                <c:pt idx="11653">
                  <c:v>472.8009278737411</c:v>
                </c:pt>
                <c:pt idx="11654">
                  <c:v>472.69164375100968</c:v>
                </c:pt>
                <c:pt idx="11655">
                  <c:v>472.55390789083953</c:v>
                </c:pt>
                <c:pt idx="11656">
                  <c:v>472.4078626507889</c:v>
                </c:pt>
                <c:pt idx="11657">
                  <c:v>472.28806032567718</c:v>
                </c:pt>
                <c:pt idx="11658">
                  <c:v>472.1535851082449</c:v>
                </c:pt>
                <c:pt idx="11659">
                  <c:v>472.03083768646661</c:v>
                </c:pt>
                <c:pt idx="11660">
                  <c:v>471.9071962174861</c:v>
                </c:pt>
                <c:pt idx="11661">
                  <c:v>471.78576357100536</c:v>
                </c:pt>
                <c:pt idx="11662">
                  <c:v>471.63030453982441</c:v>
                </c:pt>
                <c:pt idx="11663">
                  <c:v>471.48105124804778</c:v>
                </c:pt>
                <c:pt idx="11664">
                  <c:v>471.31964943252189</c:v>
                </c:pt>
                <c:pt idx="11665">
                  <c:v>471.1744982396736</c:v>
                </c:pt>
                <c:pt idx="11666">
                  <c:v>471.03045145807522</c:v>
                </c:pt>
                <c:pt idx="11667">
                  <c:v>470.90602112391616</c:v>
                </c:pt>
                <c:pt idx="11668">
                  <c:v>470.7700207671387</c:v>
                </c:pt>
                <c:pt idx="11669">
                  <c:v>470.6368077339921</c:v>
                </c:pt>
                <c:pt idx="11670">
                  <c:v>470.4887114444773</c:v>
                </c:pt>
                <c:pt idx="11671">
                  <c:v>470.32362825811833</c:v>
                </c:pt>
                <c:pt idx="11672">
                  <c:v>470.17442755735362</c:v>
                </c:pt>
                <c:pt idx="11673">
                  <c:v>470.02980227462433</c:v>
                </c:pt>
                <c:pt idx="11674">
                  <c:v>469.87523729064566</c:v>
                </c:pt>
                <c:pt idx="11675">
                  <c:v>469.73755402148737</c:v>
                </c:pt>
                <c:pt idx="11676">
                  <c:v>469.61817242447086</c:v>
                </c:pt>
                <c:pt idx="11677">
                  <c:v>469.47175904733689</c:v>
                </c:pt>
                <c:pt idx="11678">
                  <c:v>469.31430155770363</c:v>
                </c:pt>
                <c:pt idx="11679">
                  <c:v>469.16610008616505</c:v>
                </c:pt>
                <c:pt idx="11680">
                  <c:v>469.01821416069788</c:v>
                </c:pt>
                <c:pt idx="11681">
                  <c:v>468.86733054755234</c:v>
                </c:pt>
                <c:pt idx="11682">
                  <c:v>468.71618397934725</c:v>
                </c:pt>
                <c:pt idx="11683">
                  <c:v>468.58849300245026</c:v>
                </c:pt>
                <c:pt idx="11684">
                  <c:v>468.44691799841127</c:v>
                </c:pt>
                <c:pt idx="11685">
                  <c:v>468.27436688836229</c:v>
                </c:pt>
                <c:pt idx="11686">
                  <c:v>468.10712747051531</c:v>
                </c:pt>
                <c:pt idx="11687">
                  <c:v>467.95287803260806</c:v>
                </c:pt>
                <c:pt idx="11688">
                  <c:v>467.79389540362968</c:v>
                </c:pt>
                <c:pt idx="11689">
                  <c:v>467.63538609375837</c:v>
                </c:pt>
                <c:pt idx="11690">
                  <c:v>467.49128672114807</c:v>
                </c:pt>
                <c:pt idx="11691">
                  <c:v>467.34014015294304</c:v>
                </c:pt>
                <c:pt idx="11692">
                  <c:v>467.16580094848939</c:v>
                </c:pt>
                <c:pt idx="11693">
                  <c:v>466.97331784492968</c:v>
                </c:pt>
                <c:pt idx="11694">
                  <c:v>466.79619131684524</c:v>
                </c:pt>
                <c:pt idx="11695">
                  <c:v>466.62595421131988</c:v>
                </c:pt>
                <c:pt idx="11696">
                  <c:v>466.45314014621135</c:v>
                </c:pt>
                <c:pt idx="11697">
                  <c:v>466.28611109241206</c:v>
                </c:pt>
                <c:pt idx="11698">
                  <c:v>466.12902173986208</c:v>
                </c:pt>
                <c:pt idx="11699">
                  <c:v>465.96409632653882</c:v>
                </c:pt>
                <c:pt idx="11700">
                  <c:v>465.78060628601429</c:v>
                </c:pt>
                <c:pt idx="11701">
                  <c:v>465.58786022739508</c:v>
                </c:pt>
                <c:pt idx="11702">
                  <c:v>465.41409952407236</c:v>
                </c:pt>
                <c:pt idx="11703">
                  <c:v>465.24265282527324</c:v>
                </c:pt>
                <c:pt idx="11704">
                  <c:v>465.06521075111738</c:v>
                </c:pt>
                <c:pt idx="11705">
                  <c:v>464.89975942767512</c:v>
                </c:pt>
                <c:pt idx="11706">
                  <c:v>464.74782399429154</c:v>
                </c:pt>
                <c:pt idx="11707">
                  <c:v>464.5856333135871</c:v>
                </c:pt>
                <c:pt idx="11708">
                  <c:v>464.39751526401523</c:v>
                </c:pt>
                <c:pt idx="11709">
                  <c:v>464.19567096033705</c:v>
                </c:pt>
                <c:pt idx="11710">
                  <c:v>464.01701929290749</c:v>
                </c:pt>
                <c:pt idx="11711">
                  <c:v>463.82669242083574</c:v>
                </c:pt>
                <c:pt idx="11712">
                  <c:v>463.63221085882378</c:v>
                </c:pt>
                <c:pt idx="11713">
                  <c:v>463.45371696442993</c:v>
                </c:pt>
                <c:pt idx="11714">
                  <c:v>463.28973818932087</c:v>
                </c:pt>
                <c:pt idx="11715">
                  <c:v>463.09015529915445</c:v>
                </c:pt>
                <c:pt idx="11716">
                  <c:v>462.88221043809568</c:v>
                </c:pt>
                <c:pt idx="11717">
                  <c:v>462.68104981757227</c:v>
                </c:pt>
                <c:pt idx="11718">
                  <c:v>462.49471986240502</c:v>
                </c:pt>
                <c:pt idx="11719">
                  <c:v>462.30097457455969</c:v>
                </c:pt>
                <c:pt idx="11720">
                  <c:v>462.10596710242874</c:v>
                </c:pt>
                <c:pt idx="11721">
                  <c:v>461.93388931148684</c:v>
                </c:pt>
                <c:pt idx="11722">
                  <c:v>461.74303652929609</c:v>
                </c:pt>
                <c:pt idx="11723">
                  <c:v>461.51810477139315</c:v>
                </c:pt>
                <c:pt idx="11724">
                  <c:v>461.30442749003709</c:v>
                </c:pt>
                <c:pt idx="11725">
                  <c:v>461.10379277963267</c:v>
                </c:pt>
                <c:pt idx="11726">
                  <c:v>460.90368397934725</c:v>
                </c:pt>
                <c:pt idx="11727">
                  <c:v>460.70709877685925</c:v>
                </c:pt>
                <c:pt idx="11728">
                  <c:v>460.53417952972694</c:v>
                </c:pt>
                <c:pt idx="11729">
                  <c:v>460.35032135211907</c:v>
                </c:pt>
                <c:pt idx="11730">
                  <c:v>460.16109889129729</c:v>
                </c:pt>
                <c:pt idx="11731">
                  <c:v>459.93490494910867</c:v>
                </c:pt>
                <c:pt idx="11732">
                  <c:v>459.73058886787112</c:v>
                </c:pt>
                <c:pt idx="11733">
                  <c:v>459.53005933949049</c:v>
                </c:pt>
                <c:pt idx="11734">
                  <c:v>459.34572784277555</c:v>
                </c:pt>
                <c:pt idx="11735">
                  <c:v>459.14719677284717</c:v>
                </c:pt>
                <c:pt idx="11736">
                  <c:v>458.98458536404758</c:v>
                </c:pt>
                <c:pt idx="11737">
                  <c:v>458.80488187637991</c:v>
                </c:pt>
                <c:pt idx="11738">
                  <c:v>458.59835697264253</c:v>
                </c:pt>
                <c:pt idx="11739">
                  <c:v>458.3709008461683</c:v>
                </c:pt>
                <c:pt idx="11740">
                  <c:v>458.17326382344226</c:v>
                </c:pt>
                <c:pt idx="11741">
                  <c:v>457.96721223881195</c:v>
                </c:pt>
                <c:pt idx="11742">
                  <c:v>457.76989076215733</c:v>
                </c:pt>
                <c:pt idx="11743">
                  <c:v>457.57861725187132</c:v>
                </c:pt>
                <c:pt idx="11744">
                  <c:v>457.40638168789377</c:v>
                </c:pt>
                <c:pt idx="11745">
                  <c:v>457.21190012588181</c:v>
                </c:pt>
                <c:pt idx="11746">
                  <c:v>456.99380519952604</c:v>
                </c:pt>
                <c:pt idx="11747">
                  <c:v>456.77397476977751</c:v>
                </c:pt>
                <c:pt idx="11748">
                  <c:v>456.57896729764656</c:v>
                </c:pt>
                <c:pt idx="11749">
                  <c:v>456.37649190182555</c:v>
                </c:pt>
                <c:pt idx="11750">
                  <c:v>456.18032742743276</c:v>
                </c:pt>
                <c:pt idx="11751">
                  <c:v>456.0026223982174</c:v>
                </c:pt>
                <c:pt idx="11752">
                  <c:v>455.81781758239532</c:v>
                </c:pt>
                <c:pt idx="11753">
                  <c:v>455.60214184258706</c:v>
                </c:pt>
                <c:pt idx="11754">
                  <c:v>455.37636862849365</c:v>
                </c:pt>
                <c:pt idx="11755">
                  <c:v>455.15638042570947</c:v>
                </c:pt>
                <c:pt idx="11756">
                  <c:v>454.93781218024662</c:v>
                </c:pt>
                <c:pt idx="11757">
                  <c:v>454.70483399752271</c:v>
                </c:pt>
                <c:pt idx="11758">
                  <c:v>454.4848983857504</c:v>
                </c:pt>
                <c:pt idx="11759">
                  <c:v>454.26838118975166</c:v>
                </c:pt>
                <c:pt idx="11760">
                  <c:v>454.03377268565885</c:v>
                </c:pt>
                <c:pt idx="11761">
                  <c:v>453.77891664198393</c:v>
                </c:pt>
                <c:pt idx="11762">
                  <c:v>453.52390282527324</c:v>
                </c:pt>
                <c:pt idx="11763">
                  <c:v>453.28072198624045</c:v>
                </c:pt>
                <c:pt idx="11764">
                  <c:v>453.03407014042216</c:v>
                </c:pt>
                <c:pt idx="11765">
                  <c:v>452.77516458883082</c:v>
                </c:pt>
                <c:pt idx="11766">
                  <c:v>452.51973004402493</c:v>
                </c:pt>
                <c:pt idx="11767">
                  <c:v>452.26971237344492</c:v>
                </c:pt>
                <c:pt idx="11768">
                  <c:v>451.98440613387902</c:v>
                </c:pt>
                <c:pt idx="11769">
                  <c:v>451.67574948502875</c:v>
                </c:pt>
                <c:pt idx="11770">
                  <c:v>451.38555228135596</c:v>
                </c:pt>
                <c:pt idx="11771">
                  <c:v>451.10792432952763</c:v>
                </c:pt>
                <c:pt idx="11772">
                  <c:v>450.82666759787816</c:v>
                </c:pt>
                <c:pt idx="11773">
                  <c:v>450.55003887527596</c:v>
                </c:pt>
                <c:pt idx="11774">
                  <c:v>450.28398094606598</c:v>
                </c:pt>
                <c:pt idx="11775">
                  <c:v>450.00230348632124</c:v>
                </c:pt>
                <c:pt idx="11776">
                  <c:v>449.6998525768754</c:v>
                </c:pt>
                <c:pt idx="11777">
                  <c:v>449.40176672141735</c:v>
                </c:pt>
                <c:pt idx="11778">
                  <c:v>449.12713645726745</c:v>
                </c:pt>
                <c:pt idx="11779">
                  <c:v>448.85776529430768</c:v>
                </c:pt>
                <c:pt idx="11780">
                  <c:v>448.60148929331137</c:v>
                </c:pt>
                <c:pt idx="11781">
                  <c:v>448.35199753285042</c:v>
                </c:pt>
                <c:pt idx="11782">
                  <c:v>448.10771228256766</c:v>
                </c:pt>
                <c:pt idx="11783">
                  <c:v>447.84291653764336</c:v>
                </c:pt>
                <c:pt idx="11784">
                  <c:v>447.57496533200492</c:v>
                </c:pt>
                <c:pt idx="11785">
                  <c:v>447.32231811082983</c:v>
                </c:pt>
                <c:pt idx="11786">
                  <c:v>447.06667320197636</c:v>
                </c:pt>
                <c:pt idx="11787">
                  <c:v>446.79635540080238</c:v>
                </c:pt>
                <c:pt idx="11788">
                  <c:v>446.54307708748445</c:v>
                </c:pt>
                <c:pt idx="11789">
                  <c:v>446.29700374279707</c:v>
                </c:pt>
                <c:pt idx="11790">
                  <c:v>446.03673082489627</c:v>
                </c:pt>
                <c:pt idx="11791">
                  <c:v>445.77356540134087</c:v>
                </c:pt>
                <c:pt idx="11792">
                  <c:v>445.50587715076199</c:v>
                </c:pt>
                <c:pt idx="11793">
                  <c:v>445.24165990696855</c:v>
                </c:pt>
                <c:pt idx="11794">
                  <c:v>444.97686416204419</c:v>
                </c:pt>
                <c:pt idx="11795">
                  <c:v>444.70391681027513</c:v>
                </c:pt>
                <c:pt idx="11796">
                  <c:v>444.44301280023154</c:v>
                </c:pt>
                <c:pt idx="11797">
                  <c:v>444.18868266667562</c:v>
                </c:pt>
                <c:pt idx="11798">
                  <c:v>443.89911655514561</c:v>
                </c:pt>
                <c:pt idx="11799">
                  <c:v>443.59372054903326</c:v>
                </c:pt>
                <c:pt idx="11800">
                  <c:v>443.2867994035758</c:v>
                </c:pt>
                <c:pt idx="11801">
                  <c:v>442.97924716597549</c:v>
                </c:pt>
                <c:pt idx="11802">
                  <c:v>442.67316747670844</c:v>
                </c:pt>
                <c:pt idx="11803">
                  <c:v>442.37208393357201</c:v>
                </c:pt>
                <c:pt idx="11804">
                  <c:v>442.0901961097797</c:v>
                </c:pt>
                <c:pt idx="11805">
                  <c:v>441.80552096235658</c:v>
                </c:pt>
                <c:pt idx="11806">
                  <c:v>441.48781865945926</c:v>
                </c:pt>
                <c:pt idx="11807">
                  <c:v>441.16230659129457</c:v>
                </c:pt>
                <c:pt idx="11808">
                  <c:v>440.86456257741395</c:v>
                </c:pt>
                <c:pt idx="11809">
                  <c:v>440.5596924814206</c:v>
                </c:pt>
                <c:pt idx="11810">
                  <c:v>440.23415411774994</c:v>
                </c:pt>
                <c:pt idx="11811">
                  <c:v>439.94077515785716</c:v>
                </c:pt>
                <c:pt idx="11812">
                  <c:v>439.63866608998865</c:v>
                </c:pt>
                <c:pt idx="11813">
                  <c:v>439.29827076545581</c:v>
                </c:pt>
                <c:pt idx="11814">
                  <c:v>438.94028374744192</c:v>
                </c:pt>
                <c:pt idx="11815">
                  <c:v>438.59186829359413</c:v>
                </c:pt>
                <c:pt idx="11816">
                  <c:v>438.23503827784208</c:v>
                </c:pt>
                <c:pt idx="11817">
                  <c:v>437.87836603512568</c:v>
                </c:pt>
                <c:pt idx="11818">
                  <c:v>437.52687400708163</c:v>
                </c:pt>
                <c:pt idx="11819">
                  <c:v>437.16562634632987</c:v>
                </c:pt>
                <c:pt idx="11820">
                  <c:v>436.80882262608372</c:v>
                </c:pt>
                <c:pt idx="11821">
                  <c:v>436.41991209307173</c:v>
                </c:pt>
                <c:pt idx="11822">
                  <c:v>436.02050965318534</c:v>
                </c:pt>
                <c:pt idx="11823">
                  <c:v>435.61839877618604</c:v>
                </c:pt>
                <c:pt idx="11824">
                  <c:v>435.22904121957288</c:v>
                </c:pt>
                <c:pt idx="11825">
                  <c:v>434.81091637944957</c:v>
                </c:pt>
                <c:pt idx="11826">
                  <c:v>434.38690134599329</c:v>
                </c:pt>
                <c:pt idx="11827">
                  <c:v>433.95328845286497</c:v>
                </c:pt>
                <c:pt idx="11828">
                  <c:v>433.51360129786195</c:v>
                </c:pt>
                <c:pt idx="11829">
                  <c:v>433.04945932232482</c:v>
                </c:pt>
                <c:pt idx="11830">
                  <c:v>432.58413404901984</c:v>
                </c:pt>
                <c:pt idx="11831">
                  <c:v>432.13826745011841</c:v>
                </c:pt>
                <c:pt idx="11832">
                  <c:v>431.69907990972854</c:v>
                </c:pt>
                <c:pt idx="11833">
                  <c:v>431.24206401630403</c:v>
                </c:pt>
                <c:pt idx="11834">
                  <c:v>430.78657326222464</c:v>
                </c:pt>
                <c:pt idx="11835">
                  <c:v>430.33736713406751</c:v>
                </c:pt>
                <c:pt idx="11836">
                  <c:v>429.87227852031606</c:v>
                </c:pt>
                <c:pt idx="11837">
                  <c:v>429.38617979730998</c:v>
                </c:pt>
                <c:pt idx="11838">
                  <c:v>428.93434411855776</c:v>
                </c:pt>
                <c:pt idx="11839">
                  <c:v>428.49702355909039</c:v>
                </c:pt>
                <c:pt idx="11840">
                  <c:v>428.05628458384939</c:v>
                </c:pt>
                <c:pt idx="11841">
                  <c:v>427.62906149866711</c:v>
                </c:pt>
                <c:pt idx="11842">
                  <c:v>427.2240055250013</c:v>
                </c:pt>
                <c:pt idx="11843">
                  <c:v>426.78489687112926</c:v>
                </c:pt>
                <c:pt idx="11844">
                  <c:v>426.32764431815116</c:v>
                </c:pt>
                <c:pt idx="11845">
                  <c:v>425.88027887541057</c:v>
                </c:pt>
                <c:pt idx="11846">
                  <c:v>425.44461493281807</c:v>
                </c:pt>
                <c:pt idx="11847">
                  <c:v>425.00190379463078</c:v>
                </c:pt>
                <c:pt idx="11848">
                  <c:v>424.55950820251491</c:v>
                </c:pt>
                <c:pt idx="11849">
                  <c:v>424.11298421596473</c:v>
                </c:pt>
                <c:pt idx="11850">
                  <c:v>423.64568677971346</c:v>
                </c:pt>
                <c:pt idx="11851">
                  <c:v>423.12861195069735</c:v>
                </c:pt>
                <c:pt idx="11852">
                  <c:v>422.56204897948186</c:v>
                </c:pt>
                <c:pt idx="11853">
                  <c:v>421.98115495752324</c:v>
                </c:pt>
                <c:pt idx="11854">
                  <c:v>421.38548286122028</c:v>
                </c:pt>
                <c:pt idx="11855">
                  <c:v>420.77256091301359</c:v>
                </c:pt>
                <c:pt idx="11856">
                  <c:v>420.16784316266353</c:v>
                </c:pt>
                <c:pt idx="11857">
                  <c:v>419.59126160368083</c:v>
                </c:pt>
                <c:pt idx="11858">
                  <c:v>419.04407842035107</c:v>
                </c:pt>
                <c:pt idx="11859">
                  <c:v>418.47898799746883</c:v>
                </c:pt>
                <c:pt idx="11860">
                  <c:v>417.93914126029938</c:v>
                </c:pt>
                <c:pt idx="11861">
                  <c:v>417.42146163464639</c:v>
                </c:pt>
                <c:pt idx="11862">
                  <c:v>416.91895451592706</c:v>
                </c:pt>
                <c:pt idx="11863">
                  <c:v>416.40088045768482</c:v>
                </c:pt>
                <c:pt idx="11864">
                  <c:v>415.91375620994665</c:v>
                </c:pt>
                <c:pt idx="11865">
                  <c:v>415.40733106084059</c:v>
                </c:pt>
                <c:pt idx="11866">
                  <c:v>414.88746890819374</c:v>
                </c:pt>
                <c:pt idx="11867">
                  <c:v>414.34767476203615</c:v>
                </c:pt>
                <c:pt idx="11868">
                  <c:v>413.81542742608644</c:v>
                </c:pt>
                <c:pt idx="11869">
                  <c:v>413.29138428799337</c:v>
                </c:pt>
                <c:pt idx="11870">
                  <c:v>412.78451211528619</c:v>
                </c:pt>
                <c:pt idx="11871">
                  <c:v>412.25168627820557</c:v>
                </c:pt>
                <c:pt idx="11872">
                  <c:v>411.72014892091653</c:v>
                </c:pt>
                <c:pt idx="11873">
                  <c:v>411.17577935672352</c:v>
                </c:pt>
                <c:pt idx="11874">
                  <c:v>410.60253732699658</c:v>
                </c:pt>
                <c:pt idx="11875">
                  <c:v>410.00523490932466</c:v>
                </c:pt>
                <c:pt idx="11876">
                  <c:v>409.42407793230649</c:v>
                </c:pt>
                <c:pt idx="11877">
                  <c:v>408.8330075495449</c:v>
                </c:pt>
                <c:pt idx="11878">
                  <c:v>408.21164474392799</c:v>
                </c:pt>
                <c:pt idx="11879">
                  <c:v>407.57876450670466</c:v>
                </c:pt>
                <c:pt idx="11880">
                  <c:v>406.93468238394632</c:v>
                </c:pt>
                <c:pt idx="11881">
                  <c:v>406.26001858776721</c:v>
                </c:pt>
                <c:pt idx="11882">
                  <c:v>405.54272977644189</c:v>
                </c:pt>
                <c:pt idx="11883">
                  <c:v>404.82438914487852</c:v>
                </c:pt>
                <c:pt idx="11884">
                  <c:v>404.1116231605767</c:v>
                </c:pt>
                <c:pt idx="11885">
                  <c:v>403.385998673865</c:v>
                </c:pt>
                <c:pt idx="11886">
                  <c:v>402.65564099608213</c:v>
                </c:pt>
                <c:pt idx="11887">
                  <c:v>401.96838165255258</c:v>
                </c:pt>
                <c:pt idx="11888">
                  <c:v>401.29532188223646</c:v>
                </c:pt>
                <c:pt idx="11889">
                  <c:v>400.59520403629699</c:v>
                </c:pt>
                <c:pt idx="11890">
                  <c:v>399.9054203241962</c:v>
                </c:pt>
                <c:pt idx="11891">
                  <c:v>399.24926856420643</c:v>
                </c:pt>
                <c:pt idx="11892">
                  <c:v>398.59280125814524</c:v>
                </c:pt>
                <c:pt idx="11893">
                  <c:v>397.92468504294789</c:v>
                </c:pt>
                <c:pt idx="11894">
                  <c:v>397.27970887298721</c:v>
                </c:pt>
                <c:pt idx="11895">
                  <c:v>396.62700182427699</c:v>
                </c:pt>
                <c:pt idx="11896">
                  <c:v>395.91415695345734</c:v>
                </c:pt>
                <c:pt idx="11897">
                  <c:v>395.1455393145161</c:v>
                </c:pt>
                <c:pt idx="11898">
                  <c:v>394.35088912468359</c:v>
                </c:pt>
                <c:pt idx="11899">
                  <c:v>393.5449581627982</c:v>
                </c:pt>
                <c:pt idx="11900">
                  <c:v>392.72114625686623</c:v>
                </c:pt>
                <c:pt idx="11901">
                  <c:v>391.92050069167692</c:v>
                </c:pt>
                <c:pt idx="11902">
                  <c:v>391.14667654255743</c:v>
                </c:pt>
                <c:pt idx="11903">
                  <c:v>390.37832185867569</c:v>
                </c:pt>
                <c:pt idx="11904">
                  <c:v>389.57315346646288</c:v>
                </c:pt>
                <c:pt idx="11905">
                  <c:v>388.75291774934027</c:v>
                </c:pt>
                <c:pt idx="11906">
                  <c:v>387.91327594882597</c:v>
                </c:pt>
                <c:pt idx="11907">
                  <c:v>387.04923191878936</c:v>
                </c:pt>
                <c:pt idx="11908">
                  <c:v>386.14740124670146</c:v>
                </c:pt>
                <c:pt idx="11909">
                  <c:v>385.23752414979265</c:v>
                </c:pt>
                <c:pt idx="11910">
                  <c:v>384.32543823038395</c:v>
                </c:pt>
                <c:pt idx="11911">
                  <c:v>383.39502434332752</c:v>
                </c:pt>
                <c:pt idx="11912">
                  <c:v>382.43489653454679</c:v>
                </c:pt>
                <c:pt idx="11913">
                  <c:v>381.46343536270126</c:v>
                </c:pt>
                <c:pt idx="11914">
                  <c:v>380.49073830207601</c:v>
                </c:pt>
                <c:pt idx="11915">
                  <c:v>379.53016346969406</c:v>
                </c:pt>
                <c:pt idx="11916">
                  <c:v>378.57156080025845</c:v>
                </c:pt>
                <c:pt idx="11917">
                  <c:v>377.64635342338033</c:v>
                </c:pt>
                <c:pt idx="11918">
                  <c:v>376.76550656504116</c:v>
                </c:pt>
                <c:pt idx="11919">
                  <c:v>375.89536197762396</c:v>
                </c:pt>
                <c:pt idx="11920">
                  <c:v>375.02653216550431</c:v>
                </c:pt>
                <c:pt idx="11921">
                  <c:v>374.20474501353056</c:v>
                </c:pt>
                <c:pt idx="11922">
                  <c:v>373.40068103256766</c:v>
                </c:pt>
                <c:pt idx="11923">
                  <c:v>372.61491872374654</c:v>
                </c:pt>
                <c:pt idx="11924">
                  <c:v>371.83964832179976</c:v>
                </c:pt>
                <c:pt idx="11925">
                  <c:v>371.09977167086271</c:v>
                </c:pt>
                <c:pt idx="11926">
                  <c:v>370.33833270504601</c:v>
                </c:pt>
                <c:pt idx="11927">
                  <c:v>369.56679626494423</c:v>
                </c:pt>
                <c:pt idx="11928">
                  <c:v>368.78213836737302</c:v>
                </c:pt>
                <c:pt idx="11929">
                  <c:v>368.02956098706176</c:v>
                </c:pt>
                <c:pt idx="11930">
                  <c:v>367.25342283341854</c:v>
                </c:pt>
                <c:pt idx="11931">
                  <c:v>366.46695054593675</c:v>
                </c:pt>
                <c:pt idx="11932">
                  <c:v>365.67850609550862</c:v>
                </c:pt>
                <c:pt idx="11933">
                  <c:v>364.87980639775969</c:v>
                </c:pt>
                <c:pt idx="11934">
                  <c:v>364.0538908513517</c:v>
                </c:pt>
                <c:pt idx="11935">
                  <c:v>363.22658164312827</c:v>
                </c:pt>
                <c:pt idx="11936">
                  <c:v>362.42969633528998</c:v>
                </c:pt>
                <c:pt idx="11937">
                  <c:v>361.65942207947381</c:v>
                </c:pt>
                <c:pt idx="11938">
                  <c:v>360.91210380035272</c:v>
                </c:pt>
                <c:pt idx="11939">
                  <c:v>360.16702063923742</c:v>
                </c:pt>
                <c:pt idx="11940">
                  <c:v>359.43658407493666</c:v>
                </c:pt>
                <c:pt idx="11941">
                  <c:v>358.69633928691633</c:v>
                </c:pt>
                <c:pt idx="11942">
                  <c:v>357.92309363892775</c:v>
                </c:pt>
                <c:pt idx="11943">
                  <c:v>357.14629809763579</c:v>
                </c:pt>
                <c:pt idx="11944">
                  <c:v>356.39624508589583</c:v>
                </c:pt>
                <c:pt idx="11945">
                  <c:v>355.66036535186328</c:v>
                </c:pt>
                <c:pt idx="11946">
                  <c:v>354.91207413902197</c:v>
                </c:pt>
                <c:pt idx="11947">
                  <c:v>354.19617898951208</c:v>
                </c:pt>
                <c:pt idx="11948">
                  <c:v>353.49017095023959</c:v>
                </c:pt>
                <c:pt idx="11949">
                  <c:v>352.76252170956968</c:v>
                </c:pt>
                <c:pt idx="11950">
                  <c:v>352.00121422128274</c:v>
                </c:pt>
                <c:pt idx="11951">
                  <c:v>351.25678844781623</c:v>
                </c:pt>
                <c:pt idx="11952">
                  <c:v>350.51517629348643</c:v>
                </c:pt>
                <c:pt idx="11953">
                  <c:v>349.782425724662</c:v>
                </c:pt>
                <c:pt idx="11954">
                  <c:v>349.03316157810053</c:v>
                </c:pt>
                <c:pt idx="11955">
                  <c:v>348.29331122266944</c:v>
                </c:pt>
                <c:pt idx="11956">
                  <c:v>347.54859619863748</c:v>
                </c:pt>
                <c:pt idx="11957">
                  <c:v>346.77074883710753</c:v>
                </c:pt>
                <c:pt idx="11958">
                  <c:v>345.94478069968761</c:v>
                </c:pt>
                <c:pt idx="11959">
                  <c:v>345.1422681535758</c:v>
                </c:pt>
                <c:pt idx="11960">
                  <c:v>344.33336579951799</c:v>
                </c:pt>
                <c:pt idx="11961">
                  <c:v>343.514392266681</c:v>
                </c:pt>
                <c:pt idx="11962">
                  <c:v>342.6866097393505</c:v>
                </c:pt>
                <c:pt idx="11963">
                  <c:v>341.86671586380521</c:v>
                </c:pt>
                <c:pt idx="11964">
                  <c:v>341.01889616094024</c:v>
                </c:pt>
                <c:pt idx="11965">
                  <c:v>340.14604313641013</c:v>
                </c:pt>
                <c:pt idx="11966">
                  <c:v>339.2695876275647</c:v>
                </c:pt>
                <c:pt idx="11967">
                  <c:v>338.42894659782428</c:v>
                </c:pt>
                <c:pt idx="11968">
                  <c:v>337.60303105141628</c:v>
                </c:pt>
                <c:pt idx="11969">
                  <c:v>336.78455713319238</c:v>
                </c:pt>
                <c:pt idx="11970">
                  <c:v>336.0118373953228</c:v>
                </c:pt>
                <c:pt idx="11971">
                  <c:v>335.26604425554683</c:v>
                </c:pt>
                <c:pt idx="11972">
                  <c:v>334.51299355612844</c:v>
                </c:pt>
                <c:pt idx="11973">
                  <c:v>333.77716641310781</c:v>
                </c:pt>
                <c:pt idx="11974">
                  <c:v>333.08498980996552</c:v>
                </c:pt>
                <c:pt idx="11975">
                  <c:v>332.3770359032527</c:v>
                </c:pt>
                <c:pt idx="11976">
                  <c:v>331.64849261538046</c:v>
                </c:pt>
                <c:pt idx="11977">
                  <c:v>330.89047206533735</c:v>
                </c:pt>
                <c:pt idx="11978">
                  <c:v>330.08301596410683</c:v>
                </c:pt>
                <c:pt idx="11979">
                  <c:v>329.18073826841777</c:v>
                </c:pt>
                <c:pt idx="11980">
                  <c:v>328.17146415901499</c:v>
                </c:pt>
                <c:pt idx="11981">
                  <c:v>327.08588049134306</c:v>
                </c:pt>
                <c:pt idx="11982">
                  <c:v>325.96924183114328</c:v>
                </c:pt>
                <c:pt idx="11983">
                  <c:v>324.83950800897998</c:v>
                </c:pt>
                <c:pt idx="11984">
                  <c:v>323.71216707785823</c:v>
                </c:pt>
                <c:pt idx="11985">
                  <c:v>322.62666229670413</c:v>
                </c:pt>
                <c:pt idx="11986">
                  <c:v>321.5587755045371</c:v>
                </c:pt>
                <c:pt idx="11987">
                  <c:v>320.45720416924712</c:v>
                </c:pt>
                <c:pt idx="11988">
                  <c:v>319.31274486375139</c:v>
                </c:pt>
                <c:pt idx="11989">
                  <c:v>318.18740239108189</c:v>
                </c:pt>
                <c:pt idx="11990">
                  <c:v>317.08228116248853</c:v>
                </c:pt>
                <c:pt idx="11991">
                  <c:v>316.00645312752431</c:v>
                </c:pt>
                <c:pt idx="11992">
                  <c:v>314.99628497091925</c:v>
                </c:pt>
                <c:pt idx="11993">
                  <c:v>314.06602885689858</c:v>
                </c:pt>
                <c:pt idx="11994">
                  <c:v>313.1762152310302</c:v>
                </c:pt>
                <c:pt idx="11995">
                  <c:v>312.32045428536804</c:v>
                </c:pt>
                <c:pt idx="11996">
                  <c:v>311.4885433636033</c:v>
                </c:pt>
                <c:pt idx="11997">
                  <c:v>310.68576786243199</c:v>
                </c:pt>
                <c:pt idx="11998">
                  <c:v>309.88488563768914</c:v>
                </c:pt>
                <c:pt idx="11999">
                  <c:v>309.07035604535781</c:v>
                </c:pt>
                <c:pt idx="12000">
                  <c:v>308.24990996418757</c:v>
                </c:pt>
                <c:pt idx="12001">
                  <c:v>307.42005009188699</c:v>
                </c:pt>
                <c:pt idx="12002">
                  <c:v>306.55995038774296</c:v>
                </c:pt>
                <c:pt idx="12003">
                  <c:v>305.67692100240987</c:v>
                </c:pt>
                <c:pt idx="12004">
                  <c:v>304.79796742049916</c:v>
                </c:pt>
                <c:pt idx="12005">
                  <c:v>303.91270291716029</c:v>
                </c:pt>
                <c:pt idx="12006">
                  <c:v>303.01628911929828</c:v>
                </c:pt>
                <c:pt idx="12007">
                  <c:v>302.12297819113843</c:v>
                </c:pt>
                <c:pt idx="12008">
                  <c:v>301.2591445251494</c:v>
                </c:pt>
                <c:pt idx="12009">
                  <c:v>300.39791411424955</c:v>
                </c:pt>
                <c:pt idx="12010">
                  <c:v>299.54743856528353</c:v>
                </c:pt>
                <c:pt idx="12011">
                  <c:v>298.74142871688025</c:v>
                </c:pt>
                <c:pt idx="12012">
                  <c:v>297.97375771615322</c:v>
                </c:pt>
                <c:pt idx="12013">
                  <c:v>297.22099626730028</c:v>
                </c:pt>
                <c:pt idx="12014">
                  <c:v>296.46707781618557</c:v>
                </c:pt>
                <c:pt idx="12015">
                  <c:v>295.70542848632124</c:v>
                </c:pt>
                <c:pt idx="12016">
                  <c:v>294.91919285839299</c:v>
                </c:pt>
                <c:pt idx="12017">
                  <c:v>294.09853641317517</c:v>
                </c:pt>
                <c:pt idx="12018">
                  <c:v>293.26226043742253</c:v>
                </c:pt>
                <c:pt idx="12019">
                  <c:v>292.43537195729436</c:v>
                </c:pt>
                <c:pt idx="12020">
                  <c:v>291.64216802028915</c:v>
                </c:pt>
                <c:pt idx="12021">
                  <c:v>290.86979012399695</c:v>
                </c:pt>
                <c:pt idx="12022">
                  <c:v>290.11337359981684</c:v>
                </c:pt>
                <c:pt idx="12023">
                  <c:v>289.35927108016045</c:v>
                </c:pt>
                <c:pt idx="12024">
                  <c:v>288.61129541339056</c:v>
                </c:pt>
                <c:pt idx="12025">
                  <c:v>287.80970320998705</c:v>
                </c:pt>
                <c:pt idx="12026">
                  <c:v>286.96719519932412</c:v>
                </c:pt>
                <c:pt idx="12027">
                  <c:v>286.11125018512035</c:v>
                </c:pt>
                <c:pt idx="12028">
                  <c:v>285.22761600315039</c:v>
                </c:pt>
                <c:pt idx="12029">
                  <c:v>284.28476434177929</c:v>
                </c:pt>
                <c:pt idx="12030">
                  <c:v>283.35774257499054</c:v>
                </c:pt>
                <c:pt idx="12031">
                  <c:v>282.44279044543322</c:v>
                </c:pt>
                <c:pt idx="12032">
                  <c:v>281.53712062947653</c:v>
                </c:pt>
                <c:pt idx="12033">
                  <c:v>280.65927145881574</c:v>
                </c:pt>
                <c:pt idx="12034">
                  <c:v>279.83359257196128</c:v>
                </c:pt>
                <c:pt idx="12035">
                  <c:v>279.03657578659323</c:v>
                </c:pt>
                <c:pt idx="12036">
                  <c:v>278.27069288027087</c:v>
                </c:pt>
                <c:pt idx="12037">
                  <c:v>277.51088423582314</c:v>
                </c:pt>
                <c:pt idx="12038">
                  <c:v>276.75220629813128</c:v>
                </c:pt>
                <c:pt idx="12039">
                  <c:v>275.96804801517311</c:v>
                </c:pt>
                <c:pt idx="12040">
                  <c:v>275.15919825212717</c:v>
                </c:pt>
                <c:pt idx="12041">
                  <c:v>274.30919602226828</c:v>
                </c:pt>
                <c:pt idx="12042">
                  <c:v>273.46132372839139</c:v>
                </c:pt>
                <c:pt idx="12043">
                  <c:v>272.59046916231352</c:v>
                </c:pt>
                <c:pt idx="12044">
                  <c:v>271.71787909284291</c:v>
                </c:pt>
                <c:pt idx="12045">
                  <c:v>270.81825724325483</c:v>
                </c:pt>
                <c:pt idx="12046">
                  <c:v>269.90330511369751</c:v>
                </c:pt>
                <c:pt idx="12047">
                  <c:v>268.94291434985723</c:v>
                </c:pt>
                <c:pt idx="12048">
                  <c:v>267.94947013503685</c:v>
                </c:pt>
                <c:pt idx="12049">
                  <c:v>266.95713033146637</c:v>
                </c:pt>
                <c:pt idx="12050">
                  <c:v>265.99187489902522</c:v>
                </c:pt>
                <c:pt idx="12051">
                  <c:v>265.06235505917118</c:v>
                </c:pt>
                <c:pt idx="12052">
                  <c:v>264.14069757559639</c:v>
                </c:pt>
                <c:pt idx="12053">
                  <c:v>263.25611675541222</c:v>
                </c:pt>
                <c:pt idx="12054">
                  <c:v>262.40038210525603</c:v>
                </c:pt>
                <c:pt idx="12055">
                  <c:v>261.55164205968276</c:v>
                </c:pt>
                <c:pt idx="12056">
                  <c:v>260.72343880425706</c:v>
                </c:pt>
                <c:pt idx="12057">
                  <c:v>259.96347238677362</c:v>
                </c:pt>
                <c:pt idx="12058">
                  <c:v>259.2387419472642</c:v>
                </c:pt>
                <c:pt idx="12059">
                  <c:v>258.51303857403468</c:v>
                </c:pt>
                <c:pt idx="12060">
                  <c:v>257.79709083351281</c:v>
                </c:pt>
                <c:pt idx="12061">
                  <c:v>257.0709141411761</c:v>
                </c:pt>
                <c:pt idx="12062">
                  <c:v>256.31339320574608</c:v>
                </c:pt>
                <c:pt idx="12063">
                  <c:v>255.52894567222251</c:v>
                </c:pt>
                <c:pt idx="12064">
                  <c:v>254.75443783994828</c:v>
                </c:pt>
                <c:pt idx="12065">
                  <c:v>253.98558354145348</c:v>
                </c:pt>
                <c:pt idx="12066">
                  <c:v>253.24334029498087</c:v>
                </c:pt>
                <c:pt idx="12067">
                  <c:v>252.51390295990626</c:v>
                </c:pt>
                <c:pt idx="12068">
                  <c:v>251.7988229710808</c:v>
                </c:pt>
                <c:pt idx="12069">
                  <c:v>251.08968576660021</c:v>
                </c:pt>
                <c:pt idx="12070">
                  <c:v>250.40197939946952</c:v>
                </c:pt>
                <c:pt idx="12071">
                  <c:v>249.69357846915557</c:v>
                </c:pt>
                <c:pt idx="12072">
                  <c:v>249.00287441434645</c:v>
                </c:pt>
                <c:pt idx="12073">
                  <c:v>248.32161044617371</c:v>
                </c:pt>
                <c:pt idx="12074">
                  <c:v>247.63532403636435</c:v>
                </c:pt>
                <c:pt idx="12075">
                  <c:v>246.92647608244923</c:v>
                </c:pt>
                <c:pt idx="12076">
                  <c:v>246.21552448805804</c:v>
                </c:pt>
                <c:pt idx="12077">
                  <c:v>245.47180869325217</c:v>
                </c:pt>
                <c:pt idx="12078">
                  <c:v>244.66855987297376</c:v>
                </c:pt>
                <c:pt idx="12079">
                  <c:v>243.7969427372233</c:v>
                </c:pt>
                <c:pt idx="12080">
                  <c:v>242.8897740774274</c:v>
                </c:pt>
                <c:pt idx="12081">
                  <c:v>241.88688977597067</c:v>
                </c:pt>
                <c:pt idx="12082">
                  <c:v>240.73995869291559</c:v>
                </c:pt>
                <c:pt idx="12083">
                  <c:v>239.49265766364638</c:v>
                </c:pt>
                <c:pt idx="12084">
                  <c:v>238.19465889890407</c:v>
                </c:pt>
                <c:pt idx="12085">
                  <c:v>236.83389276145724</c:v>
                </c:pt>
                <c:pt idx="12086">
                  <c:v>235.48495960168827</c:v>
                </c:pt>
                <c:pt idx="12087">
                  <c:v>234.24849232087078</c:v>
                </c:pt>
                <c:pt idx="12088">
                  <c:v>233.11184278064243</c:v>
                </c:pt>
                <c:pt idx="12089">
                  <c:v>232.03317483103558</c:v>
                </c:pt>
                <c:pt idx="12090">
                  <c:v>230.99579082577142</c:v>
                </c:pt>
                <c:pt idx="12091">
                  <c:v>229.95696056767997</c:v>
                </c:pt>
                <c:pt idx="12092">
                  <c:v>228.83474726021862</c:v>
                </c:pt>
                <c:pt idx="12093">
                  <c:v>227.61634499198931</c:v>
                </c:pt>
                <c:pt idx="12094">
                  <c:v>226.37072687510096</c:v>
                </c:pt>
                <c:pt idx="12095">
                  <c:v>225.13844057972963</c:v>
                </c:pt>
                <c:pt idx="12096">
                  <c:v>223.95388062765898</c:v>
                </c:pt>
                <c:pt idx="12097">
                  <c:v>222.85620102724968</c:v>
                </c:pt>
                <c:pt idx="12098">
                  <c:v>221.87253874064299</c:v>
                </c:pt>
                <c:pt idx="12099">
                  <c:v>220.93920605242607</c:v>
                </c:pt>
                <c:pt idx="12100">
                  <c:v>220.0143931081372</c:v>
                </c:pt>
                <c:pt idx="12101">
                  <c:v>219.10279365558858</c:v>
                </c:pt>
                <c:pt idx="12102">
                  <c:v>218.22031647588048</c:v>
                </c:pt>
                <c:pt idx="12103">
                  <c:v>217.34401874007079</c:v>
                </c:pt>
                <c:pt idx="12104">
                  <c:v>216.47758181899266</c:v>
                </c:pt>
                <c:pt idx="12105">
                  <c:v>215.60299329106977</c:v>
                </c:pt>
                <c:pt idx="12106">
                  <c:v>214.71175970788005</c:v>
                </c:pt>
                <c:pt idx="12107">
                  <c:v>213.75825836659888</c:v>
                </c:pt>
                <c:pt idx="12108">
                  <c:v>212.75576849773142</c:v>
                </c:pt>
                <c:pt idx="12109">
                  <c:v>211.66976410196426</c:v>
                </c:pt>
                <c:pt idx="12110">
                  <c:v>210.55618886820776</c:v>
                </c:pt>
                <c:pt idx="12111">
                  <c:v>209.43297633152025</c:v>
                </c:pt>
                <c:pt idx="12112">
                  <c:v>208.31566713591872</c:v>
                </c:pt>
                <c:pt idx="12113">
                  <c:v>207.20203931115029</c:v>
                </c:pt>
                <c:pt idx="12114">
                  <c:v>206.1293535891472</c:v>
                </c:pt>
                <c:pt idx="12115">
                  <c:v>205.06861917459878</c:v>
                </c:pt>
                <c:pt idx="12116">
                  <c:v>203.97939357935266</c:v>
                </c:pt>
                <c:pt idx="12117">
                  <c:v>202.89261346615999</c:v>
                </c:pt>
                <c:pt idx="12118">
                  <c:v>201.81908628796648</c:v>
                </c:pt>
                <c:pt idx="12119">
                  <c:v>200.77163110392317</c:v>
                </c:pt>
                <c:pt idx="12120">
                  <c:v>199.72663454968628</c:v>
                </c:pt>
                <c:pt idx="12121">
                  <c:v>198.72478892071462</c:v>
                </c:pt>
                <c:pt idx="12122">
                  <c:v>197.76337263214225</c:v>
                </c:pt>
                <c:pt idx="12123">
                  <c:v>196.80899039141173</c:v>
                </c:pt>
                <c:pt idx="12124">
                  <c:v>195.84217037636651</c:v>
                </c:pt>
                <c:pt idx="12125">
                  <c:v>194.90349970044159</c:v>
                </c:pt>
                <c:pt idx="12126">
                  <c:v>193.94855210633312</c:v>
                </c:pt>
                <c:pt idx="12127">
                  <c:v>192.93929114468332</c:v>
                </c:pt>
                <c:pt idx="12128">
                  <c:v>191.87661086269452</c:v>
                </c:pt>
                <c:pt idx="12129">
                  <c:v>190.71549335417899</c:v>
                </c:pt>
                <c:pt idx="12130">
                  <c:v>189.37471180125476</c:v>
                </c:pt>
                <c:pt idx="12131">
                  <c:v>187.78923741770555</c:v>
                </c:pt>
                <c:pt idx="12132">
                  <c:v>186.01501389244169</c:v>
                </c:pt>
                <c:pt idx="12133">
                  <c:v>184.12073823475953</c:v>
                </c:pt>
                <c:pt idx="12134">
                  <c:v>182.1574763172155</c:v>
                </c:pt>
                <c:pt idx="12135">
                  <c:v>180.12182287178899</c:v>
                </c:pt>
                <c:pt idx="12136">
                  <c:v>178.05613995856669</c:v>
                </c:pt>
                <c:pt idx="12137">
                  <c:v>175.92289074280384</c:v>
                </c:pt>
                <c:pt idx="12138">
                  <c:v>173.65658626693008</c:v>
                </c:pt>
                <c:pt idx="12139">
                  <c:v>171.28333796835449</c:v>
                </c:pt>
                <c:pt idx="12140">
                  <c:v>168.87921874579271</c:v>
                </c:pt>
                <c:pt idx="12141">
                  <c:v>166.46373986466017</c:v>
                </c:pt>
                <c:pt idx="12142">
                  <c:v>163.98995069908179</c:v>
                </c:pt>
                <c:pt idx="12143">
                  <c:v>161.49304778377268</c:v>
                </c:pt>
                <c:pt idx="12144">
                  <c:v>158.92729008613145</c:v>
                </c:pt>
                <c:pt idx="12145">
                  <c:v>156.30005349557729</c:v>
                </c:pt>
                <c:pt idx="12146">
                  <c:v>153.69911241097392</c:v>
                </c:pt>
                <c:pt idx="12147">
                  <c:v>151.21017703396788</c:v>
                </c:pt>
                <c:pt idx="12148">
                  <c:v>148.85375785920081</c:v>
                </c:pt>
                <c:pt idx="12149">
                  <c:v>146.68410251544913</c:v>
                </c:pt>
                <c:pt idx="12150">
                  <c:v>144.63393395073777</c:v>
                </c:pt>
                <c:pt idx="12151">
                  <c:v>142.61271673807823</c:v>
                </c:pt>
                <c:pt idx="12152">
                  <c:v>140.61286462400369</c:v>
                </c:pt>
                <c:pt idx="12153">
                  <c:v>138.70743967179843</c:v>
                </c:pt>
                <c:pt idx="12154">
                  <c:v>136.92848295546338</c:v>
                </c:pt>
                <c:pt idx="12155">
                  <c:v>135.35864125020194</c:v>
                </c:pt>
                <c:pt idx="12156">
                  <c:v>134.04562775156174</c:v>
                </c:pt>
                <c:pt idx="12157">
                  <c:v>132.98008125942428</c:v>
                </c:pt>
                <c:pt idx="12158">
                  <c:v>132.05687234099841</c:v>
                </c:pt>
                <c:pt idx="12159">
                  <c:v>131.20492424369917</c:v>
                </c:pt>
                <c:pt idx="12160">
                  <c:v>130.35421203517959</c:v>
                </c:pt>
                <c:pt idx="12161">
                  <c:v>129.48576350789622</c:v>
                </c:pt>
                <c:pt idx="12162">
                  <c:v>128.55674328265522</c:v>
                </c:pt>
                <c:pt idx="12163">
                  <c:v>127.5899627108689</c:v>
                </c:pt>
                <c:pt idx="12164">
                  <c:v>126.59036534765603</c:v>
                </c:pt>
                <c:pt idx="12165">
                  <c:v>125.57997367925034</c:v>
                </c:pt>
                <c:pt idx="12166">
                  <c:v>124.55366008199148</c:v>
                </c:pt>
                <c:pt idx="12167">
                  <c:v>123.56383149923931</c:v>
                </c:pt>
                <c:pt idx="12168">
                  <c:v>122.55762081627981</c:v>
                </c:pt>
                <c:pt idx="12169">
                  <c:v>121.54303501467498</c:v>
                </c:pt>
                <c:pt idx="12170">
                  <c:v>120.51753657810059</c:v>
                </c:pt>
                <c:pt idx="12171">
                  <c:v>119.49489120392185</c:v>
                </c:pt>
                <c:pt idx="12172">
                  <c:v>118.41933927177014</c:v>
                </c:pt>
                <c:pt idx="12173">
                  <c:v>117.28652887541062</c:v>
                </c:pt>
                <c:pt idx="12174">
                  <c:v>116.06088219529187</c:v>
                </c:pt>
                <c:pt idx="12175">
                  <c:v>114.73007978687596</c:v>
                </c:pt>
                <c:pt idx="12176">
                  <c:v>113.25922751376621</c:v>
                </c:pt>
                <c:pt idx="12177">
                  <c:v>111.66315604131886</c:v>
                </c:pt>
                <c:pt idx="12178">
                  <c:v>110.00831411307151</c:v>
                </c:pt>
                <c:pt idx="12179">
                  <c:v>108.35291340532271</c:v>
                </c:pt>
                <c:pt idx="12180">
                  <c:v>106.74973557239214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658-4F74-B3F1-14D12CC00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7466063"/>
        <c:axId val="1267456463"/>
      </c:scatterChart>
      <c:valAx>
        <c:axId val="1267466063"/>
        <c:scaling>
          <c:orientation val="minMax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Strain [%]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67456463"/>
        <c:crosses val="autoZero"/>
        <c:crossBetween val="midCat"/>
      </c:valAx>
      <c:valAx>
        <c:axId val="1267456463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Stress [MPa]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267466063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3022222678620865"/>
          <c:y val="0.63024519961320624"/>
          <c:w val="0.23866106501787948"/>
          <c:h val="0.16498860339825944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AEC6AE0-A76A-4571-8B58-A338DA854169}" type="datetimeFigureOut">
              <a:rPr lang="fr-FR"/>
              <a:pPr>
                <a:defRPr/>
              </a:pPr>
              <a:t>07/10/2025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B7564C5-49F1-424B-8328-678E2107A4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334030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87E105-89C5-4F0E-986A-F5E85A5B8CA1}" type="datetimeFigureOut">
              <a:rPr lang="fr-FR"/>
              <a:pPr>
                <a:defRPr/>
              </a:pPr>
              <a:t>07/10/2025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43239E-5CFC-4EA3-9F9C-DF60679EE9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313173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DBAC2BE-4E1D-44BF-82CE-959ABA7E1D58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706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EE87E64E-5299-4DC9-AC25-8F4E096DE4E9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941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86D5AB1-DD01-463B-AA90-5D80F74F3194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197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3A25C1D3-5024-4B01-BAED-C20AADF23F72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959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lang="en-GB" sz="1200" b="1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6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09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F2DEE244-368A-D707-6097-BE42210D02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1AC66D1-04A8-4ADA-B7EC-C986423C5CAB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264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00737D65-3D94-441A-B0C1-A187E4B7F354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90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14F1C839-2616-40F4-80AA-B0325E261D1E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6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6D42C8D-983A-443C-83FB-910FC57EA4BA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0671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1515685-0E69-41C0-8C0D-36156A01B3D3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766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059AD67-37B6-4148-BF3C-040A98C7C938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67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449D775-E0CA-4324-8652-1BF151EB633D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873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FD42395-A633-4233-BEF6-78D7F34771D2}" type="datetime1">
              <a:rPr lang="fr-FR" smtClean="0"/>
              <a:t>07/10/2025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Entrez votre nom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43239E-5CFC-4EA3-9F9C-DF60679EE927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790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6"/>
            <a:ext cx="12192000" cy="6851148"/>
          </a:xfrm>
          <a:prstGeom prst="rect">
            <a:avLst/>
          </a:prstGeom>
        </p:spPr>
      </p:pic>
      <p:sp>
        <p:nvSpPr>
          <p:cNvPr id="25603" name="Espace réservé du titre 1"/>
          <p:cNvSpPr>
            <a:spLocks noGrp="1"/>
          </p:cNvSpPr>
          <p:nvPr>
            <p:ph type="ctrTitle" hasCustomPrompt="1"/>
          </p:nvPr>
        </p:nvSpPr>
        <p:spPr>
          <a:xfrm>
            <a:off x="3983769" y="3140975"/>
            <a:ext cx="5064560" cy="1470025"/>
          </a:xfrm>
        </p:spPr>
        <p:txBody>
          <a:bodyPr/>
          <a:lstStyle>
            <a:lvl1pPr algn="l">
              <a:defRPr sz="3600" smtClean="0"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 sz="3600" b="1" dirty="0">
                <a:solidFill>
                  <a:srgbClr val="153449"/>
                </a:solidFill>
              </a:rPr>
              <a:t>Titre de la présentation</a:t>
            </a:r>
            <a:br>
              <a:rPr lang="fr-FR" sz="3600" b="1" dirty="0">
                <a:solidFill>
                  <a:srgbClr val="153449"/>
                </a:solidFill>
              </a:rPr>
            </a:br>
            <a:r>
              <a:rPr lang="fr-FR" sz="2300" dirty="0">
                <a:solidFill>
                  <a:srgbClr val="01B2CD"/>
                </a:solidFill>
              </a:rPr>
              <a:t>Sous-titre de la présentation</a:t>
            </a:r>
            <a:br>
              <a:rPr lang="fr-FR" sz="2300" dirty="0">
                <a:solidFill>
                  <a:srgbClr val="01B2CD"/>
                </a:solidFill>
              </a:rPr>
            </a:br>
            <a:r>
              <a:rPr lang="fr-FR" sz="1800" dirty="0">
                <a:solidFill>
                  <a:srgbClr val="153449"/>
                </a:solidFill>
              </a:rPr>
              <a:t>7 MARS </a:t>
            </a:r>
            <a:r>
              <a:rPr lang="fr-FR" sz="1800" baseline="0" dirty="0">
                <a:solidFill>
                  <a:srgbClr val="153449"/>
                </a:solidFill>
              </a:rPr>
              <a:t>2025</a:t>
            </a:r>
            <a:endParaRPr lang="fr-FR" sz="1800" dirty="0">
              <a:solidFill>
                <a:srgbClr val="153449"/>
              </a:solidFill>
            </a:endParaRPr>
          </a:p>
        </p:txBody>
      </p:sp>
    </p:spTree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1662" y="6378349"/>
            <a:ext cx="1826200" cy="365125"/>
          </a:xfrm>
        </p:spPr>
        <p:txBody>
          <a:bodyPr/>
          <a:lstStyle/>
          <a:p>
            <a:r>
              <a:rPr lang="en-US"/>
              <a:t>01 Octobre 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70739" y="6383848"/>
            <a:ext cx="5560743" cy="365125"/>
          </a:xfrm>
        </p:spPr>
        <p:txBody>
          <a:bodyPr/>
          <a:lstStyle/>
          <a:p>
            <a:r>
              <a:rPr lang="en-GB"/>
              <a:t>Ana Pérez | Pilot Sector of the ET vacuum pipe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9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Octobre 2025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 Pérez | Pilot Sector of the ET vacuum pipe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2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 style des sous-titres du masque</a:t>
            </a: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pos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42967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342967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321164" y="1535113"/>
            <a:ext cx="34310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321164" y="2174875"/>
            <a:ext cx="34310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quarter" idx="14"/>
          </p:nvPr>
        </p:nvSpPr>
        <p:spPr>
          <a:xfrm>
            <a:off x="7993572" y="1535113"/>
            <a:ext cx="34310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contenu 5"/>
          <p:cNvSpPr>
            <a:spLocks noGrp="1"/>
          </p:cNvSpPr>
          <p:nvPr>
            <p:ph sz="quarter" idx="15"/>
          </p:nvPr>
        </p:nvSpPr>
        <p:spPr>
          <a:xfrm>
            <a:off x="7993572" y="2174875"/>
            <a:ext cx="34310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486952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16141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16141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e la date 4"/>
          <p:cNvSpPr>
            <a:spLocks noGrp="1"/>
          </p:cNvSpPr>
          <p:nvPr>
            <p:ph type="dt" sz="half" idx="13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idx="14"/>
          </p:nvPr>
        </p:nvSpPr>
        <p:spPr>
          <a:xfrm>
            <a:off x="609600" y="3869358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5"/>
          </p:nvPr>
        </p:nvSpPr>
        <p:spPr>
          <a:xfrm>
            <a:off x="609600" y="4509120"/>
            <a:ext cx="5386917" cy="16141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6"/>
          </p:nvPr>
        </p:nvSpPr>
        <p:spPr>
          <a:xfrm>
            <a:off x="6193372" y="3869358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13" name="Espace réservé du contenu 5"/>
          <p:cNvSpPr>
            <a:spLocks noGrp="1"/>
          </p:cNvSpPr>
          <p:nvPr>
            <p:ph sz="quarter" idx="17"/>
          </p:nvPr>
        </p:nvSpPr>
        <p:spPr>
          <a:xfrm>
            <a:off x="6193372" y="4509120"/>
            <a:ext cx="5389033" cy="16141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1857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cap="small" baseline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7328" y="98680"/>
            <a:ext cx="12097344" cy="4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 style du titre</a:t>
            </a:r>
          </a:p>
        </p:txBody>
      </p:sp>
      <p:sp>
        <p:nvSpPr>
          <p:cNvPr id="1028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1714503" y="1600206"/>
            <a:ext cx="98679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3143672" y="6506232"/>
            <a:ext cx="6208137" cy="313200"/>
          </a:xfrm>
          <a:prstGeom prst="rect">
            <a:avLst/>
          </a:prstGeom>
        </p:spPr>
        <p:txBody>
          <a:bodyPr/>
          <a:lstStyle>
            <a:lvl1pPr>
              <a:defRPr sz="1200" baseline="0">
                <a:latin typeface="calibri" charset="0"/>
              </a:defRPr>
            </a:lvl1pPr>
          </a:lstStyle>
          <a:p>
            <a:pPr algn="ctr"/>
            <a:r>
              <a:rPr lang="fr-FR" dirty="0">
                <a:solidFill>
                  <a:srgbClr val="00B3CC"/>
                </a:solidFill>
              </a:rPr>
              <a:t>A. Lacroix, LAPP, CE-ET </a:t>
            </a:r>
            <a:r>
              <a:rPr lang="fr-FR" dirty="0" err="1">
                <a:solidFill>
                  <a:srgbClr val="00B3CC"/>
                </a:solidFill>
              </a:rPr>
              <a:t>Beamtube</a:t>
            </a:r>
            <a:r>
              <a:rPr lang="fr-FR" dirty="0">
                <a:solidFill>
                  <a:srgbClr val="00B3CC"/>
                </a:solidFill>
              </a:rPr>
              <a:t> Workshop III, 30 Sept. – 02 Oct. 2025</a:t>
            </a:r>
          </a:p>
        </p:txBody>
      </p:sp>
      <p:sp>
        <p:nvSpPr>
          <p:cNvPr id="1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672092" y="6570720"/>
            <a:ext cx="1376571" cy="3132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B3CC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2A19AD89-17DE-4EAC-B060-CF86C17F7722}" type="slidenum">
              <a:rPr lang="fr-FR" smtClean="0"/>
              <a:pPr/>
              <a:t>‹N°›</a:t>
            </a:fld>
            <a:endParaRPr lang="fr-FR" dirty="0"/>
          </a:p>
        </p:txBody>
      </p:sp>
      <p:cxnSp>
        <p:nvCxnSpPr>
          <p:cNvPr id="17" name="Connecteur droit 16"/>
          <p:cNvCxnSpPr/>
          <p:nvPr userDrawn="1"/>
        </p:nvCxnSpPr>
        <p:spPr>
          <a:xfrm>
            <a:off x="1483200" y="6472800"/>
            <a:ext cx="10310400" cy="0"/>
          </a:xfrm>
          <a:prstGeom prst="line">
            <a:avLst/>
          </a:prstGeom>
          <a:ln w="12700">
            <a:solidFill>
              <a:srgbClr val="00B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 userDrawn="1"/>
        </p:nvCxnSpPr>
        <p:spPr>
          <a:xfrm>
            <a:off x="960000" y="640800"/>
            <a:ext cx="8673600" cy="0"/>
          </a:xfrm>
          <a:prstGeom prst="line">
            <a:avLst/>
          </a:prstGeom>
          <a:ln w="12700">
            <a:solidFill>
              <a:srgbClr val="00B4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 userDrawn="1"/>
        </p:nvCxnSpPr>
        <p:spPr>
          <a:xfrm>
            <a:off x="2419200" y="561600"/>
            <a:ext cx="8265600" cy="3600"/>
          </a:xfrm>
          <a:prstGeom prst="line">
            <a:avLst/>
          </a:prstGeom>
          <a:ln w="12700">
            <a:solidFill>
              <a:srgbClr val="1735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528114" cy="7647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6680" y="98680"/>
            <a:ext cx="881983" cy="90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90" r:id="rId7"/>
    <p:sldLayoutId id="2147483689" r:id="rId8"/>
    <p:sldLayoutId id="2147483682" r:id="rId9"/>
    <p:sldLayoutId id="2147483691" r:id="rId10"/>
    <p:sldLayoutId id="2147483692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kern="1200" cap="small" baseline="0">
          <a:solidFill>
            <a:srgbClr val="17354A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chart" Target="../charts/chart2.xml"/><Relationship Id="rId7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microsoft.com/office/2007/relationships/hdphoto" Target="../media/hdphoto4.wdp"/><Relationship Id="rId10" Type="http://schemas.openxmlformats.org/officeDocument/2006/relationships/image" Target="../media/image61.emf"/><Relationship Id="rId4" Type="http://schemas.openxmlformats.org/officeDocument/2006/relationships/image" Target="../media/image57.png"/><Relationship Id="rId9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567608" y="3429000"/>
            <a:ext cx="9793088" cy="158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 kern="1200" cap="small" baseline="0" smtClean="0">
                <a:solidFill>
                  <a:srgbClr val="17354A"/>
                </a:solidFill>
                <a:latin typeface="Calibri" charset="0"/>
                <a:ea typeface="Calibri" charset="0"/>
                <a:cs typeface="Calibri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Tube à Vide pour Einstein </a:t>
            </a:r>
            <a:r>
              <a:rPr lang="fr-FR" dirty="0" err="1"/>
              <a:t>Telescope</a:t>
            </a:r>
            <a:br>
              <a:rPr lang="fr-FR" dirty="0"/>
            </a:br>
            <a:br>
              <a:rPr lang="fr-FR" sz="1400" dirty="0">
                <a:solidFill>
                  <a:srgbClr val="153449"/>
                </a:solidFill>
              </a:rPr>
            </a:br>
            <a:r>
              <a:rPr lang="fr-FR" sz="2300" dirty="0">
                <a:solidFill>
                  <a:srgbClr val="01B2CD"/>
                </a:solidFill>
              </a:rPr>
              <a:t>Alexandre Lacroix (CNRS LAPP)</a:t>
            </a:r>
            <a:br>
              <a:rPr lang="fr-FR" sz="2300" dirty="0">
                <a:solidFill>
                  <a:srgbClr val="01B2CD"/>
                </a:solidFill>
              </a:rPr>
            </a:br>
            <a:r>
              <a:rPr lang="fr-FR" sz="2300" dirty="0">
                <a:solidFill>
                  <a:srgbClr val="01B2CD"/>
                </a:solidFill>
              </a:rPr>
              <a:t>Réunion ET France 2025</a:t>
            </a:r>
            <a:br>
              <a:rPr lang="fr-FR" sz="2300" dirty="0">
                <a:solidFill>
                  <a:srgbClr val="01B2CD"/>
                </a:solidFill>
              </a:rPr>
            </a:br>
            <a:br>
              <a:rPr lang="fr-FR" sz="1000" dirty="0">
                <a:solidFill>
                  <a:srgbClr val="01B2CD"/>
                </a:solidFill>
              </a:rPr>
            </a:br>
            <a:r>
              <a:rPr lang="fr-FR" dirty="0">
                <a:solidFill>
                  <a:srgbClr val="01B2CD"/>
                </a:solidFill>
              </a:rPr>
              <a:t>                                   </a:t>
            </a:r>
            <a:r>
              <a:rPr lang="fr-FR" sz="1800" dirty="0">
                <a:solidFill>
                  <a:srgbClr val="153449"/>
                </a:solidFill>
              </a:rPr>
              <a:t>07/10/2025</a:t>
            </a:r>
            <a:br>
              <a:rPr lang="fr-FR" sz="2800" dirty="0">
                <a:solidFill>
                  <a:srgbClr val="153449"/>
                </a:solidFill>
              </a:rPr>
            </a:br>
            <a:endParaRPr lang="fr-F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Support </a:t>
            </a:r>
            <a:r>
              <a:rPr lang="fr-FR" dirty="0" err="1"/>
              <a:t>Adaptability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168" y="836712"/>
            <a:ext cx="2206278" cy="5289451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8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623392" y="2204864"/>
            <a:ext cx="620648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Design Modulable : les composent peuvent être réutilisé dans une nouvelle configuration (</a:t>
            </a:r>
            <a:r>
              <a:rPr kumimoji="0" lang="fr-FR" altLang="fr-FR" sz="1800" b="1" i="1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“comme des Briques de Lego”</a:t>
            </a: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)</a:t>
            </a:r>
          </a:p>
          <a:p>
            <a:pPr eaLnBrk="0" hangingPunct="0">
              <a:spcBef>
                <a:spcPct val="0"/>
              </a:spcBef>
            </a:pP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Méthode CAO de Squelette→ changement dimensionnel facilité, Mise a jour automatique de l’assemblage</a:t>
            </a:r>
          </a:p>
          <a:p>
            <a:pPr eaLnBrk="0" hangingPunct="0">
              <a:spcBef>
                <a:spcPct val="0"/>
              </a:spcBef>
            </a:pP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Permet l'adaptation au futur secteur pilote du CERN (2026)</a:t>
            </a: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546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Modèle d’Expansion Thermique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63352" y="980728"/>
            <a:ext cx="6208137" cy="639762"/>
          </a:xfrm>
        </p:spPr>
        <p:txBody>
          <a:bodyPr/>
          <a:lstStyle/>
          <a:p>
            <a:pPr algn="ctr"/>
            <a:r>
              <a:rPr lang="fr-FR" u="sng" cap="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Modèle de dilatation thermique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9" name="Rectangle 1"/>
          <p:cNvSpPr>
            <a:spLocks noGrp="1" noChangeArrowheads="1"/>
          </p:cNvSpPr>
          <p:nvPr>
            <p:ph sz="half" idx="2"/>
          </p:nvPr>
        </p:nvSpPr>
        <p:spPr bwMode="auto">
          <a:xfrm>
            <a:off x="609600" y="1980699"/>
            <a:ext cx="5386917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Tube avec soufflet (une extrémité) + charge répartie de 80 kg (isolation thermique)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Conditions de symétrie aux deux extrémités + anneaux bloquant l'expansion radiale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Étapes de charge séquentielles : gravité → +150 °C → vide (-1 bar)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Résultats :</a:t>
            </a:r>
          </a:p>
          <a:p>
            <a:pPr lvl="1" eaLnBrk="0" hangingPunct="0">
              <a:spcBef>
                <a:spcPct val="0"/>
              </a:spcBef>
            </a:pPr>
            <a:r>
              <a:rPr lang="fr-FR" altLang="fr-FR" sz="14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Allongement du tube et compression du soufflet</a:t>
            </a:r>
          </a:p>
          <a:p>
            <a:pPr lvl="1" eaLnBrk="0" hangingPunct="0">
              <a:spcBef>
                <a:spcPct val="0"/>
              </a:spcBef>
            </a:pPr>
            <a:r>
              <a:rPr lang="fr-FR" altLang="fr-FR" sz="14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Couple sur le soufflet (poids + thermique + spirale de renfort)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👉 A conduit à une modification de la conception : support avec système coulissant</a:t>
            </a: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2621" y="1635574"/>
            <a:ext cx="5387995" cy="37376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562103" y="4726984"/>
                <a:ext cx="2474367" cy="14451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b="1" dirty="0" err="1">
                    <a:solidFill>
                      <a:srgbClr val="FF0000"/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Step</a:t>
                </a:r>
                <a:r>
                  <a:rPr lang="fr-FR" b="1" dirty="0">
                    <a:solidFill>
                      <a:srgbClr val="FF0000"/>
                    </a:solidFill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</a:t>
                </a:r>
                <a:r>
                  <a:rPr lang="fr-FR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=367 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fr-F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800" b="1" dirty="0" err="1">
                    <a:solidFill>
                      <a:srgbClr val="FF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Step</a:t>
                </a:r>
                <a:r>
                  <a:rPr lang="fr-FR" sz="1800" b="1" dirty="0">
                    <a:solidFill>
                      <a:srgbClr val="FF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𝑌</m:t>
                        </m:r>
                      </m:sub>
                    </m:sSub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=347 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fr-FR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fr-F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800" b="1" dirty="0" err="1">
                    <a:solidFill>
                      <a:srgbClr val="FF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Step</a:t>
                </a:r>
                <a:r>
                  <a:rPr lang="fr-FR" sz="1800" b="1" dirty="0">
                    <a:solidFill>
                      <a:srgbClr val="FF0000"/>
                    </a:solidFill>
                    <a:effectLst/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: </a:t>
                </a:r>
                <a14:m>
                  <m:oMath xmlns:m="http://schemas.openxmlformats.org/officeDocument/2006/math">
                    <m:m>
                      <m:mPr>
                        <m:mcs>
                          <m:mc>
                            <m:mcPr>
                              <m:count m:val="1"/>
                              <m:mcJc m:val="center"/>
                            </m:mcPr>
                          </m:mc>
                        </m:mcs>
                        <m:ctrlPr>
                          <a:rPr lang="fr-FR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mPr>
                      <m:mr>
                        <m:e>
                          <m:sSub>
                            <m:sSubPr>
                              <m:ctrlP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=413 </m:t>
                          </m:r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mr>
                      <m:mr>
                        <m:e>
                          <m:sSub>
                            <m:sSubPr>
                              <m:ctrlP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fr-FR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𝑌</m:t>
                              </m:r>
                            </m:sub>
                          </m:sSub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=259 </m:t>
                          </m:r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𝑁</m:t>
                          </m:r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fr-FR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e>
                      </m:mr>
                    </m:m>
                  </m:oMath>
                </a14:m>
                <a:endParaRPr lang="fr-F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103" y="4726984"/>
                <a:ext cx="2474367" cy="1445139"/>
              </a:xfrm>
              <a:prstGeom prst="rect">
                <a:avLst/>
              </a:prstGeom>
              <a:blipFill>
                <a:blip r:embed="rId5"/>
                <a:stretch>
                  <a:fillRect l="-2222" t="-21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e 44"/>
          <p:cNvGrpSpPr/>
          <p:nvPr/>
        </p:nvGrpSpPr>
        <p:grpSpPr>
          <a:xfrm>
            <a:off x="9983902" y="3222188"/>
            <a:ext cx="1376475" cy="984750"/>
            <a:chOff x="8790288" y="757780"/>
            <a:chExt cx="1376475" cy="984750"/>
          </a:xfrm>
        </p:grpSpPr>
        <p:cxnSp>
          <p:nvCxnSpPr>
            <p:cNvPr id="35" name="Connecteur droit avec flèche 34"/>
            <p:cNvCxnSpPr/>
            <p:nvPr/>
          </p:nvCxnSpPr>
          <p:spPr>
            <a:xfrm flipV="1">
              <a:off x="9480376" y="868117"/>
              <a:ext cx="0" cy="473988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H="1">
              <a:off x="9048328" y="1342105"/>
              <a:ext cx="432048" cy="227471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/>
            <p:cNvCxnSpPr/>
            <p:nvPr/>
          </p:nvCxnSpPr>
          <p:spPr>
            <a:xfrm>
              <a:off x="9480424" y="1342105"/>
              <a:ext cx="432000" cy="226800"/>
            </a:xfrm>
            <a:prstGeom prst="straightConnector1">
              <a:avLst/>
            </a:prstGeom>
            <a:ln w="25400">
              <a:tailEnd type="triangle" w="med" len="lg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8790288" y="1373198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9852253" y="1364525"/>
              <a:ext cx="3145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481770" y="757780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accent2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58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 Model – </a:t>
            </a:r>
            <a:r>
              <a:rPr lang="en-US" dirty="0" err="1"/>
              <a:t>Statique</a:t>
            </a:r>
            <a:r>
              <a:rPr lang="en-US" dirty="0"/>
              <a:t> et </a:t>
            </a:r>
            <a:r>
              <a:rPr lang="en-US" dirty="0" err="1"/>
              <a:t>flambage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7" name="Rectangle 1"/>
          <p:cNvSpPr>
            <a:spLocks noGrp="1" noChangeArrowheads="1"/>
          </p:cNvSpPr>
          <p:nvPr>
            <p:ph sz="half" idx="1"/>
          </p:nvPr>
        </p:nvSpPr>
        <p:spPr bwMode="auto">
          <a:xfrm>
            <a:off x="609601" y="1739537"/>
            <a:ext cx="5342384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Deux tubes avec supports (ancienne conception, reliés par des soufflets).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Charges : gravité + vide + isolation thermique &amp; symétrie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Déflexion maximale : &lt; 7 mm sur 15 m (&lt; 3 mm sans soufflet)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Analyse de flambage réalisée à partir de l'équilibre statique (coefficient de sécurité : 4,1)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👉 Choix de validation de la conception : aucun risque d'effondrement dans les conditions d'exploitation</a:t>
            </a: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28997" y="1230083"/>
            <a:ext cx="5618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cap="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Analyse de déformation statique &amp; flambage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1395029"/>
            <a:ext cx="5393650" cy="447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1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344" y="98680"/>
            <a:ext cx="12097344" cy="450000"/>
          </a:xfrm>
        </p:spPr>
        <p:txBody>
          <a:bodyPr/>
          <a:lstStyle/>
          <a:p>
            <a:r>
              <a:rPr lang="fr-FR" dirty="0"/>
              <a:t>Support Model – Modal &amp; Transfer </a:t>
            </a:r>
            <a:r>
              <a:rPr lang="fr-FR" dirty="0" err="1"/>
              <a:t>Function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35360" y="980728"/>
            <a:ext cx="5904656" cy="639762"/>
          </a:xfrm>
        </p:spPr>
        <p:txBody>
          <a:bodyPr/>
          <a:lstStyle/>
          <a:p>
            <a:pPr algn="ctr"/>
            <a:r>
              <a:rPr lang="fr-FR" u="sng" cap="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Comportement modal et réponse harmonique</a:t>
            </a: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348" y="1124744"/>
            <a:ext cx="4766541" cy="3951288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9" name="Rectangle 1"/>
          <p:cNvSpPr>
            <a:spLocks noGrp="1" noChangeArrowheads="1"/>
          </p:cNvSpPr>
          <p:nvPr>
            <p:ph sz="half" idx="2"/>
          </p:nvPr>
        </p:nvSpPr>
        <p:spPr bwMode="auto">
          <a:xfrm>
            <a:off x="479376" y="2442363"/>
            <a:ext cx="547260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Analyse modale jusqu'à 100 Hz (amortissement de 2 %)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Excitation appliquée aux fixations des supports en X, Y, Z (déplacement de 1 mm)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Fonctions de transfert calculées au niveau des baffles (extrémité des tubes)</a:t>
            </a:r>
          </a:p>
          <a:p>
            <a:pPr eaLnBrk="0" hangingPunct="0">
              <a:spcBef>
                <a:spcPct val="0"/>
              </a:spcBef>
            </a:pPr>
            <a:endParaRPr lang="fr-FR" altLang="fr-FR" sz="1800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fr-FR" altLang="fr-FR" sz="18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👉 </a:t>
            </a:r>
            <a:r>
              <a:rPr lang="fr-FR" altLang="fr-FR" sz="1800" b="1" cap="small" dirty="0">
                <a:solidFill>
                  <a:schemeClr val="accent2"/>
                </a:solidFill>
                <a:latin typeface="Arial Narrow" panose="020B0606020202030204" pitchFamily="34" charset="0"/>
              </a:rPr>
              <a:t>Validation : résultats provisoires donnés pour une excitation de 1 </a:t>
            </a:r>
            <a:r>
              <a:rPr lang="fr-FR" altLang="fr-FR" sz="1800" b="1" cap="small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mm.</a:t>
            </a:r>
            <a:r>
              <a:rPr lang="fr-FR" altLang="fr-FR" sz="1800" b="1" cap="small" dirty="0">
                <a:solidFill>
                  <a:schemeClr val="accent2"/>
                </a:solidFill>
                <a:latin typeface="Arial Narrow" panose="020B0606020202030204" pitchFamily="34" charset="0"/>
              </a:rPr>
              <a:t> Ils doivent être multipliés par le spectre sismique mesuré sur le site d'installation final afin de s'assurer qu'ils sont acceptables.</a:t>
            </a: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2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32104" y="5077270"/>
            <a:ext cx="3960440" cy="13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b="1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70 first modes </a:t>
            </a:r>
            <a:r>
              <a:rPr lang="fr-FR" b="1" cap="small" dirty="0" err="1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calculated</a:t>
            </a:r>
            <a:r>
              <a:rPr lang="fr-FR" b="1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(0 </a:t>
            </a:r>
            <a:r>
              <a:rPr lang="fr-FR" b="1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b="1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Hz) :</a:t>
            </a:r>
            <a:endParaRPr lang="fr-FR" b="1" cap="small" dirty="0">
              <a:solidFill>
                <a:schemeClr val="accent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fr-FR" sz="1400" cap="small" dirty="0" err="1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sz="1400" cap="small" dirty="0" err="1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bellows</a:t>
            </a:r>
            <a:endParaRPr lang="fr-FR" sz="1400" cap="small" dirty="0">
              <a:solidFill>
                <a:schemeClr val="accent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 </a:t>
            </a:r>
            <a:r>
              <a:rPr lang="fr-FR" sz="1400" cap="small" dirty="0" err="1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tubes</a:t>
            </a:r>
            <a:endParaRPr lang="fr-FR" sz="1400" cap="small" dirty="0">
              <a:solidFill>
                <a:schemeClr val="accent1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fr-FR" sz="1400" cap="small" dirty="0" err="1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1400" cap="small" dirty="0">
                <a:solidFill>
                  <a:schemeClr val="accent1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the supports</a:t>
            </a:r>
            <a:endParaRPr lang="fr-FR" sz="1400" cap="small" dirty="0">
              <a:solidFill>
                <a:schemeClr val="accent1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1696160"/>
              </p:ext>
            </p:extLst>
          </p:nvPr>
        </p:nvGraphicFramePr>
        <p:xfrm>
          <a:off x="5807968" y="1520070"/>
          <a:ext cx="6384032" cy="424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4997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Graphic spid="1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RoadMap</a:t>
            </a:r>
            <a:r>
              <a:rPr lang="fr-FR" dirty="0"/>
              <a:t> &amp; Vision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grpSp>
        <p:nvGrpSpPr>
          <p:cNvPr id="24" name="Groupe 23"/>
          <p:cNvGrpSpPr/>
          <p:nvPr/>
        </p:nvGrpSpPr>
        <p:grpSpPr>
          <a:xfrm>
            <a:off x="623391" y="980627"/>
            <a:ext cx="11196957" cy="5112669"/>
            <a:chOff x="623391" y="980627"/>
            <a:chExt cx="11196957" cy="511266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391" y="2009288"/>
              <a:ext cx="2458852" cy="2499832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2073" y="2132856"/>
              <a:ext cx="3258275" cy="2047581"/>
            </a:xfrm>
            <a:prstGeom prst="rect">
              <a:avLst/>
            </a:prstGeom>
          </p:spPr>
        </p:pic>
        <p:pic>
          <p:nvPicPr>
            <p:cNvPr id="9" name="Espace réservé du contenu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912" y="1586557"/>
              <a:ext cx="1224136" cy="2934812"/>
            </a:xfrm>
            <a:prstGeom prst="rect">
              <a:avLst/>
            </a:prstGeom>
          </p:spPr>
        </p:pic>
        <p:cxnSp>
          <p:nvCxnSpPr>
            <p:cNvPr id="11" name="Connecteur droit avec flèche 10"/>
            <p:cNvCxnSpPr/>
            <p:nvPr/>
          </p:nvCxnSpPr>
          <p:spPr>
            <a:xfrm>
              <a:off x="3287688" y="3241825"/>
              <a:ext cx="1224136" cy="0"/>
            </a:xfrm>
            <a:prstGeom prst="straightConnector1">
              <a:avLst/>
            </a:prstGeom>
            <a:ln w="889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>
              <a:off x="7392144" y="3212976"/>
              <a:ext cx="1224136" cy="0"/>
            </a:xfrm>
            <a:prstGeom prst="straightConnector1">
              <a:avLst/>
            </a:prstGeom>
            <a:ln w="88900"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1112809" y="4509120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cap="small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Prototype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390668" y="4523636"/>
              <a:ext cx="304713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cap="small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CERN Pilote </a:t>
              </a:r>
              <a:r>
                <a:rPr lang="fr-FR" sz="2400" b="1" cap="small" dirty="0" err="1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Sector</a:t>
              </a:r>
              <a:r>
                <a:rPr lang="fr-FR" sz="2400" b="1" cap="small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 Evolution</a:t>
              </a:r>
            </a:p>
            <a:p>
              <a:pPr algn="ctr"/>
              <a:r>
                <a:rPr lang="fr-FR" sz="2400" b="1" cap="small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+ </a:t>
              </a:r>
            </a:p>
            <a:p>
              <a:pPr algn="ctr"/>
              <a:r>
                <a:rPr lang="fr-FR" sz="2400" b="1" cap="small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New Supports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8667642" y="4512337"/>
              <a:ext cx="30471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cap="small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New Pilot </a:t>
              </a:r>
              <a:r>
                <a:rPr lang="fr-FR" sz="2400" b="1" cap="small" dirty="0" err="1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Sector</a:t>
              </a:r>
              <a:r>
                <a:rPr lang="fr-FR" sz="2400" b="1" cap="small" dirty="0">
                  <a:solidFill>
                    <a:schemeClr val="accent1">
                      <a:lumMod val="50000"/>
                    </a:schemeClr>
                  </a:solidFill>
                  <a:latin typeface="Arial Narrow" panose="020B0606020202030204" pitchFamily="34" charset="0"/>
                </a:rPr>
                <a:t> Design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839416" y="990020"/>
              <a:ext cx="20589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2"/>
                  </a:solidFill>
                  <a:latin typeface="Arial Narrow" panose="020B0606020202030204" pitchFamily="34" charset="0"/>
                </a:rPr>
                <a:t>2025 - 2026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302167" y="986596"/>
              <a:ext cx="1224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2"/>
                  </a:solidFill>
                  <a:latin typeface="Arial Narrow" panose="020B0606020202030204" pitchFamily="34" charset="0"/>
                </a:rPr>
                <a:t>2026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9579141" y="980627"/>
              <a:ext cx="12241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2"/>
                  </a:solidFill>
                  <a:latin typeface="Arial Narrow" panose="020B0606020202030204" pitchFamily="34" charset="0"/>
                </a:rPr>
                <a:t>2027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2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Octobre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 Pérez | Pilot Sector of the ET vacuum pipe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F30305-FCAF-2D9A-E4AB-3077B6F3A8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7" y="1905000"/>
            <a:ext cx="11945243" cy="4228616"/>
          </a:xfrm>
          <a:prstGeom prst="rect">
            <a:avLst/>
          </a:prstGeom>
        </p:spPr>
      </p:pic>
      <p:sp>
        <p:nvSpPr>
          <p:cNvPr id="8" name="Google Shape;122;g34fc7864250_0_128">
            <a:extLst>
              <a:ext uri="{FF2B5EF4-FFF2-40B4-BE49-F238E27FC236}">
                <a16:creationId xmlns:a16="http://schemas.microsoft.com/office/drawing/2014/main" id="{3E1576AE-3D76-0788-E031-C52EEB0DFC39}"/>
              </a:ext>
            </a:extLst>
          </p:cNvPr>
          <p:cNvSpPr txBox="1"/>
          <p:nvPr/>
        </p:nvSpPr>
        <p:spPr>
          <a:xfrm>
            <a:off x="490544" y="1149120"/>
            <a:ext cx="5334569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sym typeface="Calibri"/>
              </a:rPr>
              <a:t>Installed in </a:t>
            </a:r>
            <a:r>
              <a:rPr lang="en-US" b="1" dirty="0">
                <a:sym typeface="Calibri"/>
              </a:rPr>
              <a:t>tunnel TT4 </a:t>
            </a:r>
            <a:r>
              <a:rPr lang="en-US" dirty="0">
                <a:sym typeface="Calibri"/>
              </a:rPr>
              <a:t>at CERN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dirty="0">
                <a:sym typeface="Calibri"/>
              </a:rPr>
              <a:t>40 m total length (</a:t>
            </a:r>
            <a:r>
              <a:rPr lang="en-US" b="1" dirty="0">
                <a:sym typeface="Calibri"/>
              </a:rPr>
              <a:t>36 m pipes + end modules</a:t>
            </a:r>
            <a:r>
              <a:rPr lang="en-US" dirty="0">
                <a:sym typeface="Calibri"/>
              </a:rPr>
              <a:t>) </a:t>
            </a:r>
          </a:p>
          <a:p>
            <a:pPr marL="285750" lvl="0" indent="-285750"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GB" b="1" dirty="0"/>
              <a:t>2 independent </a:t>
            </a:r>
            <a:r>
              <a:rPr lang="en-GB" dirty="0"/>
              <a:t>beam pipes with supports</a:t>
            </a:r>
            <a:endParaRPr lang="en-US" dirty="0"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GB" dirty="0">
                <a:sym typeface="Calibri"/>
              </a:rPr>
              <a:t>Decoupling via </a:t>
            </a:r>
            <a:r>
              <a:rPr lang="en-GB" b="1" dirty="0">
                <a:sym typeface="Calibri"/>
              </a:rPr>
              <a:t>hydroformed bellows</a:t>
            </a:r>
            <a:endParaRPr lang="en-US" b="1" dirty="0"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en-US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FAE4AE-8860-CA43-104D-55C78F17B637}"/>
              </a:ext>
            </a:extLst>
          </p:cNvPr>
          <p:cNvSpPr txBox="1"/>
          <p:nvPr/>
        </p:nvSpPr>
        <p:spPr>
          <a:xfrm>
            <a:off x="8435460" y="5886651"/>
            <a:ext cx="2841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Technical design in extra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90DD51-2A89-9348-EC12-80C65D84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54A8896A-9D49-B4B5-ED67-F5CCF0C64A84}"/>
              </a:ext>
            </a:extLst>
          </p:cNvPr>
          <p:cNvSpPr txBox="1">
            <a:spLocks/>
          </p:cNvSpPr>
          <p:nvPr/>
        </p:nvSpPr>
        <p:spPr>
          <a:xfrm>
            <a:off x="4079776" y="0"/>
            <a:ext cx="6069012" cy="586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Pilot Sector at CERN</a:t>
            </a:r>
          </a:p>
        </p:txBody>
      </p:sp>
    </p:spTree>
    <p:extLst>
      <p:ext uri="{BB962C8B-B14F-4D97-AF65-F5344CB8AC3E}">
        <p14:creationId xmlns:p14="http://schemas.microsoft.com/office/powerpoint/2010/main" val="2086974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8259F-94D6-D2A5-BD8D-2A8F0B3B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BA5A4E-58BE-EBDF-F7D6-73656D969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328484"/>
            <a:ext cx="4568507" cy="4256816"/>
          </a:xfrm>
          <a:prstGeom prst="roundRect">
            <a:avLst>
              <a:gd name="adj" fmla="val 5441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3F6030-AFBF-50A2-280C-C8D885526DFA}"/>
              </a:ext>
            </a:extLst>
          </p:cNvPr>
          <p:cNvSpPr txBox="1"/>
          <p:nvPr/>
        </p:nvSpPr>
        <p:spPr>
          <a:xfrm>
            <a:off x="5712812" y="1066800"/>
            <a:ext cx="419318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/>
              <a:t>Beamtubes</a:t>
            </a:r>
            <a:r>
              <a:rPr lang="en-US" b="1" dirty="0"/>
              <a:t>:</a:t>
            </a:r>
          </a:p>
          <a:p>
            <a:r>
              <a:rPr lang="en-GB" dirty="0"/>
              <a:t>Design</a:t>
            </a:r>
          </a:p>
          <a:p>
            <a:r>
              <a:rPr lang="en-GB" dirty="0"/>
              <a:t>Materials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ym typeface="Wingdings" panose="05000000000000000000" pitchFamily="2" charset="2"/>
              </a:rPr>
              <a:t>Manufacturing &amp; QA</a:t>
            </a:r>
            <a:endParaRPr lang="en-GB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Installation</a:t>
            </a:r>
          </a:p>
          <a:p>
            <a:endParaRPr lang="en-GB" dirty="0">
              <a:sym typeface="Wingdings" panose="05000000000000000000" pitchFamily="2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6C8CE1-95C3-9820-6EBB-4A5E2F4DC5EE}"/>
              </a:ext>
            </a:extLst>
          </p:cNvPr>
          <p:cNvSpPr txBox="1"/>
          <p:nvPr/>
        </p:nvSpPr>
        <p:spPr>
          <a:xfrm>
            <a:off x="5712812" y="2721081"/>
            <a:ext cx="41931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Supports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D01D69-C564-B31B-D15A-44A863BF6963}"/>
              </a:ext>
            </a:extLst>
          </p:cNvPr>
          <p:cNvSpPr txBox="1"/>
          <p:nvPr/>
        </p:nvSpPr>
        <p:spPr>
          <a:xfrm>
            <a:off x="5712812" y="3245152"/>
            <a:ext cx="10900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b="1" dirty="0"/>
              <a:t>Insulation</a:t>
            </a: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A78811F4-E272-713B-22D9-D8C16FC20C42}"/>
              </a:ext>
            </a:extLst>
          </p:cNvPr>
          <p:cNvCxnSpPr>
            <a:cxnSpLocks/>
          </p:cNvCxnSpPr>
          <p:nvPr/>
        </p:nvCxnSpPr>
        <p:spPr>
          <a:xfrm rot="10800000" flipV="1">
            <a:off x="4073480" y="1236458"/>
            <a:ext cx="1504557" cy="1005840"/>
          </a:xfrm>
          <a:prstGeom prst="bentConnector3">
            <a:avLst>
              <a:gd name="adj1" fmla="val 22773"/>
            </a:avLst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C9DE7C7C-7623-5650-6DA9-376F68475997}"/>
              </a:ext>
            </a:extLst>
          </p:cNvPr>
          <p:cNvSpPr txBox="1"/>
          <p:nvPr/>
        </p:nvSpPr>
        <p:spPr>
          <a:xfrm>
            <a:off x="5715000" y="5181600"/>
            <a:ext cx="18210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b="1" dirty="0"/>
              <a:t>Lessons learned</a:t>
            </a:r>
          </a:p>
          <a:p>
            <a:r>
              <a:rPr lang="en-GB" b="1" dirty="0"/>
              <a:t>&amp; Perspectives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E7CDDA-83DC-88C4-0E34-95EDF9C3D3E8}"/>
              </a:ext>
            </a:extLst>
          </p:cNvPr>
          <p:cNvCxnSpPr>
            <a:cxnSpLocks/>
          </p:cNvCxnSpPr>
          <p:nvPr/>
        </p:nvCxnSpPr>
        <p:spPr>
          <a:xfrm>
            <a:off x="4944866" y="5515408"/>
            <a:ext cx="640080" cy="1"/>
          </a:xfrm>
          <a:prstGeom prst="line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c 14">
            <a:extLst>
              <a:ext uri="{FF2B5EF4-FFF2-40B4-BE49-F238E27FC236}">
                <a16:creationId xmlns:a16="http://schemas.microsoft.com/office/drawing/2014/main" id="{133A6B16-5D9A-4C34-3C9E-D6385F0D8789}"/>
              </a:ext>
            </a:extLst>
          </p:cNvPr>
          <p:cNvSpPr/>
          <p:nvPr/>
        </p:nvSpPr>
        <p:spPr>
          <a:xfrm rot="4430847">
            <a:off x="4478953" y="5160185"/>
            <a:ext cx="502919" cy="483852"/>
          </a:xfrm>
          <a:prstGeom prst="arc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451992-23CC-27A2-2CBF-5CEE1E1FC896}"/>
              </a:ext>
            </a:extLst>
          </p:cNvPr>
          <p:cNvCxnSpPr>
            <a:cxnSpLocks/>
          </p:cNvCxnSpPr>
          <p:nvPr/>
        </p:nvCxnSpPr>
        <p:spPr>
          <a:xfrm flipH="1">
            <a:off x="3818134" y="2850252"/>
            <a:ext cx="1737360" cy="0"/>
          </a:xfrm>
          <a:prstGeom prst="line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5A94CB-D62B-B602-9FD1-3192162310A6}"/>
              </a:ext>
            </a:extLst>
          </p:cNvPr>
          <p:cNvCxnSpPr>
            <a:cxnSpLocks/>
          </p:cNvCxnSpPr>
          <p:nvPr/>
        </p:nvCxnSpPr>
        <p:spPr>
          <a:xfrm flipH="1">
            <a:off x="3518252" y="3383652"/>
            <a:ext cx="2011680" cy="0"/>
          </a:xfrm>
          <a:prstGeom prst="line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0">
            <a:extLst>
              <a:ext uri="{FF2B5EF4-FFF2-40B4-BE49-F238E27FC236}">
                <a16:creationId xmlns:a16="http://schemas.microsoft.com/office/drawing/2014/main" id="{3F51933D-D561-1B60-63E2-F0DDCF59D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80932" y="1370088"/>
            <a:ext cx="2203473" cy="160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machine with metal tubes&#10;&#10;AI-generated content may be incorrect.">
            <a:extLst>
              <a:ext uri="{FF2B5EF4-FFF2-40B4-BE49-F238E27FC236}">
                <a16:creationId xmlns:a16="http://schemas.microsoft.com/office/drawing/2014/main" id="{614874BD-EEC0-F682-8483-462ACECB2B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7168" y="3677579"/>
            <a:ext cx="3191000" cy="18707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0E56A7-1D29-F6F8-EAD0-AD8C92BD31EC}"/>
              </a:ext>
            </a:extLst>
          </p:cNvPr>
          <p:cNvSpPr txBox="1"/>
          <p:nvPr/>
        </p:nvSpPr>
        <p:spPr>
          <a:xfrm>
            <a:off x="9033269" y="838200"/>
            <a:ext cx="19364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Preliminary tests:</a:t>
            </a:r>
            <a:endParaRPr lang="en-GB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D99F15-CC07-11FB-7962-2D6129BB3DEF}"/>
              </a:ext>
            </a:extLst>
          </p:cNvPr>
          <p:cNvSpPr txBox="1"/>
          <p:nvPr/>
        </p:nvSpPr>
        <p:spPr>
          <a:xfrm>
            <a:off x="8251703" y="2998330"/>
            <a:ext cx="3351865" cy="4283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i="1" dirty="0"/>
              <a:t>Mock-up Ø850mm </a:t>
            </a:r>
          </a:p>
          <a:p>
            <a:pPr algn="ctr"/>
            <a:r>
              <a:rPr lang="en-US" sz="1400" i="1" dirty="0"/>
              <a:t>to validate assembly strategy</a:t>
            </a:r>
            <a:endParaRPr lang="en-GB" sz="1400" b="1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79B152-72C9-F7FB-31D3-37D21825C0E2}"/>
              </a:ext>
            </a:extLst>
          </p:cNvPr>
          <p:cNvSpPr txBox="1"/>
          <p:nvPr/>
        </p:nvSpPr>
        <p:spPr>
          <a:xfrm>
            <a:off x="8306735" y="5588913"/>
            <a:ext cx="335186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i="1" dirty="0"/>
              <a:t>Background system </a:t>
            </a:r>
            <a:r>
              <a:rPr lang="en-US" sz="1400" i="1" dirty="0"/>
              <a:t>to assess t</a:t>
            </a:r>
            <a:r>
              <a:rPr lang="en-GB" sz="1400" i="1" dirty="0" err="1"/>
              <a:t>otal</a:t>
            </a:r>
            <a:r>
              <a:rPr lang="en-GB" sz="1400" i="1" dirty="0"/>
              <a:t> gas load without </a:t>
            </a:r>
            <a:r>
              <a:rPr lang="en-US" sz="1400" i="1" dirty="0"/>
              <a:t>prior to tubes installation</a:t>
            </a:r>
            <a:endParaRPr lang="en-GB" sz="1400" i="1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35D7279-4043-CB7D-4673-14A5F95927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71662" y="6378349"/>
            <a:ext cx="1826200" cy="365125"/>
          </a:xfrm>
        </p:spPr>
        <p:txBody>
          <a:bodyPr/>
          <a:lstStyle/>
          <a:p>
            <a:r>
              <a:rPr lang="en-US"/>
              <a:t>01 Octobre 2025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76932A5-9F37-355B-1469-82A32B6B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FE8A97A8-B278-72B3-DF83-9FF7704EC1F1}"/>
              </a:ext>
            </a:extLst>
          </p:cNvPr>
          <p:cNvSpPr txBox="1">
            <a:spLocks/>
          </p:cNvSpPr>
          <p:nvPr/>
        </p:nvSpPr>
        <p:spPr>
          <a:xfrm>
            <a:off x="4151784" y="-19416"/>
            <a:ext cx="6069012" cy="586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Pilot Sector at CERN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2DCED4-1C42-8FA4-008C-EA7627640467}"/>
              </a:ext>
            </a:extLst>
          </p:cNvPr>
          <p:cNvSpPr txBox="1"/>
          <p:nvPr/>
        </p:nvSpPr>
        <p:spPr>
          <a:xfrm>
            <a:off x="3835633" y="6488668"/>
            <a:ext cx="6165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Ana Pérez | Pilot Sector of the ET vacuum pipe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451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F2E36-E22F-59F0-5874-D0DC62A9A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Octobre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C9173-8B47-9B32-AC53-82E298B2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35760" y="6479949"/>
            <a:ext cx="5560743" cy="365125"/>
          </a:xfrm>
        </p:spPr>
        <p:txBody>
          <a:bodyPr/>
          <a:lstStyle/>
          <a:p>
            <a:r>
              <a:rPr lang="en-GB" dirty="0"/>
              <a:t>Ana Pérez | Pilot Sector of the ET vacuum pipe</a:t>
            </a:r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8D41BB5-F714-DC9D-785C-3933D5C37050}"/>
              </a:ext>
            </a:extLst>
          </p:cNvPr>
          <p:cNvSpPr txBox="1">
            <a:spLocks/>
          </p:cNvSpPr>
          <p:nvPr/>
        </p:nvSpPr>
        <p:spPr>
          <a:xfrm>
            <a:off x="2927648" y="68770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Background system:</a:t>
            </a:r>
            <a:r>
              <a:rPr lang="en-GB" dirty="0">
                <a:sym typeface="Wingdings" panose="05000000000000000000" pitchFamily="2" charset="2"/>
              </a:rPr>
              <a:t> Sleeve testing</a:t>
            </a:r>
            <a:endParaRPr lang="en-GB" dirty="0"/>
          </a:p>
        </p:txBody>
      </p:sp>
      <p:pic>
        <p:nvPicPr>
          <p:cNvPr id="8" name="Picture 7" descr="A machine with metal tubes&#10;&#10;AI-generated content may be incorrect.">
            <a:extLst>
              <a:ext uri="{FF2B5EF4-FFF2-40B4-BE49-F238E27FC236}">
                <a16:creationId xmlns:a16="http://schemas.microsoft.com/office/drawing/2014/main" id="{63E56865-ECA6-BA37-A913-441DB209FDF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1" y="1523481"/>
            <a:ext cx="3733800" cy="225018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7D0CB60-9EE3-189C-D7D2-28F18635F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786" y="3890440"/>
            <a:ext cx="4000043" cy="225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903C52-838A-2F47-98B9-E7282C1E2F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9614" y="1523481"/>
            <a:ext cx="3466833" cy="46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yellow metal structure in a factory&#10;&#10;AI-generated content may be incorrect.">
            <a:extLst>
              <a:ext uri="{FF2B5EF4-FFF2-40B4-BE49-F238E27FC236}">
                <a16:creationId xmlns:a16="http://schemas.microsoft.com/office/drawing/2014/main" id="{BC58E9BA-3FE4-8810-5500-803CC09BBD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36787" y="1532502"/>
            <a:ext cx="4000043" cy="2249607"/>
          </a:xfrm>
          <a:prstGeom prst="rect">
            <a:avLst/>
          </a:prstGeom>
        </p:spPr>
      </p:pic>
      <p:pic>
        <p:nvPicPr>
          <p:cNvPr id="12" name="Picture 11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21CAC197-75E5-1D35-3B8A-C133A67372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0201" y="3890440"/>
            <a:ext cx="3733800" cy="225436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DC5741-B392-989C-31C1-7F820B78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DE37E5-5B06-DDD5-2076-9689125F0D88}"/>
              </a:ext>
            </a:extLst>
          </p:cNvPr>
          <p:cNvSpPr txBox="1"/>
          <p:nvPr/>
        </p:nvSpPr>
        <p:spPr>
          <a:xfrm>
            <a:off x="315553" y="1158155"/>
            <a:ext cx="9695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Same approach used for background system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</a:t>
            </a:r>
            <a:r>
              <a:rPr lang="en-GB" b="1" dirty="0">
                <a:solidFill>
                  <a:srgbClr val="00B050"/>
                </a:solidFill>
              </a:rPr>
              <a:t>still no leaks so far!</a:t>
            </a:r>
          </a:p>
        </p:txBody>
      </p:sp>
    </p:spTree>
    <p:extLst>
      <p:ext uri="{BB962C8B-B14F-4D97-AF65-F5344CB8AC3E}">
        <p14:creationId xmlns:p14="http://schemas.microsoft.com/office/powerpoint/2010/main" val="14429457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BF384D3-A1E8-B2C6-0692-380FD3886C5F}"/>
              </a:ext>
            </a:extLst>
          </p:cNvPr>
          <p:cNvGrpSpPr/>
          <p:nvPr/>
        </p:nvGrpSpPr>
        <p:grpSpPr>
          <a:xfrm>
            <a:off x="632823" y="3488860"/>
            <a:ext cx="10926353" cy="2395728"/>
            <a:chOff x="1302105" y="3489960"/>
            <a:chExt cx="10926353" cy="2395728"/>
          </a:xfrm>
        </p:grpSpPr>
        <p:pic>
          <p:nvPicPr>
            <p:cNvPr id="12" name="Picture 11" descr="A group of men working in a factory&#10;&#10;AI-generated content may be incorrect.">
              <a:extLst>
                <a:ext uri="{FF2B5EF4-FFF2-40B4-BE49-F238E27FC236}">
                  <a16:creationId xmlns:a16="http://schemas.microsoft.com/office/drawing/2014/main" id="{D01CA558-8498-0D8E-0AB4-EA46617EE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59722" y="3489960"/>
              <a:ext cx="2897632" cy="2395728"/>
            </a:xfrm>
            <a:prstGeom prst="roundRect">
              <a:avLst>
                <a:gd name="adj" fmla="val 544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 descr="A group of men in a tunnel&#10;&#10;AI-generated content may be incorrect.">
              <a:extLst>
                <a:ext uri="{FF2B5EF4-FFF2-40B4-BE49-F238E27FC236}">
                  <a16:creationId xmlns:a16="http://schemas.microsoft.com/office/drawing/2014/main" id="{39430518-67D4-370B-97EF-F7A3219B0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87688" y="3489960"/>
              <a:ext cx="2875728" cy="2395728"/>
            </a:xfrm>
            <a:prstGeom prst="roundRect">
              <a:avLst>
                <a:gd name="adj" fmla="val 544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B1D4E01-1626-3AE3-925C-AC61E2E1B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4507" y="3489960"/>
              <a:ext cx="2793951" cy="2395728"/>
            </a:xfrm>
            <a:prstGeom prst="roundRect">
              <a:avLst>
                <a:gd name="adj" fmla="val 544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 descr="A group of men wearing helmets and standing next to a large round object&#10;&#10;AI-generated content may be incorrect.">
              <a:extLst>
                <a:ext uri="{FF2B5EF4-FFF2-40B4-BE49-F238E27FC236}">
                  <a16:creationId xmlns:a16="http://schemas.microsoft.com/office/drawing/2014/main" id="{3B13538F-C5EF-E0D5-5611-6A5048279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02105" y="3489960"/>
              <a:ext cx="1789277" cy="2395728"/>
            </a:xfrm>
            <a:prstGeom prst="roundRect">
              <a:avLst>
                <a:gd name="adj" fmla="val 5441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20F92-1259-A8AA-C511-B9259CFD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01 Octobre 2025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1001F-29AF-E7A8-8FEF-91233298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Ana Pérez | Pilot Sector of the ET vacuum pipe</a:t>
            </a:r>
            <a:endParaRPr lang="en-US" dirty="0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F02547E-110E-18AC-9D99-E19EE361E10B}"/>
              </a:ext>
            </a:extLst>
          </p:cNvPr>
          <p:cNvSpPr txBox="1">
            <a:spLocks/>
          </p:cNvSpPr>
          <p:nvPr/>
        </p:nvSpPr>
        <p:spPr>
          <a:xfrm>
            <a:off x="4195537" y="43683"/>
            <a:ext cx="4410469" cy="5863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Beamtubes</a:t>
            </a:r>
            <a:r>
              <a:rPr lang="en-GB" dirty="0"/>
              <a:t>: Design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1A94E5-B91E-3697-EBB9-A2421C14DEA4}"/>
              </a:ext>
            </a:extLst>
          </p:cNvPr>
          <p:cNvSpPr txBox="1"/>
          <p:nvPr/>
        </p:nvSpPr>
        <p:spPr>
          <a:xfrm>
            <a:off x="7010400" y="983980"/>
            <a:ext cx="42786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Based on VIRGO-like vacuum pipes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EEA36CC-1C02-504B-5745-F8ECA721B91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432" y="980940"/>
            <a:ext cx="5113753" cy="1587973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99F482C-A15E-43F8-7757-C8818D43105E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383792"/>
          <a:ext cx="5729542" cy="111252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721739">
                  <a:extLst>
                    <a:ext uri="{9D8B030D-6E8A-4147-A177-3AD203B41FA5}">
                      <a16:colId xmlns:a16="http://schemas.microsoft.com/office/drawing/2014/main" val="55073616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3793954486"/>
                    </a:ext>
                  </a:extLst>
                </a:gridCol>
                <a:gridCol w="1232218">
                  <a:extLst>
                    <a:ext uri="{9D8B030D-6E8A-4147-A177-3AD203B41FA5}">
                      <a16:colId xmlns:a16="http://schemas.microsoft.com/office/drawing/2014/main" val="49922722"/>
                    </a:ext>
                  </a:extLst>
                </a:gridCol>
                <a:gridCol w="1576705">
                  <a:extLst>
                    <a:ext uri="{9D8B030D-6E8A-4147-A177-3AD203B41FA5}">
                      <a16:colId xmlns:a16="http://schemas.microsoft.com/office/drawing/2014/main" val="1088951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Pipe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Material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Thickness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Dimensions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4920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VIRGO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AISI 304L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4 mm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Ø1.2 m x 15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66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PILOT SECTOR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Alternative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 mm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Ø1.0 m x 6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741800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EEA4DD0-E9CF-B42D-7833-E35C6CF6D569}"/>
              </a:ext>
            </a:extLst>
          </p:cNvPr>
          <p:cNvSpPr txBox="1"/>
          <p:nvPr/>
        </p:nvSpPr>
        <p:spPr>
          <a:xfrm>
            <a:off x="406071" y="2450051"/>
            <a:ext cx="3295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Note: Pipe’ technical design in extra slides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884C804-7963-CB45-E8EE-8368E4524F08}"/>
              </a:ext>
            </a:extLst>
          </p:cNvPr>
          <p:cNvSpPr/>
          <p:nvPr/>
        </p:nvSpPr>
        <p:spPr>
          <a:xfrm>
            <a:off x="7818170" y="2154939"/>
            <a:ext cx="1143000" cy="280562"/>
          </a:xfrm>
          <a:prstGeom prst="roundRect">
            <a:avLst/>
          </a:prstGeom>
          <a:noFill/>
          <a:ln w="38100">
            <a:solidFill>
              <a:srgbClr val="FA02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DCCAC-9E7B-0CAE-65C4-B4655E1044C9}"/>
              </a:ext>
            </a:extLst>
          </p:cNvPr>
          <p:cNvSpPr txBox="1"/>
          <p:nvPr/>
        </p:nvSpPr>
        <p:spPr>
          <a:xfrm>
            <a:off x="632823" y="2782669"/>
            <a:ext cx="109263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Exploring  </a:t>
            </a:r>
            <a:r>
              <a:rPr lang="en-GB" b="1" dirty="0"/>
              <a:t>alternative materials</a:t>
            </a:r>
            <a:r>
              <a:rPr lang="en-GB" dirty="0"/>
              <a:t> to </a:t>
            </a:r>
            <a:r>
              <a:rPr lang="en-GB" b="1" dirty="0"/>
              <a:t>optimize total cost &amp; performance</a:t>
            </a:r>
          </a:p>
          <a:p>
            <a:pPr algn="ctr"/>
            <a:r>
              <a:rPr lang="en-GB" b="1" dirty="0"/>
              <a:t>Ø1.0m </a:t>
            </a:r>
            <a:r>
              <a:rPr lang="en-GB" dirty="0"/>
              <a:t>= ET requirement and</a:t>
            </a:r>
            <a:r>
              <a:rPr lang="en-GB" b="1" dirty="0"/>
              <a:t> 6-m length </a:t>
            </a:r>
            <a:r>
              <a:rPr lang="en-GB" dirty="0"/>
              <a:t>= maximum length accessible in TT4 tunnel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DF6DC10-BBE0-533C-5051-87114AFF6B59}"/>
              </a:ext>
            </a:extLst>
          </p:cNvPr>
          <p:cNvSpPr/>
          <p:nvPr/>
        </p:nvSpPr>
        <p:spPr>
          <a:xfrm>
            <a:off x="10210800" y="2169515"/>
            <a:ext cx="1447800" cy="265986"/>
          </a:xfrm>
          <a:prstGeom prst="roundRect">
            <a:avLst/>
          </a:prstGeom>
          <a:noFill/>
          <a:ln w="38100">
            <a:solidFill>
              <a:srgbClr val="FA02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32BD62-DD7F-8F58-9F0F-8E77621FADC4}"/>
              </a:ext>
            </a:extLst>
          </p:cNvPr>
          <p:cNvSpPr txBox="1"/>
          <p:nvPr/>
        </p:nvSpPr>
        <p:spPr>
          <a:xfrm>
            <a:off x="632823" y="5912020"/>
            <a:ext cx="109263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solidFill>
                  <a:schemeClr val="bg1">
                    <a:lumMod val="75000"/>
                  </a:schemeClr>
                </a:solidFill>
              </a:rPr>
              <a:t>Handling &amp; transport of 6 m sections into TT4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EDF66-00F8-936A-574E-CBE10CD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84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E83E85-3626-450A-97A2-FB9E27300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CE/ET </a:t>
            </a:r>
            <a:r>
              <a:rPr lang="fr-FR" dirty="0" err="1"/>
              <a:t>BeamTube</a:t>
            </a:r>
            <a:r>
              <a:rPr lang="fr-FR" dirty="0"/>
              <a:t> Workshop III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01C358-331A-4FF2-A7F0-EEE40ACF0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Arial Narrow" panose="020B0606020202030204" pitchFamily="34" charset="0"/>
              </a:rPr>
              <a:t>29 Sept. 02 </a:t>
            </a:r>
            <a:r>
              <a:rPr lang="fr-FR" dirty="0" err="1">
                <a:latin typeface="Arial Narrow" panose="020B0606020202030204" pitchFamily="34" charset="0"/>
              </a:rPr>
              <a:t>Oct</a:t>
            </a:r>
            <a:r>
              <a:rPr lang="fr-FR" dirty="0">
                <a:latin typeface="Arial Narrow" panose="020B0606020202030204" pitchFamily="34" charset="0"/>
              </a:rPr>
              <a:t>, 2025</a:t>
            </a:r>
          </a:p>
          <a:p>
            <a:r>
              <a:rPr lang="fr-FR" dirty="0">
                <a:latin typeface="Arial Narrow" panose="020B0606020202030204" pitchFamily="34" charset="0"/>
              </a:rPr>
              <a:t>LIGO </a:t>
            </a:r>
            <a:r>
              <a:rPr lang="fr-FR" dirty="0" err="1">
                <a:latin typeface="Arial Narrow" panose="020B0606020202030204" pitchFamily="34" charset="0"/>
              </a:rPr>
              <a:t>Hanford</a:t>
            </a:r>
            <a:r>
              <a:rPr lang="fr-FR" dirty="0">
                <a:latin typeface="Arial Narrow" panose="020B0606020202030204" pitchFamily="34" charset="0"/>
              </a:rPr>
              <a:t> (Etat de Washington)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65BD2F-87C7-4830-8D93-3A4EABB8F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7560A9-EEE2-4E9E-B720-5C3A5FBA31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81325B-5704-4E1B-B59B-7D1674D0C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2996952"/>
            <a:ext cx="3146942" cy="15121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C7EBF66-973E-40AE-A96F-EA156A3CC6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4741937"/>
            <a:ext cx="3146942" cy="16065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FFA408-FF19-493A-944B-463288EB79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419560" y="3336069"/>
            <a:ext cx="3351493" cy="26732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14C8B70-8F89-4BD4-8003-99703FD1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2131" y="2996951"/>
            <a:ext cx="5202244" cy="33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48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Sommaire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9456" y="1948550"/>
            <a:ext cx="6912768" cy="3157811"/>
          </a:xfrm>
        </p:spPr>
        <p:txBody>
          <a:bodyPr/>
          <a:lstStyle/>
          <a:p>
            <a:r>
              <a:rPr 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01 - Travaux en cours LAPP</a:t>
            </a:r>
          </a:p>
          <a:p>
            <a:endParaRPr 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02 - Secteur Pilote CERN</a:t>
            </a:r>
          </a:p>
          <a:p>
            <a:endParaRPr 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03 - Résumé du Workshop CE/ET III</a:t>
            </a:r>
          </a:p>
          <a:p>
            <a:endParaRPr 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pic>
        <p:nvPicPr>
          <p:cNvPr id="6" name="Espace réservé du contenu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92144" y="1412776"/>
            <a:ext cx="4464496" cy="339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1124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054B98-B2B9-4AA1-99AF-B366CEF1E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CE/ET </a:t>
            </a:r>
            <a:r>
              <a:rPr lang="fr-FR" dirty="0" err="1"/>
              <a:t>BeamTube</a:t>
            </a:r>
            <a:r>
              <a:rPr lang="fr-FR" dirty="0"/>
              <a:t> Workshop III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89C5E13-6A1C-42D2-A345-5CF8D83E2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51AAC5-0FE6-41EC-94A9-BBE2A56A20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graphicFrame>
        <p:nvGraphicFramePr>
          <p:cNvPr id="9" name="Espace réservé du contenu 8">
            <a:extLst>
              <a:ext uri="{FF2B5EF4-FFF2-40B4-BE49-F238E27FC236}">
                <a16:creationId xmlns:a16="http://schemas.microsoft.com/office/drawing/2014/main" id="{9BA93227-C48A-4215-961A-844E4EA349F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15480" y="1340768"/>
          <a:ext cx="936104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2725">
                  <a:extLst>
                    <a:ext uri="{9D8B030D-6E8A-4147-A177-3AD203B41FA5}">
                      <a16:colId xmlns:a16="http://schemas.microsoft.com/office/drawing/2014/main" val="3944178337"/>
                    </a:ext>
                  </a:extLst>
                </a:gridCol>
                <a:gridCol w="3897795">
                  <a:extLst>
                    <a:ext uri="{9D8B030D-6E8A-4147-A177-3AD203B41FA5}">
                      <a16:colId xmlns:a16="http://schemas.microsoft.com/office/drawing/2014/main" val="1613411430"/>
                    </a:ext>
                  </a:extLst>
                </a:gridCol>
                <a:gridCol w="663454">
                  <a:extLst>
                    <a:ext uri="{9D8B030D-6E8A-4147-A177-3AD203B41FA5}">
                      <a16:colId xmlns:a16="http://schemas.microsoft.com/office/drawing/2014/main" val="763002417"/>
                    </a:ext>
                  </a:extLst>
                </a:gridCol>
                <a:gridCol w="4017066">
                  <a:extLst>
                    <a:ext uri="{9D8B030D-6E8A-4147-A177-3AD203B41FA5}">
                      <a16:colId xmlns:a16="http://schemas.microsoft.com/office/drawing/2014/main" val="35240031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01.</a:t>
                      </a: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cap="small" baseline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Design</a:t>
                      </a:r>
                    </a:p>
                    <a:p>
                      <a:r>
                        <a:rPr lang="fr-FR" sz="2000" b="0" i="0" cap="none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  </a:t>
                      </a:r>
                      <a:r>
                        <a:rPr lang="fr-FR" sz="2000" b="0" i="1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Tube Raidi</a:t>
                      </a:r>
                    </a:p>
                    <a:p>
                      <a:r>
                        <a:rPr lang="fr-FR" sz="2000" b="0" i="1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  Tube Ondulé</a:t>
                      </a: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04.</a:t>
                      </a: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cap="small" baseline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Nettoyage / Propreté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Bain / Plasma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(Iso 8 </a:t>
                      </a:r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Iso 5)</a:t>
                      </a:r>
                      <a:endParaRPr lang="fr-FR" sz="2000" b="0" i="1" kern="1200" cap="non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7936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3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3200" b="1" cap="small" baseline="0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3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3200" b="1" cap="small" baseline="0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217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02.</a:t>
                      </a: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cap="small" baseline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Matériau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Acier Doux vs 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Acier </a:t>
                      </a:r>
                      <a:r>
                        <a:rPr lang="fr-FR" sz="2000" b="0" i="1" kern="1200" cap="none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Ferritique</a:t>
                      </a:r>
                      <a:endParaRPr lang="fr-FR" sz="2000" b="0" i="1" kern="1200" cap="non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05.</a:t>
                      </a: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cap="small" baseline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Assemblage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Connexion entre Tube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Maintien de la propreté</a:t>
                      </a: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003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3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3200" b="1" cap="small" baseline="0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32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fr-FR" sz="3200" b="1" cap="small" baseline="0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299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03.</a:t>
                      </a: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cap="small" baseline="0" dirty="0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Soudage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TIG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Laser</a:t>
                      </a: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 Narrow" panose="020B0606020202030204" pitchFamily="34" charset="0"/>
                        </a:rPr>
                        <a:t>06.</a:t>
                      </a:r>
                    </a:p>
                  </a:txBody>
                  <a:tcPr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3200" b="1" cap="small" baseline="0" dirty="0" err="1">
                          <a:solidFill>
                            <a:schemeClr val="accent1"/>
                          </a:solidFill>
                          <a:latin typeface="Arial Narrow" panose="020B0606020202030204" pitchFamily="34" charset="0"/>
                        </a:rPr>
                        <a:t>BakeOut</a:t>
                      </a:r>
                      <a:endParaRPr lang="fr-FR" sz="3200" b="1" cap="small" baseline="0" dirty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Courant électrique</a:t>
                      </a:r>
                    </a:p>
                    <a:p>
                      <a:pPr marL="0" algn="l" defTabSz="914400" rtl="0" eaLnBrk="1" latinLnBrk="0" hangingPunct="1"/>
                      <a:r>
                        <a:rPr lang="fr-FR" sz="2000" b="0" i="1" kern="1200" cap="none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Induction</a:t>
                      </a:r>
                    </a:p>
                  </a:txBody>
                  <a:tcPr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2173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641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F49872-5B81-7013-BCC0-E25C0CF2D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01. DESIGN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0C4E9-6460-D54A-392E-BB232E99F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20688"/>
            <a:ext cx="5386917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CERN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6217B60-4A7E-50E0-BAAE-1469B8A47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2" y="620688"/>
            <a:ext cx="5389033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CE/LIGO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917C4F9-0F10-2CB9-55EA-8155DBDD0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3F6A4FE-F394-1FB4-8B4C-861F316AA3D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pic>
        <p:nvPicPr>
          <p:cNvPr id="9" name="Picture 21" descr="A group of men working on a large metal tube&#10;&#10;AI-generated content may be incorrect.">
            <a:extLst>
              <a:ext uri="{FF2B5EF4-FFF2-40B4-BE49-F238E27FC236}">
                <a16:creationId xmlns:a16="http://schemas.microsoft.com/office/drawing/2014/main" id="{A78EA86E-29E2-DEE1-1857-4A05ED1F68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724" y="4077072"/>
            <a:ext cx="5386388" cy="1584176"/>
          </a:xfrm>
          <a:prstGeom prst="roundRect">
            <a:avLst>
              <a:gd name="adj" fmla="val 5537"/>
            </a:avLst>
          </a:prstGeom>
          <a:effectLst/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666B420-9763-B38A-ACC8-A3828CFC3154}"/>
              </a:ext>
            </a:extLst>
          </p:cNvPr>
          <p:cNvSpPr txBox="1"/>
          <p:nvPr/>
        </p:nvSpPr>
        <p:spPr>
          <a:xfrm>
            <a:off x="551384" y="1412776"/>
            <a:ext cx="54446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Tube lisse raidi à l’aide de disques (VIRGO)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Solution éprouvée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Fabrication par RAVANAT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Ovalisation des extrémités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Réalisation concrète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19A0266-53D7-E030-CA4E-96CD0A96DF04}"/>
              </a:ext>
            </a:extLst>
          </p:cNvPr>
          <p:cNvSpPr txBox="1"/>
          <p:nvPr/>
        </p:nvSpPr>
        <p:spPr>
          <a:xfrm>
            <a:off x="6165317" y="1412776"/>
            <a:ext cx="592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Tube ondulé par des convolutions sinusoïdales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Solution nouvelle (inspiré par GEO600)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Pas de processus de fabrication identifiée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Création de CEBEX (</a:t>
            </a:r>
            <a:r>
              <a:rPr lang="fr-FR" dirty="0" err="1">
                <a:latin typeface="Arial Narrow" panose="020B0606020202030204" pitchFamily="34" charset="0"/>
              </a:rPr>
              <a:t>Cosmic</a:t>
            </a:r>
            <a:r>
              <a:rPr lang="fr-FR" dirty="0">
                <a:latin typeface="Arial Narrow" panose="020B0606020202030204" pitchFamily="34" charset="0"/>
              </a:rPr>
              <a:t> Explorer </a:t>
            </a:r>
            <a:r>
              <a:rPr lang="fr-FR" dirty="0" err="1">
                <a:latin typeface="Arial Narrow" panose="020B0606020202030204" pitchFamily="34" charset="0"/>
              </a:rPr>
              <a:t>Beamtube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EXperiment</a:t>
            </a:r>
            <a:r>
              <a:rPr lang="fr-FR" dirty="0">
                <a:latin typeface="Arial Narrow" panose="020B0606020202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Encore sur la planche a dessin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C465E42-EE11-4A10-7A6E-83B726BABE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740" y="4293096"/>
            <a:ext cx="2690770" cy="208796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95F9B3C-8C5C-FCDF-9449-E47108135D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2" y="4877318"/>
            <a:ext cx="2304256" cy="1567859"/>
          </a:xfrm>
          <a:prstGeom prst="rect">
            <a:avLst/>
          </a:prstGeom>
        </p:spPr>
      </p:pic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1BEDCEF6-DDAB-A36B-DC10-91C372E3D1A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60692" y="3930224"/>
            <a:ext cx="3104069" cy="1010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7684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4629C-8D8B-FE58-D9B2-5A6CA0468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DF3C2-02E9-BA28-2DD7-43BF10774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02. Matériau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FA2FF4-56A5-039D-C844-0A138F92F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20688"/>
            <a:ext cx="5386917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CERN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6AB8AB2-4E6D-C189-438F-996AC8E5F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2" y="620688"/>
            <a:ext cx="5389033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CE/LIGO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B5CC7A-0BB5-8E7F-D204-286EDBEFD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56D8CAD8-4E61-DFE9-7398-949525235EB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8DCFC8-0E0E-7D73-9921-2B2A18C25B89}"/>
              </a:ext>
            </a:extLst>
          </p:cNvPr>
          <p:cNvSpPr txBox="1"/>
          <p:nvPr/>
        </p:nvSpPr>
        <p:spPr>
          <a:xfrm>
            <a:off x="551384" y="2139821"/>
            <a:ext cx="54446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Acier 441 (EN 1.4509 – X2CrTiNb 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2x fois moins cher que le 304L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Peu d’hydrogène à dégazer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Risque de corrosion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 Étude CETIM en cours</a:t>
            </a:r>
            <a:endParaRPr lang="fr-FR" dirty="0">
              <a:latin typeface="Arial Narrow" panose="020B060602020203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9020BF-29B9-57D1-4A86-4D9D053251C7}"/>
              </a:ext>
            </a:extLst>
          </p:cNvPr>
          <p:cNvSpPr txBox="1"/>
          <p:nvPr/>
        </p:nvSpPr>
        <p:spPr>
          <a:xfrm>
            <a:off x="6165317" y="2139821"/>
            <a:ext cx="59216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Acier Doux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2x à 3x fois moins cher que le 304L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Peu d’hydrogène à dégazer (absent du processus de fabrication)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Processus de fabrication existant dans l’industrie pétrolière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Couche de passivation protectrice possible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82E3ABF-65FA-595A-CFB4-8E0EAEFB9E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4171890"/>
            <a:ext cx="3431704" cy="200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849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43926-E5EF-9AA2-8119-1EC2287E6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D91F92-2255-7C1C-5987-EF3D6318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03. Soudage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D21AC1-C7DB-1150-7ADB-429CAD167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20688"/>
            <a:ext cx="5386917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CERN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AF46C9-3518-E411-D44C-23039019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F58A48FE-8CDB-1AC7-4672-798CA020FA2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DF08A01-0F99-B902-392B-A97B5B36797A}"/>
              </a:ext>
            </a:extLst>
          </p:cNvPr>
          <p:cNvSpPr txBox="1"/>
          <p:nvPr/>
        </p:nvSpPr>
        <p:spPr>
          <a:xfrm>
            <a:off x="551384" y="1340768"/>
            <a:ext cx="5444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Acier 441 = Acier “Capricieux”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Arial Narrow" panose="020B0606020202030204" pitchFamily="34" charset="0"/>
              </a:rPr>
              <a:t>AISI 441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>
                <a:solidFill>
                  <a:srgbClr val="00B050"/>
                </a:solidFill>
                <a:latin typeface="Arial Narrow" panose="020B0606020202030204" pitchFamily="34" charset="0"/>
              </a:rPr>
              <a:t>Qualifié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Conforme aux exigences UHV du CERN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TIG, plasma et laser (avec ou sans métal d'apport)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Pas de martensite et grossissement limité des grains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Pas de sensibilisation évidente (études en cours)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30C3B52-C457-F840-FC0A-9B472C6B1F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376" y="3375871"/>
            <a:ext cx="4783224" cy="1065309"/>
          </a:xfrm>
          <a:prstGeom prst="rect">
            <a:avLst/>
          </a:prstGeom>
        </p:spPr>
      </p:pic>
      <p:graphicFrame>
        <p:nvGraphicFramePr>
          <p:cNvPr id="10" name="Chart 20">
            <a:extLst>
              <a:ext uri="{FF2B5EF4-FFF2-40B4-BE49-F238E27FC236}">
                <a16:creationId xmlns:a16="http://schemas.microsoft.com/office/drawing/2014/main" id="{3563EF3A-0DB7-014F-C40C-8ED7BFCFB6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769707"/>
              </p:ext>
            </p:extLst>
          </p:nvPr>
        </p:nvGraphicFramePr>
        <p:xfrm>
          <a:off x="407368" y="4168951"/>
          <a:ext cx="3759722" cy="2308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" descr="A close up of a stone&#10;&#10;AI-generated content may be incorrect.">
            <a:extLst>
              <a:ext uri="{FF2B5EF4-FFF2-40B4-BE49-F238E27FC236}">
                <a16:creationId xmlns:a16="http://schemas.microsoft.com/office/drawing/2014/main" id="{F749B9C8-467F-114D-A771-769300405D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22" y="4622150"/>
            <a:ext cx="2450021" cy="751280"/>
          </a:xfrm>
          <a:prstGeom prst="rect">
            <a:avLst/>
          </a:prstGeom>
        </p:spPr>
      </p:pic>
      <p:pic>
        <p:nvPicPr>
          <p:cNvPr id="14" name="Picture 2" descr="A white rectangular object with black border&#10;&#10;AI-generated content may be incorrect.">
            <a:extLst>
              <a:ext uri="{FF2B5EF4-FFF2-40B4-BE49-F238E27FC236}">
                <a16:creationId xmlns:a16="http://schemas.microsoft.com/office/drawing/2014/main" id="{351C2255-BA10-7939-BD75-07567B7A22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2110" y="5503269"/>
            <a:ext cx="2426998" cy="792214"/>
          </a:xfrm>
          <a:prstGeom prst="rect">
            <a:avLst/>
          </a:prstGeom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91F572A8-5045-CCDF-AA9D-4795810026C6}"/>
              </a:ext>
            </a:extLst>
          </p:cNvPr>
          <p:cNvSpPr txBox="1"/>
          <p:nvPr/>
        </p:nvSpPr>
        <p:spPr>
          <a:xfrm rot="16200000">
            <a:off x="3583496" y="5124318"/>
            <a:ext cx="45714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200" i="1"/>
            </a:lvl1pPr>
          </a:lstStyle>
          <a:p>
            <a:r>
              <a:rPr lang="en-GB" dirty="0"/>
              <a:t>TIG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7E32589A-0CF4-247C-D38C-79C0D7FD3329}"/>
              </a:ext>
            </a:extLst>
          </p:cNvPr>
          <p:cNvSpPr txBox="1"/>
          <p:nvPr/>
        </p:nvSpPr>
        <p:spPr>
          <a:xfrm rot="16200000">
            <a:off x="3607522" y="5809294"/>
            <a:ext cx="40909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200" i="1" dirty="0"/>
              <a:t>Laser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3CD4488-B004-5E3F-4D4E-56E4C4E71C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0136" y="1271240"/>
            <a:ext cx="2110254" cy="269394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EC310C0-F47F-3E8F-6C8F-1E04165A9B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94" b="12463"/>
          <a:stretch>
            <a:fillRect/>
          </a:stretch>
        </p:blipFill>
        <p:spPr>
          <a:xfrm>
            <a:off x="7896200" y="4006609"/>
            <a:ext cx="3353061" cy="230832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4F54AA0-C9AE-A291-703F-4FC853C953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799" y="1385519"/>
            <a:ext cx="2545864" cy="244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46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CBD16-61D1-BBCE-45C1-42F49EADC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DA834A-7EA2-6C74-3C11-03D834737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04. Nettoyage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4D8B0C-AC72-6FAF-649A-4A77D5046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20688"/>
            <a:ext cx="5386917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CERN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E9C029-4700-D106-4B86-61B66E844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A30CF555-8FD0-0390-5EF5-00471E5DA92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594B7D-3E29-5B6A-AA0A-8C7117E8530E}"/>
              </a:ext>
            </a:extLst>
          </p:cNvPr>
          <p:cNvSpPr txBox="1"/>
          <p:nvPr/>
        </p:nvSpPr>
        <p:spPr>
          <a:xfrm>
            <a:off x="551384" y="1340768"/>
            <a:ext cx="54446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u="sng" cap="small" dirty="0">
                <a:latin typeface="Arial Narrow" panose="020B0606020202030204" pitchFamily="34" charset="0"/>
              </a:rPr>
              <a:t>Nettoyage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Procédure UHV du CERN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Arial Narrow" panose="020B0606020202030204" pitchFamily="34" charset="0"/>
              </a:rPr>
              <a:t> nettoyage au détergent par agitation ultrasonique + rinçage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Propreté vérifiée à l'aide d'échantillons témoins</a:t>
            </a:r>
          </a:p>
          <a:p>
            <a:pPr lvl="1"/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u="sng" cap="small" dirty="0">
                <a:latin typeface="Arial Narrow" panose="020B0606020202030204" pitchFamily="34" charset="0"/>
              </a:rPr>
              <a:t>Contrôle de la poussière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Essentiel pour répondre aux exigences ET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Norme ISO 6 (ISO 14644-1) attendue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Écoulement laminaire aux extrémités pendant le séchage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Emballage avec double sac + couvercles d'extrémité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Zone de travail propre sur le tunnel TT4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Objectif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Arial Narrow" panose="020B0606020202030204" pitchFamily="34" charset="0"/>
              </a:rPr>
              <a:t> Minimiser l'accumulation de poussière dans le secteur pilote avec un investissement minimal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4F8F6B1-564A-6F04-AF85-AB5BBA67C9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84031" y="1340768"/>
            <a:ext cx="5081487" cy="430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14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D6FEF-6924-98C7-A5CC-7902E4BC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85E393-8A11-A27D-8303-E0B5BCD0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05. Assemblage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9B1B47-BB19-7476-B52C-963327A02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20688"/>
            <a:ext cx="5386917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CERN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011FD27-48F0-3038-9501-437E41089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2" y="620688"/>
            <a:ext cx="5389033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CE/LIGO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003A14-B3FC-9D98-0869-1AA19DCDB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76EDAA7B-946E-34B8-7BF1-483712468B56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4DA1126-05A9-674C-6EF5-A1CFF902FC97}"/>
              </a:ext>
            </a:extLst>
          </p:cNvPr>
          <p:cNvSpPr txBox="1"/>
          <p:nvPr/>
        </p:nvSpPr>
        <p:spPr>
          <a:xfrm>
            <a:off x="6563935" y="1332458"/>
            <a:ext cx="5205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Étude théorique des soudures de connexion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Pas de test ou d’essai concret 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64D08FCB-BDE0-CEA2-3078-E54CC7960C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12" y="4141809"/>
            <a:ext cx="4613880" cy="5833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C00E4C-2A2E-FB23-9B8B-916EF1AC51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4875124"/>
            <a:ext cx="3762161" cy="157821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BF43FFB-9DBC-6515-1EB5-F0BF0AE01513}"/>
              </a:ext>
            </a:extLst>
          </p:cNvPr>
          <p:cNvSpPr txBox="1"/>
          <p:nvPr/>
        </p:nvSpPr>
        <p:spPr>
          <a:xfrm>
            <a:off x="335360" y="1340768"/>
            <a:ext cx="5616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Raccordement par manchon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Arial Narrow" panose="020B0606020202030204" pitchFamily="34" charset="0"/>
              </a:rPr>
              <a:t> économique et permet des réparations ultérieures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0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Assemblage réussi sur la maquette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Arial Narrow" panose="020B0606020202030204" pitchFamily="34" charset="0"/>
              </a:rPr>
              <a:t> Aucune fuite virtuelle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0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Positionnement du manchon et soudage par points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Arial Narrow" panose="020B0606020202030204" pitchFamily="34" charset="0"/>
              </a:rPr>
              <a:t> identifiés comme les étapes les plus critiques en termes de génération de poussière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000" dirty="0"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Positionnement fastidieux et chronophage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Arial Narrow" panose="020B0606020202030204" pitchFamily="34" charset="0"/>
              </a:rPr>
              <a:t> Nécessite une optimisation </a:t>
            </a:r>
            <a:r>
              <a:rPr lang="fr-FR" dirty="0">
                <a:latin typeface="Arial Narrow" panose="020B0606020202030204" pitchFamily="34" charset="0"/>
                <a:sym typeface="Wingdings" panose="05000000000000000000" pitchFamily="2" charset="2"/>
              </a:rPr>
              <a:t></a:t>
            </a:r>
            <a:r>
              <a:rPr lang="fr-FR" dirty="0">
                <a:latin typeface="Arial Narrow" panose="020B0606020202030204" pitchFamily="34" charset="0"/>
              </a:rPr>
              <a:t> Alternatives pour la deuxième ligne de faisceau à l'étude !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BD50DE0-DF6F-CC52-08F3-B55AE3CCA6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645" y="2533295"/>
            <a:ext cx="2594699" cy="161896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D864EC7-F5B9-97C6-81F1-DBAE07F66C6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645" y="4354789"/>
            <a:ext cx="2604281" cy="188252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D6C056-1ADF-C495-203B-E0BC95FC77F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414" y="4354789"/>
            <a:ext cx="2422364" cy="18825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9FC5573-D161-9F8F-0A62-F1ED36C87E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415" y="2660142"/>
            <a:ext cx="2422364" cy="124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43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21D47D-C685-9577-DD35-DA21BE465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6500A-512E-334C-496E-9147D2506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06. </a:t>
            </a:r>
            <a:r>
              <a:rPr lang="fr-FR" dirty="0" err="1"/>
              <a:t>BakeOut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9CADBB-D79C-7B25-C0D6-D67B887F0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20688"/>
            <a:ext cx="5386917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CERN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DD250DE-2833-649F-AF5E-2A0D0401F3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2" y="620688"/>
            <a:ext cx="5389033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  <a:latin typeface="Arial Narrow" panose="020B0606020202030204" pitchFamily="34" charset="0"/>
              </a:rPr>
              <a:t>CE/LIGO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9CC55A-FBC3-248D-CC88-EC78283A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F00F6E75-9A5A-C4A1-12F9-C734B32CD16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C51FC28-92EA-FCF8-296B-FF5513C5F99B}"/>
              </a:ext>
            </a:extLst>
          </p:cNvPr>
          <p:cNvSpPr txBox="1"/>
          <p:nvPr/>
        </p:nvSpPr>
        <p:spPr>
          <a:xfrm>
            <a:off x="551384" y="1340768"/>
            <a:ext cx="54446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Chauffage à 150 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Objectif du projet : développement d'un isolant durable, bon marché et ininflammable pour ET, à base de :</a:t>
            </a: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Liège + mousse </a:t>
            </a:r>
            <a:r>
              <a:rPr lang="fr-FR" dirty="0" err="1">
                <a:latin typeface="Arial Narrow" panose="020B0606020202030204" pitchFamily="34" charset="0"/>
              </a:rPr>
              <a:t>biophénolique</a:t>
            </a:r>
            <a:endParaRPr lang="fr-FR" dirty="0">
              <a:latin typeface="Arial Narrow" panose="020B0606020202030204" pitchFamily="34" charset="0"/>
            </a:endParaRPr>
          </a:p>
          <a:p>
            <a:pPr lvl="1"/>
            <a:r>
              <a:rPr lang="fr-FR" dirty="0">
                <a:latin typeface="Arial Narrow" panose="020B0606020202030204" pitchFamily="34" charset="0"/>
              </a:rPr>
              <a:t>PIR modifié ignifuge</a:t>
            </a:r>
          </a:p>
          <a:p>
            <a:pPr lvl="1"/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Le matériau sera </a:t>
            </a:r>
            <a:r>
              <a:rPr lang="fr-FR" dirty="0" err="1">
                <a:latin typeface="Arial Narrow" panose="020B0606020202030204" pitchFamily="34" charset="0"/>
              </a:rPr>
              <a:t>coulable</a:t>
            </a:r>
            <a:r>
              <a:rPr lang="fr-FR" dirty="0">
                <a:latin typeface="Arial Narrow" panose="020B0606020202030204" pitchFamily="34" charset="0"/>
              </a:rPr>
              <a:t> et fabriqué en coques.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3C4504-7CB0-4C2B-3678-6B8960FD6479}"/>
              </a:ext>
            </a:extLst>
          </p:cNvPr>
          <p:cNvSpPr txBox="1"/>
          <p:nvPr/>
        </p:nvSpPr>
        <p:spPr>
          <a:xfrm>
            <a:off x="6127037" y="1340024"/>
            <a:ext cx="59216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Création de IBEX : Induction </a:t>
            </a:r>
            <a:r>
              <a:rPr lang="fr-FR" dirty="0" err="1">
                <a:latin typeface="Arial Narrow" panose="020B0606020202030204" pitchFamily="34" charset="0"/>
              </a:rPr>
              <a:t>BakeOut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EXperiment</a:t>
            </a: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Arial Narrow" panose="020B0606020202030204" pitchFamily="34" charset="0"/>
              </a:rPr>
              <a:t>BakeOut</a:t>
            </a:r>
            <a:r>
              <a:rPr lang="fr-FR" dirty="0">
                <a:latin typeface="Arial Narrow" panose="020B0606020202030204" pitchFamily="34" charset="0"/>
              </a:rPr>
              <a:t> réalisé par induction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Solution existante dans l’industrie pétrolière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Sur la planche à dessin pour l’adapter à </a:t>
            </a:r>
            <a:r>
              <a:rPr lang="fr-FR" dirty="0" err="1">
                <a:latin typeface="Arial Narrow" panose="020B0606020202030204" pitchFamily="34" charset="0"/>
              </a:rPr>
              <a:t>Cosmic</a:t>
            </a:r>
            <a:r>
              <a:rPr lang="fr-FR" dirty="0">
                <a:latin typeface="Arial Narrow" panose="020B0606020202030204" pitchFamily="34" charset="0"/>
              </a:rPr>
              <a:t> Explorer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3716252-E702-5257-E25B-27316BC9F0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69" y="3790637"/>
            <a:ext cx="3129743" cy="25894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806303-3BDE-36CD-D16D-C0FF8531D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244" y="4017764"/>
            <a:ext cx="2125335" cy="175864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32225B1-C58F-9A63-F35D-B549DE2F1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444" y="3900869"/>
            <a:ext cx="2656572" cy="199242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6A593E6-AD5C-9F67-5A5F-7EE9ABB99A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926" y="3884413"/>
            <a:ext cx="2880320" cy="20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25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87688" y="2204864"/>
            <a:ext cx="5832648" cy="2376264"/>
          </a:xfrm>
        </p:spPr>
        <p:txBody>
          <a:bodyPr/>
          <a:lstStyle/>
          <a:p>
            <a:pPr marL="0" indent="0" algn="ctr">
              <a:buNone/>
            </a:pPr>
            <a:r>
              <a:rPr lang="fr-FR" sz="7200" b="1" cap="small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Thank</a:t>
            </a:r>
            <a:r>
              <a:rPr lang="fr-FR" sz="72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You for </a:t>
            </a:r>
            <a:r>
              <a:rPr lang="fr-FR" sz="7200" b="1" cap="small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Your</a:t>
            </a:r>
            <a:r>
              <a:rPr lang="fr-FR" sz="7200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Attention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</p:spTree>
    <p:extLst>
      <p:ext uri="{BB962C8B-B14F-4D97-AF65-F5344CB8AC3E}">
        <p14:creationId xmlns:p14="http://schemas.microsoft.com/office/powerpoint/2010/main" val="3209766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32E9F5-07F2-4C2E-BA1A-CC952996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Résumé de la saison précédente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8D7E6D-8FBC-47CC-AE41-CC4B442ED7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692696"/>
            <a:ext cx="5386917" cy="639762"/>
          </a:xfrm>
        </p:spPr>
        <p:txBody>
          <a:bodyPr/>
          <a:lstStyle/>
          <a:p>
            <a:pPr algn="ctr"/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01 - Géométrie Bombée Raidie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80AC81-804E-47D4-AA7C-C780BFDAC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3372" y="692696"/>
            <a:ext cx="5389033" cy="639762"/>
          </a:xfrm>
        </p:spPr>
        <p:txBody>
          <a:bodyPr/>
          <a:lstStyle/>
          <a:p>
            <a:pPr algn="ctr"/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02 - Exosquelette de fabrication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F991AB-3CCD-4384-8E26-929AF25D7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F0C279FE-EDC3-4D49-81C7-5CEACE2CFD9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56781ED-7A2B-41A4-BA81-7554BD0743A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09600" y="3717032"/>
            <a:ext cx="5386917" cy="639762"/>
          </a:xfrm>
        </p:spPr>
        <p:txBody>
          <a:bodyPr/>
          <a:lstStyle/>
          <a:p>
            <a:pPr algn="ctr"/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03 - Prototype Hydroformé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00561D7-5F51-4164-9796-3EB77EBFB7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3372" y="3717032"/>
            <a:ext cx="5389033" cy="639762"/>
          </a:xfrm>
        </p:spPr>
        <p:txBody>
          <a:bodyPr/>
          <a:lstStyle/>
          <a:p>
            <a:pPr algn="ctr"/>
            <a:r>
              <a:rPr lang="fr-FR" cap="small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04 - Echec : éclatement de la soudure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47C67497-BC5A-499E-998A-8C75FD050F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1412776"/>
            <a:ext cx="2906053" cy="2072896"/>
          </a:xfrm>
          <a:prstGeom prst="rect">
            <a:avLst/>
          </a:prstGeom>
        </p:spPr>
      </p:pic>
      <p:pic>
        <p:nvPicPr>
          <p:cNvPr id="14" name="Espace réservé du contenu 13">
            <a:extLst>
              <a:ext uri="{FF2B5EF4-FFF2-40B4-BE49-F238E27FC236}">
                <a16:creationId xmlns:a16="http://schemas.microsoft.com/office/drawing/2014/main" id="{FE8888DE-D899-45DC-8122-B1D8CF76EB5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109" y="1332457"/>
            <a:ext cx="2922627" cy="2072895"/>
          </a:xfrm>
          <a:prstGeom prst="rect">
            <a:avLst/>
          </a:prstGeom>
        </p:spPr>
      </p:pic>
      <p:pic>
        <p:nvPicPr>
          <p:cNvPr id="15" name="Espace réservé du contenu 10">
            <a:extLst>
              <a:ext uri="{FF2B5EF4-FFF2-40B4-BE49-F238E27FC236}">
                <a16:creationId xmlns:a16="http://schemas.microsoft.com/office/drawing/2014/main" id="{E1868B74-0A73-4170-A10F-BDAF1450C3F7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4356173"/>
            <a:ext cx="3685643" cy="2072895"/>
          </a:xfrm>
        </p:spPr>
      </p:pic>
      <p:pic>
        <p:nvPicPr>
          <p:cNvPr id="16" name="Espace réservé du contenu 14">
            <a:extLst>
              <a:ext uri="{FF2B5EF4-FFF2-40B4-BE49-F238E27FC236}">
                <a16:creationId xmlns:a16="http://schemas.microsoft.com/office/drawing/2014/main" id="{53712535-4421-4C14-9568-B85A7F3DAC77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40" y="4356173"/>
            <a:ext cx="3681822" cy="2072895"/>
          </a:xfr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D7A160A-5E28-4DAB-B548-BB59DAC0D7B9}"/>
              </a:ext>
            </a:extLst>
          </p:cNvPr>
          <p:cNvSpPr txBox="1"/>
          <p:nvPr/>
        </p:nvSpPr>
        <p:spPr>
          <a:xfrm>
            <a:off x="10107712" y="4421856"/>
            <a:ext cx="2036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Remise en Cause</a:t>
            </a:r>
          </a:p>
          <a:p>
            <a:pPr algn="ctr"/>
            <a:endParaRPr lang="fr-FR" sz="24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FR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Fabrication Complexe</a:t>
            </a:r>
          </a:p>
        </p:txBody>
      </p:sp>
    </p:spTree>
    <p:extLst>
      <p:ext uri="{BB962C8B-B14F-4D97-AF65-F5344CB8AC3E}">
        <p14:creationId xmlns:p14="http://schemas.microsoft.com/office/powerpoint/2010/main" val="38556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9" grpId="0" build="p"/>
      <p:bldP spid="1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Tube Design – Léger &amp; </a:t>
            </a:r>
            <a:r>
              <a:rPr lang="en-US" dirty="0" err="1"/>
              <a:t>optimisé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sp>
        <p:nvSpPr>
          <p:cNvPr id="6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335360" y="1124744"/>
            <a:ext cx="227876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Longueur</a:t>
            </a:r>
            <a:r>
              <a:rPr kumimoji="0" lang="fr-FR" altLang="fr-FR" sz="1800" b="0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: </a:t>
            </a:r>
          </a:p>
          <a:p>
            <a:pPr marL="685800" lvl="1" eaLnBrk="0" hangingPunct="0">
              <a:spcBef>
                <a:spcPct val="0"/>
              </a:spcBef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15 m, </a:t>
            </a:r>
          </a:p>
          <a:p>
            <a:pPr marL="685800" lvl="1" eaLnBrk="0" hangingPunct="0">
              <a:spcBef>
                <a:spcPct val="0"/>
              </a:spcBef>
            </a:pPr>
            <a:r>
              <a:rPr lang="el-GR" altLang="fr-FR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Φ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int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: 1 m, </a:t>
            </a:r>
          </a:p>
          <a:p>
            <a:pPr marL="685800" lvl="1" eaLnBrk="0" hangingPunct="0">
              <a:spcBef>
                <a:spcPct val="0"/>
              </a:spcBef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Epaisseur: 1.5 mm</a:t>
            </a:r>
          </a:p>
          <a:p>
            <a:pPr eaLnBrk="0" hangingPunct="0">
              <a:spcBef>
                <a:spcPct val="0"/>
              </a:spcBef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Raidisseur Spiral 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: </a:t>
            </a:r>
          </a:p>
          <a:p>
            <a:pPr marL="685800" lvl="1" eaLnBrk="0" hangingPunct="0">
              <a:spcBef>
                <a:spcPct val="0"/>
              </a:spcBef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2 mm d’épaisseur, </a:t>
            </a:r>
          </a:p>
          <a:p>
            <a:pPr marL="685800" lvl="1" eaLnBrk="0" hangingPunct="0">
              <a:spcBef>
                <a:spcPct val="0"/>
              </a:spcBef>
            </a:pPr>
            <a:r>
              <a:rPr lang="fr-FR" altLang="fr-FR" sz="14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pas de 150 mm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35360" y="3356992"/>
            <a:ext cx="45365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Masse totale : &lt; </a:t>
            </a:r>
            <a:r>
              <a:rPr lang="fr-FR" altLang="fr-FR" b="1" cap="small" dirty="0">
                <a:solidFill>
                  <a:srgbClr val="FF0000"/>
                </a:solidFill>
                <a:latin typeface="Arial Narrow" panose="020B0606020202030204" pitchFamily="34" charset="0"/>
              </a:rPr>
              <a:t>750 kg </a:t>
            </a:r>
            <a:endParaRPr lang="fr-FR" alt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eaLnBrk="0" hangingPunct="0"/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     Légèreté →</a:t>
            </a: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  <a:sym typeface="Wingdings" panose="05000000000000000000" pitchFamily="2" charset="2"/>
              </a:rPr>
              <a:t> Réduction d’acier</a:t>
            </a:r>
            <a:endParaRPr lang="fr-FR" alt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fr-FR" alt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Géométrie plus complexe, MAIS…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fr-FR" alt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Les 120 km de tube entrainent une production en </a:t>
            </a:r>
            <a:r>
              <a:rPr lang="fr-FR" altLang="fr-FR" b="1" cap="small" dirty="0">
                <a:solidFill>
                  <a:schemeClr val="accent2"/>
                </a:solidFill>
                <a:latin typeface="Arial Narrow" panose="020B0606020202030204" pitchFamily="34" charset="0"/>
              </a:rPr>
              <a:t>MOYENNE SERIE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endParaRPr lang="fr-FR" alt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Dont on peut exploiter l’</a:t>
            </a:r>
            <a:r>
              <a:rPr lang="fr-FR" altLang="fr-FR" b="1" cap="small" dirty="0">
                <a:solidFill>
                  <a:schemeClr val="accent2"/>
                </a:solidFill>
                <a:latin typeface="Arial Narrow" panose="020B0606020202030204" pitchFamily="34" charset="0"/>
              </a:rPr>
              <a:t>AUTOMATISATION</a:t>
            </a: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&amp; la </a:t>
            </a:r>
            <a:r>
              <a:rPr lang="fr-FR" altLang="fr-FR" b="1" cap="small" dirty="0">
                <a:solidFill>
                  <a:schemeClr val="accent2"/>
                </a:solidFill>
                <a:latin typeface="Arial Narrow" panose="020B0606020202030204" pitchFamily="34" charset="0"/>
              </a:rPr>
              <a:t>ROBOTISATION</a:t>
            </a: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pour maitriser les </a:t>
            </a:r>
            <a:r>
              <a:rPr lang="fr-FR" altLang="fr-FR" b="1" cap="small" dirty="0">
                <a:solidFill>
                  <a:schemeClr val="accent2"/>
                </a:solidFill>
                <a:latin typeface="Arial Narrow" panose="020B0606020202030204" pitchFamily="34" charset="0"/>
              </a:rPr>
              <a:t>COUTS DE PRODUCTION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0" y="1010680"/>
            <a:ext cx="8568952" cy="46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1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E8D2A4-9FFC-4112-07B5-7CD7877C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Fabrication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2ADF27B-4ACF-057B-D81A-C3A870A88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3616" y="1052736"/>
            <a:ext cx="3038128" cy="639762"/>
          </a:xfrm>
        </p:spPr>
        <p:txBody>
          <a:bodyPr/>
          <a:lstStyle/>
          <a:p>
            <a:pPr algn="ctr"/>
            <a:r>
              <a:rPr lang="fr-FR" cap="small" dirty="0">
                <a:solidFill>
                  <a:schemeClr val="tx2"/>
                </a:solidFill>
                <a:latin typeface="Arial Narrow" panose="020B0606020202030204" pitchFamily="34" charset="0"/>
              </a:rPr>
              <a:t>Entreprise IMCAR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D6F42248-AA7C-1729-BA06-03F17BFC29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1" y="2501205"/>
            <a:ext cx="4078263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77D65FA-F930-F8AA-D9CF-57C25031E3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49356" y="1052736"/>
            <a:ext cx="1270780" cy="639762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PCVS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0F09EF-C6F4-80FC-4225-46E07B1920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83832" y="2060848"/>
            <a:ext cx="5389033" cy="3951288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Entreprise de chaudronnerie</a:t>
            </a:r>
          </a:p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Création de cuves de gros volumes                (application vide)</a:t>
            </a:r>
          </a:p>
          <a:p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Visite avec le CERN : moyens de production compatibles avec les            besoins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223E40-3A1E-04C9-48DB-96592D12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C855E7C5-9D3A-78A8-7DAD-E624D4FFCF8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C8DFBCE-1179-4FF8-1481-FC52497A7E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852" y="5013176"/>
            <a:ext cx="1540566" cy="63976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C40D2F9-9F4E-48EA-B879-996BE05D66E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5779" y="1337609"/>
            <a:ext cx="1112625" cy="35488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C7A84FA-CC60-382A-9876-C37BC70460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94153" y="2204864"/>
            <a:ext cx="2751753" cy="161831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6D9883B-255E-D276-BEDF-4CD88313E87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153" y="3933056"/>
            <a:ext cx="2751752" cy="183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9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Petit Prototype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764704"/>
            <a:ext cx="5386917" cy="639762"/>
          </a:xfrm>
        </p:spPr>
        <p:txBody>
          <a:bodyPr/>
          <a:lstStyle/>
          <a:p>
            <a:r>
              <a:rPr lang="fr-FR" cap="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Prototype en cours de fabrication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63352" y="1548482"/>
            <a:ext cx="5976664" cy="3951288"/>
          </a:xfrm>
        </p:spPr>
        <p:txBody>
          <a:bodyPr/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Dimensions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 longueur : 0.5 m, Ø1 m interne, 1.5 mm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épaisseur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Raidisseur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Spiral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 2 mm, 150 mm pas</a:t>
            </a:r>
          </a:p>
          <a:p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Extrémité</a:t>
            </a: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 Fonds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bombés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+ port de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pompage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Materiau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Acier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Inoxydable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441</a:t>
            </a: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b="1" u="sng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Objectifs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</a:p>
          <a:p>
            <a:pPr lvl="1"/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Valider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l’étanchéité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jusqu’à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10⁻⁸ mbar</a:t>
            </a:r>
          </a:p>
          <a:p>
            <a:pPr lvl="1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Tester la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faisabilité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du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roullage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/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soudage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sur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une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fine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tôle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de 1.5 mm avec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raidisseur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&amp; fonds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bombés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S’assurer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d’aucune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distortion, fissures,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ou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fuite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durant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la fabrication</a:t>
            </a:r>
          </a:p>
          <a:p>
            <a:pPr lvl="1"/>
            <a:endParaRPr lang="en-US" sz="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0" indent="0">
              <a:buNone/>
            </a:pP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Status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</a:p>
          <a:p>
            <a:pPr lvl="1"/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Tôles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délivrées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, Cahier de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soudage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rédigé</a:t>
            </a:r>
            <a:endParaRPr lang="en-US" sz="1800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lvl="1"/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Fabrication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en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cours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durant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cette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réunion</a:t>
            </a:r>
            <a:endParaRPr lang="fr-FR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quarter" idx="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903" y="1700808"/>
            <a:ext cx="6590067" cy="4752528"/>
          </a:xfrm>
          <a:prstGeom prst="rect">
            <a:avLst/>
          </a:prstGeom>
        </p:spPr>
      </p:pic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</p:spTree>
    <p:extLst>
      <p:ext uri="{BB962C8B-B14F-4D97-AF65-F5344CB8AC3E}">
        <p14:creationId xmlns:p14="http://schemas.microsoft.com/office/powerpoint/2010/main" val="1759609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Supports Design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pic>
        <p:nvPicPr>
          <p:cNvPr id="10" name="Espace réservé du contenu 9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8858" y="1600200"/>
            <a:ext cx="1906284" cy="4525963"/>
          </a:xfrm>
          <a:prstGeom prst="rect">
            <a:avLst/>
          </a:prstGeom>
        </p:spPr>
      </p:pic>
      <p:pic>
        <p:nvPicPr>
          <p:cNvPr id="12" name="Espace réservé du contenu 11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7268" y="1600200"/>
            <a:ext cx="1905463" cy="45259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299743" y="993473"/>
            <a:ext cx="9592513" cy="226658"/>
          </a:xfrm>
          <a:prstGeom prst="rect">
            <a:avLst/>
          </a:prstGeom>
        </p:spPr>
      </p:pic>
      <p:cxnSp>
        <p:nvCxnSpPr>
          <p:cNvPr id="15" name="Connecteur droit avec flèche 14"/>
          <p:cNvCxnSpPr/>
          <p:nvPr/>
        </p:nvCxnSpPr>
        <p:spPr>
          <a:xfrm flipV="1">
            <a:off x="2999656" y="1249868"/>
            <a:ext cx="1584176" cy="522948"/>
          </a:xfrm>
          <a:prstGeom prst="straightConnector1">
            <a:avLst/>
          </a:prstGeom>
          <a:ln w="571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 flipV="1">
            <a:off x="7680586" y="1249867"/>
            <a:ext cx="359630" cy="350333"/>
          </a:xfrm>
          <a:prstGeom prst="straightConnector1">
            <a:avLst/>
          </a:prstGeom>
          <a:ln w="5715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5640" y="758940"/>
            <a:ext cx="6615980" cy="55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2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Support Design – Structure &amp; Montage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564" y="836712"/>
            <a:ext cx="2142604" cy="5256584"/>
          </a:xfrm>
          <a:prstGeom prst="rect">
            <a:avLst/>
          </a:prstGeom>
        </p:spPr>
      </p:pic>
      <p:pic>
        <p:nvPicPr>
          <p:cNvPr id="11" name="Espace réservé du contenu 10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009" y="790589"/>
            <a:ext cx="3021551" cy="347662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695" y="4480997"/>
            <a:ext cx="1786178" cy="187593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96152" y="1668864"/>
            <a:ext cx="48637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Poutre H: vertical + horizontal → Supportent 2 tubes (dessus/dessous)</a:t>
            </a:r>
          </a:p>
          <a:p>
            <a:pPr marL="285750" lvl="0" indent="-285750" algn="just" eaLnBrk="0" hangingPunct="0">
              <a:buFont typeface="Arial" panose="020B0604020202020204" pitchFamily="34" charset="0"/>
              <a:buChar char="•"/>
            </a:pPr>
            <a:endParaRPr lang="fr-FR" alt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85750" lvl="0" indent="-285750" algn="just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Anneaux de serrage du tube, avec mâchoires ajustables → assure l’alignement &amp; tolérances</a:t>
            </a:r>
          </a:p>
          <a:p>
            <a:pPr marL="285750" lvl="0" indent="-285750" algn="just" eaLnBrk="0" hangingPunct="0">
              <a:buFont typeface="Arial" panose="020B0604020202020204" pitchFamily="34" charset="0"/>
              <a:buChar char="•"/>
            </a:pPr>
            <a:endParaRPr lang="fr-FR" alt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85750" lvl="0" indent="-285750" algn="just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Isolation électrique durant </a:t>
            </a:r>
            <a:r>
              <a:rPr lang="fr-FR" altLang="fr-FR" b="1" cap="small" dirty="0" err="1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bakeout</a:t>
            </a: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 (supporte 200 °C)</a:t>
            </a:r>
          </a:p>
          <a:p>
            <a:pPr marL="285750" lvl="0" indent="-285750" algn="just" eaLnBrk="0" hangingPunct="0">
              <a:buFont typeface="Arial" panose="020B0604020202020204" pitchFamily="34" charset="0"/>
              <a:buChar char="•"/>
            </a:pPr>
            <a:endParaRPr lang="fr-FR" altLang="fr-FR" b="1" cap="small" dirty="0">
              <a:solidFill>
                <a:schemeClr val="accent1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pPr marL="285750" lvl="0" indent="-285750" algn="just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Ancré dans le sol (plaque d’ancrage) et dans les murs du tunnel (connexion glissante) → compense les irrégularités du tunnel</a:t>
            </a:r>
          </a:p>
        </p:txBody>
      </p:sp>
    </p:spTree>
    <p:extLst>
      <p:ext uri="{BB962C8B-B14F-4D97-AF65-F5344CB8AC3E}">
        <p14:creationId xmlns:p14="http://schemas.microsoft.com/office/powerpoint/2010/main" val="139802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Design – Caractéristiques fonctionnelles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19AD89-17DE-4EAC-B060-CF86C17F7722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00B3CC"/>
                </a:solidFill>
              </a:rPr>
              <a:t>A. Lacroix, LAPP, Réunion ET France – 07 Oct. 2025</a:t>
            </a:r>
          </a:p>
        </p:txBody>
      </p:sp>
      <p:pic>
        <p:nvPicPr>
          <p:cNvPr id="9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255" y="1385454"/>
            <a:ext cx="1903537" cy="4525963"/>
          </a:xfrm>
          <a:prstGeom prst="rect">
            <a:avLst/>
          </a:prstGeom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91344" y="1761783"/>
            <a:ext cx="4248472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Support glissant permettant l’expansion du tube (~20 mm durant </a:t>
            </a:r>
            <a:r>
              <a:rPr kumimoji="0" lang="fr-FR" altLang="fr-FR" sz="1800" b="1" i="0" u="none" strike="noStrike" cap="small" normalizeH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bakeout</a:t>
            </a: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Aide les soufflets </a:t>
            </a: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à</a:t>
            </a: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 se </a:t>
            </a: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comprimer durant la dilatation thermique des tubes</a:t>
            </a: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fr-FR" altLang="fr-FR" b="1" cap="small" dirty="0">
                <a:solidFill>
                  <a:schemeClr val="accent1">
                    <a:lumMod val="50000"/>
                  </a:schemeClr>
                </a:solidFill>
                <a:latin typeface="Arial Narrow" panose="020B0606020202030204" pitchFamily="34" charset="0"/>
              </a:rPr>
              <a:t>Design indépendant des soufflets → évite les couples excessifs (déflection PP + torsion du raidisseur spiral)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fr-FR" altLang="fr-FR" sz="1800" b="1" i="0" u="none" strike="noStrike" cap="small" normalizeH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Narrow" panose="020B060602020203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1800" b="1" i="0" u="none" strike="noStrike" cap="small" normalizeH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Narrow" panose="020B0606020202030204" pitchFamily="34" charset="0"/>
              </a:rPr>
              <a:t>Plaque d’amortissement optionnel →             réduit les vibrations &amp; les déplacements du tube</a:t>
            </a:r>
          </a:p>
        </p:txBody>
      </p:sp>
      <p:pic>
        <p:nvPicPr>
          <p:cNvPr id="16" name="Espace réservé du contenu 15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1390398"/>
            <a:ext cx="3260678" cy="4525963"/>
          </a:xfrm>
          <a:prstGeom prst="rect">
            <a:avLst/>
          </a:prstGeom>
        </p:spPr>
      </p:pic>
      <p:cxnSp>
        <p:nvCxnSpPr>
          <p:cNvPr id="17" name="Connecteur droit avec flèche 16"/>
          <p:cNvCxnSpPr/>
          <p:nvPr/>
        </p:nvCxnSpPr>
        <p:spPr>
          <a:xfrm>
            <a:off x="5231904" y="1020856"/>
            <a:ext cx="288032" cy="3645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H="1" flipV="1">
            <a:off x="7320136" y="4945726"/>
            <a:ext cx="432048" cy="67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5519936" y="5949280"/>
            <a:ext cx="34648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688" y="1603630"/>
            <a:ext cx="3185139" cy="4156074"/>
          </a:xfrm>
          <a:prstGeom prst="rect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7954411" y="1844824"/>
            <a:ext cx="3806249" cy="3536962"/>
            <a:chOff x="7954411" y="1844824"/>
            <a:chExt cx="3806249" cy="3536962"/>
          </a:xfrm>
        </p:grpSpPr>
        <p:cxnSp>
          <p:nvCxnSpPr>
            <p:cNvPr id="28" name="Connecteur droit avec flèche 27"/>
            <p:cNvCxnSpPr/>
            <p:nvPr/>
          </p:nvCxnSpPr>
          <p:spPr>
            <a:xfrm>
              <a:off x="7954411" y="1912050"/>
              <a:ext cx="434372" cy="16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/>
            <p:cNvCxnSpPr/>
            <p:nvPr/>
          </p:nvCxnSpPr>
          <p:spPr>
            <a:xfrm>
              <a:off x="7967045" y="5373216"/>
              <a:ext cx="434372" cy="166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/>
            <p:cNvCxnSpPr/>
            <p:nvPr/>
          </p:nvCxnSpPr>
          <p:spPr>
            <a:xfrm flipH="1">
              <a:off x="11358009" y="5373216"/>
              <a:ext cx="397251" cy="85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H="1">
              <a:off x="11363409" y="1844824"/>
              <a:ext cx="397251" cy="857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2717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presentation_couv_bleue_2023_16-9.potx" id="{DA31445B-4AE9-406C-82F5-87EA8FA2D838}" vid="{6780071B-BA3D-4358-BD8B-38AE155A607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Ppt_presentation_couv_bleue_2023_4-3</Template>
  <TotalTime>0</TotalTime>
  <Words>1923</Words>
  <Application>Microsoft Macintosh PowerPoint</Application>
  <PresentationFormat>Grand écran</PresentationFormat>
  <Paragraphs>394</Paragraphs>
  <Slides>27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Arial Narrow</vt:lpstr>
      <vt:lpstr>Calibri</vt:lpstr>
      <vt:lpstr>Calibri</vt:lpstr>
      <vt:lpstr>Cambria Math</vt:lpstr>
      <vt:lpstr>Conception personnalisée</vt:lpstr>
      <vt:lpstr>Présentation PowerPoint</vt:lpstr>
      <vt:lpstr>Sommaire</vt:lpstr>
      <vt:lpstr>Résumé de la saison précédente</vt:lpstr>
      <vt:lpstr>Tube Design – Léger &amp; optimisé</vt:lpstr>
      <vt:lpstr>Fabrication</vt:lpstr>
      <vt:lpstr>Petit Prototype</vt:lpstr>
      <vt:lpstr>Supports Design</vt:lpstr>
      <vt:lpstr>Support Design – Structure &amp; Montage</vt:lpstr>
      <vt:lpstr>Design – Caractéristiques fonctionnelles</vt:lpstr>
      <vt:lpstr>Support Adaptability</vt:lpstr>
      <vt:lpstr>Modèle d’Expansion Thermique</vt:lpstr>
      <vt:lpstr>Support Model – Statique et flambage</vt:lpstr>
      <vt:lpstr>Support Model – Modal &amp; Transfer Function</vt:lpstr>
      <vt:lpstr>RoadMap &amp; Vision</vt:lpstr>
      <vt:lpstr>Présentation PowerPoint</vt:lpstr>
      <vt:lpstr>Présentation PowerPoint</vt:lpstr>
      <vt:lpstr>Présentation PowerPoint</vt:lpstr>
      <vt:lpstr>Présentation PowerPoint</vt:lpstr>
      <vt:lpstr>CE/ET BeamTube Workshop III</vt:lpstr>
      <vt:lpstr>CE/ET BeamTube Workshop III</vt:lpstr>
      <vt:lpstr>01. DESIGN</vt:lpstr>
      <vt:lpstr>02. Matériau</vt:lpstr>
      <vt:lpstr>03. Soudage</vt:lpstr>
      <vt:lpstr>04. Nettoyage</vt:lpstr>
      <vt:lpstr>05. Assemblage</vt:lpstr>
      <vt:lpstr>06. BakeOut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2025-10-07T08:38:43Z</cp:lastPrinted>
  <dcterms:created xsi:type="dcterms:W3CDTF">2025-10-06T23:49:31Z</dcterms:created>
  <dcterms:modified xsi:type="dcterms:W3CDTF">2025-10-07T08:39:04Z</dcterms:modified>
</cp:coreProperties>
</file>