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01" r:id="rId2"/>
  </p:sldMasterIdLst>
  <p:notesMasterIdLst>
    <p:notesMasterId r:id="rId11"/>
  </p:notesMasterIdLst>
  <p:handoutMasterIdLst>
    <p:handoutMasterId r:id="rId12"/>
  </p:handoutMasterIdLst>
  <p:sldIdLst>
    <p:sldId id="438" r:id="rId3"/>
    <p:sldId id="6057" r:id="rId4"/>
    <p:sldId id="6059" r:id="rId5"/>
    <p:sldId id="6061" r:id="rId6"/>
    <p:sldId id="6064" r:id="rId7"/>
    <p:sldId id="6063" r:id="rId8"/>
    <p:sldId id="1195" r:id="rId9"/>
    <p:sldId id="89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Thi Nhu An" initials="PTNA" lastIdx="32" clrIdx="0">
    <p:extLst>
      <p:ext uri="{19B8F6BF-5375-455C-9EA6-DF929625EA0E}">
        <p15:presenceInfo xmlns:p15="http://schemas.microsoft.com/office/powerpoint/2012/main" userId="PHAM Thi Nhu An" providerId="None"/>
      </p:ext>
    </p:extLst>
  </p:cmAuthor>
  <p:cmAuthor id="2" name="Laurence.winter@cnrs-dir.fr" initials="L" lastIdx="80" clrIdx="1">
    <p:extLst>
      <p:ext uri="{19B8F6BF-5375-455C-9EA6-DF929625EA0E}">
        <p15:presenceInfo xmlns:p15="http://schemas.microsoft.com/office/powerpoint/2012/main" userId="Laurence.winter@cnrs-dir.fr" providerId="None"/>
      </p:ext>
    </p:extLst>
  </p:cmAuthor>
  <p:cmAuthor id="3" name="Christophe Steffan" initials="CS" lastIdx="7" clrIdx="2">
    <p:extLst>
      <p:ext uri="{19B8F6BF-5375-455C-9EA6-DF929625EA0E}">
        <p15:presenceInfo xmlns:p15="http://schemas.microsoft.com/office/powerpoint/2012/main" userId="cc03bb8f05f275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9AE2FF"/>
    <a:srgbClr val="11284B"/>
    <a:srgbClr val="6941EB"/>
    <a:srgbClr val="CDD7DC"/>
    <a:srgbClr val="8296A5"/>
    <a:srgbClr val="FFBC75"/>
    <a:srgbClr val="FFEB6E"/>
    <a:srgbClr val="B0E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1" autoAdjust="0"/>
    <p:restoredTop sz="86795" autoAdjust="0"/>
  </p:normalViewPr>
  <p:slideViewPr>
    <p:cSldViewPr showGuides="1">
      <p:cViewPr varScale="1">
        <p:scale>
          <a:sx n="100" d="100"/>
          <a:sy n="100" d="100"/>
        </p:scale>
        <p:origin x="114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2" d="100"/>
          <a:sy n="102" d="100"/>
        </p:scale>
        <p:origin x="2648" y="192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D45DB-03F9-BD48-BD4F-6999200CBB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385646F-0110-C849-8DC2-1DF056559810}">
      <dgm:prSet phldrT="[Texte]" custT="1"/>
      <dgm:spPr/>
      <dgm:t>
        <a:bodyPr/>
        <a:lstStyle/>
        <a:p>
          <a:pPr rtl="0"/>
          <a:r>
            <a:rPr lang="fr-FR" sz="1400" b="1" dirty="0"/>
            <a:t>NUCL (18 MP)</a:t>
          </a:r>
        </a:p>
      </dgm:t>
    </dgm:pt>
    <dgm:pt modelId="{99D05387-D21E-8943-A8EA-FAE61DBF7724}" type="parTrans" cxnId="{42E5B0FC-B470-9744-A830-74D681650771}">
      <dgm:prSet/>
      <dgm:spPr/>
      <dgm:t>
        <a:bodyPr/>
        <a:lstStyle/>
        <a:p>
          <a:endParaRPr lang="fr-FR"/>
        </a:p>
      </dgm:t>
    </dgm:pt>
    <dgm:pt modelId="{7D1B154F-F7D8-334B-944D-0965552A62DD}" type="sibTrans" cxnId="{42E5B0FC-B470-9744-A830-74D681650771}">
      <dgm:prSet/>
      <dgm:spPr/>
      <dgm:t>
        <a:bodyPr/>
        <a:lstStyle/>
        <a:p>
          <a:endParaRPr lang="fr-FR"/>
        </a:p>
      </dgm:t>
    </dgm:pt>
    <dgm:pt modelId="{5D54EECA-99C6-C640-93D8-443164FC1A6C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b="1" dirty="0">
              <a:solidFill>
                <a:schemeClr val="tx1"/>
              </a:solidFill>
            </a:rPr>
            <a:t>Les EQUIPEX de GANIL</a:t>
          </a:r>
        </a:p>
      </dgm:t>
    </dgm:pt>
    <dgm:pt modelId="{2F032369-1BE0-9D43-9E27-7865ECE6317A}" type="parTrans" cxnId="{B8D0CF4E-F5DA-3049-BD7F-88B26F875CB7}">
      <dgm:prSet/>
      <dgm:spPr/>
      <dgm:t>
        <a:bodyPr/>
        <a:lstStyle/>
        <a:p>
          <a:endParaRPr lang="fr-FR"/>
        </a:p>
      </dgm:t>
    </dgm:pt>
    <dgm:pt modelId="{5B5D4764-BD77-4F4F-B01F-B9CA1A1C0937}" type="sibTrans" cxnId="{B8D0CF4E-F5DA-3049-BD7F-88B26F875CB7}">
      <dgm:prSet/>
      <dgm:spPr/>
      <dgm:t>
        <a:bodyPr/>
        <a:lstStyle/>
        <a:p>
          <a:endParaRPr lang="fr-FR"/>
        </a:p>
      </dgm:t>
    </dgm:pt>
    <dgm:pt modelId="{9E3C1880-3A38-2245-84CB-331FE4011223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b="1" dirty="0">
              <a:solidFill>
                <a:schemeClr val="tx1"/>
              </a:solidFill>
            </a:rPr>
            <a:t>Les détecteurs des gamma et des particules</a:t>
          </a:r>
        </a:p>
      </dgm:t>
    </dgm:pt>
    <dgm:pt modelId="{B281FA96-78D2-434D-9BD3-6F049F644C03}" type="parTrans" cxnId="{12F2273D-310E-FC45-8250-6B73813AF5FA}">
      <dgm:prSet/>
      <dgm:spPr/>
      <dgm:t>
        <a:bodyPr/>
        <a:lstStyle/>
        <a:p>
          <a:endParaRPr lang="fr-FR"/>
        </a:p>
      </dgm:t>
    </dgm:pt>
    <dgm:pt modelId="{AFBB5F5D-65F5-6D41-BDDF-9442A4E95CD8}" type="sibTrans" cxnId="{12F2273D-310E-FC45-8250-6B73813AF5FA}">
      <dgm:prSet/>
      <dgm:spPr/>
      <dgm:t>
        <a:bodyPr/>
        <a:lstStyle/>
        <a:p>
          <a:endParaRPr lang="fr-FR"/>
        </a:p>
      </dgm:t>
    </dgm:pt>
    <dgm:pt modelId="{87794233-C1E5-8947-B919-DE55F05FBD11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Physique théorique (MP de la durée de 3 ou 4 ans)</a:t>
          </a:r>
        </a:p>
      </dgm:t>
    </dgm:pt>
    <dgm:pt modelId="{E1A2C814-209C-AF4B-A7EA-04FD17AA850C}" type="parTrans" cxnId="{C2B39527-6EB5-E442-8495-340BB8EF5A97}">
      <dgm:prSet/>
      <dgm:spPr/>
      <dgm:t>
        <a:bodyPr/>
        <a:lstStyle/>
        <a:p>
          <a:endParaRPr lang="fr-FR"/>
        </a:p>
      </dgm:t>
    </dgm:pt>
    <dgm:pt modelId="{25A41387-893B-3244-87B8-9D75C2B94405}" type="sibTrans" cxnId="{C2B39527-6EB5-E442-8495-340BB8EF5A97}">
      <dgm:prSet/>
      <dgm:spPr/>
      <dgm:t>
        <a:bodyPr/>
        <a:lstStyle/>
        <a:p>
          <a:endParaRPr lang="fr-FR"/>
        </a:p>
      </dgm:t>
    </dgm:pt>
    <dgm:pt modelId="{450C17C8-859D-714B-AC4C-E1D922369CBF}">
      <dgm:prSet/>
      <dgm:spPr/>
      <dgm:t>
        <a:bodyPr/>
        <a:lstStyle/>
        <a:p>
          <a:pPr rtl="0"/>
          <a:r>
            <a:rPr lang="fr-FR" b="1" dirty="0"/>
            <a:t>S3</a:t>
          </a:r>
        </a:p>
      </dgm:t>
    </dgm:pt>
    <dgm:pt modelId="{68E3DD14-FE0B-3146-A847-3255AC2F1295}" type="parTrans" cxnId="{502D123F-092A-AB4A-8A7A-E35391F7922F}">
      <dgm:prSet/>
      <dgm:spPr/>
      <dgm:t>
        <a:bodyPr/>
        <a:lstStyle/>
        <a:p>
          <a:endParaRPr lang="fr-FR"/>
        </a:p>
      </dgm:t>
    </dgm:pt>
    <dgm:pt modelId="{12AA30CC-AC81-E44E-9CA4-190B5F78EA0C}" type="sibTrans" cxnId="{502D123F-092A-AB4A-8A7A-E35391F7922F}">
      <dgm:prSet/>
      <dgm:spPr/>
      <dgm:t>
        <a:bodyPr/>
        <a:lstStyle/>
        <a:p>
          <a:endParaRPr lang="fr-FR"/>
        </a:p>
      </dgm:t>
    </dgm:pt>
    <dgm:pt modelId="{1DB93B56-AEF8-7849-9EF4-B9626C68361E}">
      <dgm:prSet/>
      <dgm:spPr/>
      <dgm:t>
        <a:bodyPr/>
        <a:lstStyle/>
        <a:p>
          <a:pPr rtl="0"/>
          <a:r>
            <a:rPr lang="fr-FR" b="1" dirty="0"/>
            <a:t>DESIR</a:t>
          </a:r>
        </a:p>
      </dgm:t>
    </dgm:pt>
    <dgm:pt modelId="{22462086-9D26-2941-8FED-F17D19B42ADE}" type="parTrans" cxnId="{0333AB17-5FE7-0945-B871-0C6F7C7E5F44}">
      <dgm:prSet/>
      <dgm:spPr/>
      <dgm:t>
        <a:bodyPr/>
        <a:lstStyle/>
        <a:p>
          <a:endParaRPr lang="fr-FR"/>
        </a:p>
      </dgm:t>
    </dgm:pt>
    <dgm:pt modelId="{5232A356-293C-BD4D-AF89-D1D622BB9E7D}" type="sibTrans" cxnId="{0333AB17-5FE7-0945-B871-0C6F7C7E5F44}">
      <dgm:prSet/>
      <dgm:spPr/>
      <dgm:t>
        <a:bodyPr/>
        <a:lstStyle/>
        <a:p>
          <a:endParaRPr lang="fr-FR"/>
        </a:p>
      </dgm:t>
    </dgm:pt>
    <dgm:pt modelId="{82D27878-5599-8248-945D-7F0C4279566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Utilisation des installations autres que GANIL</a:t>
          </a:r>
        </a:p>
      </dgm:t>
    </dgm:pt>
    <dgm:pt modelId="{4C2257F7-2A3C-A640-AE2C-B17C3B0F4A1A}" type="parTrans" cxnId="{28A1B4DB-61E1-7A4D-9074-CC62AF013097}">
      <dgm:prSet/>
      <dgm:spPr/>
      <dgm:t>
        <a:bodyPr/>
        <a:lstStyle/>
        <a:p>
          <a:endParaRPr lang="fr-FR"/>
        </a:p>
      </dgm:t>
    </dgm:pt>
    <dgm:pt modelId="{E0692B44-880C-564C-8347-D8270CC2410F}" type="sibTrans" cxnId="{28A1B4DB-61E1-7A4D-9074-CC62AF013097}">
      <dgm:prSet/>
      <dgm:spPr/>
      <dgm:t>
        <a:bodyPr/>
        <a:lstStyle/>
        <a:p>
          <a:endParaRPr lang="fr-FR"/>
        </a:p>
      </dgm:t>
    </dgm:pt>
    <dgm:pt modelId="{46E5EEB3-94FA-024D-850C-49348E54DFB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Le transnational </a:t>
          </a:r>
          <a:r>
            <a:rPr lang="fr-FR" sz="900" b="1" kern="1200" dirty="0" err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access</a:t>
          </a:r>
          <a:endParaRPr lang="fr-FR" sz="900" b="1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ADF0AB67-D884-034F-92F5-1C7E6D58A3FC}" type="parTrans" cxnId="{93CE60D9-01C3-4448-BCD4-EAE6A908C939}">
      <dgm:prSet/>
      <dgm:spPr/>
      <dgm:t>
        <a:bodyPr/>
        <a:lstStyle/>
        <a:p>
          <a:endParaRPr lang="fr-FR"/>
        </a:p>
      </dgm:t>
    </dgm:pt>
    <dgm:pt modelId="{ADFE9A07-7569-F34D-A5EC-9DD2216F095A}" type="sibTrans" cxnId="{93CE60D9-01C3-4448-BCD4-EAE6A908C939}">
      <dgm:prSet/>
      <dgm:spPr/>
      <dgm:t>
        <a:bodyPr/>
        <a:lstStyle/>
        <a:p>
          <a:endParaRPr lang="fr-FR"/>
        </a:p>
      </dgm:t>
    </dgm:pt>
    <dgm:pt modelId="{2B2FBA46-6BB1-8843-B10D-23AF439F5291}">
      <dgm:prSet/>
      <dgm:spPr/>
      <dgm:t>
        <a:bodyPr/>
        <a:lstStyle/>
        <a:p>
          <a:pPr rtl="0"/>
          <a:r>
            <a:rPr lang="fr-FR" b="1" dirty="0"/>
            <a:t>AGATA</a:t>
          </a:r>
        </a:p>
        <a:p>
          <a:pPr rtl="0"/>
          <a:r>
            <a:rPr lang="fr-FR" b="1" dirty="0"/>
            <a:t> (MOU en cours)</a:t>
          </a:r>
        </a:p>
      </dgm:t>
    </dgm:pt>
    <dgm:pt modelId="{7B79E49A-FE38-D149-89C0-92A0A8F90F3B}" type="parTrans" cxnId="{01E8FBD2-17F8-9441-B598-2D6DF391BCA2}">
      <dgm:prSet/>
      <dgm:spPr/>
      <dgm:t>
        <a:bodyPr/>
        <a:lstStyle/>
        <a:p>
          <a:endParaRPr lang="fr-FR"/>
        </a:p>
      </dgm:t>
    </dgm:pt>
    <dgm:pt modelId="{CD43242B-FB2F-6242-A4D5-7D49FF177A08}" type="sibTrans" cxnId="{01E8FBD2-17F8-9441-B598-2D6DF391BCA2}">
      <dgm:prSet/>
      <dgm:spPr/>
      <dgm:t>
        <a:bodyPr/>
        <a:lstStyle/>
        <a:p>
          <a:endParaRPr lang="fr-FR"/>
        </a:p>
      </dgm:t>
    </dgm:pt>
    <dgm:pt modelId="{EBCA27A3-02ED-5A4C-A2FE-91D306EBE36F}">
      <dgm:prSet/>
      <dgm:spPr/>
      <dgm:t>
        <a:bodyPr/>
        <a:lstStyle/>
        <a:p>
          <a:pPr rtl="0"/>
          <a:r>
            <a:rPr lang="fr-FR" b="1" dirty="0"/>
            <a:t>GRIT </a:t>
          </a:r>
        </a:p>
        <a:p>
          <a:pPr rtl="0"/>
          <a:r>
            <a:rPr lang="fr-FR" b="1" dirty="0"/>
            <a:t>(MOU en cours)</a:t>
          </a:r>
        </a:p>
      </dgm:t>
    </dgm:pt>
    <dgm:pt modelId="{B088206A-8AFA-FA4C-B42D-675D04799E25}" type="parTrans" cxnId="{78883CAC-9CFE-B341-BDBC-5E473ABE0300}">
      <dgm:prSet/>
      <dgm:spPr/>
      <dgm:t>
        <a:bodyPr/>
        <a:lstStyle/>
        <a:p>
          <a:endParaRPr lang="fr-FR"/>
        </a:p>
      </dgm:t>
    </dgm:pt>
    <dgm:pt modelId="{F531BD23-CE20-3D41-BEFF-E7D903A74D20}" type="sibTrans" cxnId="{78883CAC-9CFE-B341-BDBC-5E473ABE0300}">
      <dgm:prSet/>
      <dgm:spPr/>
      <dgm:t>
        <a:bodyPr/>
        <a:lstStyle/>
        <a:p>
          <a:endParaRPr lang="fr-FR"/>
        </a:p>
      </dgm:t>
    </dgm:pt>
    <dgm:pt modelId="{DDA4ABAB-EADF-5F44-9239-F1B2F035DDC3}">
      <dgm:prSet/>
      <dgm:spPr/>
      <dgm:t>
        <a:bodyPr/>
        <a:lstStyle/>
        <a:p>
          <a:pPr rtl="0"/>
          <a:r>
            <a:rPr lang="fr-FR" b="1" dirty="0"/>
            <a:t>PARIS</a:t>
          </a:r>
        </a:p>
        <a:p>
          <a:pPr rtl="0"/>
          <a:r>
            <a:rPr lang="fr-FR" b="1" dirty="0"/>
            <a:t>(MOU en cours)</a:t>
          </a:r>
        </a:p>
      </dgm:t>
    </dgm:pt>
    <dgm:pt modelId="{B4572648-ED7E-D948-A863-FE52CDE3932E}" type="parTrans" cxnId="{0AF1DADD-2E5C-4B4E-92F9-707E076A0D69}">
      <dgm:prSet/>
      <dgm:spPr/>
      <dgm:t>
        <a:bodyPr/>
        <a:lstStyle/>
        <a:p>
          <a:endParaRPr lang="fr-FR"/>
        </a:p>
      </dgm:t>
    </dgm:pt>
    <dgm:pt modelId="{719BF99C-7BF5-634A-88A3-ED94ECAAB756}" type="sibTrans" cxnId="{0AF1DADD-2E5C-4B4E-92F9-707E076A0D69}">
      <dgm:prSet/>
      <dgm:spPr/>
      <dgm:t>
        <a:bodyPr/>
        <a:lstStyle/>
        <a:p>
          <a:endParaRPr lang="fr-FR"/>
        </a:p>
      </dgm:t>
    </dgm:pt>
    <dgm:pt modelId="{C66313A9-6A4A-2442-A0EB-1BB8A19FACC9}">
      <dgm:prSet/>
      <dgm:spPr/>
      <dgm:t>
        <a:bodyPr/>
        <a:lstStyle/>
        <a:p>
          <a:pPr rtl="0"/>
          <a:r>
            <a:rPr lang="fr-FR" b="1" dirty="0"/>
            <a:t>ACTAR-TPC</a:t>
          </a:r>
        </a:p>
      </dgm:t>
    </dgm:pt>
    <dgm:pt modelId="{EE103B4F-BF76-9846-BAED-F5A48011FE4E}" type="parTrans" cxnId="{30CFBB4D-B7FE-D54E-9192-A64B949E08A2}">
      <dgm:prSet/>
      <dgm:spPr/>
      <dgm:t>
        <a:bodyPr/>
        <a:lstStyle/>
        <a:p>
          <a:endParaRPr lang="fr-FR"/>
        </a:p>
      </dgm:t>
    </dgm:pt>
    <dgm:pt modelId="{FA8A8D46-9823-BA4A-8351-485F622BABCF}" type="sibTrans" cxnId="{30CFBB4D-B7FE-D54E-9192-A64B949E08A2}">
      <dgm:prSet/>
      <dgm:spPr/>
      <dgm:t>
        <a:bodyPr/>
        <a:lstStyle/>
        <a:p>
          <a:endParaRPr lang="fr-FR"/>
        </a:p>
      </dgm:t>
    </dgm:pt>
    <dgm:pt modelId="{C6451AC5-E23C-824A-B48D-3D2B58482E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Les projets ANR et ERC  en dehors des autres MP</a:t>
          </a:r>
        </a:p>
      </dgm:t>
    </dgm:pt>
    <dgm:pt modelId="{FB71C4A4-A78B-254C-85AC-8C6A90679B34}" type="parTrans" cxnId="{2A19C17C-E808-7140-8F45-9EE5E84B771A}">
      <dgm:prSet/>
      <dgm:spPr/>
      <dgm:t>
        <a:bodyPr/>
        <a:lstStyle/>
        <a:p>
          <a:endParaRPr lang="fr-FR"/>
        </a:p>
      </dgm:t>
    </dgm:pt>
    <dgm:pt modelId="{0C244FF8-CCE6-5940-AE29-FF338E73402F}" type="sibTrans" cxnId="{2A19C17C-E808-7140-8F45-9EE5E84B771A}">
      <dgm:prSet/>
      <dgm:spPr/>
      <dgm:t>
        <a:bodyPr/>
        <a:lstStyle/>
        <a:p>
          <a:endParaRPr lang="fr-FR"/>
        </a:p>
      </dgm:t>
    </dgm:pt>
    <dgm:pt modelId="{C06E175B-D75D-6B4C-89B2-C986713A0BB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IR* (autres que GANIL)</a:t>
          </a:r>
        </a:p>
      </dgm:t>
    </dgm:pt>
    <dgm:pt modelId="{3CAD3BB5-16E4-B444-967E-6CAD422AA83F}" type="parTrans" cxnId="{E7C1F849-A1BC-7340-8688-4A2737256B5D}">
      <dgm:prSet/>
      <dgm:spPr/>
      <dgm:t>
        <a:bodyPr/>
        <a:lstStyle/>
        <a:p>
          <a:endParaRPr lang="fr-FR"/>
        </a:p>
      </dgm:t>
    </dgm:pt>
    <dgm:pt modelId="{5BF6BE56-FA6B-504A-80E8-60CD140869D5}" type="sibTrans" cxnId="{E7C1F849-A1BC-7340-8688-4A2737256B5D}">
      <dgm:prSet/>
      <dgm:spPr/>
      <dgm:t>
        <a:bodyPr/>
        <a:lstStyle/>
        <a:p>
          <a:endParaRPr lang="fr-FR"/>
        </a:p>
      </dgm:t>
    </dgm:pt>
    <dgm:pt modelId="{9CA211D5-163B-0246-89F2-E90C95B85D54}">
      <dgm:prSet/>
      <dgm:spPr/>
      <dgm:t>
        <a:bodyPr/>
        <a:lstStyle/>
        <a:p>
          <a:pPr rtl="0"/>
          <a:r>
            <a:rPr lang="fr-FR" b="1" dirty="0"/>
            <a:t>ABI-confi</a:t>
          </a:r>
        </a:p>
      </dgm:t>
    </dgm:pt>
    <dgm:pt modelId="{1017B28C-7B1C-E944-86D2-BDFC7C5DF213}" type="parTrans" cxnId="{B7B708F7-D73B-2845-9482-122C013425EC}">
      <dgm:prSet/>
      <dgm:spPr/>
      <dgm:t>
        <a:bodyPr/>
        <a:lstStyle/>
        <a:p>
          <a:endParaRPr lang="fr-FR"/>
        </a:p>
      </dgm:t>
    </dgm:pt>
    <dgm:pt modelId="{FDFE5474-D892-DB45-BC0F-8FA6480430DA}" type="sibTrans" cxnId="{B7B708F7-D73B-2845-9482-122C013425EC}">
      <dgm:prSet/>
      <dgm:spPr/>
      <dgm:t>
        <a:bodyPr/>
        <a:lstStyle/>
        <a:p>
          <a:endParaRPr lang="fr-FR"/>
        </a:p>
      </dgm:t>
    </dgm:pt>
    <dgm:pt modelId="{35833325-B7E5-F04E-9542-1D10592F1ECC}">
      <dgm:prSet/>
      <dgm:spPr/>
      <dgm:t>
        <a:bodyPr/>
        <a:lstStyle/>
        <a:p>
          <a:pPr rtl="0"/>
          <a:r>
            <a:rPr lang="fr-FR" b="1" dirty="0"/>
            <a:t>AIQI</a:t>
          </a:r>
        </a:p>
      </dgm:t>
    </dgm:pt>
    <dgm:pt modelId="{0814A731-7DB6-104D-B764-17D2BE22CC42}" type="parTrans" cxnId="{D0746327-2312-5B46-9CD5-55ADA6764194}">
      <dgm:prSet/>
      <dgm:spPr/>
      <dgm:t>
        <a:bodyPr/>
        <a:lstStyle/>
        <a:p>
          <a:endParaRPr lang="fr-FR"/>
        </a:p>
      </dgm:t>
    </dgm:pt>
    <dgm:pt modelId="{476C4CDD-E70B-0742-A52F-A0F76A4BAE17}" type="sibTrans" cxnId="{D0746327-2312-5B46-9CD5-55ADA6764194}">
      <dgm:prSet/>
      <dgm:spPr/>
      <dgm:t>
        <a:bodyPr/>
        <a:lstStyle/>
        <a:p>
          <a:endParaRPr lang="fr-FR"/>
        </a:p>
      </dgm:t>
    </dgm:pt>
    <dgm:pt modelId="{0CEA4E3C-E211-204F-96F4-6C2B0CAE3F31}">
      <dgm:prSet/>
      <dgm:spPr/>
      <dgm:t>
        <a:bodyPr/>
        <a:lstStyle/>
        <a:p>
          <a:pPr rtl="0"/>
          <a:r>
            <a:rPr lang="fr-FR" b="1" dirty="0"/>
            <a:t>ATRACT (ANR)</a:t>
          </a:r>
        </a:p>
      </dgm:t>
    </dgm:pt>
    <dgm:pt modelId="{CC7BB339-05C9-7A4D-A913-AE81706F62F6}" type="parTrans" cxnId="{8643B510-1395-C541-8A29-5DA1FE26386F}">
      <dgm:prSet/>
      <dgm:spPr/>
      <dgm:t>
        <a:bodyPr/>
        <a:lstStyle/>
        <a:p>
          <a:endParaRPr lang="fr-FR"/>
        </a:p>
      </dgm:t>
    </dgm:pt>
    <dgm:pt modelId="{CF570476-61B5-CE4F-ACA7-5F69BC70271C}" type="sibTrans" cxnId="{8643B510-1395-C541-8A29-5DA1FE26386F}">
      <dgm:prSet/>
      <dgm:spPr/>
      <dgm:t>
        <a:bodyPr/>
        <a:lstStyle/>
        <a:p>
          <a:endParaRPr lang="fr-FR"/>
        </a:p>
      </dgm:t>
    </dgm:pt>
    <dgm:pt modelId="{DDA39F03-DD98-6A4E-951A-57AEE5F9FD56}">
      <dgm:prSet/>
      <dgm:spPr/>
      <dgm:t>
        <a:bodyPr/>
        <a:lstStyle/>
        <a:p>
          <a:pPr rtl="0"/>
          <a:r>
            <a:rPr lang="fr-FR" b="1" dirty="0"/>
            <a:t>EUROLABS</a:t>
          </a:r>
        </a:p>
      </dgm:t>
    </dgm:pt>
    <dgm:pt modelId="{97785DD6-E6E0-904B-AD7D-156614D8912C}" type="parTrans" cxnId="{B8441CD9-81F8-214A-A495-58918864A78C}">
      <dgm:prSet/>
      <dgm:spPr/>
      <dgm:t>
        <a:bodyPr/>
        <a:lstStyle/>
        <a:p>
          <a:endParaRPr lang="fr-FR"/>
        </a:p>
      </dgm:t>
    </dgm:pt>
    <dgm:pt modelId="{C4F85CF8-98CC-1148-B7D0-52D660F1CB85}" type="sibTrans" cxnId="{B8441CD9-81F8-214A-A495-58918864A78C}">
      <dgm:prSet/>
      <dgm:spPr/>
      <dgm:t>
        <a:bodyPr/>
        <a:lstStyle/>
        <a:p>
          <a:endParaRPr lang="fr-FR"/>
        </a:p>
      </dgm:t>
    </dgm:pt>
    <dgm:pt modelId="{52138FAB-6FD0-9A45-B503-21213199719F}">
      <dgm:prSet/>
      <dgm:spPr/>
      <dgm:t>
        <a:bodyPr/>
        <a:lstStyle/>
        <a:p>
          <a:pPr rtl="0"/>
          <a:r>
            <a:rPr lang="fr-FR" b="1" dirty="0"/>
            <a:t>Exploitation (missions sur site) : RIKEN, </a:t>
          </a:r>
          <a:r>
            <a:rPr lang="fr-FR" b="1" dirty="0" err="1"/>
            <a:t>Jyvaskyla</a:t>
          </a:r>
          <a:r>
            <a:rPr lang="fr-FR" b="1" dirty="0"/>
            <a:t>, GSI, FRIB, TRIUMF, ISOLDE, LNL, </a:t>
          </a:r>
          <a:r>
            <a:rPr lang="fr-FR" dirty="0"/>
            <a:t>…</a:t>
          </a:r>
        </a:p>
      </dgm:t>
    </dgm:pt>
    <dgm:pt modelId="{9B2FC0C4-5F0A-C34A-82DA-4FC4502D0E63}" type="parTrans" cxnId="{5F772337-B766-2147-A021-8196CBE7DC8E}">
      <dgm:prSet/>
      <dgm:spPr/>
      <dgm:t>
        <a:bodyPr/>
        <a:lstStyle/>
        <a:p>
          <a:endParaRPr lang="fr-FR"/>
        </a:p>
      </dgm:t>
    </dgm:pt>
    <dgm:pt modelId="{DB87FC61-5F9F-344C-97A8-444A91033EE2}" type="sibTrans" cxnId="{5F772337-B766-2147-A021-8196CBE7DC8E}">
      <dgm:prSet/>
      <dgm:spPr/>
      <dgm:t>
        <a:bodyPr/>
        <a:lstStyle/>
        <a:p>
          <a:endParaRPr lang="fr-FR"/>
        </a:p>
      </dgm:t>
    </dgm:pt>
    <dgm:pt modelId="{B6E22376-ACBC-344A-93B1-DAE4A94E45A3}">
      <dgm:prSet/>
      <dgm:spPr/>
      <dgm:t>
        <a:bodyPr/>
        <a:lstStyle/>
        <a:p>
          <a:pPr rtl="0"/>
          <a:r>
            <a:rPr lang="fr-FR" b="1" dirty="0"/>
            <a:t>FAIR</a:t>
          </a:r>
        </a:p>
      </dgm:t>
    </dgm:pt>
    <dgm:pt modelId="{239C46B3-6A5C-C243-81C8-71B0ACDF7363}" type="parTrans" cxnId="{5C756943-1D0A-9747-8354-62E1C142F402}">
      <dgm:prSet/>
      <dgm:spPr/>
      <dgm:t>
        <a:bodyPr/>
        <a:lstStyle/>
        <a:p>
          <a:endParaRPr lang="fr-FR"/>
        </a:p>
      </dgm:t>
    </dgm:pt>
    <dgm:pt modelId="{51CFCEE7-9CCA-344E-846C-122C6565F9EA}" type="sibTrans" cxnId="{5C756943-1D0A-9747-8354-62E1C142F402}">
      <dgm:prSet/>
      <dgm:spPr/>
      <dgm:t>
        <a:bodyPr/>
        <a:lstStyle/>
        <a:p>
          <a:endParaRPr lang="fr-FR"/>
        </a:p>
      </dgm:t>
    </dgm:pt>
    <dgm:pt modelId="{AF3EE773-5446-2A4B-8E7A-09660965E257}">
      <dgm:prSet/>
      <dgm:spPr/>
      <dgm:t>
        <a:bodyPr/>
        <a:lstStyle/>
        <a:p>
          <a:pPr rtl="0"/>
          <a:r>
            <a:rPr lang="fr-FR" b="1" dirty="0"/>
            <a:t>FAZIA</a:t>
          </a:r>
        </a:p>
        <a:p>
          <a:pPr rtl="0"/>
          <a:r>
            <a:rPr lang="fr-FR" b="1" dirty="0"/>
            <a:t>(MOU en cours)</a:t>
          </a:r>
        </a:p>
      </dgm:t>
    </dgm:pt>
    <dgm:pt modelId="{5B6F1F2F-380F-F242-B950-98EDC6D921AB}" type="parTrans" cxnId="{EF53E946-366C-5B4B-A548-F864C843D9D0}">
      <dgm:prSet/>
      <dgm:spPr/>
      <dgm:t>
        <a:bodyPr/>
        <a:lstStyle/>
        <a:p>
          <a:endParaRPr lang="fr-FR"/>
        </a:p>
      </dgm:t>
    </dgm:pt>
    <dgm:pt modelId="{75520D4C-C42F-EB4D-ACB8-2FE2F6026E9C}" type="sibTrans" cxnId="{EF53E946-366C-5B4B-A548-F864C843D9D0}">
      <dgm:prSet/>
      <dgm:spPr/>
      <dgm:t>
        <a:bodyPr/>
        <a:lstStyle/>
        <a:p>
          <a:endParaRPr lang="fr-FR"/>
        </a:p>
      </dgm:t>
    </dgm:pt>
    <dgm:pt modelId="{EE38CC61-C5A3-4747-8919-10DE08BFD042}">
      <dgm:prSet/>
      <dgm:spPr/>
      <dgm:t>
        <a:bodyPr/>
        <a:lstStyle/>
        <a:p>
          <a:pPr rtl="0"/>
          <a:r>
            <a:rPr lang="fr-FR" b="1" dirty="0"/>
            <a:t>GAMMAPOOL</a:t>
          </a:r>
        </a:p>
      </dgm:t>
    </dgm:pt>
    <dgm:pt modelId="{0A6C4093-C264-7049-8ED6-3F1BB9A65803}" type="parTrans" cxnId="{94027A5D-8A94-9249-9762-84F189F87EED}">
      <dgm:prSet/>
      <dgm:spPr/>
      <dgm:t>
        <a:bodyPr/>
        <a:lstStyle/>
        <a:p>
          <a:endParaRPr lang="fr-FR"/>
        </a:p>
      </dgm:t>
    </dgm:pt>
    <dgm:pt modelId="{F644B6E3-AE56-F348-BB4E-95AA431476A0}" type="sibTrans" cxnId="{94027A5D-8A94-9249-9762-84F189F87EED}">
      <dgm:prSet/>
      <dgm:spPr/>
      <dgm:t>
        <a:bodyPr/>
        <a:lstStyle/>
        <a:p>
          <a:endParaRPr lang="fr-FR"/>
        </a:p>
      </dgm:t>
    </dgm:pt>
    <dgm:pt modelId="{0D1D4597-4BD1-3A46-96A3-32B06E052BE8}">
      <dgm:prSet/>
      <dgm:spPr/>
      <dgm:t>
        <a:bodyPr/>
        <a:lstStyle/>
        <a:p>
          <a:pPr rtl="0"/>
          <a:r>
            <a:rPr lang="fr-FR" b="1" dirty="0"/>
            <a:t>POLAREX</a:t>
          </a:r>
        </a:p>
      </dgm:t>
    </dgm:pt>
    <dgm:pt modelId="{195C36DA-BBA0-044C-8C63-06415773A330}" type="parTrans" cxnId="{A8D7A189-6266-B342-9CFA-29C7758969F2}">
      <dgm:prSet/>
      <dgm:spPr/>
      <dgm:t>
        <a:bodyPr/>
        <a:lstStyle/>
        <a:p>
          <a:endParaRPr lang="fr-FR"/>
        </a:p>
      </dgm:t>
    </dgm:pt>
    <dgm:pt modelId="{FAB65874-A9E2-DF4D-9E0E-F3B45A4AE49E}" type="sibTrans" cxnId="{A8D7A189-6266-B342-9CFA-29C7758969F2}">
      <dgm:prSet/>
      <dgm:spPr/>
      <dgm:t>
        <a:bodyPr/>
        <a:lstStyle/>
        <a:p>
          <a:endParaRPr lang="fr-FR"/>
        </a:p>
      </dgm:t>
    </dgm:pt>
    <dgm:pt modelId="{4C6978CB-9269-C54D-BA1D-D34C0AEFCFA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Spectroscopie LASER (intérêt pour S3 et DESIR)</a:t>
          </a:r>
        </a:p>
      </dgm:t>
    </dgm:pt>
    <dgm:pt modelId="{09A352CB-581C-7441-9D1A-9D3F62DA9E0C}" type="parTrans" cxnId="{DD01AF7C-67DF-AD4E-8AA7-AFEEE17DB62F}">
      <dgm:prSet/>
      <dgm:spPr/>
      <dgm:t>
        <a:bodyPr/>
        <a:lstStyle/>
        <a:p>
          <a:endParaRPr lang="fr-FR"/>
        </a:p>
      </dgm:t>
    </dgm:pt>
    <dgm:pt modelId="{7C05B348-AA31-BC4A-B7E2-7FE15476D053}" type="sibTrans" cxnId="{DD01AF7C-67DF-AD4E-8AA7-AFEEE17DB62F}">
      <dgm:prSet/>
      <dgm:spPr/>
      <dgm:t>
        <a:bodyPr/>
        <a:lstStyle/>
        <a:p>
          <a:endParaRPr lang="fr-FR"/>
        </a:p>
      </dgm:t>
    </dgm:pt>
    <dgm:pt modelId="{4735A041-E241-C54C-8A55-F9DD753D28A4}">
      <dgm:prSet/>
      <dgm:spPr/>
      <dgm:t>
        <a:bodyPr/>
        <a:lstStyle/>
        <a:p>
          <a:pPr rtl="0"/>
          <a:r>
            <a:rPr lang="fr-FR" b="1" dirty="0"/>
            <a:t>LUMIERE</a:t>
          </a:r>
        </a:p>
      </dgm:t>
    </dgm:pt>
    <dgm:pt modelId="{9F4A65A3-2B58-B14F-A0E0-6B80723AAE4C}" type="parTrans" cxnId="{C2DF5969-7D59-D44A-9D14-19E90866A934}">
      <dgm:prSet/>
      <dgm:spPr/>
      <dgm:t>
        <a:bodyPr/>
        <a:lstStyle/>
        <a:p>
          <a:endParaRPr lang="fr-FR"/>
        </a:p>
      </dgm:t>
    </dgm:pt>
    <dgm:pt modelId="{8B91411D-CA95-6F44-B672-AD9959FE8437}" type="sibTrans" cxnId="{C2DF5969-7D59-D44A-9D14-19E90866A934}">
      <dgm:prSet/>
      <dgm:spPr/>
      <dgm:t>
        <a:bodyPr/>
        <a:lstStyle/>
        <a:p>
          <a:endParaRPr lang="fr-FR"/>
        </a:p>
      </dgm:t>
    </dgm:pt>
    <dgm:pt modelId="{6F043C00-888C-D245-879D-1AE96308E93A}">
      <dgm:prSet/>
      <dgm:spPr/>
      <dgm:t>
        <a:bodyPr/>
        <a:lstStyle/>
        <a:p>
          <a:pPr rtl="0"/>
          <a:r>
            <a:rPr lang="fr-FR" b="1" dirty="0"/>
            <a:t>NECTAR-A (ANR)</a:t>
          </a:r>
        </a:p>
      </dgm:t>
    </dgm:pt>
    <dgm:pt modelId="{5BFCC44D-46A0-8C46-8FD8-AC1BE9DBA7C1}" type="parTrans" cxnId="{EB310A5F-AAA4-4F43-B7A3-3EA920B9E6AF}">
      <dgm:prSet/>
      <dgm:spPr/>
      <dgm:t>
        <a:bodyPr/>
        <a:lstStyle/>
        <a:p>
          <a:endParaRPr lang="fr-FR"/>
        </a:p>
      </dgm:t>
    </dgm:pt>
    <dgm:pt modelId="{D633C6D9-B429-7A44-B312-61EC716C87D9}" type="sibTrans" cxnId="{EB310A5F-AAA4-4F43-B7A3-3EA920B9E6AF}">
      <dgm:prSet/>
      <dgm:spPr/>
      <dgm:t>
        <a:bodyPr/>
        <a:lstStyle/>
        <a:p>
          <a:endParaRPr lang="fr-FR"/>
        </a:p>
      </dgm:t>
    </dgm:pt>
    <dgm:pt modelId="{55AD45BA-E61D-B043-B632-F09FE1DB1F80}">
      <dgm:prSet/>
      <dgm:spPr/>
      <dgm:t>
        <a:bodyPr/>
        <a:lstStyle/>
        <a:p>
          <a:pPr rtl="0"/>
          <a:r>
            <a:rPr lang="fr-FR" b="1" dirty="0"/>
            <a:t>PUMA </a:t>
          </a:r>
        </a:p>
        <a:p>
          <a:pPr rtl="0"/>
          <a:r>
            <a:rPr lang="fr-FR" b="1" dirty="0"/>
            <a:t>(MOU en cours)</a:t>
          </a:r>
        </a:p>
      </dgm:t>
    </dgm:pt>
    <dgm:pt modelId="{3F43F854-DBB2-1640-A5AF-DE1DD2DF77F6}" type="parTrans" cxnId="{078A714B-B674-6C43-881A-10CFE8AB8AEF}">
      <dgm:prSet/>
      <dgm:spPr/>
      <dgm:t>
        <a:bodyPr/>
        <a:lstStyle/>
        <a:p>
          <a:endParaRPr lang="fr-FR"/>
        </a:p>
      </dgm:t>
    </dgm:pt>
    <dgm:pt modelId="{BD827EE4-770F-3145-8BD0-9A1443E93970}" type="sibTrans" cxnId="{078A714B-B674-6C43-881A-10CFE8AB8AEF}">
      <dgm:prSet/>
      <dgm:spPr/>
      <dgm:t>
        <a:bodyPr/>
        <a:lstStyle/>
        <a:p>
          <a:endParaRPr lang="fr-FR"/>
        </a:p>
      </dgm:t>
    </dgm:pt>
    <dgm:pt modelId="{3EDD6DE3-CE5B-644D-940C-751C76C1FD24}" type="pres">
      <dgm:prSet presAssocID="{5AFD45DB-03F9-BD48-BD4F-6999200CBB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91FCCD-4919-AB45-B4F7-AE61A8AD49C6}" type="pres">
      <dgm:prSet presAssocID="{B385646F-0110-C849-8DC2-1DF056559810}" presName="hierRoot1" presStyleCnt="0">
        <dgm:presLayoutVars>
          <dgm:hierBranch val="init"/>
        </dgm:presLayoutVars>
      </dgm:prSet>
      <dgm:spPr/>
    </dgm:pt>
    <dgm:pt modelId="{31DF7192-44A9-0F4B-98C3-859483F181A3}" type="pres">
      <dgm:prSet presAssocID="{B385646F-0110-C849-8DC2-1DF056559810}" presName="rootComposite1" presStyleCnt="0"/>
      <dgm:spPr/>
    </dgm:pt>
    <dgm:pt modelId="{53F8F277-B14B-6440-B72D-0E6CEBA56445}" type="pres">
      <dgm:prSet presAssocID="{B385646F-0110-C849-8DC2-1DF056559810}" presName="rootText1" presStyleLbl="node0" presStyleIdx="0" presStyleCnt="1">
        <dgm:presLayoutVars>
          <dgm:chPref val="3"/>
        </dgm:presLayoutVars>
      </dgm:prSet>
      <dgm:spPr/>
    </dgm:pt>
    <dgm:pt modelId="{F283E24B-CD90-8649-A0F0-7E6658C851B6}" type="pres">
      <dgm:prSet presAssocID="{B385646F-0110-C849-8DC2-1DF056559810}" presName="rootConnector1" presStyleLbl="node1" presStyleIdx="0" presStyleCnt="0"/>
      <dgm:spPr/>
    </dgm:pt>
    <dgm:pt modelId="{F945415C-81F1-B64A-B1B5-FF3378C70580}" type="pres">
      <dgm:prSet presAssocID="{B385646F-0110-C849-8DC2-1DF056559810}" presName="hierChild2" presStyleCnt="0"/>
      <dgm:spPr/>
    </dgm:pt>
    <dgm:pt modelId="{944D9D5F-7A4B-B64F-B1BD-192F53B7053B}" type="pres">
      <dgm:prSet presAssocID="{2F032369-1BE0-9D43-9E27-7865ECE6317A}" presName="Name37" presStyleLbl="parChTrans1D2" presStyleIdx="0" presStyleCnt="8"/>
      <dgm:spPr/>
    </dgm:pt>
    <dgm:pt modelId="{C08D054D-9E7C-714C-8BE1-3A2703C00BDC}" type="pres">
      <dgm:prSet presAssocID="{5D54EECA-99C6-C640-93D8-443164FC1A6C}" presName="hierRoot2" presStyleCnt="0">
        <dgm:presLayoutVars>
          <dgm:hierBranch val="init"/>
        </dgm:presLayoutVars>
      </dgm:prSet>
      <dgm:spPr/>
    </dgm:pt>
    <dgm:pt modelId="{3B3FE973-2375-2849-8F18-45AEA2365FF8}" type="pres">
      <dgm:prSet presAssocID="{5D54EECA-99C6-C640-93D8-443164FC1A6C}" presName="rootComposite" presStyleCnt="0"/>
      <dgm:spPr/>
    </dgm:pt>
    <dgm:pt modelId="{1F55C414-A932-D342-B15D-4630808C166A}" type="pres">
      <dgm:prSet presAssocID="{5D54EECA-99C6-C640-93D8-443164FC1A6C}" presName="rootText" presStyleLbl="node2" presStyleIdx="0" presStyleCnt="8">
        <dgm:presLayoutVars>
          <dgm:chPref val="3"/>
        </dgm:presLayoutVars>
      </dgm:prSet>
      <dgm:spPr/>
    </dgm:pt>
    <dgm:pt modelId="{0AF87832-A8AC-664B-A847-CE8761BDFA54}" type="pres">
      <dgm:prSet presAssocID="{5D54EECA-99C6-C640-93D8-443164FC1A6C}" presName="rootConnector" presStyleLbl="node2" presStyleIdx="0" presStyleCnt="8"/>
      <dgm:spPr/>
    </dgm:pt>
    <dgm:pt modelId="{1BEA04F4-CA71-3245-9D5C-63E973C90D3D}" type="pres">
      <dgm:prSet presAssocID="{5D54EECA-99C6-C640-93D8-443164FC1A6C}" presName="hierChild4" presStyleCnt="0"/>
      <dgm:spPr/>
    </dgm:pt>
    <dgm:pt modelId="{6B0ED47B-7BF8-DB48-9C87-2B2E685DCC2D}" type="pres">
      <dgm:prSet presAssocID="{68E3DD14-FE0B-3146-A847-3255AC2F1295}" presName="Name37" presStyleLbl="parChTrans1D3" presStyleIdx="0" presStyleCnt="18"/>
      <dgm:spPr/>
    </dgm:pt>
    <dgm:pt modelId="{1FE42D79-A9F4-EA4A-B62D-811912B11971}" type="pres">
      <dgm:prSet presAssocID="{450C17C8-859D-714B-AC4C-E1D922369CBF}" presName="hierRoot2" presStyleCnt="0">
        <dgm:presLayoutVars>
          <dgm:hierBranch val="init"/>
        </dgm:presLayoutVars>
      </dgm:prSet>
      <dgm:spPr/>
    </dgm:pt>
    <dgm:pt modelId="{27DBCC8C-8750-B843-BA6E-AD4440AC80E2}" type="pres">
      <dgm:prSet presAssocID="{450C17C8-859D-714B-AC4C-E1D922369CBF}" presName="rootComposite" presStyleCnt="0"/>
      <dgm:spPr/>
    </dgm:pt>
    <dgm:pt modelId="{09F5DEAB-EC50-9A49-8E0C-91B588C32FFC}" type="pres">
      <dgm:prSet presAssocID="{450C17C8-859D-714B-AC4C-E1D922369CBF}" presName="rootText" presStyleLbl="node3" presStyleIdx="0" presStyleCnt="18">
        <dgm:presLayoutVars>
          <dgm:chPref val="3"/>
        </dgm:presLayoutVars>
      </dgm:prSet>
      <dgm:spPr/>
    </dgm:pt>
    <dgm:pt modelId="{5BB0D32F-D4EC-BD46-9344-61FE837A354B}" type="pres">
      <dgm:prSet presAssocID="{450C17C8-859D-714B-AC4C-E1D922369CBF}" presName="rootConnector" presStyleLbl="node3" presStyleIdx="0" presStyleCnt="18"/>
      <dgm:spPr/>
    </dgm:pt>
    <dgm:pt modelId="{C6A60B35-EBCD-7D4E-80BD-0F7AA47783D7}" type="pres">
      <dgm:prSet presAssocID="{450C17C8-859D-714B-AC4C-E1D922369CBF}" presName="hierChild4" presStyleCnt="0"/>
      <dgm:spPr/>
    </dgm:pt>
    <dgm:pt modelId="{3EA86790-1C49-A047-A92B-D662C0837F8F}" type="pres">
      <dgm:prSet presAssocID="{450C17C8-859D-714B-AC4C-E1D922369CBF}" presName="hierChild5" presStyleCnt="0"/>
      <dgm:spPr/>
    </dgm:pt>
    <dgm:pt modelId="{1D7113C5-43C0-A342-8256-5A362C6232A3}" type="pres">
      <dgm:prSet presAssocID="{22462086-9D26-2941-8FED-F17D19B42ADE}" presName="Name37" presStyleLbl="parChTrans1D3" presStyleIdx="1" presStyleCnt="18"/>
      <dgm:spPr/>
    </dgm:pt>
    <dgm:pt modelId="{ED768F20-A998-3442-8641-5CF28E6FBAFE}" type="pres">
      <dgm:prSet presAssocID="{1DB93B56-AEF8-7849-9EF4-B9626C68361E}" presName="hierRoot2" presStyleCnt="0">
        <dgm:presLayoutVars>
          <dgm:hierBranch val="init"/>
        </dgm:presLayoutVars>
      </dgm:prSet>
      <dgm:spPr/>
    </dgm:pt>
    <dgm:pt modelId="{C67BE051-A19A-D54A-B629-300534BE72A6}" type="pres">
      <dgm:prSet presAssocID="{1DB93B56-AEF8-7849-9EF4-B9626C68361E}" presName="rootComposite" presStyleCnt="0"/>
      <dgm:spPr/>
    </dgm:pt>
    <dgm:pt modelId="{5242D053-3D7F-E146-96E4-F67805F0EEA2}" type="pres">
      <dgm:prSet presAssocID="{1DB93B56-AEF8-7849-9EF4-B9626C68361E}" presName="rootText" presStyleLbl="node3" presStyleIdx="1" presStyleCnt="18">
        <dgm:presLayoutVars>
          <dgm:chPref val="3"/>
        </dgm:presLayoutVars>
      </dgm:prSet>
      <dgm:spPr/>
    </dgm:pt>
    <dgm:pt modelId="{19294EB7-122F-6B40-9044-6B59BBA45150}" type="pres">
      <dgm:prSet presAssocID="{1DB93B56-AEF8-7849-9EF4-B9626C68361E}" presName="rootConnector" presStyleLbl="node3" presStyleIdx="1" presStyleCnt="18"/>
      <dgm:spPr/>
    </dgm:pt>
    <dgm:pt modelId="{AA67241D-726D-114D-9DCB-8F399A94AD67}" type="pres">
      <dgm:prSet presAssocID="{1DB93B56-AEF8-7849-9EF4-B9626C68361E}" presName="hierChild4" presStyleCnt="0"/>
      <dgm:spPr/>
    </dgm:pt>
    <dgm:pt modelId="{81D6DF6D-E7D4-FA4E-92C3-3486D3AE3DF1}" type="pres">
      <dgm:prSet presAssocID="{1DB93B56-AEF8-7849-9EF4-B9626C68361E}" presName="hierChild5" presStyleCnt="0"/>
      <dgm:spPr/>
    </dgm:pt>
    <dgm:pt modelId="{74E4FA02-C84C-8740-BA29-49B6343E0407}" type="pres">
      <dgm:prSet presAssocID="{5D54EECA-99C6-C640-93D8-443164FC1A6C}" presName="hierChild5" presStyleCnt="0"/>
      <dgm:spPr/>
    </dgm:pt>
    <dgm:pt modelId="{1CC74810-7060-6C4B-B397-0AE53126C34C}" type="pres">
      <dgm:prSet presAssocID="{B281FA96-78D2-434D-9BD3-6F049F644C03}" presName="Name37" presStyleLbl="parChTrans1D2" presStyleIdx="1" presStyleCnt="8"/>
      <dgm:spPr/>
    </dgm:pt>
    <dgm:pt modelId="{72A2642E-EDE2-CA4C-BEF6-23AC5CB24925}" type="pres">
      <dgm:prSet presAssocID="{9E3C1880-3A38-2245-84CB-331FE4011223}" presName="hierRoot2" presStyleCnt="0">
        <dgm:presLayoutVars>
          <dgm:hierBranch val="init"/>
        </dgm:presLayoutVars>
      </dgm:prSet>
      <dgm:spPr/>
    </dgm:pt>
    <dgm:pt modelId="{BE5824AD-259C-0D4C-AD84-0D8B186CAED1}" type="pres">
      <dgm:prSet presAssocID="{9E3C1880-3A38-2245-84CB-331FE4011223}" presName="rootComposite" presStyleCnt="0"/>
      <dgm:spPr/>
    </dgm:pt>
    <dgm:pt modelId="{756400AC-4360-4741-B4C3-7BA1EE5776B4}" type="pres">
      <dgm:prSet presAssocID="{9E3C1880-3A38-2245-84CB-331FE4011223}" presName="rootText" presStyleLbl="node2" presStyleIdx="1" presStyleCnt="8">
        <dgm:presLayoutVars>
          <dgm:chPref val="3"/>
        </dgm:presLayoutVars>
      </dgm:prSet>
      <dgm:spPr/>
    </dgm:pt>
    <dgm:pt modelId="{D8387A48-9259-F74B-954A-8A0C0820EB97}" type="pres">
      <dgm:prSet presAssocID="{9E3C1880-3A38-2245-84CB-331FE4011223}" presName="rootConnector" presStyleLbl="node2" presStyleIdx="1" presStyleCnt="8"/>
      <dgm:spPr/>
    </dgm:pt>
    <dgm:pt modelId="{82F605F5-D59D-FA45-8FD6-BFAFF7C15334}" type="pres">
      <dgm:prSet presAssocID="{9E3C1880-3A38-2245-84CB-331FE4011223}" presName="hierChild4" presStyleCnt="0"/>
      <dgm:spPr/>
    </dgm:pt>
    <dgm:pt modelId="{74D1A5E4-C936-9847-883B-6066846F90DC}" type="pres">
      <dgm:prSet presAssocID="{7B79E49A-FE38-D149-89C0-92A0A8F90F3B}" presName="Name37" presStyleLbl="parChTrans1D3" presStyleIdx="2" presStyleCnt="18"/>
      <dgm:spPr/>
    </dgm:pt>
    <dgm:pt modelId="{1170886D-393F-A745-8CFE-9B054014EEA7}" type="pres">
      <dgm:prSet presAssocID="{2B2FBA46-6BB1-8843-B10D-23AF439F5291}" presName="hierRoot2" presStyleCnt="0">
        <dgm:presLayoutVars>
          <dgm:hierBranch val="init"/>
        </dgm:presLayoutVars>
      </dgm:prSet>
      <dgm:spPr/>
    </dgm:pt>
    <dgm:pt modelId="{1AB9DD5F-6F87-FB47-BF41-C4DB57F7B3F8}" type="pres">
      <dgm:prSet presAssocID="{2B2FBA46-6BB1-8843-B10D-23AF439F5291}" presName="rootComposite" presStyleCnt="0"/>
      <dgm:spPr/>
    </dgm:pt>
    <dgm:pt modelId="{41967DE5-EC10-1548-A8D6-8C2D79BB60AF}" type="pres">
      <dgm:prSet presAssocID="{2B2FBA46-6BB1-8843-B10D-23AF439F5291}" presName="rootText" presStyleLbl="node3" presStyleIdx="2" presStyleCnt="18">
        <dgm:presLayoutVars>
          <dgm:chPref val="3"/>
        </dgm:presLayoutVars>
      </dgm:prSet>
      <dgm:spPr/>
    </dgm:pt>
    <dgm:pt modelId="{1977A189-86D8-7445-A9F7-2471EE257B58}" type="pres">
      <dgm:prSet presAssocID="{2B2FBA46-6BB1-8843-B10D-23AF439F5291}" presName="rootConnector" presStyleLbl="node3" presStyleIdx="2" presStyleCnt="18"/>
      <dgm:spPr/>
    </dgm:pt>
    <dgm:pt modelId="{27E504EA-519D-694E-A254-BD628C48F6F6}" type="pres">
      <dgm:prSet presAssocID="{2B2FBA46-6BB1-8843-B10D-23AF439F5291}" presName="hierChild4" presStyleCnt="0"/>
      <dgm:spPr/>
    </dgm:pt>
    <dgm:pt modelId="{157CC888-E8DF-1445-893E-DA7B686E07E6}" type="pres">
      <dgm:prSet presAssocID="{2B2FBA46-6BB1-8843-B10D-23AF439F5291}" presName="hierChild5" presStyleCnt="0"/>
      <dgm:spPr/>
    </dgm:pt>
    <dgm:pt modelId="{2C5A5E83-DA07-3840-99B9-C969C2270B58}" type="pres">
      <dgm:prSet presAssocID="{B088206A-8AFA-FA4C-B42D-675D04799E25}" presName="Name37" presStyleLbl="parChTrans1D3" presStyleIdx="3" presStyleCnt="18"/>
      <dgm:spPr/>
    </dgm:pt>
    <dgm:pt modelId="{D3B205F4-35D6-7B4B-BEFE-672A642A6104}" type="pres">
      <dgm:prSet presAssocID="{EBCA27A3-02ED-5A4C-A2FE-91D306EBE36F}" presName="hierRoot2" presStyleCnt="0">
        <dgm:presLayoutVars>
          <dgm:hierBranch val="init"/>
        </dgm:presLayoutVars>
      </dgm:prSet>
      <dgm:spPr/>
    </dgm:pt>
    <dgm:pt modelId="{E0D56848-85D5-4542-9C07-CE6BF3DA7D80}" type="pres">
      <dgm:prSet presAssocID="{EBCA27A3-02ED-5A4C-A2FE-91D306EBE36F}" presName="rootComposite" presStyleCnt="0"/>
      <dgm:spPr/>
    </dgm:pt>
    <dgm:pt modelId="{839D1382-0638-DC4E-8C6D-43AFC97EA0DC}" type="pres">
      <dgm:prSet presAssocID="{EBCA27A3-02ED-5A4C-A2FE-91D306EBE36F}" presName="rootText" presStyleLbl="node3" presStyleIdx="3" presStyleCnt="18">
        <dgm:presLayoutVars>
          <dgm:chPref val="3"/>
        </dgm:presLayoutVars>
      </dgm:prSet>
      <dgm:spPr/>
    </dgm:pt>
    <dgm:pt modelId="{68C18BBD-63DC-D84E-81D5-288EA6F0FF11}" type="pres">
      <dgm:prSet presAssocID="{EBCA27A3-02ED-5A4C-A2FE-91D306EBE36F}" presName="rootConnector" presStyleLbl="node3" presStyleIdx="3" presStyleCnt="18"/>
      <dgm:spPr/>
    </dgm:pt>
    <dgm:pt modelId="{39F0FDE6-7408-6940-9C78-EF6521EE4EFE}" type="pres">
      <dgm:prSet presAssocID="{EBCA27A3-02ED-5A4C-A2FE-91D306EBE36F}" presName="hierChild4" presStyleCnt="0"/>
      <dgm:spPr/>
    </dgm:pt>
    <dgm:pt modelId="{B9DC94E8-A727-3543-A4CA-67B6737B6C28}" type="pres">
      <dgm:prSet presAssocID="{EBCA27A3-02ED-5A4C-A2FE-91D306EBE36F}" presName="hierChild5" presStyleCnt="0"/>
      <dgm:spPr/>
    </dgm:pt>
    <dgm:pt modelId="{7098AB0E-F833-5B47-A6A0-89600CB00623}" type="pres">
      <dgm:prSet presAssocID="{B4572648-ED7E-D948-A863-FE52CDE3932E}" presName="Name37" presStyleLbl="parChTrans1D3" presStyleIdx="4" presStyleCnt="18"/>
      <dgm:spPr/>
    </dgm:pt>
    <dgm:pt modelId="{6A261BCF-D490-4744-AEF0-17E57B8D5541}" type="pres">
      <dgm:prSet presAssocID="{DDA4ABAB-EADF-5F44-9239-F1B2F035DDC3}" presName="hierRoot2" presStyleCnt="0">
        <dgm:presLayoutVars>
          <dgm:hierBranch val="init"/>
        </dgm:presLayoutVars>
      </dgm:prSet>
      <dgm:spPr/>
    </dgm:pt>
    <dgm:pt modelId="{8440ECD6-8E6E-7641-A0A9-80DC68DAC4C2}" type="pres">
      <dgm:prSet presAssocID="{DDA4ABAB-EADF-5F44-9239-F1B2F035DDC3}" presName="rootComposite" presStyleCnt="0"/>
      <dgm:spPr/>
    </dgm:pt>
    <dgm:pt modelId="{C6790DCA-412C-FA4B-AC54-D0C43ACCE3E1}" type="pres">
      <dgm:prSet presAssocID="{DDA4ABAB-EADF-5F44-9239-F1B2F035DDC3}" presName="rootText" presStyleLbl="node3" presStyleIdx="4" presStyleCnt="18">
        <dgm:presLayoutVars>
          <dgm:chPref val="3"/>
        </dgm:presLayoutVars>
      </dgm:prSet>
      <dgm:spPr/>
    </dgm:pt>
    <dgm:pt modelId="{81C4281D-0F56-0B48-9777-520F47659B91}" type="pres">
      <dgm:prSet presAssocID="{DDA4ABAB-EADF-5F44-9239-F1B2F035DDC3}" presName="rootConnector" presStyleLbl="node3" presStyleIdx="4" presStyleCnt="18"/>
      <dgm:spPr/>
    </dgm:pt>
    <dgm:pt modelId="{894BDB74-4A63-2249-9273-69BF34276C09}" type="pres">
      <dgm:prSet presAssocID="{DDA4ABAB-EADF-5F44-9239-F1B2F035DDC3}" presName="hierChild4" presStyleCnt="0"/>
      <dgm:spPr/>
    </dgm:pt>
    <dgm:pt modelId="{D5075E6E-0070-5D4E-9B96-FF456BE5AE6F}" type="pres">
      <dgm:prSet presAssocID="{DDA4ABAB-EADF-5F44-9239-F1B2F035DDC3}" presName="hierChild5" presStyleCnt="0"/>
      <dgm:spPr/>
    </dgm:pt>
    <dgm:pt modelId="{F5DC6336-47FA-814B-9332-5367C85D570F}" type="pres">
      <dgm:prSet presAssocID="{EE103B4F-BF76-9846-BAED-F5A48011FE4E}" presName="Name37" presStyleLbl="parChTrans1D3" presStyleIdx="5" presStyleCnt="18"/>
      <dgm:spPr/>
    </dgm:pt>
    <dgm:pt modelId="{B4BB890B-C7F0-A94C-8F80-C45C943BD3C2}" type="pres">
      <dgm:prSet presAssocID="{C66313A9-6A4A-2442-A0EB-1BB8A19FACC9}" presName="hierRoot2" presStyleCnt="0">
        <dgm:presLayoutVars>
          <dgm:hierBranch val="init"/>
        </dgm:presLayoutVars>
      </dgm:prSet>
      <dgm:spPr/>
    </dgm:pt>
    <dgm:pt modelId="{EE725606-5079-D641-B798-6052226FA570}" type="pres">
      <dgm:prSet presAssocID="{C66313A9-6A4A-2442-A0EB-1BB8A19FACC9}" presName="rootComposite" presStyleCnt="0"/>
      <dgm:spPr/>
    </dgm:pt>
    <dgm:pt modelId="{66912A92-18B0-FA45-9FE2-27E34D80285E}" type="pres">
      <dgm:prSet presAssocID="{C66313A9-6A4A-2442-A0EB-1BB8A19FACC9}" presName="rootText" presStyleLbl="node3" presStyleIdx="5" presStyleCnt="18">
        <dgm:presLayoutVars>
          <dgm:chPref val="3"/>
        </dgm:presLayoutVars>
      </dgm:prSet>
      <dgm:spPr/>
    </dgm:pt>
    <dgm:pt modelId="{52E6128B-D18F-7F45-971A-673973DF3F8F}" type="pres">
      <dgm:prSet presAssocID="{C66313A9-6A4A-2442-A0EB-1BB8A19FACC9}" presName="rootConnector" presStyleLbl="node3" presStyleIdx="5" presStyleCnt="18"/>
      <dgm:spPr/>
    </dgm:pt>
    <dgm:pt modelId="{3912855B-09A1-3D44-95E0-52D561FE785F}" type="pres">
      <dgm:prSet presAssocID="{C66313A9-6A4A-2442-A0EB-1BB8A19FACC9}" presName="hierChild4" presStyleCnt="0"/>
      <dgm:spPr/>
    </dgm:pt>
    <dgm:pt modelId="{B3D1A9F9-D99D-FF4C-8871-EDEA643B2004}" type="pres">
      <dgm:prSet presAssocID="{C66313A9-6A4A-2442-A0EB-1BB8A19FACC9}" presName="hierChild5" presStyleCnt="0"/>
      <dgm:spPr/>
    </dgm:pt>
    <dgm:pt modelId="{E0BF4969-6013-6641-B6F6-86A0A01F36FA}" type="pres">
      <dgm:prSet presAssocID="{5B6F1F2F-380F-F242-B950-98EDC6D921AB}" presName="Name37" presStyleLbl="parChTrans1D3" presStyleIdx="6" presStyleCnt="18"/>
      <dgm:spPr/>
    </dgm:pt>
    <dgm:pt modelId="{6256381F-864F-0C44-96C4-7EB8FB7A5A49}" type="pres">
      <dgm:prSet presAssocID="{AF3EE773-5446-2A4B-8E7A-09660965E257}" presName="hierRoot2" presStyleCnt="0">
        <dgm:presLayoutVars>
          <dgm:hierBranch val="init"/>
        </dgm:presLayoutVars>
      </dgm:prSet>
      <dgm:spPr/>
    </dgm:pt>
    <dgm:pt modelId="{B33E301C-E0A7-324C-AD67-04CCC7C62D76}" type="pres">
      <dgm:prSet presAssocID="{AF3EE773-5446-2A4B-8E7A-09660965E257}" presName="rootComposite" presStyleCnt="0"/>
      <dgm:spPr/>
    </dgm:pt>
    <dgm:pt modelId="{7F618FDB-DF18-A540-B297-AC3EA450EFA1}" type="pres">
      <dgm:prSet presAssocID="{AF3EE773-5446-2A4B-8E7A-09660965E257}" presName="rootText" presStyleLbl="node3" presStyleIdx="6" presStyleCnt="18">
        <dgm:presLayoutVars>
          <dgm:chPref val="3"/>
        </dgm:presLayoutVars>
      </dgm:prSet>
      <dgm:spPr/>
    </dgm:pt>
    <dgm:pt modelId="{F3DD0946-A91B-2443-9B55-994193F07534}" type="pres">
      <dgm:prSet presAssocID="{AF3EE773-5446-2A4B-8E7A-09660965E257}" presName="rootConnector" presStyleLbl="node3" presStyleIdx="6" presStyleCnt="18"/>
      <dgm:spPr/>
    </dgm:pt>
    <dgm:pt modelId="{BA21DE92-D240-E647-BC9C-FAB2A8FC46E9}" type="pres">
      <dgm:prSet presAssocID="{AF3EE773-5446-2A4B-8E7A-09660965E257}" presName="hierChild4" presStyleCnt="0"/>
      <dgm:spPr/>
    </dgm:pt>
    <dgm:pt modelId="{5271177E-0F58-E346-BD81-B2CA61BCE9DE}" type="pres">
      <dgm:prSet presAssocID="{AF3EE773-5446-2A4B-8E7A-09660965E257}" presName="hierChild5" presStyleCnt="0"/>
      <dgm:spPr/>
    </dgm:pt>
    <dgm:pt modelId="{18F0F0E0-CC24-FC4B-AD60-C331EAF66C64}" type="pres">
      <dgm:prSet presAssocID="{9E3C1880-3A38-2245-84CB-331FE4011223}" presName="hierChild5" presStyleCnt="0"/>
      <dgm:spPr/>
    </dgm:pt>
    <dgm:pt modelId="{0C06F102-CA57-BB4E-81ED-E6F17AAB75C1}" type="pres">
      <dgm:prSet presAssocID="{09A352CB-581C-7441-9D1A-9D3F62DA9E0C}" presName="Name37" presStyleLbl="parChTrans1D2" presStyleIdx="2" presStyleCnt="8"/>
      <dgm:spPr/>
    </dgm:pt>
    <dgm:pt modelId="{8D2D16DC-A030-1242-A20D-7BF34393F6B2}" type="pres">
      <dgm:prSet presAssocID="{4C6978CB-9269-C54D-BA1D-D34C0AEFCFA2}" presName="hierRoot2" presStyleCnt="0">
        <dgm:presLayoutVars>
          <dgm:hierBranch val="init"/>
        </dgm:presLayoutVars>
      </dgm:prSet>
      <dgm:spPr/>
    </dgm:pt>
    <dgm:pt modelId="{49ABC598-7B7C-EC41-8462-8D455C313E44}" type="pres">
      <dgm:prSet presAssocID="{4C6978CB-9269-C54D-BA1D-D34C0AEFCFA2}" presName="rootComposite" presStyleCnt="0"/>
      <dgm:spPr/>
    </dgm:pt>
    <dgm:pt modelId="{47455CBD-6F7E-454F-A733-4C729CF310D5}" type="pres">
      <dgm:prSet presAssocID="{4C6978CB-9269-C54D-BA1D-D34C0AEFCFA2}" presName="rootText" presStyleLbl="node2" presStyleIdx="2" presStyleCnt="8">
        <dgm:presLayoutVars>
          <dgm:chPref val="3"/>
        </dgm:presLayoutVars>
      </dgm:prSet>
      <dgm:spPr/>
    </dgm:pt>
    <dgm:pt modelId="{CB33B0B8-4608-A54E-833D-0B14B61A7B97}" type="pres">
      <dgm:prSet presAssocID="{4C6978CB-9269-C54D-BA1D-D34C0AEFCFA2}" presName="rootConnector" presStyleLbl="node2" presStyleIdx="2" presStyleCnt="8"/>
      <dgm:spPr/>
    </dgm:pt>
    <dgm:pt modelId="{C6BDF19D-AECA-914D-824B-A49707036367}" type="pres">
      <dgm:prSet presAssocID="{4C6978CB-9269-C54D-BA1D-D34C0AEFCFA2}" presName="hierChild4" presStyleCnt="0"/>
      <dgm:spPr/>
    </dgm:pt>
    <dgm:pt modelId="{F73F3890-8502-1C44-9447-E4E8F7A428C7}" type="pres">
      <dgm:prSet presAssocID="{9F4A65A3-2B58-B14F-A0E0-6B80723AAE4C}" presName="Name37" presStyleLbl="parChTrans1D3" presStyleIdx="7" presStyleCnt="18"/>
      <dgm:spPr/>
    </dgm:pt>
    <dgm:pt modelId="{F78A89A5-1230-B742-8D1A-16A4494DF780}" type="pres">
      <dgm:prSet presAssocID="{4735A041-E241-C54C-8A55-F9DD753D28A4}" presName="hierRoot2" presStyleCnt="0">
        <dgm:presLayoutVars>
          <dgm:hierBranch val="init"/>
        </dgm:presLayoutVars>
      </dgm:prSet>
      <dgm:spPr/>
    </dgm:pt>
    <dgm:pt modelId="{05580611-296F-1F45-A778-D060C891F088}" type="pres">
      <dgm:prSet presAssocID="{4735A041-E241-C54C-8A55-F9DD753D28A4}" presName="rootComposite" presStyleCnt="0"/>
      <dgm:spPr/>
    </dgm:pt>
    <dgm:pt modelId="{6C80D304-F39E-3F4D-96B6-70ABA97F1ED5}" type="pres">
      <dgm:prSet presAssocID="{4735A041-E241-C54C-8A55-F9DD753D28A4}" presName="rootText" presStyleLbl="node3" presStyleIdx="7" presStyleCnt="18">
        <dgm:presLayoutVars>
          <dgm:chPref val="3"/>
        </dgm:presLayoutVars>
      </dgm:prSet>
      <dgm:spPr/>
    </dgm:pt>
    <dgm:pt modelId="{6113E5DD-811E-1C49-9B26-3606AD2D959B}" type="pres">
      <dgm:prSet presAssocID="{4735A041-E241-C54C-8A55-F9DD753D28A4}" presName="rootConnector" presStyleLbl="node3" presStyleIdx="7" presStyleCnt="18"/>
      <dgm:spPr/>
    </dgm:pt>
    <dgm:pt modelId="{79206073-EBD1-F44D-AF28-E452CE118EFD}" type="pres">
      <dgm:prSet presAssocID="{4735A041-E241-C54C-8A55-F9DD753D28A4}" presName="hierChild4" presStyleCnt="0"/>
      <dgm:spPr/>
    </dgm:pt>
    <dgm:pt modelId="{85D5EBD2-32E4-B541-9147-AF1B9303BCB7}" type="pres">
      <dgm:prSet presAssocID="{4735A041-E241-C54C-8A55-F9DD753D28A4}" presName="hierChild5" presStyleCnt="0"/>
      <dgm:spPr/>
    </dgm:pt>
    <dgm:pt modelId="{4090F09C-34CD-AA4E-8FF0-0D4DB7362918}" type="pres">
      <dgm:prSet presAssocID="{4C6978CB-9269-C54D-BA1D-D34C0AEFCFA2}" presName="hierChild5" presStyleCnt="0"/>
      <dgm:spPr/>
    </dgm:pt>
    <dgm:pt modelId="{1E613860-6DD8-184C-830B-3D1876606F14}" type="pres">
      <dgm:prSet presAssocID="{E1A2C814-209C-AF4B-A7EA-04FD17AA850C}" presName="Name37" presStyleLbl="parChTrans1D2" presStyleIdx="3" presStyleCnt="8"/>
      <dgm:spPr/>
    </dgm:pt>
    <dgm:pt modelId="{185C228E-1D6A-CB4A-B87F-81523D667C6C}" type="pres">
      <dgm:prSet presAssocID="{87794233-C1E5-8947-B919-DE55F05FBD11}" presName="hierRoot2" presStyleCnt="0">
        <dgm:presLayoutVars>
          <dgm:hierBranch val="init"/>
        </dgm:presLayoutVars>
      </dgm:prSet>
      <dgm:spPr/>
    </dgm:pt>
    <dgm:pt modelId="{B1868597-6173-BB40-8DC7-B4EDEE092A8D}" type="pres">
      <dgm:prSet presAssocID="{87794233-C1E5-8947-B919-DE55F05FBD11}" presName="rootComposite" presStyleCnt="0"/>
      <dgm:spPr/>
    </dgm:pt>
    <dgm:pt modelId="{A1726212-E2BE-6740-B927-C33BF0C5A498}" type="pres">
      <dgm:prSet presAssocID="{87794233-C1E5-8947-B919-DE55F05FBD11}" presName="rootText" presStyleLbl="node2" presStyleIdx="3" presStyleCnt="8">
        <dgm:presLayoutVars>
          <dgm:chPref val="3"/>
        </dgm:presLayoutVars>
      </dgm:prSet>
      <dgm:spPr/>
    </dgm:pt>
    <dgm:pt modelId="{852A4496-554A-F747-AE2A-F7B465F0F074}" type="pres">
      <dgm:prSet presAssocID="{87794233-C1E5-8947-B919-DE55F05FBD11}" presName="rootConnector" presStyleLbl="node2" presStyleIdx="3" presStyleCnt="8"/>
      <dgm:spPr/>
    </dgm:pt>
    <dgm:pt modelId="{F6C0C6BD-8BB3-3844-B890-C7BCA85A6ECA}" type="pres">
      <dgm:prSet presAssocID="{87794233-C1E5-8947-B919-DE55F05FBD11}" presName="hierChild4" presStyleCnt="0"/>
      <dgm:spPr/>
    </dgm:pt>
    <dgm:pt modelId="{A63BD6DF-A00E-3941-B822-6AC19A83FDE8}" type="pres">
      <dgm:prSet presAssocID="{1017B28C-7B1C-E944-86D2-BDFC7C5DF213}" presName="Name37" presStyleLbl="parChTrans1D3" presStyleIdx="8" presStyleCnt="18"/>
      <dgm:spPr/>
    </dgm:pt>
    <dgm:pt modelId="{E578BB81-ABF0-AA4A-9073-59DD42D35CB8}" type="pres">
      <dgm:prSet presAssocID="{9CA211D5-163B-0246-89F2-E90C95B85D54}" presName="hierRoot2" presStyleCnt="0">
        <dgm:presLayoutVars>
          <dgm:hierBranch val="init"/>
        </dgm:presLayoutVars>
      </dgm:prSet>
      <dgm:spPr/>
    </dgm:pt>
    <dgm:pt modelId="{E9B09A7A-DF53-E141-AD5B-9237570884E9}" type="pres">
      <dgm:prSet presAssocID="{9CA211D5-163B-0246-89F2-E90C95B85D54}" presName="rootComposite" presStyleCnt="0"/>
      <dgm:spPr/>
    </dgm:pt>
    <dgm:pt modelId="{DF8D8D26-473C-E748-A031-FD30146FF721}" type="pres">
      <dgm:prSet presAssocID="{9CA211D5-163B-0246-89F2-E90C95B85D54}" presName="rootText" presStyleLbl="node3" presStyleIdx="8" presStyleCnt="18">
        <dgm:presLayoutVars>
          <dgm:chPref val="3"/>
        </dgm:presLayoutVars>
      </dgm:prSet>
      <dgm:spPr/>
    </dgm:pt>
    <dgm:pt modelId="{C0DD9B05-B1ED-D746-954E-490AA71463B5}" type="pres">
      <dgm:prSet presAssocID="{9CA211D5-163B-0246-89F2-E90C95B85D54}" presName="rootConnector" presStyleLbl="node3" presStyleIdx="8" presStyleCnt="18"/>
      <dgm:spPr/>
    </dgm:pt>
    <dgm:pt modelId="{41CC734E-790D-944C-ABC1-6ECD7FE7C56A}" type="pres">
      <dgm:prSet presAssocID="{9CA211D5-163B-0246-89F2-E90C95B85D54}" presName="hierChild4" presStyleCnt="0"/>
      <dgm:spPr/>
    </dgm:pt>
    <dgm:pt modelId="{62C188F7-3D73-0641-9D33-E7F910AD1C7C}" type="pres">
      <dgm:prSet presAssocID="{9CA211D5-163B-0246-89F2-E90C95B85D54}" presName="hierChild5" presStyleCnt="0"/>
      <dgm:spPr/>
    </dgm:pt>
    <dgm:pt modelId="{AF9C7375-5C3A-3347-8A5B-77939949262E}" type="pres">
      <dgm:prSet presAssocID="{0814A731-7DB6-104D-B764-17D2BE22CC42}" presName="Name37" presStyleLbl="parChTrans1D3" presStyleIdx="9" presStyleCnt="18"/>
      <dgm:spPr/>
    </dgm:pt>
    <dgm:pt modelId="{E5317F69-3D52-0941-B7B7-EE3A0FB00BF2}" type="pres">
      <dgm:prSet presAssocID="{35833325-B7E5-F04E-9542-1D10592F1ECC}" presName="hierRoot2" presStyleCnt="0">
        <dgm:presLayoutVars>
          <dgm:hierBranch val="init"/>
        </dgm:presLayoutVars>
      </dgm:prSet>
      <dgm:spPr/>
    </dgm:pt>
    <dgm:pt modelId="{447CEE35-517F-534C-A463-23F4B4FED47A}" type="pres">
      <dgm:prSet presAssocID="{35833325-B7E5-F04E-9542-1D10592F1ECC}" presName="rootComposite" presStyleCnt="0"/>
      <dgm:spPr/>
    </dgm:pt>
    <dgm:pt modelId="{3FC644EA-BC6D-6A4C-B2DA-F5B18415102A}" type="pres">
      <dgm:prSet presAssocID="{35833325-B7E5-F04E-9542-1D10592F1ECC}" presName="rootText" presStyleLbl="node3" presStyleIdx="9" presStyleCnt="18">
        <dgm:presLayoutVars>
          <dgm:chPref val="3"/>
        </dgm:presLayoutVars>
      </dgm:prSet>
      <dgm:spPr/>
    </dgm:pt>
    <dgm:pt modelId="{9773192C-8A54-1447-8732-8E04C8E5957E}" type="pres">
      <dgm:prSet presAssocID="{35833325-B7E5-F04E-9542-1D10592F1ECC}" presName="rootConnector" presStyleLbl="node3" presStyleIdx="9" presStyleCnt="18"/>
      <dgm:spPr/>
    </dgm:pt>
    <dgm:pt modelId="{7811C38F-9190-EF49-ACDC-3D56A2531EE4}" type="pres">
      <dgm:prSet presAssocID="{35833325-B7E5-F04E-9542-1D10592F1ECC}" presName="hierChild4" presStyleCnt="0"/>
      <dgm:spPr/>
    </dgm:pt>
    <dgm:pt modelId="{9DF52941-BCA6-194F-BF76-C4A6DE290227}" type="pres">
      <dgm:prSet presAssocID="{35833325-B7E5-F04E-9542-1D10592F1ECC}" presName="hierChild5" presStyleCnt="0"/>
      <dgm:spPr/>
    </dgm:pt>
    <dgm:pt modelId="{B2D54176-7CEE-C64A-BBCB-89532FBE309C}" type="pres">
      <dgm:prSet presAssocID="{3F43F854-DBB2-1640-A5AF-DE1DD2DF77F6}" presName="Name37" presStyleLbl="parChTrans1D3" presStyleIdx="10" presStyleCnt="18"/>
      <dgm:spPr/>
    </dgm:pt>
    <dgm:pt modelId="{CBF7CE2F-00BE-EB46-95FD-650BC6495A14}" type="pres">
      <dgm:prSet presAssocID="{55AD45BA-E61D-B043-B632-F09FE1DB1F80}" presName="hierRoot2" presStyleCnt="0">
        <dgm:presLayoutVars>
          <dgm:hierBranch val="init"/>
        </dgm:presLayoutVars>
      </dgm:prSet>
      <dgm:spPr/>
    </dgm:pt>
    <dgm:pt modelId="{3E61AE7C-41B5-5440-A4FA-2C66AE9376D3}" type="pres">
      <dgm:prSet presAssocID="{55AD45BA-E61D-B043-B632-F09FE1DB1F80}" presName="rootComposite" presStyleCnt="0"/>
      <dgm:spPr/>
    </dgm:pt>
    <dgm:pt modelId="{5E67CDBE-5A59-2E49-BC61-031CAD0942EF}" type="pres">
      <dgm:prSet presAssocID="{55AD45BA-E61D-B043-B632-F09FE1DB1F80}" presName="rootText" presStyleLbl="node3" presStyleIdx="10" presStyleCnt="18">
        <dgm:presLayoutVars>
          <dgm:chPref val="3"/>
        </dgm:presLayoutVars>
      </dgm:prSet>
      <dgm:spPr/>
    </dgm:pt>
    <dgm:pt modelId="{CE346D72-45CF-8848-BBF0-6789937590CC}" type="pres">
      <dgm:prSet presAssocID="{55AD45BA-E61D-B043-B632-F09FE1DB1F80}" presName="rootConnector" presStyleLbl="node3" presStyleIdx="10" presStyleCnt="18"/>
      <dgm:spPr/>
    </dgm:pt>
    <dgm:pt modelId="{6054FB45-198E-F24F-AD83-0C06B2DD8DA7}" type="pres">
      <dgm:prSet presAssocID="{55AD45BA-E61D-B043-B632-F09FE1DB1F80}" presName="hierChild4" presStyleCnt="0"/>
      <dgm:spPr/>
    </dgm:pt>
    <dgm:pt modelId="{F886C07C-DE89-F845-997F-09DE6DEDBFAB}" type="pres">
      <dgm:prSet presAssocID="{55AD45BA-E61D-B043-B632-F09FE1DB1F80}" presName="hierChild5" presStyleCnt="0"/>
      <dgm:spPr/>
    </dgm:pt>
    <dgm:pt modelId="{EEE1AABE-73A0-104C-B66C-9AA9C053462A}" type="pres">
      <dgm:prSet presAssocID="{87794233-C1E5-8947-B919-DE55F05FBD11}" presName="hierChild5" presStyleCnt="0"/>
      <dgm:spPr/>
    </dgm:pt>
    <dgm:pt modelId="{4EBA1350-237C-024F-809A-DEDF55732DD1}" type="pres">
      <dgm:prSet presAssocID="{4C2257F7-2A3C-A640-AE2C-B17C3B0F4A1A}" presName="Name37" presStyleLbl="parChTrans1D2" presStyleIdx="4" presStyleCnt="8"/>
      <dgm:spPr/>
    </dgm:pt>
    <dgm:pt modelId="{7C6732AC-47A3-EB4F-B294-AB5196995608}" type="pres">
      <dgm:prSet presAssocID="{82D27878-5599-8248-945D-7F0C42795664}" presName="hierRoot2" presStyleCnt="0">
        <dgm:presLayoutVars>
          <dgm:hierBranch val="init"/>
        </dgm:presLayoutVars>
      </dgm:prSet>
      <dgm:spPr/>
    </dgm:pt>
    <dgm:pt modelId="{09B26341-1FE2-5A49-8D92-A2B2D6EC2A78}" type="pres">
      <dgm:prSet presAssocID="{82D27878-5599-8248-945D-7F0C42795664}" presName="rootComposite" presStyleCnt="0"/>
      <dgm:spPr/>
    </dgm:pt>
    <dgm:pt modelId="{77131842-B8B0-0146-8968-FA77980FE263}" type="pres">
      <dgm:prSet presAssocID="{82D27878-5599-8248-945D-7F0C42795664}" presName="rootText" presStyleLbl="node2" presStyleIdx="4" presStyleCnt="8">
        <dgm:presLayoutVars>
          <dgm:chPref val="3"/>
        </dgm:presLayoutVars>
      </dgm:prSet>
      <dgm:spPr/>
    </dgm:pt>
    <dgm:pt modelId="{8B8F84EF-6F63-5D4B-9022-6D0C08276EDD}" type="pres">
      <dgm:prSet presAssocID="{82D27878-5599-8248-945D-7F0C42795664}" presName="rootConnector" presStyleLbl="node2" presStyleIdx="4" presStyleCnt="8"/>
      <dgm:spPr/>
    </dgm:pt>
    <dgm:pt modelId="{CF6A9A19-BBE6-EA47-ABC1-808989B07627}" type="pres">
      <dgm:prSet presAssocID="{82D27878-5599-8248-945D-7F0C42795664}" presName="hierChild4" presStyleCnt="0"/>
      <dgm:spPr/>
    </dgm:pt>
    <dgm:pt modelId="{3CEAF763-48A4-2B41-B687-B7A15A60D7FC}" type="pres">
      <dgm:prSet presAssocID="{9B2FC0C4-5F0A-C34A-82DA-4FC4502D0E63}" presName="Name37" presStyleLbl="parChTrans1D3" presStyleIdx="11" presStyleCnt="18"/>
      <dgm:spPr/>
    </dgm:pt>
    <dgm:pt modelId="{3FCA6927-64E5-6B44-8E58-E2541E370B2B}" type="pres">
      <dgm:prSet presAssocID="{52138FAB-6FD0-9A45-B503-21213199719F}" presName="hierRoot2" presStyleCnt="0">
        <dgm:presLayoutVars>
          <dgm:hierBranch val="init"/>
        </dgm:presLayoutVars>
      </dgm:prSet>
      <dgm:spPr/>
    </dgm:pt>
    <dgm:pt modelId="{E93A8256-FF6F-3B46-B53F-74133B16E355}" type="pres">
      <dgm:prSet presAssocID="{52138FAB-6FD0-9A45-B503-21213199719F}" presName="rootComposite" presStyleCnt="0"/>
      <dgm:spPr/>
    </dgm:pt>
    <dgm:pt modelId="{1B8A3B0E-D6DA-004B-A040-A2A7819F8AB0}" type="pres">
      <dgm:prSet presAssocID="{52138FAB-6FD0-9A45-B503-21213199719F}" presName="rootText" presStyleLbl="node3" presStyleIdx="11" presStyleCnt="18">
        <dgm:presLayoutVars>
          <dgm:chPref val="3"/>
        </dgm:presLayoutVars>
      </dgm:prSet>
      <dgm:spPr/>
    </dgm:pt>
    <dgm:pt modelId="{924E3298-B3E8-5C49-9540-0CC04A7BC684}" type="pres">
      <dgm:prSet presAssocID="{52138FAB-6FD0-9A45-B503-21213199719F}" presName="rootConnector" presStyleLbl="node3" presStyleIdx="11" presStyleCnt="18"/>
      <dgm:spPr/>
    </dgm:pt>
    <dgm:pt modelId="{E9ACAFCB-23BD-214A-9749-0F94A64C9267}" type="pres">
      <dgm:prSet presAssocID="{52138FAB-6FD0-9A45-B503-21213199719F}" presName="hierChild4" presStyleCnt="0"/>
      <dgm:spPr/>
    </dgm:pt>
    <dgm:pt modelId="{6B52BEC9-178A-384E-BE91-9D8D13714358}" type="pres">
      <dgm:prSet presAssocID="{52138FAB-6FD0-9A45-B503-21213199719F}" presName="hierChild5" presStyleCnt="0"/>
      <dgm:spPr/>
    </dgm:pt>
    <dgm:pt modelId="{E7EA9665-4305-144E-986A-F89616FC2E66}" type="pres">
      <dgm:prSet presAssocID="{0A6C4093-C264-7049-8ED6-3F1BB9A65803}" presName="Name37" presStyleLbl="parChTrans1D3" presStyleIdx="12" presStyleCnt="18"/>
      <dgm:spPr/>
    </dgm:pt>
    <dgm:pt modelId="{ADC25713-C7BC-BA44-B883-730DC1562E57}" type="pres">
      <dgm:prSet presAssocID="{EE38CC61-C5A3-4747-8919-10DE08BFD042}" presName="hierRoot2" presStyleCnt="0">
        <dgm:presLayoutVars>
          <dgm:hierBranch val="init"/>
        </dgm:presLayoutVars>
      </dgm:prSet>
      <dgm:spPr/>
    </dgm:pt>
    <dgm:pt modelId="{31126A9F-84FA-9D4D-9997-869BD9712F08}" type="pres">
      <dgm:prSet presAssocID="{EE38CC61-C5A3-4747-8919-10DE08BFD042}" presName="rootComposite" presStyleCnt="0"/>
      <dgm:spPr/>
    </dgm:pt>
    <dgm:pt modelId="{A0928A3B-0452-824C-9874-80752DD8AE9B}" type="pres">
      <dgm:prSet presAssocID="{EE38CC61-C5A3-4747-8919-10DE08BFD042}" presName="rootText" presStyleLbl="node3" presStyleIdx="12" presStyleCnt="18">
        <dgm:presLayoutVars>
          <dgm:chPref val="3"/>
        </dgm:presLayoutVars>
      </dgm:prSet>
      <dgm:spPr/>
    </dgm:pt>
    <dgm:pt modelId="{466BEB1F-2F0A-2F47-965E-19E4587EA7D5}" type="pres">
      <dgm:prSet presAssocID="{EE38CC61-C5A3-4747-8919-10DE08BFD042}" presName="rootConnector" presStyleLbl="node3" presStyleIdx="12" presStyleCnt="18"/>
      <dgm:spPr/>
    </dgm:pt>
    <dgm:pt modelId="{B1412607-8A0C-734C-8168-F27D65159863}" type="pres">
      <dgm:prSet presAssocID="{EE38CC61-C5A3-4747-8919-10DE08BFD042}" presName="hierChild4" presStyleCnt="0"/>
      <dgm:spPr/>
    </dgm:pt>
    <dgm:pt modelId="{A8DB533C-1343-904D-9617-E889F893A8CF}" type="pres">
      <dgm:prSet presAssocID="{EE38CC61-C5A3-4747-8919-10DE08BFD042}" presName="hierChild5" presStyleCnt="0"/>
      <dgm:spPr/>
    </dgm:pt>
    <dgm:pt modelId="{8F1877BD-FAE2-5F40-A53D-39E89D8AD1CE}" type="pres">
      <dgm:prSet presAssocID="{195C36DA-BBA0-044C-8C63-06415773A330}" presName="Name37" presStyleLbl="parChTrans1D3" presStyleIdx="13" presStyleCnt="18"/>
      <dgm:spPr/>
    </dgm:pt>
    <dgm:pt modelId="{61A66D05-92D9-F342-9FD1-297CAD004684}" type="pres">
      <dgm:prSet presAssocID="{0D1D4597-4BD1-3A46-96A3-32B06E052BE8}" presName="hierRoot2" presStyleCnt="0">
        <dgm:presLayoutVars>
          <dgm:hierBranch val="init"/>
        </dgm:presLayoutVars>
      </dgm:prSet>
      <dgm:spPr/>
    </dgm:pt>
    <dgm:pt modelId="{FEA7182F-70EE-EF42-9456-5125666A7EB2}" type="pres">
      <dgm:prSet presAssocID="{0D1D4597-4BD1-3A46-96A3-32B06E052BE8}" presName="rootComposite" presStyleCnt="0"/>
      <dgm:spPr/>
    </dgm:pt>
    <dgm:pt modelId="{A3DC0B3E-F0E6-084E-8A5A-7877AB437AE7}" type="pres">
      <dgm:prSet presAssocID="{0D1D4597-4BD1-3A46-96A3-32B06E052BE8}" presName="rootText" presStyleLbl="node3" presStyleIdx="13" presStyleCnt="18">
        <dgm:presLayoutVars>
          <dgm:chPref val="3"/>
        </dgm:presLayoutVars>
      </dgm:prSet>
      <dgm:spPr/>
    </dgm:pt>
    <dgm:pt modelId="{61E95B07-C257-1444-AC73-3BAFF3923302}" type="pres">
      <dgm:prSet presAssocID="{0D1D4597-4BD1-3A46-96A3-32B06E052BE8}" presName="rootConnector" presStyleLbl="node3" presStyleIdx="13" presStyleCnt="18"/>
      <dgm:spPr/>
    </dgm:pt>
    <dgm:pt modelId="{571D46F6-A6D6-AC49-83D6-3933B0EF2A82}" type="pres">
      <dgm:prSet presAssocID="{0D1D4597-4BD1-3A46-96A3-32B06E052BE8}" presName="hierChild4" presStyleCnt="0"/>
      <dgm:spPr/>
    </dgm:pt>
    <dgm:pt modelId="{5A0070E5-3CCB-E04B-850E-C0A1BCFED09D}" type="pres">
      <dgm:prSet presAssocID="{0D1D4597-4BD1-3A46-96A3-32B06E052BE8}" presName="hierChild5" presStyleCnt="0"/>
      <dgm:spPr/>
    </dgm:pt>
    <dgm:pt modelId="{2DA248C4-0D9D-4443-8ACD-A22A69693137}" type="pres">
      <dgm:prSet presAssocID="{82D27878-5599-8248-945D-7F0C42795664}" presName="hierChild5" presStyleCnt="0"/>
      <dgm:spPr/>
    </dgm:pt>
    <dgm:pt modelId="{2DEA5D64-668F-4847-87F5-E5506B1DD5F3}" type="pres">
      <dgm:prSet presAssocID="{ADF0AB67-D884-034F-92F5-1C7E6D58A3FC}" presName="Name37" presStyleLbl="parChTrans1D2" presStyleIdx="5" presStyleCnt="8"/>
      <dgm:spPr/>
    </dgm:pt>
    <dgm:pt modelId="{D6E85B24-3C6A-594C-8375-EC1CF7DC6C22}" type="pres">
      <dgm:prSet presAssocID="{46E5EEB3-94FA-024D-850C-49348E54DFB4}" presName="hierRoot2" presStyleCnt="0">
        <dgm:presLayoutVars>
          <dgm:hierBranch val="init"/>
        </dgm:presLayoutVars>
      </dgm:prSet>
      <dgm:spPr/>
    </dgm:pt>
    <dgm:pt modelId="{BF96F234-A5D8-0E4F-964B-C32F71083F97}" type="pres">
      <dgm:prSet presAssocID="{46E5EEB3-94FA-024D-850C-49348E54DFB4}" presName="rootComposite" presStyleCnt="0"/>
      <dgm:spPr/>
    </dgm:pt>
    <dgm:pt modelId="{2F70E759-72DC-8A46-AC22-2E8E85620026}" type="pres">
      <dgm:prSet presAssocID="{46E5EEB3-94FA-024D-850C-49348E54DFB4}" presName="rootText" presStyleLbl="node2" presStyleIdx="5" presStyleCnt="8">
        <dgm:presLayoutVars>
          <dgm:chPref val="3"/>
        </dgm:presLayoutVars>
      </dgm:prSet>
      <dgm:spPr/>
    </dgm:pt>
    <dgm:pt modelId="{D7FA1540-F1AA-684E-BE71-4A13CB5CCC30}" type="pres">
      <dgm:prSet presAssocID="{46E5EEB3-94FA-024D-850C-49348E54DFB4}" presName="rootConnector" presStyleLbl="node2" presStyleIdx="5" presStyleCnt="8"/>
      <dgm:spPr/>
    </dgm:pt>
    <dgm:pt modelId="{F30F28BA-F7A1-1A4C-A45A-7E44B9192E21}" type="pres">
      <dgm:prSet presAssocID="{46E5EEB3-94FA-024D-850C-49348E54DFB4}" presName="hierChild4" presStyleCnt="0"/>
      <dgm:spPr/>
    </dgm:pt>
    <dgm:pt modelId="{03F9704F-FFFC-4947-A558-38DD0D605586}" type="pres">
      <dgm:prSet presAssocID="{97785DD6-E6E0-904B-AD7D-156614D8912C}" presName="Name37" presStyleLbl="parChTrans1D3" presStyleIdx="14" presStyleCnt="18"/>
      <dgm:spPr/>
    </dgm:pt>
    <dgm:pt modelId="{8EB3DD45-E622-BD4B-8834-3C73C73233D9}" type="pres">
      <dgm:prSet presAssocID="{DDA39F03-DD98-6A4E-951A-57AEE5F9FD56}" presName="hierRoot2" presStyleCnt="0">
        <dgm:presLayoutVars>
          <dgm:hierBranch val="init"/>
        </dgm:presLayoutVars>
      </dgm:prSet>
      <dgm:spPr/>
    </dgm:pt>
    <dgm:pt modelId="{D235D42C-AA56-BB43-8A52-59C95D2A63C9}" type="pres">
      <dgm:prSet presAssocID="{DDA39F03-DD98-6A4E-951A-57AEE5F9FD56}" presName="rootComposite" presStyleCnt="0"/>
      <dgm:spPr/>
    </dgm:pt>
    <dgm:pt modelId="{9378201F-D2D9-FA4A-95DB-3F85527D470E}" type="pres">
      <dgm:prSet presAssocID="{DDA39F03-DD98-6A4E-951A-57AEE5F9FD56}" presName="rootText" presStyleLbl="node3" presStyleIdx="14" presStyleCnt="18">
        <dgm:presLayoutVars>
          <dgm:chPref val="3"/>
        </dgm:presLayoutVars>
      </dgm:prSet>
      <dgm:spPr/>
    </dgm:pt>
    <dgm:pt modelId="{C696711C-3D42-F449-B805-310189D02660}" type="pres">
      <dgm:prSet presAssocID="{DDA39F03-DD98-6A4E-951A-57AEE5F9FD56}" presName="rootConnector" presStyleLbl="node3" presStyleIdx="14" presStyleCnt="18"/>
      <dgm:spPr/>
    </dgm:pt>
    <dgm:pt modelId="{B72A5A32-2F2F-7A46-9E45-22BE6741926A}" type="pres">
      <dgm:prSet presAssocID="{DDA39F03-DD98-6A4E-951A-57AEE5F9FD56}" presName="hierChild4" presStyleCnt="0"/>
      <dgm:spPr/>
    </dgm:pt>
    <dgm:pt modelId="{7FDE6EA4-C804-0647-AE33-127A3FC39C48}" type="pres">
      <dgm:prSet presAssocID="{DDA39F03-DD98-6A4E-951A-57AEE5F9FD56}" presName="hierChild5" presStyleCnt="0"/>
      <dgm:spPr/>
    </dgm:pt>
    <dgm:pt modelId="{2581E18F-01BC-AE49-8C9E-4150DA42D082}" type="pres">
      <dgm:prSet presAssocID="{46E5EEB3-94FA-024D-850C-49348E54DFB4}" presName="hierChild5" presStyleCnt="0"/>
      <dgm:spPr/>
    </dgm:pt>
    <dgm:pt modelId="{DDE11127-03B1-CE4F-80F5-2B2A3F2CD66A}" type="pres">
      <dgm:prSet presAssocID="{FB71C4A4-A78B-254C-85AC-8C6A90679B34}" presName="Name37" presStyleLbl="parChTrans1D2" presStyleIdx="6" presStyleCnt="8"/>
      <dgm:spPr/>
    </dgm:pt>
    <dgm:pt modelId="{C24C7F1D-259C-1A43-B8B8-5CA44373DC12}" type="pres">
      <dgm:prSet presAssocID="{C6451AC5-E23C-824A-B48D-3D2B58482E0F}" presName="hierRoot2" presStyleCnt="0">
        <dgm:presLayoutVars>
          <dgm:hierBranch val="init"/>
        </dgm:presLayoutVars>
      </dgm:prSet>
      <dgm:spPr/>
    </dgm:pt>
    <dgm:pt modelId="{D2553E14-ADBC-8E4D-96C8-8B31EDCA403E}" type="pres">
      <dgm:prSet presAssocID="{C6451AC5-E23C-824A-B48D-3D2B58482E0F}" presName="rootComposite" presStyleCnt="0"/>
      <dgm:spPr/>
    </dgm:pt>
    <dgm:pt modelId="{E380370E-BB7D-3242-B88C-52BA0AC6B253}" type="pres">
      <dgm:prSet presAssocID="{C6451AC5-E23C-824A-B48D-3D2B58482E0F}" presName="rootText" presStyleLbl="node2" presStyleIdx="6" presStyleCnt="8">
        <dgm:presLayoutVars>
          <dgm:chPref val="3"/>
        </dgm:presLayoutVars>
      </dgm:prSet>
      <dgm:spPr/>
    </dgm:pt>
    <dgm:pt modelId="{8FAED887-CDCB-0C4A-8680-1226E25A1BEF}" type="pres">
      <dgm:prSet presAssocID="{C6451AC5-E23C-824A-B48D-3D2B58482E0F}" presName="rootConnector" presStyleLbl="node2" presStyleIdx="6" presStyleCnt="8"/>
      <dgm:spPr/>
    </dgm:pt>
    <dgm:pt modelId="{1376B7E4-E246-D54F-93D4-6BD777AEDB77}" type="pres">
      <dgm:prSet presAssocID="{C6451AC5-E23C-824A-B48D-3D2B58482E0F}" presName="hierChild4" presStyleCnt="0"/>
      <dgm:spPr/>
    </dgm:pt>
    <dgm:pt modelId="{ACCDAAA3-12DD-3D4B-922D-30BEDB51DC83}" type="pres">
      <dgm:prSet presAssocID="{CC7BB339-05C9-7A4D-A913-AE81706F62F6}" presName="Name37" presStyleLbl="parChTrans1D3" presStyleIdx="15" presStyleCnt="18"/>
      <dgm:spPr/>
    </dgm:pt>
    <dgm:pt modelId="{BC3E0216-6856-B946-93BD-F17821BEFB88}" type="pres">
      <dgm:prSet presAssocID="{0CEA4E3C-E211-204F-96F4-6C2B0CAE3F31}" presName="hierRoot2" presStyleCnt="0">
        <dgm:presLayoutVars>
          <dgm:hierBranch val="init"/>
        </dgm:presLayoutVars>
      </dgm:prSet>
      <dgm:spPr/>
    </dgm:pt>
    <dgm:pt modelId="{423B2BB3-8C3B-8C4F-9CD4-8885007B5DA0}" type="pres">
      <dgm:prSet presAssocID="{0CEA4E3C-E211-204F-96F4-6C2B0CAE3F31}" presName="rootComposite" presStyleCnt="0"/>
      <dgm:spPr/>
    </dgm:pt>
    <dgm:pt modelId="{A1DEA9AC-BC26-3642-B138-B45D1F66906F}" type="pres">
      <dgm:prSet presAssocID="{0CEA4E3C-E211-204F-96F4-6C2B0CAE3F31}" presName="rootText" presStyleLbl="node3" presStyleIdx="15" presStyleCnt="18">
        <dgm:presLayoutVars>
          <dgm:chPref val="3"/>
        </dgm:presLayoutVars>
      </dgm:prSet>
      <dgm:spPr/>
    </dgm:pt>
    <dgm:pt modelId="{9846CA7C-421B-CB4E-9021-72A42B94B498}" type="pres">
      <dgm:prSet presAssocID="{0CEA4E3C-E211-204F-96F4-6C2B0CAE3F31}" presName="rootConnector" presStyleLbl="node3" presStyleIdx="15" presStyleCnt="18"/>
      <dgm:spPr/>
    </dgm:pt>
    <dgm:pt modelId="{84AD0689-2CD6-5D48-B1E9-4FD6BA474981}" type="pres">
      <dgm:prSet presAssocID="{0CEA4E3C-E211-204F-96F4-6C2B0CAE3F31}" presName="hierChild4" presStyleCnt="0"/>
      <dgm:spPr/>
    </dgm:pt>
    <dgm:pt modelId="{886FAD77-FB3D-7041-9917-028FA122047D}" type="pres">
      <dgm:prSet presAssocID="{0CEA4E3C-E211-204F-96F4-6C2B0CAE3F31}" presName="hierChild5" presStyleCnt="0"/>
      <dgm:spPr/>
    </dgm:pt>
    <dgm:pt modelId="{EEB8E99B-B1F0-4F4F-B441-97B457F4344D}" type="pres">
      <dgm:prSet presAssocID="{5BFCC44D-46A0-8C46-8FD8-AC1BE9DBA7C1}" presName="Name37" presStyleLbl="parChTrans1D3" presStyleIdx="16" presStyleCnt="18"/>
      <dgm:spPr/>
    </dgm:pt>
    <dgm:pt modelId="{18980AFD-0D67-F549-AD78-120D9B55737C}" type="pres">
      <dgm:prSet presAssocID="{6F043C00-888C-D245-879D-1AE96308E93A}" presName="hierRoot2" presStyleCnt="0">
        <dgm:presLayoutVars>
          <dgm:hierBranch val="init"/>
        </dgm:presLayoutVars>
      </dgm:prSet>
      <dgm:spPr/>
    </dgm:pt>
    <dgm:pt modelId="{D2870BAF-8DC7-5E43-9169-C8B743E08392}" type="pres">
      <dgm:prSet presAssocID="{6F043C00-888C-D245-879D-1AE96308E93A}" presName="rootComposite" presStyleCnt="0"/>
      <dgm:spPr/>
    </dgm:pt>
    <dgm:pt modelId="{57890D8A-6559-C940-A7B8-F12375669C2E}" type="pres">
      <dgm:prSet presAssocID="{6F043C00-888C-D245-879D-1AE96308E93A}" presName="rootText" presStyleLbl="node3" presStyleIdx="16" presStyleCnt="18">
        <dgm:presLayoutVars>
          <dgm:chPref val="3"/>
        </dgm:presLayoutVars>
      </dgm:prSet>
      <dgm:spPr/>
    </dgm:pt>
    <dgm:pt modelId="{3B4D9C9B-102D-C443-8783-B5D0D8165C74}" type="pres">
      <dgm:prSet presAssocID="{6F043C00-888C-D245-879D-1AE96308E93A}" presName="rootConnector" presStyleLbl="node3" presStyleIdx="16" presStyleCnt="18"/>
      <dgm:spPr/>
    </dgm:pt>
    <dgm:pt modelId="{37D8D5FD-8EF9-B64D-A5CD-0ED03F2C01FE}" type="pres">
      <dgm:prSet presAssocID="{6F043C00-888C-D245-879D-1AE96308E93A}" presName="hierChild4" presStyleCnt="0"/>
      <dgm:spPr/>
    </dgm:pt>
    <dgm:pt modelId="{CF1C2F27-4BB3-FE42-A6BD-77F0D684933C}" type="pres">
      <dgm:prSet presAssocID="{6F043C00-888C-D245-879D-1AE96308E93A}" presName="hierChild5" presStyleCnt="0"/>
      <dgm:spPr/>
    </dgm:pt>
    <dgm:pt modelId="{FF4510DB-08D5-DD42-8338-ADB76C9F4BCC}" type="pres">
      <dgm:prSet presAssocID="{C6451AC5-E23C-824A-B48D-3D2B58482E0F}" presName="hierChild5" presStyleCnt="0"/>
      <dgm:spPr/>
    </dgm:pt>
    <dgm:pt modelId="{FAD5DBA4-54CC-734F-AB12-0574C0E1A7B6}" type="pres">
      <dgm:prSet presAssocID="{3CAD3BB5-16E4-B444-967E-6CAD422AA83F}" presName="Name37" presStyleLbl="parChTrans1D2" presStyleIdx="7" presStyleCnt="8"/>
      <dgm:spPr/>
    </dgm:pt>
    <dgm:pt modelId="{B46B8873-EDA4-5C48-9AB6-6E60D9A033DC}" type="pres">
      <dgm:prSet presAssocID="{C06E175B-D75D-6B4C-89B2-C986713A0BBC}" presName="hierRoot2" presStyleCnt="0">
        <dgm:presLayoutVars>
          <dgm:hierBranch val="init"/>
        </dgm:presLayoutVars>
      </dgm:prSet>
      <dgm:spPr/>
    </dgm:pt>
    <dgm:pt modelId="{110AEC29-20E3-7642-9D89-2DD256E58882}" type="pres">
      <dgm:prSet presAssocID="{C06E175B-D75D-6B4C-89B2-C986713A0BBC}" presName="rootComposite" presStyleCnt="0"/>
      <dgm:spPr/>
    </dgm:pt>
    <dgm:pt modelId="{7B9CB6FA-DC15-A149-B210-672F32FD1E62}" type="pres">
      <dgm:prSet presAssocID="{C06E175B-D75D-6B4C-89B2-C986713A0BBC}" presName="rootText" presStyleLbl="node2" presStyleIdx="7" presStyleCnt="8">
        <dgm:presLayoutVars>
          <dgm:chPref val="3"/>
        </dgm:presLayoutVars>
      </dgm:prSet>
      <dgm:spPr/>
    </dgm:pt>
    <dgm:pt modelId="{D072FE6A-CC08-134B-AE38-4C9ED7B053FA}" type="pres">
      <dgm:prSet presAssocID="{C06E175B-D75D-6B4C-89B2-C986713A0BBC}" presName="rootConnector" presStyleLbl="node2" presStyleIdx="7" presStyleCnt="8"/>
      <dgm:spPr/>
    </dgm:pt>
    <dgm:pt modelId="{128BCA40-625B-CE4B-8EFF-5DCA1AA70B8C}" type="pres">
      <dgm:prSet presAssocID="{C06E175B-D75D-6B4C-89B2-C986713A0BBC}" presName="hierChild4" presStyleCnt="0"/>
      <dgm:spPr/>
    </dgm:pt>
    <dgm:pt modelId="{B2C094A0-728E-3945-B694-244ABAE1A5FE}" type="pres">
      <dgm:prSet presAssocID="{239C46B3-6A5C-C243-81C8-71B0ACDF7363}" presName="Name37" presStyleLbl="parChTrans1D3" presStyleIdx="17" presStyleCnt="18"/>
      <dgm:spPr/>
    </dgm:pt>
    <dgm:pt modelId="{CC9412B7-877D-0E4F-BFA1-875BF2829D48}" type="pres">
      <dgm:prSet presAssocID="{B6E22376-ACBC-344A-93B1-DAE4A94E45A3}" presName="hierRoot2" presStyleCnt="0">
        <dgm:presLayoutVars>
          <dgm:hierBranch val="init"/>
        </dgm:presLayoutVars>
      </dgm:prSet>
      <dgm:spPr/>
    </dgm:pt>
    <dgm:pt modelId="{C6443DB0-EAFF-F04E-9EEF-2E53863A08A7}" type="pres">
      <dgm:prSet presAssocID="{B6E22376-ACBC-344A-93B1-DAE4A94E45A3}" presName="rootComposite" presStyleCnt="0"/>
      <dgm:spPr/>
    </dgm:pt>
    <dgm:pt modelId="{1C319A83-9101-6D4C-9668-4C60DEAE0FBB}" type="pres">
      <dgm:prSet presAssocID="{B6E22376-ACBC-344A-93B1-DAE4A94E45A3}" presName="rootText" presStyleLbl="node3" presStyleIdx="17" presStyleCnt="18">
        <dgm:presLayoutVars>
          <dgm:chPref val="3"/>
        </dgm:presLayoutVars>
      </dgm:prSet>
      <dgm:spPr/>
    </dgm:pt>
    <dgm:pt modelId="{2355A156-47F8-2844-8F83-E60301E861F4}" type="pres">
      <dgm:prSet presAssocID="{B6E22376-ACBC-344A-93B1-DAE4A94E45A3}" presName="rootConnector" presStyleLbl="node3" presStyleIdx="17" presStyleCnt="18"/>
      <dgm:spPr/>
    </dgm:pt>
    <dgm:pt modelId="{0969F785-E050-D049-8248-EC91A131AFEE}" type="pres">
      <dgm:prSet presAssocID="{B6E22376-ACBC-344A-93B1-DAE4A94E45A3}" presName="hierChild4" presStyleCnt="0"/>
      <dgm:spPr/>
    </dgm:pt>
    <dgm:pt modelId="{C94782D6-4017-5540-894C-1D21584C0C50}" type="pres">
      <dgm:prSet presAssocID="{B6E22376-ACBC-344A-93B1-DAE4A94E45A3}" presName="hierChild5" presStyleCnt="0"/>
      <dgm:spPr/>
    </dgm:pt>
    <dgm:pt modelId="{F7263D15-C42C-CF4E-A1F2-297F68DAEEE6}" type="pres">
      <dgm:prSet presAssocID="{C06E175B-D75D-6B4C-89B2-C986713A0BBC}" presName="hierChild5" presStyleCnt="0"/>
      <dgm:spPr/>
    </dgm:pt>
    <dgm:pt modelId="{2968D96E-1148-7B40-B0E2-E04DDEAFF341}" type="pres">
      <dgm:prSet presAssocID="{B385646F-0110-C849-8DC2-1DF056559810}" presName="hierChild3" presStyleCnt="0"/>
      <dgm:spPr/>
    </dgm:pt>
  </dgm:ptLst>
  <dgm:cxnLst>
    <dgm:cxn modelId="{AF843E01-9381-CE45-8517-8EEAA0866348}" type="presOf" srcId="{4735A041-E241-C54C-8A55-F9DD753D28A4}" destId="{6C80D304-F39E-3F4D-96B6-70ABA97F1ED5}" srcOrd="0" destOrd="0" presId="urn:microsoft.com/office/officeart/2005/8/layout/orgChart1"/>
    <dgm:cxn modelId="{8BEB9305-0F79-EC42-8606-51EDE605AFDD}" type="presOf" srcId="{82D27878-5599-8248-945D-7F0C42795664}" destId="{8B8F84EF-6F63-5D4B-9022-6D0C08276EDD}" srcOrd="1" destOrd="0" presId="urn:microsoft.com/office/officeart/2005/8/layout/orgChart1"/>
    <dgm:cxn modelId="{0A1DBC05-E8FE-0A43-8579-0FD933B42E81}" type="presOf" srcId="{0CEA4E3C-E211-204F-96F4-6C2B0CAE3F31}" destId="{A1DEA9AC-BC26-3642-B138-B45D1F66906F}" srcOrd="0" destOrd="0" presId="urn:microsoft.com/office/officeart/2005/8/layout/orgChart1"/>
    <dgm:cxn modelId="{E0055606-FF3A-0442-86E4-245B48C0B6B7}" type="presOf" srcId="{450C17C8-859D-714B-AC4C-E1D922369CBF}" destId="{09F5DEAB-EC50-9A49-8E0C-91B588C32FFC}" srcOrd="0" destOrd="0" presId="urn:microsoft.com/office/officeart/2005/8/layout/orgChart1"/>
    <dgm:cxn modelId="{9B0C850C-6D1E-9743-8EAC-D46E3E784006}" type="presOf" srcId="{FB71C4A4-A78B-254C-85AC-8C6A90679B34}" destId="{DDE11127-03B1-CE4F-80F5-2B2A3F2CD66A}" srcOrd="0" destOrd="0" presId="urn:microsoft.com/office/officeart/2005/8/layout/orgChart1"/>
    <dgm:cxn modelId="{C5297010-8E03-0A46-9BB4-1C30FA0ECCA2}" type="presOf" srcId="{7B79E49A-FE38-D149-89C0-92A0A8F90F3B}" destId="{74D1A5E4-C936-9847-883B-6066846F90DC}" srcOrd="0" destOrd="0" presId="urn:microsoft.com/office/officeart/2005/8/layout/orgChart1"/>
    <dgm:cxn modelId="{8643B510-1395-C541-8A29-5DA1FE26386F}" srcId="{C6451AC5-E23C-824A-B48D-3D2B58482E0F}" destId="{0CEA4E3C-E211-204F-96F4-6C2B0CAE3F31}" srcOrd="0" destOrd="0" parTransId="{CC7BB339-05C9-7A4D-A913-AE81706F62F6}" sibTransId="{CF570476-61B5-CE4F-ACA7-5F69BC70271C}"/>
    <dgm:cxn modelId="{F9494313-4D0A-AB44-8023-B03C6BD3EEAE}" type="presOf" srcId="{46E5EEB3-94FA-024D-850C-49348E54DFB4}" destId="{D7FA1540-F1AA-684E-BE71-4A13CB5CCC30}" srcOrd="1" destOrd="0" presId="urn:microsoft.com/office/officeart/2005/8/layout/orgChart1"/>
    <dgm:cxn modelId="{0333AB17-5FE7-0945-B871-0C6F7C7E5F44}" srcId="{5D54EECA-99C6-C640-93D8-443164FC1A6C}" destId="{1DB93B56-AEF8-7849-9EF4-B9626C68361E}" srcOrd="1" destOrd="0" parTransId="{22462086-9D26-2941-8FED-F17D19B42ADE}" sibTransId="{5232A356-293C-BD4D-AF89-D1D622BB9E7D}"/>
    <dgm:cxn modelId="{5C43561C-E9FF-144F-8E52-EAE64B72C51E}" type="presOf" srcId="{B6E22376-ACBC-344A-93B1-DAE4A94E45A3}" destId="{1C319A83-9101-6D4C-9668-4C60DEAE0FBB}" srcOrd="0" destOrd="0" presId="urn:microsoft.com/office/officeart/2005/8/layout/orgChart1"/>
    <dgm:cxn modelId="{1DE2A125-2DE5-3343-BE2D-EDE10EE9A4F8}" type="presOf" srcId="{E1A2C814-209C-AF4B-A7EA-04FD17AA850C}" destId="{1E613860-6DD8-184C-830B-3D1876606F14}" srcOrd="0" destOrd="0" presId="urn:microsoft.com/office/officeart/2005/8/layout/orgChart1"/>
    <dgm:cxn modelId="{D0746327-2312-5B46-9CD5-55ADA6764194}" srcId="{87794233-C1E5-8947-B919-DE55F05FBD11}" destId="{35833325-B7E5-F04E-9542-1D10592F1ECC}" srcOrd="1" destOrd="0" parTransId="{0814A731-7DB6-104D-B764-17D2BE22CC42}" sibTransId="{476C4CDD-E70B-0742-A52F-A0F76A4BAE17}"/>
    <dgm:cxn modelId="{C2B39527-6EB5-E442-8495-340BB8EF5A97}" srcId="{B385646F-0110-C849-8DC2-1DF056559810}" destId="{87794233-C1E5-8947-B919-DE55F05FBD11}" srcOrd="3" destOrd="0" parTransId="{E1A2C814-209C-AF4B-A7EA-04FD17AA850C}" sibTransId="{25A41387-893B-3244-87B8-9D75C2B94405}"/>
    <dgm:cxn modelId="{FD6AD129-B1E4-0245-8850-4818CD651685}" type="presOf" srcId="{09A352CB-581C-7441-9D1A-9D3F62DA9E0C}" destId="{0C06F102-CA57-BB4E-81ED-E6F17AAB75C1}" srcOrd="0" destOrd="0" presId="urn:microsoft.com/office/officeart/2005/8/layout/orgChart1"/>
    <dgm:cxn modelId="{A2299B2A-6732-FA4F-A032-AC63C7CCE1C9}" type="presOf" srcId="{B385646F-0110-C849-8DC2-1DF056559810}" destId="{53F8F277-B14B-6440-B72D-0E6CEBA56445}" srcOrd="0" destOrd="0" presId="urn:microsoft.com/office/officeart/2005/8/layout/orgChart1"/>
    <dgm:cxn modelId="{11A70031-9434-6B44-B98D-680A96D3305B}" type="presOf" srcId="{C66313A9-6A4A-2442-A0EB-1BB8A19FACC9}" destId="{66912A92-18B0-FA45-9FE2-27E34D80285E}" srcOrd="0" destOrd="0" presId="urn:microsoft.com/office/officeart/2005/8/layout/orgChart1"/>
    <dgm:cxn modelId="{B8F1A535-0A8F-7D41-A417-45B0B6325E94}" type="presOf" srcId="{4C2257F7-2A3C-A640-AE2C-B17C3B0F4A1A}" destId="{4EBA1350-237C-024F-809A-DEDF55732DD1}" srcOrd="0" destOrd="0" presId="urn:microsoft.com/office/officeart/2005/8/layout/orgChart1"/>
    <dgm:cxn modelId="{5F772337-B766-2147-A021-8196CBE7DC8E}" srcId="{82D27878-5599-8248-945D-7F0C42795664}" destId="{52138FAB-6FD0-9A45-B503-21213199719F}" srcOrd="0" destOrd="0" parTransId="{9B2FC0C4-5F0A-C34A-82DA-4FC4502D0E63}" sibTransId="{DB87FC61-5F9F-344C-97A8-444A91033EE2}"/>
    <dgm:cxn modelId="{9607F237-0AEE-CC49-817B-4AC3285C2235}" type="presOf" srcId="{0A6C4093-C264-7049-8ED6-3F1BB9A65803}" destId="{E7EA9665-4305-144E-986A-F89616FC2E66}" srcOrd="0" destOrd="0" presId="urn:microsoft.com/office/officeart/2005/8/layout/orgChart1"/>
    <dgm:cxn modelId="{29854B3C-6A36-2C41-9ED3-2DDE1783A21B}" type="presOf" srcId="{C06E175B-D75D-6B4C-89B2-C986713A0BBC}" destId="{D072FE6A-CC08-134B-AE38-4C9ED7B053FA}" srcOrd="1" destOrd="0" presId="urn:microsoft.com/office/officeart/2005/8/layout/orgChart1"/>
    <dgm:cxn modelId="{56DCF33C-419C-B94D-B0AC-26D911ECE8A2}" type="presOf" srcId="{DDA39F03-DD98-6A4E-951A-57AEE5F9FD56}" destId="{9378201F-D2D9-FA4A-95DB-3F85527D470E}" srcOrd="0" destOrd="0" presId="urn:microsoft.com/office/officeart/2005/8/layout/orgChart1"/>
    <dgm:cxn modelId="{12F2273D-310E-FC45-8250-6B73813AF5FA}" srcId="{B385646F-0110-C849-8DC2-1DF056559810}" destId="{9E3C1880-3A38-2245-84CB-331FE4011223}" srcOrd="1" destOrd="0" parTransId="{B281FA96-78D2-434D-9BD3-6F049F644C03}" sibTransId="{AFBB5F5D-65F5-6D41-BDDF-9442A4E95CD8}"/>
    <dgm:cxn modelId="{502D123F-092A-AB4A-8A7A-E35391F7922F}" srcId="{5D54EECA-99C6-C640-93D8-443164FC1A6C}" destId="{450C17C8-859D-714B-AC4C-E1D922369CBF}" srcOrd="0" destOrd="0" parTransId="{68E3DD14-FE0B-3146-A847-3255AC2F1295}" sibTransId="{12AA30CC-AC81-E44E-9CA4-190B5F78EA0C}"/>
    <dgm:cxn modelId="{D1941C42-8B4D-9C47-B2FE-046217C18AA0}" type="presOf" srcId="{EBCA27A3-02ED-5A4C-A2FE-91D306EBE36F}" destId="{68C18BBD-63DC-D84E-81D5-288EA6F0FF11}" srcOrd="1" destOrd="0" presId="urn:microsoft.com/office/officeart/2005/8/layout/orgChart1"/>
    <dgm:cxn modelId="{5C756943-1D0A-9747-8354-62E1C142F402}" srcId="{C06E175B-D75D-6B4C-89B2-C986713A0BBC}" destId="{B6E22376-ACBC-344A-93B1-DAE4A94E45A3}" srcOrd="0" destOrd="0" parTransId="{239C46B3-6A5C-C243-81C8-71B0ACDF7363}" sibTransId="{51CFCEE7-9CCA-344E-846C-122C6565F9EA}"/>
    <dgm:cxn modelId="{DDAA2144-560B-0248-890A-4A44C44C170A}" type="presOf" srcId="{DDA4ABAB-EADF-5F44-9239-F1B2F035DDC3}" destId="{C6790DCA-412C-FA4B-AC54-D0C43ACCE3E1}" srcOrd="0" destOrd="0" presId="urn:microsoft.com/office/officeart/2005/8/layout/orgChart1"/>
    <dgm:cxn modelId="{35F91846-D60A-5540-BFDA-CA2DF4DB2F87}" type="presOf" srcId="{4735A041-E241-C54C-8A55-F9DD753D28A4}" destId="{6113E5DD-811E-1C49-9B26-3606AD2D959B}" srcOrd="1" destOrd="0" presId="urn:microsoft.com/office/officeart/2005/8/layout/orgChart1"/>
    <dgm:cxn modelId="{B9817746-A986-F942-9D1A-12456F12A4C0}" type="presOf" srcId="{0D1D4597-4BD1-3A46-96A3-32B06E052BE8}" destId="{A3DC0B3E-F0E6-084E-8A5A-7877AB437AE7}" srcOrd="0" destOrd="0" presId="urn:microsoft.com/office/officeart/2005/8/layout/orgChart1"/>
    <dgm:cxn modelId="{EF53E946-366C-5B4B-A548-F864C843D9D0}" srcId="{9E3C1880-3A38-2245-84CB-331FE4011223}" destId="{AF3EE773-5446-2A4B-8E7A-09660965E257}" srcOrd="4" destOrd="0" parTransId="{5B6F1F2F-380F-F242-B950-98EDC6D921AB}" sibTransId="{75520D4C-C42F-EB4D-ACB8-2FE2F6026E9C}"/>
    <dgm:cxn modelId="{DBF43648-C9B2-FF40-8E3D-E8BE4597C798}" type="presOf" srcId="{1017B28C-7B1C-E944-86D2-BDFC7C5DF213}" destId="{A63BD6DF-A00E-3941-B822-6AC19A83FDE8}" srcOrd="0" destOrd="0" presId="urn:microsoft.com/office/officeart/2005/8/layout/orgChart1"/>
    <dgm:cxn modelId="{E7C1F849-A1BC-7340-8688-4A2737256B5D}" srcId="{B385646F-0110-C849-8DC2-1DF056559810}" destId="{C06E175B-D75D-6B4C-89B2-C986713A0BBC}" srcOrd="7" destOrd="0" parTransId="{3CAD3BB5-16E4-B444-967E-6CAD422AA83F}" sibTransId="{5BF6BE56-FA6B-504A-80E8-60CD140869D5}"/>
    <dgm:cxn modelId="{078A714B-B674-6C43-881A-10CFE8AB8AEF}" srcId="{87794233-C1E5-8947-B919-DE55F05FBD11}" destId="{55AD45BA-E61D-B043-B632-F09FE1DB1F80}" srcOrd="2" destOrd="0" parTransId="{3F43F854-DBB2-1640-A5AF-DE1DD2DF77F6}" sibTransId="{BD827EE4-770F-3145-8BD0-9A1443E93970}"/>
    <dgm:cxn modelId="{14A6BC4B-F028-E44B-A15C-4A792ED5D75C}" type="presOf" srcId="{195C36DA-BBA0-044C-8C63-06415773A330}" destId="{8F1877BD-FAE2-5F40-A53D-39E89D8AD1CE}" srcOrd="0" destOrd="0" presId="urn:microsoft.com/office/officeart/2005/8/layout/orgChart1"/>
    <dgm:cxn modelId="{D6B8F24C-8DD8-524E-811C-016F48D9CDCC}" type="presOf" srcId="{AF3EE773-5446-2A4B-8E7A-09660965E257}" destId="{F3DD0946-A91B-2443-9B55-994193F07534}" srcOrd="1" destOrd="0" presId="urn:microsoft.com/office/officeart/2005/8/layout/orgChart1"/>
    <dgm:cxn modelId="{FB82194D-8512-6F41-A7E4-033B7B838604}" type="presOf" srcId="{EE38CC61-C5A3-4747-8919-10DE08BFD042}" destId="{466BEB1F-2F0A-2F47-965E-19E4587EA7D5}" srcOrd="1" destOrd="0" presId="urn:microsoft.com/office/officeart/2005/8/layout/orgChart1"/>
    <dgm:cxn modelId="{30CFBB4D-B7FE-D54E-9192-A64B949E08A2}" srcId="{9E3C1880-3A38-2245-84CB-331FE4011223}" destId="{C66313A9-6A4A-2442-A0EB-1BB8A19FACC9}" srcOrd="3" destOrd="0" parTransId="{EE103B4F-BF76-9846-BAED-F5A48011FE4E}" sibTransId="{FA8A8D46-9823-BA4A-8351-485F622BABCF}"/>
    <dgm:cxn modelId="{B8D0CF4E-F5DA-3049-BD7F-88B26F875CB7}" srcId="{B385646F-0110-C849-8DC2-1DF056559810}" destId="{5D54EECA-99C6-C640-93D8-443164FC1A6C}" srcOrd="0" destOrd="0" parTransId="{2F032369-1BE0-9D43-9E27-7865ECE6317A}" sibTransId="{5B5D4764-BD77-4F4F-B01F-B9CA1A1C0937}"/>
    <dgm:cxn modelId="{8A9FDB4E-7BA2-F24A-B43B-731AEB261E4B}" type="presOf" srcId="{1DB93B56-AEF8-7849-9EF4-B9626C68361E}" destId="{5242D053-3D7F-E146-96E4-F67805F0EEA2}" srcOrd="0" destOrd="0" presId="urn:microsoft.com/office/officeart/2005/8/layout/orgChart1"/>
    <dgm:cxn modelId="{77DDAC4F-285D-CE4B-B92A-B4957BBADF37}" type="presOf" srcId="{35833325-B7E5-F04E-9542-1D10592F1ECC}" destId="{3FC644EA-BC6D-6A4C-B2DA-F5B18415102A}" srcOrd="0" destOrd="0" presId="urn:microsoft.com/office/officeart/2005/8/layout/orgChart1"/>
    <dgm:cxn modelId="{07557D51-ECE9-A440-80BE-FDFA7C88591F}" type="presOf" srcId="{C06E175B-D75D-6B4C-89B2-C986713A0BBC}" destId="{7B9CB6FA-DC15-A149-B210-672F32FD1E62}" srcOrd="0" destOrd="0" presId="urn:microsoft.com/office/officeart/2005/8/layout/orgChart1"/>
    <dgm:cxn modelId="{37EDEB52-DB06-CD42-959D-C26DDD6699A2}" type="presOf" srcId="{1DB93B56-AEF8-7849-9EF4-B9626C68361E}" destId="{19294EB7-122F-6B40-9044-6B59BBA45150}" srcOrd="1" destOrd="0" presId="urn:microsoft.com/office/officeart/2005/8/layout/orgChart1"/>
    <dgm:cxn modelId="{512FA854-F8FB-E340-A570-880D359E2AFC}" type="presOf" srcId="{B088206A-8AFA-FA4C-B42D-675D04799E25}" destId="{2C5A5E83-DA07-3840-99B9-C969C2270B58}" srcOrd="0" destOrd="0" presId="urn:microsoft.com/office/officeart/2005/8/layout/orgChart1"/>
    <dgm:cxn modelId="{E049D958-E2A8-7B4E-8702-C721181558B3}" type="presOf" srcId="{239C46B3-6A5C-C243-81C8-71B0ACDF7363}" destId="{B2C094A0-728E-3945-B694-244ABAE1A5FE}" srcOrd="0" destOrd="0" presId="urn:microsoft.com/office/officeart/2005/8/layout/orgChart1"/>
    <dgm:cxn modelId="{6166245C-2271-D94A-A9DA-3262DDA3F90E}" type="presOf" srcId="{4C6978CB-9269-C54D-BA1D-D34C0AEFCFA2}" destId="{47455CBD-6F7E-454F-A733-4C729CF310D5}" srcOrd="0" destOrd="0" presId="urn:microsoft.com/office/officeart/2005/8/layout/orgChart1"/>
    <dgm:cxn modelId="{94027A5D-8A94-9249-9762-84F189F87EED}" srcId="{82D27878-5599-8248-945D-7F0C42795664}" destId="{EE38CC61-C5A3-4747-8919-10DE08BFD042}" srcOrd="1" destOrd="0" parTransId="{0A6C4093-C264-7049-8ED6-3F1BB9A65803}" sibTransId="{F644B6E3-AE56-F348-BB4E-95AA431476A0}"/>
    <dgm:cxn modelId="{5344385E-CDBF-B443-914B-32C7EA544D12}" type="presOf" srcId="{5D54EECA-99C6-C640-93D8-443164FC1A6C}" destId="{1F55C414-A932-D342-B15D-4630808C166A}" srcOrd="0" destOrd="0" presId="urn:microsoft.com/office/officeart/2005/8/layout/orgChart1"/>
    <dgm:cxn modelId="{6E45A35E-9C86-254D-8392-B55B7EBFF4F2}" type="presOf" srcId="{450C17C8-859D-714B-AC4C-E1D922369CBF}" destId="{5BB0D32F-D4EC-BD46-9344-61FE837A354B}" srcOrd="1" destOrd="0" presId="urn:microsoft.com/office/officeart/2005/8/layout/orgChart1"/>
    <dgm:cxn modelId="{EB310A5F-AAA4-4F43-B7A3-3EA920B9E6AF}" srcId="{C6451AC5-E23C-824A-B48D-3D2B58482E0F}" destId="{6F043C00-888C-D245-879D-1AE96308E93A}" srcOrd="1" destOrd="0" parTransId="{5BFCC44D-46A0-8C46-8FD8-AC1BE9DBA7C1}" sibTransId="{D633C6D9-B429-7A44-B312-61EC716C87D9}"/>
    <dgm:cxn modelId="{7BE4715F-6F77-854E-9035-9132FD123E94}" type="presOf" srcId="{0CEA4E3C-E211-204F-96F4-6C2B0CAE3F31}" destId="{9846CA7C-421B-CB4E-9021-72A42B94B498}" srcOrd="1" destOrd="0" presId="urn:microsoft.com/office/officeart/2005/8/layout/orgChart1"/>
    <dgm:cxn modelId="{2210745F-3C47-2041-8855-0C6364535874}" type="presOf" srcId="{55AD45BA-E61D-B043-B632-F09FE1DB1F80}" destId="{CE346D72-45CF-8848-BBF0-6789937590CC}" srcOrd="1" destOrd="0" presId="urn:microsoft.com/office/officeart/2005/8/layout/orgChart1"/>
    <dgm:cxn modelId="{B303A968-3947-6543-B12A-B9BF86E44BB9}" type="presOf" srcId="{35833325-B7E5-F04E-9542-1D10592F1ECC}" destId="{9773192C-8A54-1447-8732-8E04C8E5957E}" srcOrd="1" destOrd="0" presId="urn:microsoft.com/office/officeart/2005/8/layout/orgChart1"/>
    <dgm:cxn modelId="{C2DF5969-7D59-D44A-9D14-19E90866A934}" srcId="{4C6978CB-9269-C54D-BA1D-D34C0AEFCFA2}" destId="{4735A041-E241-C54C-8A55-F9DD753D28A4}" srcOrd="0" destOrd="0" parTransId="{9F4A65A3-2B58-B14F-A0E0-6B80723AAE4C}" sibTransId="{8B91411D-CA95-6F44-B672-AD9959FE8437}"/>
    <dgm:cxn modelId="{0D8D0D6B-83B3-9F40-B5EF-8ABFF73C61B2}" type="presOf" srcId="{B4572648-ED7E-D948-A863-FE52CDE3932E}" destId="{7098AB0E-F833-5B47-A6A0-89600CB00623}" srcOrd="0" destOrd="0" presId="urn:microsoft.com/office/officeart/2005/8/layout/orgChart1"/>
    <dgm:cxn modelId="{9D3F8A6B-97B3-F349-9E7B-0F69CFFD444B}" type="presOf" srcId="{EBCA27A3-02ED-5A4C-A2FE-91D306EBE36F}" destId="{839D1382-0638-DC4E-8C6D-43AFC97EA0DC}" srcOrd="0" destOrd="0" presId="urn:microsoft.com/office/officeart/2005/8/layout/orgChart1"/>
    <dgm:cxn modelId="{94BF996D-A5E4-8E4C-9275-0DF89042FF6A}" type="presOf" srcId="{97785DD6-E6E0-904B-AD7D-156614D8912C}" destId="{03F9704F-FFFC-4947-A558-38DD0D605586}" srcOrd="0" destOrd="0" presId="urn:microsoft.com/office/officeart/2005/8/layout/orgChart1"/>
    <dgm:cxn modelId="{4380D576-DBF6-DB4F-A7BE-4A0FE1305958}" type="presOf" srcId="{5BFCC44D-46A0-8C46-8FD8-AC1BE9DBA7C1}" destId="{EEB8E99B-B1F0-4F4F-B441-97B457F4344D}" srcOrd="0" destOrd="0" presId="urn:microsoft.com/office/officeart/2005/8/layout/orgChart1"/>
    <dgm:cxn modelId="{35CEAE78-0CA8-DA43-BA77-AECE740D06E5}" type="presOf" srcId="{5AFD45DB-03F9-BD48-BD4F-6999200CBBC0}" destId="{3EDD6DE3-CE5B-644D-940C-751C76C1FD24}" srcOrd="0" destOrd="0" presId="urn:microsoft.com/office/officeart/2005/8/layout/orgChart1"/>
    <dgm:cxn modelId="{DD01AF7C-67DF-AD4E-8AA7-AFEEE17DB62F}" srcId="{B385646F-0110-C849-8DC2-1DF056559810}" destId="{4C6978CB-9269-C54D-BA1D-D34C0AEFCFA2}" srcOrd="2" destOrd="0" parTransId="{09A352CB-581C-7441-9D1A-9D3F62DA9E0C}" sibTransId="{7C05B348-AA31-BC4A-B7E2-7FE15476D053}"/>
    <dgm:cxn modelId="{2A19C17C-E808-7140-8F45-9EE5E84B771A}" srcId="{B385646F-0110-C849-8DC2-1DF056559810}" destId="{C6451AC5-E23C-824A-B48D-3D2B58482E0F}" srcOrd="6" destOrd="0" parTransId="{FB71C4A4-A78B-254C-85AC-8C6A90679B34}" sibTransId="{0C244FF8-CCE6-5940-AE29-FF338E73402F}"/>
    <dgm:cxn modelId="{A8FBF581-5AA3-2A4C-A1A3-769D274928B9}" type="presOf" srcId="{B6E22376-ACBC-344A-93B1-DAE4A94E45A3}" destId="{2355A156-47F8-2844-8F83-E60301E861F4}" srcOrd="1" destOrd="0" presId="urn:microsoft.com/office/officeart/2005/8/layout/orgChart1"/>
    <dgm:cxn modelId="{7102BF84-253B-9B46-B7A5-D613C5FF4D31}" type="presOf" srcId="{C66313A9-6A4A-2442-A0EB-1BB8A19FACC9}" destId="{52E6128B-D18F-7F45-971A-673973DF3F8F}" srcOrd="1" destOrd="0" presId="urn:microsoft.com/office/officeart/2005/8/layout/orgChart1"/>
    <dgm:cxn modelId="{CE671186-79AA-5744-A9A9-56FF3C87864D}" type="presOf" srcId="{EE103B4F-BF76-9846-BAED-F5A48011FE4E}" destId="{F5DC6336-47FA-814B-9332-5367C85D570F}" srcOrd="0" destOrd="0" presId="urn:microsoft.com/office/officeart/2005/8/layout/orgChart1"/>
    <dgm:cxn modelId="{4B2F2486-468C-B049-8AA6-986E62BC4644}" type="presOf" srcId="{55AD45BA-E61D-B043-B632-F09FE1DB1F80}" destId="{5E67CDBE-5A59-2E49-BC61-031CAD0942EF}" srcOrd="0" destOrd="0" presId="urn:microsoft.com/office/officeart/2005/8/layout/orgChart1"/>
    <dgm:cxn modelId="{965F4187-4298-F24C-9854-A2FEF7FEBE8D}" type="presOf" srcId="{C6451AC5-E23C-824A-B48D-3D2B58482E0F}" destId="{E380370E-BB7D-3242-B88C-52BA0AC6B253}" srcOrd="0" destOrd="0" presId="urn:microsoft.com/office/officeart/2005/8/layout/orgChart1"/>
    <dgm:cxn modelId="{A8D7A189-6266-B342-9CFA-29C7758969F2}" srcId="{82D27878-5599-8248-945D-7F0C42795664}" destId="{0D1D4597-4BD1-3A46-96A3-32B06E052BE8}" srcOrd="2" destOrd="0" parTransId="{195C36DA-BBA0-044C-8C63-06415773A330}" sibTransId="{FAB65874-A9E2-DF4D-9E0E-F3B45A4AE49E}"/>
    <dgm:cxn modelId="{6AEF348C-FEC5-7A41-9A0C-0DF456CD8834}" type="presOf" srcId="{4C6978CB-9269-C54D-BA1D-D34C0AEFCFA2}" destId="{CB33B0B8-4608-A54E-833D-0B14B61A7B97}" srcOrd="1" destOrd="0" presId="urn:microsoft.com/office/officeart/2005/8/layout/orgChart1"/>
    <dgm:cxn modelId="{0C702F92-235F-9045-8410-8EA5D6E6C1EA}" type="presOf" srcId="{9E3C1880-3A38-2245-84CB-331FE4011223}" destId="{D8387A48-9259-F74B-954A-8A0C0820EB97}" srcOrd="1" destOrd="0" presId="urn:microsoft.com/office/officeart/2005/8/layout/orgChart1"/>
    <dgm:cxn modelId="{1CC0F994-B452-3C47-BF49-ACC06106A38D}" type="presOf" srcId="{B281FA96-78D2-434D-9BD3-6F049F644C03}" destId="{1CC74810-7060-6C4B-B397-0AE53126C34C}" srcOrd="0" destOrd="0" presId="urn:microsoft.com/office/officeart/2005/8/layout/orgChart1"/>
    <dgm:cxn modelId="{141E2396-3AC8-EF46-9425-2C49152AD91D}" type="presOf" srcId="{52138FAB-6FD0-9A45-B503-21213199719F}" destId="{1B8A3B0E-D6DA-004B-A040-A2A7819F8AB0}" srcOrd="0" destOrd="0" presId="urn:microsoft.com/office/officeart/2005/8/layout/orgChart1"/>
    <dgm:cxn modelId="{EC83E9A1-7976-AF49-825E-B7365D36EBD2}" type="presOf" srcId="{3CAD3BB5-16E4-B444-967E-6CAD422AA83F}" destId="{FAD5DBA4-54CC-734F-AB12-0574C0E1A7B6}" srcOrd="0" destOrd="0" presId="urn:microsoft.com/office/officeart/2005/8/layout/orgChart1"/>
    <dgm:cxn modelId="{6BAA74A2-8B42-C843-84C2-EE9DC9201E57}" type="presOf" srcId="{C6451AC5-E23C-824A-B48D-3D2B58482E0F}" destId="{8FAED887-CDCB-0C4A-8680-1226E25A1BEF}" srcOrd="1" destOrd="0" presId="urn:microsoft.com/office/officeart/2005/8/layout/orgChart1"/>
    <dgm:cxn modelId="{A10AB5A4-4F9B-CC4B-9877-6FD89CD75988}" type="presOf" srcId="{DDA4ABAB-EADF-5F44-9239-F1B2F035DDC3}" destId="{81C4281D-0F56-0B48-9777-520F47659B91}" srcOrd="1" destOrd="0" presId="urn:microsoft.com/office/officeart/2005/8/layout/orgChart1"/>
    <dgm:cxn modelId="{B43418AB-181B-C74A-A4A1-FA131B66BB83}" type="presOf" srcId="{9F4A65A3-2B58-B14F-A0E0-6B80723AAE4C}" destId="{F73F3890-8502-1C44-9447-E4E8F7A428C7}" srcOrd="0" destOrd="0" presId="urn:microsoft.com/office/officeart/2005/8/layout/orgChart1"/>
    <dgm:cxn modelId="{C02392AB-BE24-3642-B67E-609FF0F05239}" type="presOf" srcId="{52138FAB-6FD0-9A45-B503-21213199719F}" destId="{924E3298-B3E8-5C49-9540-0CC04A7BC684}" srcOrd="1" destOrd="0" presId="urn:microsoft.com/office/officeart/2005/8/layout/orgChart1"/>
    <dgm:cxn modelId="{78883CAC-9CFE-B341-BDBC-5E473ABE0300}" srcId="{9E3C1880-3A38-2245-84CB-331FE4011223}" destId="{EBCA27A3-02ED-5A4C-A2FE-91D306EBE36F}" srcOrd="1" destOrd="0" parTransId="{B088206A-8AFA-FA4C-B42D-675D04799E25}" sibTransId="{F531BD23-CE20-3D41-BEFF-E7D903A74D20}"/>
    <dgm:cxn modelId="{75A23AAF-FB61-A842-B2C1-729664428379}" type="presOf" srcId="{82D27878-5599-8248-945D-7F0C42795664}" destId="{77131842-B8B0-0146-8968-FA77980FE263}" srcOrd="0" destOrd="0" presId="urn:microsoft.com/office/officeart/2005/8/layout/orgChart1"/>
    <dgm:cxn modelId="{0F1547AF-8FC1-3742-8FCE-245A0A08CBF4}" type="presOf" srcId="{AF3EE773-5446-2A4B-8E7A-09660965E257}" destId="{7F618FDB-DF18-A540-B297-AC3EA450EFA1}" srcOrd="0" destOrd="0" presId="urn:microsoft.com/office/officeart/2005/8/layout/orgChart1"/>
    <dgm:cxn modelId="{C0D0B8AF-7A67-3C40-A768-8A1A84613393}" type="presOf" srcId="{46E5EEB3-94FA-024D-850C-49348E54DFB4}" destId="{2F70E759-72DC-8A46-AC22-2E8E85620026}" srcOrd="0" destOrd="0" presId="urn:microsoft.com/office/officeart/2005/8/layout/orgChart1"/>
    <dgm:cxn modelId="{22233BB1-DA1F-C044-B9F6-9ED8CCE603C1}" type="presOf" srcId="{6F043C00-888C-D245-879D-1AE96308E93A}" destId="{57890D8A-6559-C940-A7B8-F12375669C2E}" srcOrd="0" destOrd="0" presId="urn:microsoft.com/office/officeart/2005/8/layout/orgChart1"/>
    <dgm:cxn modelId="{D5EE81BD-ADF3-BB42-BD40-BA71DF3717FB}" type="presOf" srcId="{0D1D4597-4BD1-3A46-96A3-32B06E052BE8}" destId="{61E95B07-C257-1444-AC73-3BAFF3923302}" srcOrd="1" destOrd="0" presId="urn:microsoft.com/office/officeart/2005/8/layout/orgChart1"/>
    <dgm:cxn modelId="{1B47FBBF-98DF-1341-A5BB-C2617B7E43DE}" type="presOf" srcId="{68E3DD14-FE0B-3146-A847-3255AC2F1295}" destId="{6B0ED47B-7BF8-DB48-9C87-2B2E685DCC2D}" srcOrd="0" destOrd="0" presId="urn:microsoft.com/office/officeart/2005/8/layout/orgChart1"/>
    <dgm:cxn modelId="{71A777C4-87EA-434F-835D-80A52F1888A2}" type="presOf" srcId="{5B6F1F2F-380F-F242-B950-98EDC6D921AB}" destId="{E0BF4969-6013-6641-B6F6-86A0A01F36FA}" srcOrd="0" destOrd="0" presId="urn:microsoft.com/office/officeart/2005/8/layout/orgChart1"/>
    <dgm:cxn modelId="{B4B11BC5-1117-3940-ACD9-F1FAA1286A0F}" type="presOf" srcId="{9B2FC0C4-5F0A-C34A-82DA-4FC4502D0E63}" destId="{3CEAF763-48A4-2B41-B687-B7A15A60D7FC}" srcOrd="0" destOrd="0" presId="urn:microsoft.com/office/officeart/2005/8/layout/orgChart1"/>
    <dgm:cxn modelId="{5A8B94C7-1E70-8248-8845-78CAA0292AEE}" type="presOf" srcId="{87794233-C1E5-8947-B919-DE55F05FBD11}" destId="{A1726212-E2BE-6740-B927-C33BF0C5A498}" srcOrd="0" destOrd="0" presId="urn:microsoft.com/office/officeart/2005/8/layout/orgChart1"/>
    <dgm:cxn modelId="{16C0C5C8-0678-4A40-BC96-7A1644A9FA1B}" type="presOf" srcId="{9CA211D5-163B-0246-89F2-E90C95B85D54}" destId="{DF8D8D26-473C-E748-A031-FD30146FF721}" srcOrd="0" destOrd="0" presId="urn:microsoft.com/office/officeart/2005/8/layout/orgChart1"/>
    <dgm:cxn modelId="{8A9185CD-4780-5640-A57F-74139D81EA06}" type="presOf" srcId="{87794233-C1E5-8947-B919-DE55F05FBD11}" destId="{852A4496-554A-F747-AE2A-F7B465F0F074}" srcOrd="1" destOrd="0" presId="urn:microsoft.com/office/officeart/2005/8/layout/orgChart1"/>
    <dgm:cxn modelId="{6F6644CE-DC6C-2D47-BDED-F0452BDEAC7F}" type="presOf" srcId="{CC7BB339-05C9-7A4D-A913-AE81706F62F6}" destId="{ACCDAAA3-12DD-3D4B-922D-30BEDB51DC83}" srcOrd="0" destOrd="0" presId="urn:microsoft.com/office/officeart/2005/8/layout/orgChart1"/>
    <dgm:cxn modelId="{9D326ECF-BF63-E744-A410-E517E36D5B8D}" type="presOf" srcId="{5D54EECA-99C6-C640-93D8-443164FC1A6C}" destId="{0AF87832-A8AC-664B-A847-CE8761BDFA54}" srcOrd="1" destOrd="0" presId="urn:microsoft.com/office/officeart/2005/8/layout/orgChart1"/>
    <dgm:cxn modelId="{DF80DECF-C013-7747-9F97-95F60EA3128A}" type="presOf" srcId="{22462086-9D26-2941-8FED-F17D19B42ADE}" destId="{1D7113C5-43C0-A342-8256-5A362C6232A3}" srcOrd="0" destOrd="0" presId="urn:microsoft.com/office/officeart/2005/8/layout/orgChart1"/>
    <dgm:cxn modelId="{8EFE64D1-8F8C-A041-9DA3-8991638605DC}" type="presOf" srcId="{EE38CC61-C5A3-4747-8919-10DE08BFD042}" destId="{A0928A3B-0452-824C-9874-80752DD8AE9B}" srcOrd="0" destOrd="0" presId="urn:microsoft.com/office/officeart/2005/8/layout/orgChart1"/>
    <dgm:cxn modelId="{01E8FBD2-17F8-9441-B598-2D6DF391BCA2}" srcId="{9E3C1880-3A38-2245-84CB-331FE4011223}" destId="{2B2FBA46-6BB1-8843-B10D-23AF439F5291}" srcOrd="0" destOrd="0" parTransId="{7B79E49A-FE38-D149-89C0-92A0A8F90F3B}" sibTransId="{CD43242B-FB2F-6242-A4D5-7D49FF177A08}"/>
    <dgm:cxn modelId="{112E38D8-8CCD-DB4F-BFCD-FCF9DCF83296}" type="presOf" srcId="{6F043C00-888C-D245-879D-1AE96308E93A}" destId="{3B4D9C9B-102D-C443-8783-B5D0D8165C74}" srcOrd="1" destOrd="0" presId="urn:microsoft.com/office/officeart/2005/8/layout/orgChart1"/>
    <dgm:cxn modelId="{B8441CD9-81F8-214A-A495-58918864A78C}" srcId="{46E5EEB3-94FA-024D-850C-49348E54DFB4}" destId="{DDA39F03-DD98-6A4E-951A-57AEE5F9FD56}" srcOrd="0" destOrd="0" parTransId="{97785DD6-E6E0-904B-AD7D-156614D8912C}" sibTransId="{C4F85CF8-98CC-1148-B7D0-52D660F1CB85}"/>
    <dgm:cxn modelId="{93CE60D9-01C3-4448-BCD4-EAE6A908C939}" srcId="{B385646F-0110-C849-8DC2-1DF056559810}" destId="{46E5EEB3-94FA-024D-850C-49348E54DFB4}" srcOrd="5" destOrd="0" parTransId="{ADF0AB67-D884-034F-92F5-1C7E6D58A3FC}" sibTransId="{ADFE9A07-7569-F34D-A5EC-9DD2216F095A}"/>
    <dgm:cxn modelId="{E79676DB-98BD-EF43-9BC9-CE6EBE3DEDA6}" type="presOf" srcId="{9CA211D5-163B-0246-89F2-E90C95B85D54}" destId="{C0DD9B05-B1ED-D746-954E-490AA71463B5}" srcOrd="1" destOrd="0" presId="urn:microsoft.com/office/officeart/2005/8/layout/orgChart1"/>
    <dgm:cxn modelId="{28A1B4DB-61E1-7A4D-9074-CC62AF013097}" srcId="{B385646F-0110-C849-8DC2-1DF056559810}" destId="{82D27878-5599-8248-945D-7F0C42795664}" srcOrd="4" destOrd="0" parTransId="{4C2257F7-2A3C-A640-AE2C-B17C3B0F4A1A}" sibTransId="{E0692B44-880C-564C-8347-D8270CC2410F}"/>
    <dgm:cxn modelId="{0AF1DADD-2E5C-4B4E-92F9-707E076A0D69}" srcId="{9E3C1880-3A38-2245-84CB-331FE4011223}" destId="{DDA4ABAB-EADF-5F44-9239-F1B2F035DDC3}" srcOrd="2" destOrd="0" parTransId="{B4572648-ED7E-D948-A863-FE52CDE3932E}" sibTransId="{719BF99C-7BF5-634A-88A3-ED94ECAAB756}"/>
    <dgm:cxn modelId="{137C5ADE-C2ED-9B44-86DD-8282CC48A7DF}" type="presOf" srcId="{B385646F-0110-C849-8DC2-1DF056559810}" destId="{F283E24B-CD90-8649-A0F0-7E6658C851B6}" srcOrd="1" destOrd="0" presId="urn:microsoft.com/office/officeart/2005/8/layout/orgChart1"/>
    <dgm:cxn modelId="{7D5784DE-C334-4D4D-B230-FD0C73A1E5D8}" type="presOf" srcId="{DDA39F03-DD98-6A4E-951A-57AEE5F9FD56}" destId="{C696711C-3D42-F449-B805-310189D02660}" srcOrd="1" destOrd="0" presId="urn:microsoft.com/office/officeart/2005/8/layout/orgChart1"/>
    <dgm:cxn modelId="{1084E2DF-1E8D-1740-8A30-04BD6C54D9E0}" type="presOf" srcId="{2F032369-1BE0-9D43-9E27-7865ECE6317A}" destId="{944D9D5F-7A4B-B64F-B1BD-192F53B7053B}" srcOrd="0" destOrd="0" presId="urn:microsoft.com/office/officeart/2005/8/layout/orgChart1"/>
    <dgm:cxn modelId="{D8B98FE2-FC62-FC4D-A512-E5412FA9B9E0}" type="presOf" srcId="{3F43F854-DBB2-1640-A5AF-DE1DD2DF77F6}" destId="{B2D54176-7CEE-C64A-BBCB-89532FBE309C}" srcOrd="0" destOrd="0" presId="urn:microsoft.com/office/officeart/2005/8/layout/orgChart1"/>
    <dgm:cxn modelId="{E0E336E4-FBF1-5642-BA66-61BC581001A8}" type="presOf" srcId="{2B2FBA46-6BB1-8843-B10D-23AF439F5291}" destId="{41967DE5-EC10-1548-A8D6-8C2D79BB60AF}" srcOrd="0" destOrd="0" presId="urn:microsoft.com/office/officeart/2005/8/layout/orgChart1"/>
    <dgm:cxn modelId="{59F8B9ED-A854-8E48-AD21-1D05BD58A3C5}" type="presOf" srcId="{9E3C1880-3A38-2245-84CB-331FE4011223}" destId="{756400AC-4360-4741-B4C3-7BA1EE5776B4}" srcOrd="0" destOrd="0" presId="urn:microsoft.com/office/officeart/2005/8/layout/orgChart1"/>
    <dgm:cxn modelId="{2A2EAAF0-46D9-AD4A-A11C-1BDC4D6F167E}" type="presOf" srcId="{2B2FBA46-6BB1-8843-B10D-23AF439F5291}" destId="{1977A189-86D8-7445-A9F7-2471EE257B58}" srcOrd="1" destOrd="0" presId="urn:microsoft.com/office/officeart/2005/8/layout/orgChart1"/>
    <dgm:cxn modelId="{FDDDF5F1-62E5-3E4E-9AF5-E8BCFA6C6295}" type="presOf" srcId="{0814A731-7DB6-104D-B764-17D2BE22CC42}" destId="{AF9C7375-5C3A-3347-8A5B-77939949262E}" srcOrd="0" destOrd="0" presId="urn:microsoft.com/office/officeart/2005/8/layout/orgChart1"/>
    <dgm:cxn modelId="{48E009F2-5C28-054D-B829-979A53E68A33}" type="presOf" srcId="{ADF0AB67-D884-034F-92F5-1C7E6D58A3FC}" destId="{2DEA5D64-668F-4847-87F5-E5506B1DD5F3}" srcOrd="0" destOrd="0" presId="urn:microsoft.com/office/officeart/2005/8/layout/orgChart1"/>
    <dgm:cxn modelId="{B7B708F7-D73B-2845-9482-122C013425EC}" srcId="{87794233-C1E5-8947-B919-DE55F05FBD11}" destId="{9CA211D5-163B-0246-89F2-E90C95B85D54}" srcOrd="0" destOrd="0" parTransId="{1017B28C-7B1C-E944-86D2-BDFC7C5DF213}" sibTransId="{FDFE5474-D892-DB45-BC0F-8FA6480430DA}"/>
    <dgm:cxn modelId="{42E5B0FC-B470-9744-A830-74D681650771}" srcId="{5AFD45DB-03F9-BD48-BD4F-6999200CBBC0}" destId="{B385646F-0110-C849-8DC2-1DF056559810}" srcOrd="0" destOrd="0" parTransId="{99D05387-D21E-8943-A8EA-FAE61DBF7724}" sibTransId="{7D1B154F-F7D8-334B-944D-0965552A62DD}"/>
    <dgm:cxn modelId="{929239FF-ECD6-734D-B08A-CD9F0BA3212E}" type="presParOf" srcId="{3EDD6DE3-CE5B-644D-940C-751C76C1FD24}" destId="{9591FCCD-4919-AB45-B4F7-AE61A8AD49C6}" srcOrd="0" destOrd="0" presId="urn:microsoft.com/office/officeart/2005/8/layout/orgChart1"/>
    <dgm:cxn modelId="{0D3DFB13-6666-2B42-A76D-043B2ACF7256}" type="presParOf" srcId="{9591FCCD-4919-AB45-B4F7-AE61A8AD49C6}" destId="{31DF7192-44A9-0F4B-98C3-859483F181A3}" srcOrd="0" destOrd="0" presId="urn:microsoft.com/office/officeart/2005/8/layout/orgChart1"/>
    <dgm:cxn modelId="{01C21B67-A6B7-6645-9D67-A16EF30222D7}" type="presParOf" srcId="{31DF7192-44A9-0F4B-98C3-859483F181A3}" destId="{53F8F277-B14B-6440-B72D-0E6CEBA56445}" srcOrd="0" destOrd="0" presId="urn:microsoft.com/office/officeart/2005/8/layout/orgChart1"/>
    <dgm:cxn modelId="{95F4ADDE-D490-C74B-A202-B178648CD466}" type="presParOf" srcId="{31DF7192-44A9-0F4B-98C3-859483F181A3}" destId="{F283E24B-CD90-8649-A0F0-7E6658C851B6}" srcOrd="1" destOrd="0" presId="urn:microsoft.com/office/officeart/2005/8/layout/orgChart1"/>
    <dgm:cxn modelId="{DE6CEE0A-0ECA-CD4D-93CE-292B9BE3626A}" type="presParOf" srcId="{9591FCCD-4919-AB45-B4F7-AE61A8AD49C6}" destId="{F945415C-81F1-B64A-B1B5-FF3378C70580}" srcOrd="1" destOrd="0" presId="urn:microsoft.com/office/officeart/2005/8/layout/orgChart1"/>
    <dgm:cxn modelId="{E6AB369A-20B9-B243-89CD-A69B2FE32B8F}" type="presParOf" srcId="{F945415C-81F1-B64A-B1B5-FF3378C70580}" destId="{944D9D5F-7A4B-B64F-B1BD-192F53B7053B}" srcOrd="0" destOrd="0" presId="urn:microsoft.com/office/officeart/2005/8/layout/orgChart1"/>
    <dgm:cxn modelId="{269DF8D7-6078-C245-AC26-AD902B584735}" type="presParOf" srcId="{F945415C-81F1-B64A-B1B5-FF3378C70580}" destId="{C08D054D-9E7C-714C-8BE1-3A2703C00BDC}" srcOrd="1" destOrd="0" presId="urn:microsoft.com/office/officeart/2005/8/layout/orgChart1"/>
    <dgm:cxn modelId="{B8DF9539-BDA8-7345-A9DB-519F82DED14D}" type="presParOf" srcId="{C08D054D-9E7C-714C-8BE1-3A2703C00BDC}" destId="{3B3FE973-2375-2849-8F18-45AEA2365FF8}" srcOrd="0" destOrd="0" presId="urn:microsoft.com/office/officeart/2005/8/layout/orgChart1"/>
    <dgm:cxn modelId="{74BA5B71-8348-1841-9D7C-61CD92DC9101}" type="presParOf" srcId="{3B3FE973-2375-2849-8F18-45AEA2365FF8}" destId="{1F55C414-A932-D342-B15D-4630808C166A}" srcOrd="0" destOrd="0" presId="urn:microsoft.com/office/officeart/2005/8/layout/orgChart1"/>
    <dgm:cxn modelId="{71F7B672-594E-EC46-A330-C1CF1FFB8497}" type="presParOf" srcId="{3B3FE973-2375-2849-8F18-45AEA2365FF8}" destId="{0AF87832-A8AC-664B-A847-CE8761BDFA54}" srcOrd="1" destOrd="0" presId="urn:microsoft.com/office/officeart/2005/8/layout/orgChart1"/>
    <dgm:cxn modelId="{DD4B28BE-1DAE-D749-B32D-54D8FB3820CF}" type="presParOf" srcId="{C08D054D-9E7C-714C-8BE1-3A2703C00BDC}" destId="{1BEA04F4-CA71-3245-9D5C-63E973C90D3D}" srcOrd="1" destOrd="0" presId="urn:microsoft.com/office/officeart/2005/8/layout/orgChart1"/>
    <dgm:cxn modelId="{71C0B8CE-5E93-884B-B36C-4517C11D9170}" type="presParOf" srcId="{1BEA04F4-CA71-3245-9D5C-63E973C90D3D}" destId="{6B0ED47B-7BF8-DB48-9C87-2B2E685DCC2D}" srcOrd="0" destOrd="0" presId="urn:microsoft.com/office/officeart/2005/8/layout/orgChart1"/>
    <dgm:cxn modelId="{ECED9B30-6771-B040-93B8-1610FA6AF873}" type="presParOf" srcId="{1BEA04F4-CA71-3245-9D5C-63E973C90D3D}" destId="{1FE42D79-A9F4-EA4A-B62D-811912B11971}" srcOrd="1" destOrd="0" presId="urn:microsoft.com/office/officeart/2005/8/layout/orgChart1"/>
    <dgm:cxn modelId="{45054816-0FE4-A74B-9A41-BB6B4A32CAB5}" type="presParOf" srcId="{1FE42D79-A9F4-EA4A-B62D-811912B11971}" destId="{27DBCC8C-8750-B843-BA6E-AD4440AC80E2}" srcOrd="0" destOrd="0" presId="urn:microsoft.com/office/officeart/2005/8/layout/orgChart1"/>
    <dgm:cxn modelId="{2748BDEE-600E-1C4C-AB36-DA0844B10B0D}" type="presParOf" srcId="{27DBCC8C-8750-B843-BA6E-AD4440AC80E2}" destId="{09F5DEAB-EC50-9A49-8E0C-91B588C32FFC}" srcOrd="0" destOrd="0" presId="urn:microsoft.com/office/officeart/2005/8/layout/orgChart1"/>
    <dgm:cxn modelId="{99B053D5-F9D7-DE4D-A227-1F28C759590D}" type="presParOf" srcId="{27DBCC8C-8750-B843-BA6E-AD4440AC80E2}" destId="{5BB0D32F-D4EC-BD46-9344-61FE837A354B}" srcOrd="1" destOrd="0" presId="urn:microsoft.com/office/officeart/2005/8/layout/orgChart1"/>
    <dgm:cxn modelId="{6FEAD75B-69EB-4247-9CE7-A929BCC18B4D}" type="presParOf" srcId="{1FE42D79-A9F4-EA4A-B62D-811912B11971}" destId="{C6A60B35-EBCD-7D4E-80BD-0F7AA47783D7}" srcOrd="1" destOrd="0" presId="urn:microsoft.com/office/officeart/2005/8/layout/orgChart1"/>
    <dgm:cxn modelId="{7F0D6B8D-8151-F549-809C-5C15621A825A}" type="presParOf" srcId="{1FE42D79-A9F4-EA4A-B62D-811912B11971}" destId="{3EA86790-1C49-A047-A92B-D662C0837F8F}" srcOrd="2" destOrd="0" presId="urn:microsoft.com/office/officeart/2005/8/layout/orgChart1"/>
    <dgm:cxn modelId="{4413AF4A-C1BF-7344-B0B6-BF56894877D3}" type="presParOf" srcId="{1BEA04F4-CA71-3245-9D5C-63E973C90D3D}" destId="{1D7113C5-43C0-A342-8256-5A362C6232A3}" srcOrd="2" destOrd="0" presId="urn:microsoft.com/office/officeart/2005/8/layout/orgChart1"/>
    <dgm:cxn modelId="{B3D909A7-848E-1141-BB1B-1392004DFEE9}" type="presParOf" srcId="{1BEA04F4-CA71-3245-9D5C-63E973C90D3D}" destId="{ED768F20-A998-3442-8641-5CF28E6FBAFE}" srcOrd="3" destOrd="0" presId="urn:microsoft.com/office/officeart/2005/8/layout/orgChart1"/>
    <dgm:cxn modelId="{5C938572-D51B-8A46-A153-1F93EE81DEED}" type="presParOf" srcId="{ED768F20-A998-3442-8641-5CF28E6FBAFE}" destId="{C67BE051-A19A-D54A-B629-300534BE72A6}" srcOrd="0" destOrd="0" presId="urn:microsoft.com/office/officeart/2005/8/layout/orgChart1"/>
    <dgm:cxn modelId="{032AC5DE-8BE8-E84B-ABDA-8853D6DC9D69}" type="presParOf" srcId="{C67BE051-A19A-D54A-B629-300534BE72A6}" destId="{5242D053-3D7F-E146-96E4-F67805F0EEA2}" srcOrd="0" destOrd="0" presId="urn:microsoft.com/office/officeart/2005/8/layout/orgChart1"/>
    <dgm:cxn modelId="{34FC220B-B82A-D94E-832B-E47E5B2952E8}" type="presParOf" srcId="{C67BE051-A19A-D54A-B629-300534BE72A6}" destId="{19294EB7-122F-6B40-9044-6B59BBA45150}" srcOrd="1" destOrd="0" presId="urn:microsoft.com/office/officeart/2005/8/layout/orgChart1"/>
    <dgm:cxn modelId="{75E84C74-0A6B-684C-8439-AD83803DF63D}" type="presParOf" srcId="{ED768F20-A998-3442-8641-5CF28E6FBAFE}" destId="{AA67241D-726D-114D-9DCB-8F399A94AD67}" srcOrd="1" destOrd="0" presId="urn:microsoft.com/office/officeart/2005/8/layout/orgChart1"/>
    <dgm:cxn modelId="{90CA97F4-CB0C-9D43-9ECE-EE12B9662C9E}" type="presParOf" srcId="{ED768F20-A998-3442-8641-5CF28E6FBAFE}" destId="{81D6DF6D-E7D4-FA4E-92C3-3486D3AE3DF1}" srcOrd="2" destOrd="0" presId="urn:microsoft.com/office/officeart/2005/8/layout/orgChart1"/>
    <dgm:cxn modelId="{02272A5D-BE99-B24C-B3FA-965D46A8FC02}" type="presParOf" srcId="{C08D054D-9E7C-714C-8BE1-3A2703C00BDC}" destId="{74E4FA02-C84C-8740-BA29-49B6343E0407}" srcOrd="2" destOrd="0" presId="urn:microsoft.com/office/officeart/2005/8/layout/orgChart1"/>
    <dgm:cxn modelId="{40FA61C1-F458-484D-B8B6-5502F4862A16}" type="presParOf" srcId="{F945415C-81F1-B64A-B1B5-FF3378C70580}" destId="{1CC74810-7060-6C4B-B397-0AE53126C34C}" srcOrd="2" destOrd="0" presId="urn:microsoft.com/office/officeart/2005/8/layout/orgChart1"/>
    <dgm:cxn modelId="{005F8314-F937-4149-9468-6DDF93204A16}" type="presParOf" srcId="{F945415C-81F1-B64A-B1B5-FF3378C70580}" destId="{72A2642E-EDE2-CA4C-BEF6-23AC5CB24925}" srcOrd="3" destOrd="0" presId="urn:microsoft.com/office/officeart/2005/8/layout/orgChart1"/>
    <dgm:cxn modelId="{26551D40-D5B0-324C-88CD-3810712B0CDE}" type="presParOf" srcId="{72A2642E-EDE2-CA4C-BEF6-23AC5CB24925}" destId="{BE5824AD-259C-0D4C-AD84-0D8B186CAED1}" srcOrd="0" destOrd="0" presId="urn:microsoft.com/office/officeart/2005/8/layout/orgChart1"/>
    <dgm:cxn modelId="{5C5E21AF-2EF4-0741-8CD8-8DE921295125}" type="presParOf" srcId="{BE5824AD-259C-0D4C-AD84-0D8B186CAED1}" destId="{756400AC-4360-4741-B4C3-7BA1EE5776B4}" srcOrd="0" destOrd="0" presId="urn:microsoft.com/office/officeart/2005/8/layout/orgChart1"/>
    <dgm:cxn modelId="{A1285B71-D574-9049-A65D-D387D7A3D655}" type="presParOf" srcId="{BE5824AD-259C-0D4C-AD84-0D8B186CAED1}" destId="{D8387A48-9259-F74B-954A-8A0C0820EB97}" srcOrd="1" destOrd="0" presId="urn:microsoft.com/office/officeart/2005/8/layout/orgChart1"/>
    <dgm:cxn modelId="{276E62CE-2A30-A643-966C-F5725B041AE1}" type="presParOf" srcId="{72A2642E-EDE2-CA4C-BEF6-23AC5CB24925}" destId="{82F605F5-D59D-FA45-8FD6-BFAFF7C15334}" srcOrd="1" destOrd="0" presId="urn:microsoft.com/office/officeart/2005/8/layout/orgChart1"/>
    <dgm:cxn modelId="{31BF87F7-EDDA-EB48-9FCE-63887CE41E73}" type="presParOf" srcId="{82F605F5-D59D-FA45-8FD6-BFAFF7C15334}" destId="{74D1A5E4-C936-9847-883B-6066846F90DC}" srcOrd="0" destOrd="0" presId="urn:microsoft.com/office/officeart/2005/8/layout/orgChart1"/>
    <dgm:cxn modelId="{076897F8-C23D-C346-8C6F-1314C4FB3725}" type="presParOf" srcId="{82F605F5-D59D-FA45-8FD6-BFAFF7C15334}" destId="{1170886D-393F-A745-8CFE-9B054014EEA7}" srcOrd="1" destOrd="0" presId="urn:microsoft.com/office/officeart/2005/8/layout/orgChart1"/>
    <dgm:cxn modelId="{8AA9E84C-9828-3B4F-9E8E-EFAFD76915AB}" type="presParOf" srcId="{1170886D-393F-A745-8CFE-9B054014EEA7}" destId="{1AB9DD5F-6F87-FB47-BF41-C4DB57F7B3F8}" srcOrd="0" destOrd="0" presId="urn:microsoft.com/office/officeart/2005/8/layout/orgChart1"/>
    <dgm:cxn modelId="{AD8F8CBC-B062-374A-A0DF-F9A86F65CE26}" type="presParOf" srcId="{1AB9DD5F-6F87-FB47-BF41-C4DB57F7B3F8}" destId="{41967DE5-EC10-1548-A8D6-8C2D79BB60AF}" srcOrd="0" destOrd="0" presId="urn:microsoft.com/office/officeart/2005/8/layout/orgChart1"/>
    <dgm:cxn modelId="{1EF9F142-345E-7043-8C85-88D3EA89A100}" type="presParOf" srcId="{1AB9DD5F-6F87-FB47-BF41-C4DB57F7B3F8}" destId="{1977A189-86D8-7445-A9F7-2471EE257B58}" srcOrd="1" destOrd="0" presId="urn:microsoft.com/office/officeart/2005/8/layout/orgChart1"/>
    <dgm:cxn modelId="{8941DE06-B067-0B4A-AB42-15BFDCE9675B}" type="presParOf" srcId="{1170886D-393F-A745-8CFE-9B054014EEA7}" destId="{27E504EA-519D-694E-A254-BD628C48F6F6}" srcOrd="1" destOrd="0" presId="urn:microsoft.com/office/officeart/2005/8/layout/orgChart1"/>
    <dgm:cxn modelId="{36B271E9-1D4A-E946-AEB6-F1A64DE0AB6D}" type="presParOf" srcId="{1170886D-393F-A745-8CFE-9B054014EEA7}" destId="{157CC888-E8DF-1445-893E-DA7B686E07E6}" srcOrd="2" destOrd="0" presId="urn:microsoft.com/office/officeart/2005/8/layout/orgChart1"/>
    <dgm:cxn modelId="{348D80BA-729E-754C-AD54-160D74C8EF9C}" type="presParOf" srcId="{82F605F5-D59D-FA45-8FD6-BFAFF7C15334}" destId="{2C5A5E83-DA07-3840-99B9-C969C2270B58}" srcOrd="2" destOrd="0" presId="urn:microsoft.com/office/officeart/2005/8/layout/orgChart1"/>
    <dgm:cxn modelId="{02AD6320-97E2-D54F-AA35-AEDED2B840BB}" type="presParOf" srcId="{82F605F5-D59D-FA45-8FD6-BFAFF7C15334}" destId="{D3B205F4-35D6-7B4B-BEFE-672A642A6104}" srcOrd="3" destOrd="0" presId="urn:microsoft.com/office/officeart/2005/8/layout/orgChart1"/>
    <dgm:cxn modelId="{F8732802-085F-D943-98C9-AF58E698AB45}" type="presParOf" srcId="{D3B205F4-35D6-7B4B-BEFE-672A642A6104}" destId="{E0D56848-85D5-4542-9C07-CE6BF3DA7D80}" srcOrd="0" destOrd="0" presId="urn:microsoft.com/office/officeart/2005/8/layout/orgChart1"/>
    <dgm:cxn modelId="{63493D3D-550E-B549-8815-93E0E37A85B0}" type="presParOf" srcId="{E0D56848-85D5-4542-9C07-CE6BF3DA7D80}" destId="{839D1382-0638-DC4E-8C6D-43AFC97EA0DC}" srcOrd="0" destOrd="0" presId="urn:microsoft.com/office/officeart/2005/8/layout/orgChart1"/>
    <dgm:cxn modelId="{4A06C69A-BB42-8741-9F19-C52F83B0416B}" type="presParOf" srcId="{E0D56848-85D5-4542-9C07-CE6BF3DA7D80}" destId="{68C18BBD-63DC-D84E-81D5-288EA6F0FF11}" srcOrd="1" destOrd="0" presId="urn:microsoft.com/office/officeart/2005/8/layout/orgChart1"/>
    <dgm:cxn modelId="{4DBFC59D-FEBB-3345-BF29-63D9B3FB00C3}" type="presParOf" srcId="{D3B205F4-35D6-7B4B-BEFE-672A642A6104}" destId="{39F0FDE6-7408-6940-9C78-EF6521EE4EFE}" srcOrd="1" destOrd="0" presId="urn:microsoft.com/office/officeart/2005/8/layout/orgChart1"/>
    <dgm:cxn modelId="{503AAA08-49E1-AB4F-AAA0-B1E68E56117C}" type="presParOf" srcId="{D3B205F4-35D6-7B4B-BEFE-672A642A6104}" destId="{B9DC94E8-A727-3543-A4CA-67B6737B6C28}" srcOrd="2" destOrd="0" presId="urn:microsoft.com/office/officeart/2005/8/layout/orgChart1"/>
    <dgm:cxn modelId="{FF28AE9E-4C9D-1841-961D-9A5E4C6177F8}" type="presParOf" srcId="{82F605F5-D59D-FA45-8FD6-BFAFF7C15334}" destId="{7098AB0E-F833-5B47-A6A0-89600CB00623}" srcOrd="4" destOrd="0" presId="urn:microsoft.com/office/officeart/2005/8/layout/orgChart1"/>
    <dgm:cxn modelId="{85F77B52-25FE-BB4C-93FB-CB2B5D2822ED}" type="presParOf" srcId="{82F605F5-D59D-FA45-8FD6-BFAFF7C15334}" destId="{6A261BCF-D490-4744-AEF0-17E57B8D5541}" srcOrd="5" destOrd="0" presId="urn:microsoft.com/office/officeart/2005/8/layout/orgChart1"/>
    <dgm:cxn modelId="{035AA1C6-7EA0-1E4D-95CD-64BC25E096D6}" type="presParOf" srcId="{6A261BCF-D490-4744-AEF0-17E57B8D5541}" destId="{8440ECD6-8E6E-7641-A0A9-80DC68DAC4C2}" srcOrd="0" destOrd="0" presId="urn:microsoft.com/office/officeart/2005/8/layout/orgChart1"/>
    <dgm:cxn modelId="{1114E7A0-0861-904A-A585-CA2A4983ADBD}" type="presParOf" srcId="{8440ECD6-8E6E-7641-A0A9-80DC68DAC4C2}" destId="{C6790DCA-412C-FA4B-AC54-D0C43ACCE3E1}" srcOrd="0" destOrd="0" presId="urn:microsoft.com/office/officeart/2005/8/layout/orgChart1"/>
    <dgm:cxn modelId="{8E2EB593-0491-AA40-8E84-9320386C013A}" type="presParOf" srcId="{8440ECD6-8E6E-7641-A0A9-80DC68DAC4C2}" destId="{81C4281D-0F56-0B48-9777-520F47659B91}" srcOrd="1" destOrd="0" presId="urn:microsoft.com/office/officeart/2005/8/layout/orgChart1"/>
    <dgm:cxn modelId="{919E30E8-9AA9-3E40-966C-57B1C5CF3F40}" type="presParOf" srcId="{6A261BCF-D490-4744-AEF0-17E57B8D5541}" destId="{894BDB74-4A63-2249-9273-69BF34276C09}" srcOrd="1" destOrd="0" presId="urn:microsoft.com/office/officeart/2005/8/layout/orgChart1"/>
    <dgm:cxn modelId="{B7660150-710F-7041-9DA8-2A8AD50155DD}" type="presParOf" srcId="{6A261BCF-D490-4744-AEF0-17E57B8D5541}" destId="{D5075E6E-0070-5D4E-9B96-FF456BE5AE6F}" srcOrd="2" destOrd="0" presId="urn:microsoft.com/office/officeart/2005/8/layout/orgChart1"/>
    <dgm:cxn modelId="{83621D55-CD87-CD48-ABDF-9B6C06526DF0}" type="presParOf" srcId="{82F605F5-D59D-FA45-8FD6-BFAFF7C15334}" destId="{F5DC6336-47FA-814B-9332-5367C85D570F}" srcOrd="6" destOrd="0" presId="urn:microsoft.com/office/officeart/2005/8/layout/orgChart1"/>
    <dgm:cxn modelId="{1721BD4A-61D5-1D4D-BD29-E153B0966B67}" type="presParOf" srcId="{82F605F5-D59D-FA45-8FD6-BFAFF7C15334}" destId="{B4BB890B-C7F0-A94C-8F80-C45C943BD3C2}" srcOrd="7" destOrd="0" presId="urn:microsoft.com/office/officeart/2005/8/layout/orgChart1"/>
    <dgm:cxn modelId="{8C2CA744-A9AD-F64F-B539-7752C2935DB4}" type="presParOf" srcId="{B4BB890B-C7F0-A94C-8F80-C45C943BD3C2}" destId="{EE725606-5079-D641-B798-6052226FA570}" srcOrd="0" destOrd="0" presId="urn:microsoft.com/office/officeart/2005/8/layout/orgChart1"/>
    <dgm:cxn modelId="{6F4C6246-48B0-1C42-A69F-1E040162B948}" type="presParOf" srcId="{EE725606-5079-D641-B798-6052226FA570}" destId="{66912A92-18B0-FA45-9FE2-27E34D80285E}" srcOrd="0" destOrd="0" presId="urn:microsoft.com/office/officeart/2005/8/layout/orgChart1"/>
    <dgm:cxn modelId="{0EC8F6A5-4EB0-8644-B0C6-60FEDC5AA7C4}" type="presParOf" srcId="{EE725606-5079-D641-B798-6052226FA570}" destId="{52E6128B-D18F-7F45-971A-673973DF3F8F}" srcOrd="1" destOrd="0" presId="urn:microsoft.com/office/officeart/2005/8/layout/orgChart1"/>
    <dgm:cxn modelId="{F8CE4709-ECB7-C442-B9C1-DBD5B5107416}" type="presParOf" srcId="{B4BB890B-C7F0-A94C-8F80-C45C943BD3C2}" destId="{3912855B-09A1-3D44-95E0-52D561FE785F}" srcOrd="1" destOrd="0" presId="urn:microsoft.com/office/officeart/2005/8/layout/orgChart1"/>
    <dgm:cxn modelId="{784A8B38-4CE3-A348-91E6-53740099200B}" type="presParOf" srcId="{B4BB890B-C7F0-A94C-8F80-C45C943BD3C2}" destId="{B3D1A9F9-D99D-FF4C-8871-EDEA643B2004}" srcOrd="2" destOrd="0" presId="urn:microsoft.com/office/officeart/2005/8/layout/orgChart1"/>
    <dgm:cxn modelId="{E2492E7C-3FE0-6940-BF6F-F5637DDF15AE}" type="presParOf" srcId="{82F605F5-D59D-FA45-8FD6-BFAFF7C15334}" destId="{E0BF4969-6013-6641-B6F6-86A0A01F36FA}" srcOrd="8" destOrd="0" presId="urn:microsoft.com/office/officeart/2005/8/layout/orgChart1"/>
    <dgm:cxn modelId="{CE499962-3179-D141-975F-42677E78A4B4}" type="presParOf" srcId="{82F605F5-D59D-FA45-8FD6-BFAFF7C15334}" destId="{6256381F-864F-0C44-96C4-7EB8FB7A5A49}" srcOrd="9" destOrd="0" presId="urn:microsoft.com/office/officeart/2005/8/layout/orgChart1"/>
    <dgm:cxn modelId="{D6CA1552-C39D-4449-B830-47EBD27948D5}" type="presParOf" srcId="{6256381F-864F-0C44-96C4-7EB8FB7A5A49}" destId="{B33E301C-E0A7-324C-AD67-04CCC7C62D76}" srcOrd="0" destOrd="0" presId="urn:microsoft.com/office/officeart/2005/8/layout/orgChart1"/>
    <dgm:cxn modelId="{0CB28824-C719-AF47-9C2D-4E5589E19681}" type="presParOf" srcId="{B33E301C-E0A7-324C-AD67-04CCC7C62D76}" destId="{7F618FDB-DF18-A540-B297-AC3EA450EFA1}" srcOrd="0" destOrd="0" presId="urn:microsoft.com/office/officeart/2005/8/layout/orgChart1"/>
    <dgm:cxn modelId="{470CFABA-1CCB-044E-BCE5-E62B6B59D698}" type="presParOf" srcId="{B33E301C-E0A7-324C-AD67-04CCC7C62D76}" destId="{F3DD0946-A91B-2443-9B55-994193F07534}" srcOrd="1" destOrd="0" presId="urn:microsoft.com/office/officeart/2005/8/layout/orgChart1"/>
    <dgm:cxn modelId="{3AD7B06F-6C36-0147-B58F-2BD5075D3831}" type="presParOf" srcId="{6256381F-864F-0C44-96C4-7EB8FB7A5A49}" destId="{BA21DE92-D240-E647-BC9C-FAB2A8FC46E9}" srcOrd="1" destOrd="0" presId="urn:microsoft.com/office/officeart/2005/8/layout/orgChart1"/>
    <dgm:cxn modelId="{48B29BE1-BF5F-6249-9B56-F954B47EE4B7}" type="presParOf" srcId="{6256381F-864F-0C44-96C4-7EB8FB7A5A49}" destId="{5271177E-0F58-E346-BD81-B2CA61BCE9DE}" srcOrd="2" destOrd="0" presId="urn:microsoft.com/office/officeart/2005/8/layout/orgChart1"/>
    <dgm:cxn modelId="{9BFE3423-C98E-674E-B0E5-9F41D04A7E21}" type="presParOf" srcId="{72A2642E-EDE2-CA4C-BEF6-23AC5CB24925}" destId="{18F0F0E0-CC24-FC4B-AD60-C331EAF66C64}" srcOrd="2" destOrd="0" presId="urn:microsoft.com/office/officeart/2005/8/layout/orgChart1"/>
    <dgm:cxn modelId="{2F387EF7-E91E-6A42-808F-C8576E16BBFF}" type="presParOf" srcId="{F945415C-81F1-B64A-B1B5-FF3378C70580}" destId="{0C06F102-CA57-BB4E-81ED-E6F17AAB75C1}" srcOrd="4" destOrd="0" presId="urn:microsoft.com/office/officeart/2005/8/layout/orgChart1"/>
    <dgm:cxn modelId="{61E41FB7-1E91-574E-A833-CB2942FFFFD6}" type="presParOf" srcId="{F945415C-81F1-B64A-B1B5-FF3378C70580}" destId="{8D2D16DC-A030-1242-A20D-7BF34393F6B2}" srcOrd="5" destOrd="0" presId="urn:microsoft.com/office/officeart/2005/8/layout/orgChart1"/>
    <dgm:cxn modelId="{081858B8-A082-9F47-87E8-5FABD9532B66}" type="presParOf" srcId="{8D2D16DC-A030-1242-A20D-7BF34393F6B2}" destId="{49ABC598-7B7C-EC41-8462-8D455C313E44}" srcOrd="0" destOrd="0" presId="urn:microsoft.com/office/officeart/2005/8/layout/orgChart1"/>
    <dgm:cxn modelId="{F7ADDF1E-67F3-444A-AA35-D4EEFA252233}" type="presParOf" srcId="{49ABC598-7B7C-EC41-8462-8D455C313E44}" destId="{47455CBD-6F7E-454F-A733-4C729CF310D5}" srcOrd="0" destOrd="0" presId="urn:microsoft.com/office/officeart/2005/8/layout/orgChart1"/>
    <dgm:cxn modelId="{D68C199A-370E-F441-8800-D226559D3D4F}" type="presParOf" srcId="{49ABC598-7B7C-EC41-8462-8D455C313E44}" destId="{CB33B0B8-4608-A54E-833D-0B14B61A7B97}" srcOrd="1" destOrd="0" presId="urn:microsoft.com/office/officeart/2005/8/layout/orgChart1"/>
    <dgm:cxn modelId="{90160511-3454-AC46-9A58-6DFD1222CA04}" type="presParOf" srcId="{8D2D16DC-A030-1242-A20D-7BF34393F6B2}" destId="{C6BDF19D-AECA-914D-824B-A49707036367}" srcOrd="1" destOrd="0" presId="urn:microsoft.com/office/officeart/2005/8/layout/orgChart1"/>
    <dgm:cxn modelId="{C36B0758-5A50-8D4E-A9E3-4C43663A60B8}" type="presParOf" srcId="{C6BDF19D-AECA-914D-824B-A49707036367}" destId="{F73F3890-8502-1C44-9447-E4E8F7A428C7}" srcOrd="0" destOrd="0" presId="urn:microsoft.com/office/officeart/2005/8/layout/orgChart1"/>
    <dgm:cxn modelId="{00F2B837-F917-2949-B8CD-3F543F6CF3CF}" type="presParOf" srcId="{C6BDF19D-AECA-914D-824B-A49707036367}" destId="{F78A89A5-1230-B742-8D1A-16A4494DF780}" srcOrd="1" destOrd="0" presId="urn:microsoft.com/office/officeart/2005/8/layout/orgChart1"/>
    <dgm:cxn modelId="{61C4B730-58CE-AE46-9BD7-D27FBDDA1821}" type="presParOf" srcId="{F78A89A5-1230-B742-8D1A-16A4494DF780}" destId="{05580611-296F-1F45-A778-D060C891F088}" srcOrd="0" destOrd="0" presId="urn:microsoft.com/office/officeart/2005/8/layout/orgChart1"/>
    <dgm:cxn modelId="{FE73AAD3-7688-AF47-96B2-DDFD2DDDFE7A}" type="presParOf" srcId="{05580611-296F-1F45-A778-D060C891F088}" destId="{6C80D304-F39E-3F4D-96B6-70ABA97F1ED5}" srcOrd="0" destOrd="0" presId="urn:microsoft.com/office/officeart/2005/8/layout/orgChart1"/>
    <dgm:cxn modelId="{173E6EF1-A293-554A-B321-8C410EB063EE}" type="presParOf" srcId="{05580611-296F-1F45-A778-D060C891F088}" destId="{6113E5DD-811E-1C49-9B26-3606AD2D959B}" srcOrd="1" destOrd="0" presId="urn:microsoft.com/office/officeart/2005/8/layout/orgChart1"/>
    <dgm:cxn modelId="{6AD3BB2F-3396-3843-8496-380EFD716FF4}" type="presParOf" srcId="{F78A89A5-1230-B742-8D1A-16A4494DF780}" destId="{79206073-EBD1-F44D-AF28-E452CE118EFD}" srcOrd="1" destOrd="0" presId="urn:microsoft.com/office/officeart/2005/8/layout/orgChart1"/>
    <dgm:cxn modelId="{F2519AAD-E318-6042-80FC-0DC0F66A7A3E}" type="presParOf" srcId="{F78A89A5-1230-B742-8D1A-16A4494DF780}" destId="{85D5EBD2-32E4-B541-9147-AF1B9303BCB7}" srcOrd="2" destOrd="0" presId="urn:microsoft.com/office/officeart/2005/8/layout/orgChart1"/>
    <dgm:cxn modelId="{F4F64192-DA9E-3148-8385-E295EF83E334}" type="presParOf" srcId="{8D2D16DC-A030-1242-A20D-7BF34393F6B2}" destId="{4090F09C-34CD-AA4E-8FF0-0D4DB7362918}" srcOrd="2" destOrd="0" presId="urn:microsoft.com/office/officeart/2005/8/layout/orgChart1"/>
    <dgm:cxn modelId="{FEF06E3C-CCF9-9345-943C-71920BAE2C0D}" type="presParOf" srcId="{F945415C-81F1-B64A-B1B5-FF3378C70580}" destId="{1E613860-6DD8-184C-830B-3D1876606F14}" srcOrd="6" destOrd="0" presId="urn:microsoft.com/office/officeart/2005/8/layout/orgChart1"/>
    <dgm:cxn modelId="{4DE8E871-5986-F844-9981-D38B56ED142B}" type="presParOf" srcId="{F945415C-81F1-B64A-B1B5-FF3378C70580}" destId="{185C228E-1D6A-CB4A-B87F-81523D667C6C}" srcOrd="7" destOrd="0" presId="urn:microsoft.com/office/officeart/2005/8/layout/orgChart1"/>
    <dgm:cxn modelId="{8EB1EF07-ADA6-D24D-9880-C0257927395E}" type="presParOf" srcId="{185C228E-1D6A-CB4A-B87F-81523D667C6C}" destId="{B1868597-6173-BB40-8DC7-B4EDEE092A8D}" srcOrd="0" destOrd="0" presId="urn:microsoft.com/office/officeart/2005/8/layout/orgChart1"/>
    <dgm:cxn modelId="{78D9B23B-1914-9844-BD4C-FAE3EABEAA39}" type="presParOf" srcId="{B1868597-6173-BB40-8DC7-B4EDEE092A8D}" destId="{A1726212-E2BE-6740-B927-C33BF0C5A498}" srcOrd="0" destOrd="0" presId="urn:microsoft.com/office/officeart/2005/8/layout/orgChart1"/>
    <dgm:cxn modelId="{72E8BC8C-434A-EF4C-8C5F-F824ABB216F7}" type="presParOf" srcId="{B1868597-6173-BB40-8DC7-B4EDEE092A8D}" destId="{852A4496-554A-F747-AE2A-F7B465F0F074}" srcOrd="1" destOrd="0" presId="urn:microsoft.com/office/officeart/2005/8/layout/orgChart1"/>
    <dgm:cxn modelId="{46751739-E3DA-1A48-AECB-FB85C47300AF}" type="presParOf" srcId="{185C228E-1D6A-CB4A-B87F-81523D667C6C}" destId="{F6C0C6BD-8BB3-3844-B890-C7BCA85A6ECA}" srcOrd="1" destOrd="0" presId="urn:microsoft.com/office/officeart/2005/8/layout/orgChart1"/>
    <dgm:cxn modelId="{3830A63C-37A8-ED48-B920-2A82AA1C36DE}" type="presParOf" srcId="{F6C0C6BD-8BB3-3844-B890-C7BCA85A6ECA}" destId="{A63BD6DF-A00E-3941-B822-6AC19A83FDE8}" srcOrd="0" destOrd="0" presId="urn:microsoft.com/office/officeart/2005/8/layout/orgChart1"/>
    <dgm:cxn modelId="{607E2058-94DC-314E-828C-232CA48CE934}" type="presParOf" srcId="{F6C0C6BD-8BB3-3844-B890-C7BCA85A6ECA}" destId="{E578BB81-ABF0-AA4A-9073-59DD42D35CB8}" srcOrd="1" destOrd="0" presId="urn:microsoft.com/office/officeart/2005/8/layout/orgChart1"/>
    <dgm:cxn modelId="{52818112-3658-7846-BE47-60A81ADD06BA}" type="presParOf" srcId="{E578BB81-ABF0-AA4A-9073-59DD42D35CB8}" destId="{E9B09A7A-DF53-E141-AD5B-9237570884E9}" srcOrd="0" destOrd="0" presId="urn:microsoft.com/office/officeart/2005/8/layout/orgChart1"/>
    <dgm:cxn modelId="{72765B14-C68C-CD4B-9307-382F97A2648D}" type="presParOf" srcId="{E9B09A7A-DF53-E141-AD5B-9237570884E9}" destId="{DF8D8D26-473C-E748-A031-FD30146FF721}" srcOrd="0" destOrd="0" presId="urn:microsoft.com/office/officeart/2005/8/layout/orgChart1"/>
    <dgm:cxn modelId="{BEB602DB-0A90-2645-A855-920A4C4FD82B}" type="presParOf" srcId="{E9B09A7A-DF53-E141-AD5B-9237570884E9}" destId="{C0DD9B05-B1ED-D746-954E-490AA71463B5}" srcOrd="1" destOrd="0" presId="urn:microsoft.com/office/officeart/2005/8/layout/orgChart1"/>
    <dgm:cxn modelId="{B9C3CB6D-24EB-2F48-B57B-FFFEFF20BF72}" type="presParOf" srcId="{E578BB81-ABF0-AA4A-9073-59DD42D35CB8}" destId="{41CC734E-790D-944C-ABC1-6ECD7FE7C56A}" srcOrd="1" destOrd="0" presId="urn:microsoft.com/office/officeart/2005/8/layout/orgChart1"/>
    <dgm:cxn modelId="{E1D45EB6-9805-6E4A-BE60-12DFC29976CE}" type="presParOf" srcId="{E578BB81-ABF0-AA4A-9073-59DD42D35CB8}" destId="{62C188F7-3D73-0641-9D33-E7F910AD1C7C}" srcOrd="2" destOrd="0" presId="urn:microsoft.com/office/officeart/2005/8/layout/orgChart1"/>
    <dgm:cxn modelId="{6B53A0F1-0EE0-D94C-BE2D-EF4AFF4B4967}" type="presParOf" srcId="{F6C0C6BD-8BB3-3844-B890-C7BCA85A6ECA}" destId="{AF9C7375-5C3A-3347-8A5B-77939949262E}" srcOrd="2" destOrd="0" presId="urn:microsoft.com/office/officeart/2005/8/layout/orgChart1"/>
    <dgm:cxn modelId="{FC33AA8F-A7A4-4948-962C-DC3774C37EEF}" type="presParOf" srcId="{F6C0C6BD-8BB3-3844-B890-C7BCA85A6ECA}" destId="{E5317F69-3D52-0941-B7B7-EE3A0FB00BF2}" srcOrd="3" destOrd="0" presId="urn:microsoft.com/office/officeart/2005/8/layout/orgChart1"/>
    <dgm:cxn modelId="{C367084C-0C10-4747-8C1A-E1E17308CFC9}" type="presParOf" srcId="{E5317F69-3D52-0941-B7B7-EE3A0FB00BF2}" destId="{447CEE35-517F-534C-A463-23F4B4FED47A}" srcOrd="0" destOrd="0" presId="urn:microsoft.com/office/officeart/2005/8/layout/orgChart1"/>
    <dgm:cxn modelId="{587954D9-4866-4C4C-84B9-D6A26E3666D4}" type="presParOf" srcId="{447CEE35-517F-534C-A463-23F4B4FED47A}" destId="{3FC644EA-BC6D-6A4C-B2DA-F5B18415102A}" srcOrd="0" destOrd="0" presId="urn:microsoft.com/office/officeart/2005/8/layout/orgChart1"/>
    <dgm:cxn modelId="{5615892C-FA66-D643-B424-319BA1AEADFC}" type="presParOf" srcId="{447CEE35-517F-534C-A463-23F4B4FED47A}" destId="{9773192C-8A54-1447-8732-8E04C8E5957E}" srcOrd="1" destOrd="0" presId="urn:microsoft.com/office/officeart/2005/8/layout/orgChart1"/>
    <dgm:cxn modelId="{D1A9CA38-90A6-AA44-99EE-2BB7DFE15F85}" type="presParOf" srcId="{E5317F69-3D52-0941-B7B7-EE3A0FB00BF2}" destId="{7811C38F-9190-EF49-ACDC-3D56A2531EE4}" srcOrd="1" destOrd="0" presId="urn:microsoft.com/office/officeart/2005/8/layout/orgChart1"/>
    <dgm:cxn modelId="{F2D06BE9-0283-F54F-A32C-E1A094D06988}" type="presParOf" srcId="{E5317F69-3D52-0941-B7B7-EE3A0FB00BF2}" destId="{9DF52941-BCA6-194F-BF76-C4A6DE290227}" srcOrd="2" destOrd="0" presId="urn:microsoft.com/office/officeart/2005/8/layout/orgChart1"/>
    <dgm:cxn modelId="{A8B9419B-F7DF-184E-A9DD-6635DE156FDF}" type="presParOf" srcId="{F6C0C6BD-8BB3-3844-B890-C7BCA85A6ECA}" destId="{B2D54176-7CEE-C64A-BBCB-89532FBE309C}" srcOrd="4" destOrd="0" presId="urn:microsoft.com/office/officeart/2005/8/layout/orgChart1"/>
    <dgm:cxn modelId="{49D62E9E-0153-194E-9FCB-F53148039498}" type="presParOf" srcId="{F6C0C6BD-8BB3-3844-B890-C7BCA85A6ECA}" destId="{CBF7CE2F-00BE-EB46-95FD-650BC6495A14}" srcOrd="5" destOrd="0" presId="urn:microsoft.com/office/officeart/2005/8/layout/orgChart1"/>
    <dgm:cxn modelId="{43E5EEB9-58B3-8443-B4CC-A0A25BE52293}" type="presParOf" srcId="{CBF7CE2F-00BE-EB46-95FD-650BC6495A14}" destId="{3E61AE7C-41B5-5440-A4FA-2C66AE9376D3}" srcOrd="0" destOrd="0" presId="urn:microsoft.com/office/officeart/2005/8/layout/orgChart1"/>
    <dgm:cxn modelId="{D1316C1D-7A66-924E-A0DE-ED9C0AEB0E48}" type="presParOf" srcId="{3E61AE7C-41B5-5440-A4FA-2C66AE9376D3}" destId="{5E67CDBE-5A59-2E49-BC61-031CAD0942EF}" srcOrd="0" destOrd="0" presId="urn:microsoft.com/office/officeart/2005/8/layout/orgChart1"/>
    <dgm:cxn modelId="{83FF9DF1-7FD6-344C-A5FA-4C5A32BE6549}" type="presParOf" srcId="{3E61AE7C-41B5-5440-A4FA-2C66AE9376D3}" destId="{CE346D72-45CF-8848-BBF0-6789937590CC}" srcOrd="1" destOrd="0" presId="urn:microsoft.com/office/officeart/2005/8/layout/orgChart1"/>
    <dgm:cxn modelId="{813B96FF-8DC8-3C49-B43A-DD79BE17A413}" type="presParOf" srcId="{CBF7CE2F-00BE-EB46-95FD-650BC6495A14}" destId="{6054FB45-198E-F24F-AD83-0C06B2DD8DA7}" srcOrd="1" destOrd="0" presId="urn:microsoft.com/office/officeart/2005/8/layout/orgChart1"/>
    <dgm:cxn modelId="{BE67D246-9150-F340-A2B4-0572D5C48CA1}" type="presParOf" srcId="{CBF7CE2F-00BE-EB46-95FD-650BC6495A14}" destId="{F886C07C-DE89-F845-997F-09DE6DEDBFAB}" srcOrd="2" destOrd="0" presId="urn:microsoft.com/office/officeart/2005/8/layout/orgChart1"/>
    <dgm:cxn modelId="{C131C7D6-86B1-C344-820B-9CA99DCABBA5}" type="presParOf" srcId="{185C228E-1D6A-CB4A-B87F-81523D667C6C}" destId="{EEE1AABE-73A0-104C-B66C-9AA9C053462A}" srcOrd="2" destOrd="0" presId="urn:microsoft.com/office/officeart/2005/8/layout/orgChart1"/>
    <dgm:cxn modelId="{33799910-8076-4D4D-8E16-DAED227086F6}" type="presParOf" srcId="{F945415C-81F1-B64A-B1B5-FF3378C70580}" destId="{4EBA1350-237C-024F-809A-DEDF55732DD1}" srcOrd="8" destOrd="0" presId="urn:microsoft.com/office/officeart/2005/8/layout/orgChart1"/>
    <dgm:cxn modelId="{3EED5059-28B8-D042-8879-7279C380EE07}" type="presParOf" srcId="{F945415C-81F1-B64A-B1B5-FF3378C70580}" destId="{7C6732AC-47A3-EB4F-B294-AB5196995608}" srcOrd="9" destOrd="0" presId="urn:microsoft.com/office/officeart/2005/8/layout/orgChart1"/>
    <dgm:cxn modelId="{E4BB5C54-5DA9-354E-B78D-AE40D64F075B}" type="presParOf" srcId="{7C6732AC-47A3-EB4F-B294-AB5196995608}" destId="{09B26341-1FE2-5A49-8D92-A2B2D6EC2A78}" srcOrd="0" destOrd="0" presId="urn:microsoft.com/office/officeart/2005/8/layout/orgChart1"/>
    <dgm:cxn modelId="{7A922EC7-5D41-2A42-8D8E-343C4B595D2D}" type="presParOf" srcId="{09B26341-1FE2-5A49-8D92-A2B2D6EC2A78}" destId="{77131842-B8B0-0146-8968-FA77980FE263}" srcOrd="0" destOrd="0" presId="urn:microsoft.com/office/officeart/2005/8/layout/orgChart1"/>
    <dgm:cxn modelId="{F19732A7-9C6D-1940-B117-73BD29593FFB}" type="presParOf" srcId="{09B26341-1FE2-5A49-8D92-A2B2D6EC2A78}" destId="{8B8F84EF-6F63-5D4B-9022-6D0C08276EDD}" srcOrd="1" destOrd="0" presId="urn:microsoft.com/office/officeart/2005/8/layout/orgChart1"/>
    <dgm:cxn modelId="{D6CC64CA-5ADD-DD41-AF47-079EE29CF360}" type="presParOf" srcId="{7C6732AC-47A3-EB4F-B294-AB5196995608}" destId="{CF6A9A19-BBE6-EA47-ABC1-808989B07627}" srcOrd="1" destOrd="0" presId="urn:microsoft.com/office/officeart/2005/8/layout/orgChart1"/>
    <dgm:cxn modelId="{963E97C1-3782-3C4E-9E4D-AB749A1C6D9C}" type="presParOf" srcId="{CF6A9A19-BBE6-EA47-ABC1-808989B07627}" destId="{3CEAF763-48A4-2B41-B687-B7A15A60D7FC}" srcOrd="0" destOrd="0" presId="urn:microsoft.com/office/officeart/2005/8/layout/orgChart1"/>
    <dgm:cxn modelId="{4CAB2972-D483-6346-A1C8-A85CB133D34E}" type="presParOf" srcId="{CF6A9A19-BBE6-EA47-ABC1-808989B07627}" destId="{3FCA6927-64E5-6B44-8E58-E2541E370B2B}" srcOrd="1" destOrd="0" presId="urn:microsoft.com/office/officeart/2005/8/layout/orgChart1"/>
    <dgm:cxn modelId="{23722249-C592-1C4E-968A-62A6296ADF07}" type="presParOf" srcId="{3FCA6927-64E5-6B44-8E58-E2541E370B2B}" destId="{E93A8256-FF6F-3B46-B53F-74133B16E355}" srcOrd="0" destOrd="0" presId="urn:microsoft.com/office/officeart/2005/8/layout/orgChart1"/>
    <dgm:cxn modelId="{C6104DE6-5706-A644-8A50-E20C80BE1223}" type="presParOf" srcId="{E93A8256-FF6F-3B46-B53F-74133B16E355}" destId="{1B8A3B0E-D6DA-004B-A040-A2A7819F8AB0}" srcOrd="0" destOrd="0" presId="urn:microsoft.com/office/officeart/2005/8/layout/orgChart1"/>
    <dgm:cxn modelId="{C63D9D7F-73AD-8347-B167-86994DF739DF}" type="presParOf" srcId="{E93A8256-FF6F-3B46-B53F-74133B16E355}" destId="{924E3298-B3E8-5C49-9540-0CC04A7BC684}" srcOrd="1" destOrd="0" presId="urn:microsoft.com/office/officeart/2005/8/layout/orgChart1"/>
    <dgm:cxn modelId="{AE8E93DE-CE45-8A4A-B585-A342D8F907F7}" type="presParOf" srcId="{3FCA6927-64E5-6B44-8E58-E2541E370B2B}" destId="{E9ACAFCB-23BD-214A-9749-0F94A64C9267}" srcOrd="1" destOrd="0" presId="urn:microsoft.com/office/officeart/2005/8/layout/orgChart1"/>
    <dgm:cxn modelId="{0385E947-E756-F04A-B6F5-DAED37E15AF2}" type="presParOf" srcId="{3FCA6927-64E5-6B44-8E58-E2541E370B2B}" destId="{6B52BEC9-178A-384E-BE91-9D8D13714358}" srcOrd="2" destOrd="0" presId="urn:microsoft.com/office/officeart/2005/8/layout/orgChart1"/>
    <dgm:cxn modelId="{2AFCDA58-3478-CF4B-991A-1898125144BC}" type="presParOf" srcId="{CF6A9A19-BBE6-EA47-ABC1-808989B07627}" destId="{E7EA9665-4305-144E-986A-F89616FC2E66}" srcOrd="2" destOrd="0" presId="urn:microsoft.com/office/officeart/2005/8/layout/orgChart1"/>
    <dgm:cxn modelId="{EF34C18F-2DC8-F44E-8121-BE98F719B395}" type="presParOf" srcId="{CF6A9A19-BBE6-EA47-ABC1-808989B07627}" destId="{ADC25713-C7BC-BA44-B883-730DC1562E57}" srcOrd="3" destOrd="0" presId="urn:microsoft.com/office/officeart/2005/8/layout/orgChart1"/>
    <dgm:cxn modelId="{10CB7B6E-B4F5-AC48-A26F-0D981257AFF6}" type="presParOf" srcId="{ADC25713-C7BC-BA44-B883-730DC1562E57}" destId="{31126A9F-84FA-9D4D-9997-869BD9712F08}" srcOrd="0" destOrd="0" presId="urn:microsoft.com/office/officeart/2005/8/layout/orgChart1"/>
    <dgm:cxn modelId="{62F110ED-2970-5D49-B310-91FB5DEB4CA9}" type="presParOf" srcId="{31126A9F-84FA-9D4D-9997-869BD9712F08}" destId="{A0928A3B-0452-824C-9874-80752DD8AE9B}" srcOrd="0" destOrd="0" presId="urn:microsoft.com/office/officeart/2005/8/layout/orgChart1"/>
    <dgm:cxn modelId="{C3660B4C-CD5B-374D-A297-197BDC377B91}" type="presParOf" srcId="{31126A9F-84FA-9D4D-9997-869BD9712F08}" destId="{466BEB1F-2F0A-2F47-965E-19E4587EA7D5}" srcOrd="1" destOrd="0" presId="urn:microsoft.com/office/officeart/2005/8/layout/orgChart1"/>
    <dgm:cxn modelId="{4CD48531-FA79-6B43-B751-B88729C39CB0}" type="presParOf" srcId="{ADC25713-C7BC-BA44-B883-730DC1562E57}" destId="{B1412607-8A0C-734C-8168-F27D65159863}" srcOrd="1" destOrd="0" presId="urn:microsoft.com/office/officeart/2005/8/layout/orgChart1"/>
    <dgm:cxn modelId="{1853290F-E7D1-B146-AA8A-13D8207FCEAF}" type="presParOf" srcId="{ADC25713-C7BC-BA44-B883-730DC1562E57}" destId="{A8DB533C-1343-904D-9617-E889F893A8CF}" srcOrd="2" destOrd="0" presId="urn:microsoft.com/office/officeart/2005/8/layout/orgChart1"/>
    <dgm:cxn modelId="{27DF5616-44F3-404C-A797-7E900D33FD71}" type="presParOf" srcId="{CF6A9A19-BBE6-EA47-ABC1-808989B07627}" destId="{8F1877BD-FAE2-5F40-A53D-39E89D8AD1CE}" srcOrd="4" destOrd="0" presId="urn:microsoft.com/office/officeart/2005/8/layout/orgChart1"/>
    <dgm:cxn modelId="{DFD58778-1FA7-5B4C-ABF5-40A97F3E6E72}" type="presParOf" srcId="{CF6A9A19-BBE6-EA47-ABC1-808989B07627}" destId="{61A66D05-92D9-F342-9FD1-297CAD004684}" srcOrd="5" destOrd="0" presId="urn:microsoft.com/office/officeart/2005/8/layout/orgChart1"/>
    <dgm:cxn modelId="{2B62BFC1-210E-5D49-9CB2-F0AFC099FA7B}" type="presParOf" srcId="{61A66D05-92D9-F342-9FD1-297CAD004684}" destId="{FEA7182F-70EE-EF42-9456-5125666A7EB2}" srcOrd="0" destOrd="0" presId="urn:microsoft.com/office/officeart/2005/8/layout/orgChart1"/>
    <dgm:cxn modelId="{E04CD730-F5D9-B842-8A55-8A145197BB37}" type="presParOf" srcId="{FEA7182F-70EE-EF42-9456-5125666A7EB2}" destId="{A3DC0B3E-F0E6-084E-8A5A-7877AB437AE7}" srcOrd="0" destOrd="0" presId="urn:microsoft.com/office/officeart/2005/8/layout/orgChart1"/>
    <dgm:cxn modelId="{394A7DF4-9EBF-D543-9999-A0F532F7CB3F}" type="presParOf" srcId="{FEA7182F-70EE-EF42-9456-5125666A7EB2}" destId="{61E95B07-C257-1444-AC73-3BAFF3923302}" srcOrd="1" destOrd="0" presId="urn:microsoft.com/office/officeart/2005/8/layout/orgChart1"/>
    <dgm:cxn modelId="{953395CF-177E-0548-BF67-5D8421763B0B}" type="presParOf" srcId="{61A66D05-92D9-F342-9FD1-297CAD004684}" destId="{571D46F6-A6D6-AC49-83D6-3933B0EF2A82}" srcOrd="1" destOrd="0" presId="urn:microsoft.com/office/officeart/2005/8/layout/orgChart1"/>
    <dgm:cxn modelId="{69CE7C06-7AF7-FD44-84D7-E00E2FBDD42B}" type="presParOf" srcId="{61A66D05-92D9-F342-9FD1-297CAD004684}" destId="{5A0070E5-3CCB-E04B-850E-C0A1BCFED09D}" srcOrd="2" destOrd="0" presId="urn:microsoft.com/office/officeart/2005/8/layout/orgChart1"/>
    <dgm:cxn modelId="{A58CDBA3-51DB-8943-B0C7-8B3ACDFC8478}" type="presParOf" srcId="{7C6732AC-47A3-EB4F-B294-AB5196995608}" destId="{2DA248C4-0D9D-4443-8ACD-A22A69693137}" srcOrd="2" destOrd="0" presId="urn:microsoft.com/office/officeart/2005/8/layout/orgChart1"/>
    <dgm:cxn modelId="{6F60561A-BE2F-0941-93C9-CF17FD9EA052}" type="presParOf" srcId="{F945415C-81F1-B64A-B1B5-FF3378C70580}" destId="{2DEA5D64-668F-4847-87F5-E5506B1DD5F3}" srcOrd="10" destOrd="0" presId="urn:microsoft.com/office/officeart/2005/8/layout/orgChart1"/>
    <dgm:cxn modelId="{04427003-24A0-C140-9648-E74C0249DF66}" type="presParOf" srcId="{F945415C-81F1-B64A-B1B5-FF3378C70580}" destId="{D6E85B24-3C6A-594C-8375-EC1CF7DC6C22}" srcOrd="11" destOrd="0" presId="urn:microsoft.com/office/officeart/2005/8/layout/orgChart1"/>
    <dgm:cxn modelId="{9F0562AA-AC72-444B-8B7B-E67B547AC20A}" type="presParOf" srcId="{D6E85B24-3C6A-594C-8375-EC1CF7DC6C22}" destId="{BF96F234-A5D8-0E4F-964B-C32F71083F97}" srcOrd="0" destOrd="0" presId="urn:microsoft.com/office/officeart/2005/8/layout/orgChart1"/>
    <dgm:cxn modelId="{1B94AAA3-9B46-0A47-BF1C-5611B7155492}" type="presParOf" srcId="{BF96F234-A5D8-0E4F-964B-C32F71083F97}" destId="{2F70E759-72DC-8A46-AC22-2E8E85620026}" srcOrd="0" destOrd="0" presId="urn:microsoft.com/office/officeart/2005/8/layout/orgChart1"/>
    <dgm:cxn modelId="{A4A4A785-C4FB-AC44-B74B-A73F997AC100}" type="presParOf" srcId="{BF96F234-A5D8-0E4F-964B-C32F71083F97}" destId="{D7FA1540-F1AA-684E-BE71-4A13CB5CCC30}" srcOrd="1" destOrd="0" presId="urn:microsoft.com/office/officeart/2005/8/layout/orgChart1"/>
    <dgm:cxn modelId="{AE7023BD-6F14-3541-8DC6-E5082D2BB94C}" type="presParOf" srcId="{D6E85B24-3C6A-594C-8375-EC1CF7DC6C22}" destId="{F30F28BA-F7A1-1A4C-A45A-7E44B9192E21}" srcOrd="1" destOrd="0" presId="urn:microsoft.com/office/officeart/2005/8/layout/orgChart1"/>
    <dgm:cxn modelId="{40D48445-0347-F047-8F5C-9BE05625B5DB}" type="presParOf" srcId="{F30F28BA-F7A1-1A4C-A45A-7E44B9192E21}" destId="{03F9704F-FFFC-4947-A558-38DD0D605586}" srcOrd="0" destOrd="0" presId="urn:microsoft.com/office/officeart/2005/8/layout/orgChart1"/>
    <dgm:cxn modelId="{A0BBBF53-064F-4343-BD68-63C802CA8847}" type="presParOf" srcId="{F30F28BA-F7A1-1A4C-A45A-7E44B9192E21}" destId="{8EB3DD45-E622-BD4B-8834-3C73C73233D9}" srcOrd="1" destOrd="0" presId="urn:microsoft.com/office/officeart/2005/8/layout/orgChart1"/>
    <dgm:cxn modelId="{E8D92A1C-8178-1F48-8D69-DBC1E06A8E00}" type="presParOf" srcId="{8EB3DD45-E622-BD4B-8834-3C73C73233D9}" destId="{D235D42C-AA56-BB43-8A52-59C95D2A63C9}" srcOrd="0" destOrd="0" presId="urn:microsoft.com/office/officeart/2005/8/layout/orgChart1"/>
    <dgm:cxn modelId="{1595482F-3440-D54C-99DC-96C804B8171A}" type="presParOf" srcId="{D235D42C-AA56-BB43-8A52-59C95D2A63C9}" destId="{9378201F-D2D9-FA4A-95DB-3F85527D470E}" srcOrd="0" destOrd="0" presId="urn:microsoft.com/office/officeart/2005/8/layout/orgChart1"/>
    <dgm:cxn modelId="{A23E2D92-DA7E-BE49-A26D-40FBCB00A6E4}" type="presParOf" srcId="{D235D42C-AA56-BB43-8A52-59C95D2A63C9}" destId="{C696711C-3D42-F449-B805-310189D02660}" srcOrd="1" destOrd="0" presId="urn:microsoft.com/office/officeart/2005/8/layout/orgChart1"/>
    <dgm:cxn modelId="{17744B46-1F07-EA4A-890A-E53E48B81C5E}" type="presParOf" srcId="{8EB3DD45-E622-BD4B-8834-3C73C73233D9}" destId="{B72A5A32-2F2F-7A46-9E45-22BE6741926A}" srcOrd="1" destOrd="0" presId="urn:microsoft.com/office/officeart/2005/8/layout/orgChart1"/>
    <dgm:cxn modelId="{925EE327-39E9-C941-8066-0F0E5B9F3668}" type="presParOf" srcId="{8EB3DD45-E622-BD4B-8834-3C73C73233D9}" destId="{7FDE6EA4-C804-0647-AE33-127A3FC39C48}" srcOrd="2" destOrd="0" presId="urn:microsoft.com/office/officeart/2005/8/layout/orgChart1"/>
    <dgm:cxn modelId="{A33AF24A-E198-E049-A04A-2EE4D6920727}" type="presParOf" srcId="{D6E85B24-3C6A-594C-8375-EC1CF7DC6C22}" destId="{2581E18F-01BC-AE49-8C9E-4150DA42D082}" srcOrd="2" destOrd="0" presId="urn:microsoft.com/office/officeart/2005/8/layout/orgChart1"/>
    <dgm:cxn modelId="{C5D02F82-B577-6945-91CE-9EDC21BC6A6F}" type="presParOf" srcId="{F945415C-81F1-B64A-B1B5-FF3378C70580}" destId="{DDE11127-03B1-CE4F-80F5-2B2A3F2CD66A}" srcOrd="12" destOrd="0" presId="urn:microsoft.com/office/officeart/2005/8/layout/orgChart1"/>
    <dgm:cxn modelId="{E4B28E20-F281-8D40-BBD1-1120FA71BD0C}" type="presParOf" srcId="{F945415C-81F1-B64A-B1B5-FF3378C70580}" destId="{C24C7F1D-259C-1A43-B8B8-5CA44373DC12}" srcOrd="13" destOrd="0" presId="urn:microsoft.com/office/officeart/2005/8/layout/orgChart1"/>
    <dgm:cxn modelId="{F47F350A-EB38-1541-BAD3-006E9136150F}" type="presParOf" srcId="{C24C7F1D-259C-1A43-B8B8-5CA44373DC12}" destId="{D2553E14-ADBC-8E4D-96C8-8B31EDCA403E}" srcOrd="0" destOrd="0" presId="urn:microsoft.com/office/officeart/2005/8/layout/orgChart1"/>
    <dgm:cxn modelId="{60994576-E61B-1849-9BE0-E0A1A113CE91}" type="presParOf" srcId="{D2553E14-ADBC-8E4D-96C8-8B31EDCA403E}" destId="{E380370E-BB7D-3242-B88C-52BA0AC6B253}" srcOrd="0" destOrd="0" presId="urn:microsoft.com/office/officeart/2005/8/layout/orgChart1"/>
    <dgm:cxn modelId="{E970D6DE-77BB-6147-98AC-0131C7B1B46A}" type="presParOf" srcId="{D2553E14-ADBC-8E4D-96C8-8B31EDCA403E}" destId="{8FAED887-CDCB-0C4A-8680-1226E25A1BEF}" srcOrd="1" destOrd="0" presId="urn:microsoft.com/office/officeart/2005/8/layout/orgChart1"/>
    <dgm:cxn modelId="{61800269-7409-B349-9BFD-D67F05A03A6E}" type="presParOf" srcId="{C24C7F1D-259C-1A43-B8B8-5CA44373DC12}" destId="{1376B7E4-E246-D54F-93D4-6BD777AEDB77}" srcOrd="1" destOrd="0" presId="urn:microsoft.com/office/officeart/2005/8/layout/orgChart1"/>
    <dgm:cxn modelId="{3E9DCCC6-CDAF-F84B-8A12-96EF1995B6B7}" type="presParOf" srcId="{1376B7E4-E246-D54F-93D4-6BD777AEDB77}" destId="{ACCDAAA3-12DD-3D4B-922D-30BEDB51DC83}" srcOrd="0" destOrd="0" presId="urn:microsoft.com/office/officeart/2005/8/layout/orgChart1"/>
    <dgm:cxn modelId="{F399097D-7269-8F47-809D-90E9EFC1D533}" type="presParOf" srcId="{1376B7E4-E246-D54F-93D4-6BD777AEDB77}" destId="{BC3E0216-6856-B946-93BD-F17821BEFB88}" srcOrd="1" destOrd="0" presId="urn:microsoft.com/office/officeart/2005/8/layout/orgChart1"/>
    <dgm:cxn modelId="{65C0F716-6D49-4643-BC29-2F76A2341895}" type="presParOf" srcId="{BC3E0216-6856-B946-93BD-F17821BEFB88}" destId="{423B2BB3-8C3B-8C4F-9CD4-8885007B5DA0}" srcOrd="0" destOrd="0" presId="urn:microsoft.com/office/officeart/2005/8/layout/orgChart1"/>
    <dgm:cxn modelId="{98C26F50-CC24-5A47-8F68-A824433BEF56}" type="presParOf" srcId="{423B2BB3-8C3B-8C4F-9CD4-8885007B5DA0}" destId="{A1DEA9AC-BC26-3642-B138-B45D1F66906F}" srcOrd="0" destOrd="0" presId="urn:microsoft.com/office/officeart/2005/8/layout/orgChart1"/>
    <dgm:cxn modelId="{F887DA55-ED0D-1941-B996-F71069AD575A}" type="presParOf" srcId="{423B2BB3-8C3B-8C4F-9CD4-8885007B5DA0}" destId="{9846CA7C-421B-CB4E-9021-72A42B94B498}" srcOrd="1" destOrd="0" presId="urn:microsoft.com/office/officeart/2005/8/layout/orgChart1"/>
    <dgm:cxn modelId="{13516D83-AA86-414F-B521-DC921B7D90AF}" type="presParOf" srcId="{BC3E0216-6856-B946-93BD-F17821BEFB88}" destId="{84AD0689-2CD6-5D48-B1E9-4FD6BA474981}" srcOrd="1" destOrd="0" presId="urn:microsoft.com/office/officeart/2005/8/layout/orgChart1"/>
    <dgm:cxn modelId="{1D4629B3-C71B-F441-A633-F04ED41B7F25}" type="presParOf" srcId="{BC3E0216-6856-B946-93BD-F17821BEFB88}" destId="{886FAD77-FB3D-7041-9917-028FA122047D}" srcOrd="2" destOrd="0" presId="urn:microsoft.com/office/officeart/2005/8/layout/orgChart1"/>
    <dgm:cxn modelId="{F43A7AE1-987D-E948-9A47-34170D7EBA38}" type="presParOf" srcId="{1376B7E4-E246-D54F-93D4-6BD777AEDB77}" destId="{EEB8E99B-B1F0-4F4F-B441-97B457F4344D}" srcOrd="2" destOrd="0" presId="urn:microsoft.com/office/officeart/2005/8/layout/orgChart1"/>
    <dgm:cxn modelId="{C485CFB7-F8D4-0F47-AB0F-3FF1E2C24D40}" type="presParOf" srcId="{1376B7E4-E246-D54F-93D4-6BD777AEDB77}" destId="{18980AFD-0D67-F549-AD78-120D9B55737C}" srcOrd="3" destOrd="0" presId="urn:microsoft.com/office/officeart/2005/8/layout/orgChart1"/>
    <dgm:cxn modelId="{6BADCA51-0963-3449-B758-B39B4785055F}" type="presParOf" srcId="{18980AFD-0D67-F549-AD78-120D9B55737C}" destId="{D2870BAF-8DC7-5E43-9169-C8B743E08392}" srcOrd="0" destOrd="0" presId="urn:microsoft.com/office/officeart/2005/8/layout/orgChart1"/>
    <dgm:cxn modelId="{53713E27-2970-F745-B8EB-50A5457754E6}" type="presParOf" srcId="{D2870BAF-8DC7-5E43-9169-C8B743E08392}" destId="{57890D8A-6559-C940-A7B8-F12375669C2E}" srcOrd="0" destOrd="0" presId="urn:microsoft.com/office/officeart/2005/8/layout/orgChart1"/>
    <dgm:cxn modelId="{969D3639-7AA0-DC43-8D6D-2B2E5F3C88CE}" type="presParOf" srcId="{D2870BAF-8DC7-5E43-9169-C8B743E08392}" destId="{3B4D9C9B-102D-C443-8783-B5D0D8165C74}" srcOrd="1" destOrd="0" presId="urn:microsoft.com/office/officeart/2005/8/layout/orgChart1"/>
    <dgm:cxn modelId="{6E2ECAB7-BD74-ED49-A8EB-5B12F56BC857}" type="presParOf" srcId="{18980AFD-0D67-F549-AD78-120D9B55737C}" destId="{37D8D5FD-8EF9-B64D-A5CD-0ED03F2C01FE}" srcOrd="1" destOrd="0" presId="urn:microsoft.com/office/officeart/2005/8/layout/orgChart1"/>
    <dgm:cxn modelId="{0899FB5C-E82C-A644-A59E-5D25DB2B306A}" type="presParOf" srcId="{18980AFD-0D67-F549-AD78-120D9B55737C}" destId="{CF1C2F27-4BB3-FE42-A6BD-77F0D684933C}" srcOrd="2" destOrd="0" presId="urn:microsoft.com/office/officeart/2005/8/layout/orgChart1"/>
    <dgm:cxn modelId="{32DA4980-9A4B-404C-9E7B-9EC08711AD7F}" type="presParOf" srcId="{C24C7F1D-259C-1A43-B8B8-5CA44373DC12}" destId="{FF4510DB-08D5-DD42-8338-ADB76C9F4BCC}" srcOrd="2" destOrd="0" presId="urn:microsoft.com/office/officeart/2005/8/layout/orgChart1"/>
    <dgm:cxn modelId="{66E1F334-59E2-114B-92B9-70630715A98E}" type="presParOf" srcId="{F945415C-81F1-B64A-B1B5-FF3378C70580}" destId="{FAD5DBA4-54CC-734F-AB12-0574C0E1A7B6}" srcOrd="14" destOrd="0" presId="urn:microsoft.com/office/officeart/2005/8/layout/orgChart1"/>
    <dgm:cxn modelId="{2953FA93-3DEC-CD4D-ACB7-4CB15325713B}" type="presParOf" srcId="{F945415C-81F1-B64A-B1B5-FF3378C70580}" destId="{B46B8873-EDA4-5C48-9AB6-6E60D9A033DC}" srcOrd="15" destOrd="0" presId="urn:microsoft.com/office/officeart/2005/8/layout/orgChart1"/>
    <dgm:cxn modelId="{C0D662D2-9E29-BA40-81FB-EBD665AA3E24}" type="presParOf" srcId="{B46B8873-EDA4-5C48-9AB6-6E60D9A033DC}" destId="{110AEC29-20E3-7642-9D89-2DD256E58882}" srcOrd="0" destOrd="0" presId="urn:microsoft.com/office/officeart/2005/8/layout/orgChart1"/>
    <dgm:cxn modelId="{B1C70BFD-929F-F442-800E-9CCBE24803A9}" type="presParOf" srcId="{110AEC29-20E3-7642-9D89-2DD256E58882}" destId="{7B9CB6FA-DC15-A149-B210-672F32FD1E62}" srcOrd="0" destOrd="0" presId="urn:microsoft.com/office/officeart/2005/8/layout/orgChart1"/>
    <dgm:cxn modelId="{5AF3786F-695A-3546-A794-110828869BB1}" type="presParOf" srcId="{110AEC29-20E3-7642-9D89-2DD256E58882}" destId="{D072FE6A-CC08-134B-AE38-4C9ED7B053FA}" srcOrd="1" destOrd="0" presId="urn:microsoft.com/office/officeart/2005/8/layout/orgChart1"/>
    <dgm:cxn modelId="{DF006219-0B9F-5A47-B6FC-6497F54F6E59}" type="presParOf" srcId="{B46B8873-EDA4-5C48-9AB6-6E60D9A033DC}" destId="{128BCA40-625B-CE4B-8EFF-5DCA1AA70B8C}" srcOrd="1" destOrd="0" presId="urn:microsoft.com/office/officeart/2005/8/layout/orgChart1"/>
    <dgm:cxn modelId="{A6BE4A13-AE56-A24D-A769-0AA7654769B1}" type="presParOf" srcId="{128BCA40-625B-CE4B-8EFF-5DCA1AA70B8C}" destId="{B2C094A0-728E-3945-B694-244ABAE1A5FE}" srcOrd="0" destOrd="0" presId="urn:microsoft.com/office/officeart/2005/8/layout/orgChart1"/>
    <dgm:cxn modelId="{B6B83552-352C-DB4B-8B99-51B00263ED6F}" type="presParOf" srcId="{128BCA40-625B-CE4B-8EFF-5DCA1AA70B8C}" destId="{CC9412B7-877D-0E4F-BFA1-875BF2829D48}" srcOrd="1" destOrd="0" presId="urn:microsoft.com/office/officeart/2005/8/layout/orgChart1"/>
    <dgm:cxn modelId="{28A902B1-3B97-8E41-8847-01FA526C03B0}" type="presParOf" srcId="{CC9412B7-877D-0E4F-BFA1-875BF2829D48}" destId="{C6443DB0-EAFF-F04E-9EEF-2E53863A08A7}" srcOrd="0" destOrd="0" presId="urn:microsoft.com/office/officeart/2005/8/layout/orgChart1"/>
    <dgm:cxn modelId="{CE719A01-72A6-294F-8E68-A45D14E72E68}" type="presParOf" srcId="{C6443DB0-EAFF-F04E-9EEF-2E53863A08A7}" destId="{1C319A83-9101-6D4C-9668-4C60DEAE0FBB}" srcOrd="0" destOrd="0" presId="urn:microsoft.com/office/officeart/2005/8/layout/orgChart1"/>
    <dgm:cxn modelId="{0480BD31-3F1C-C741-AB8B-6EABD32B0F1E}" type="presParOf" srcId="{C6443DB0-EAFF-F04E-9EEF-2E53863A08A7}" destId="{2355A156-47F8-2844-8F83-E60301E861F4}" srcOrd="1" destOrd="0" presId="urn:microsoft.com/office/officeart/2005/8/layout/orgChart1"/>
    <dgm:cxn modelId="{F1509497-DCCE-5842-BC20-B7F702D66A93}" type="presParOf" srcId="{CC9412B7-877D-0E4F-BFA1-875BF2829D48}" destId="{0969F785-E050-D049-8248-EC91A131AFEE}" srcOrd="1" destOrd="0" presId="urn:microsoft.com/office/officeart/2005/8/layout/orgChart1"/>
    <dgm:cxn modelId="{9432B435-B285-414C-8546-5283F01A9695}" type="presParOf" srcId="{CC9412B7-877D-0E4F-BFA1-875BF2829D48}" destId="{C94782D6-4017-5540-894C-1D21584C0C50}" srcOrd="2" destOrd="0" presId="urn:microsoft.com/office/officeart/2005/8/layout/orgChart1"/>
    <dgm:cxn modelId="{F7B5E79C-00B8-9F4B-A6B7-F116F7B0CFDC}" type="presParOf" srcId="{B46B8873-EDA4-5C48-9AB6-6E60D9A033DC}" destId="{F7263D15-C42C-CF4E-A1F2-297F68DAEEE6}" srcOrd="2" destOrd="0" presId="urn:microsoft.com/office/officeart/2005/8/layout/orgChart1"/>
    <dgm:cxn modelId="{AF33C9BC-CDD9-6743-8423-190F01DAD4FD}" type="presParOf" srcId="{9591FCCD-4919-AB45-B4F7-AE61A8AD49C6}" destId="{2968D96E-1148-7B40-B0E2-E04DDEAFF34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D45DB-03F9-BD48-BD4F-6999200CBB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D54EECA-99C6-C640-93D8-443164FC1A6C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b="1" dirty="0">
              <a:solidFill>
                <a:schemeClr val="tx1"/>
              </a:solidFill>
            </a:rPr>
            <a:t>Les EQUIPEX de GANIL</a:t>
          </a:r>
        </a:p>
      </dgm:t>
    </dgm:pt>
    <dgm:pt modelId="{2F032369-1BE0-9D43-9E27-7865ECE6317A}" type="parTrans" cxnId="{B8D0CF4E-F5DA-3049-BD7F-88B26F875CB7}">
      <dgm:prSet/>
      <dgm:spPr/>
      <dgm:t>
        <a:bodyPr/>
        <a:lstStyle/>
        <a:p>
          <a:endParaRPr lang="fr-FR"/>
        </a:p>
      </dgm:t>
    </dgm:pt>
    <dgm:pt modelId="{5B5D4764-BD77-4F4F-B01F-B9CA1A1C0937}" type="sibTrans" cxnId="{B8D0CF4E-F5DA-3049-BD7F-88B26F875CB7}">
      <dgm:prSet/>
      <dgm:spPr/>
      <dgm:t>
        <a:bodyPr/>
        <a:lstStyle/>
        <a:p>
          <a:endParaRPr lang="fr-FR"/>
        </a:p>
      </dgm:t>
    </dgm:pt>
    <dgm:pt modelId="{450C17C8-859D-714B-AC4C-E1D922369CBF}">
      <dgm:prSet/>
      <dgm:spPr/>
      <dgm:t>
        <a:bodyPr/>
        <a:lstStyle/>
        <a:p>
          <a:pPr rtl="0"/>
          <a:r>
            <a:rPr lang="fr-FR" b="1" dirty="0"/>
            <a:t>S3</a:t>
          </a:r>
        </a:p>
      </dgm:t>
    </dgm:pt>
    <dgm:pt modelId="{68E3DD14-FE0B-3146-A847-3255AC2F1295}" type="parTrans" cxnId="{502D123F-092A-AB4A-8A7A-E35391F7922F}">
      <dgm:prSet/>
      <dgm:spPr/>
      <dgm:t>
        <a:bodyPr/>
        <a:lstStyle/>
        <a:p>
          <a:endParaRPr lang="fr-FR"/>
        </a:p>
      </dgm:t>
    </dgm:pt>
    <dgm:pt modelId="{12AA30CC-AC81-E44E-9CA4-190B5F78EA0C}" type="sibTrans" cxnId="{502D123F-092A-AB4A-8A7A-E35391F7922F}">
      <dgm:prSet/>
      <dgm:spPr/>
      <dgm:t>
        <a:bodyPr/>
        <a:lstStyle/>
        <a:p>
          <a:endParaRPr lang="fr-FR"/>
        </a:p>
      </dgm:t>
    </dgm:pt>
    <dgm:pt modelId="{1DB93B56-AEF8-7849-9EF4-B9626C68361E}">
      <dgm:prSet/>
      <dgm:spPr/>
      <dgm:t>
        <a:bodyPr/>
        <a:lstStyle/>
        <a:p>
          <a:pPr rtl="0"/>
          <a:r>
            <a:rPr lang="fr-FR" b="1" dirty="0"/>
            <a:t>DESIR</a:t>
          </a:r>
        </a:p>
      </dgm:t>
    </dgm:pt>
    <dgm:pt modelId="{22462086-9D26-2941-8FED-F17D19B42ADE}" type="parTrans" cxnId="{0333AB17-5FE7-0945-B871-0C6F7C7E5F44}">
      <dgm:prSet/>
      <dgm:spPr/>
      <dgm:t>
        <a:bodyPr/>
        <a:lstStyle/>
        <a:p>
          <a:endParaRPr lang="fr-FR"/>
        </a:p>
      </dgm:t>
    </dgm:pt>
    <dgm:pt modelId="{5232A356-293C-BD4D-AF89-D1D622BB9E7D}" type="sibTrans" cxnId="{0333AB17-5FE7-0945-B871-0C6F7C7E5F44}">
      <dgm:prSet/>
      <dgm:spPr/>
      <dgm:t>
        <a:bodyPr/>
        <a:lstStyle/>
        <a:p>
          <a:endParaRPr lang="fr-FR"/>
        </a:p>
      </dgm:t>
    </dgm:pt>
    <dgm:pt modelId="{4C6978CB-9269-C54D-BA1D-D34C0AEFCFA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Spectroscopie LASER (intérêt pour S3 et DESIR)</a:t>
          </a:r>
        </a:p>
      </dgm:t>
    </dgm:pt>
    <dgm:pt modelId="{09A352CB-581C-7441-9D1A-9D3F62DA9E0C}" type="parTrans" cxnId="{DD01AF7C-67DF-AD4E-8AA7-AFEEE17DB62F}">
      <dgm:prSet/>
      <dgm:spPr/>
      <dgm:t>
        <a:bodyPr/>
        <a:lstStyle/>
        <a:p>
          <a:endParaRPr lang="fr-FR"/>
        </a:p>
      </dgm:t>
    </dgm:pt>
    <dgm:pt modelId="{7C05B348-AA31-BC4A-B7E2-7FE15476D053}" type="sibTrans" cxnId="{DD01AF7C-67DF-AD4E-8AA7-AFEEE17DB62F}">
      <dgm:prSet/>
      <dgm:spPr/>
      <dgm:t>
        <a:bodyPr/>
        <a:lstStyle/>
        <a:p>
          <a:endParaRPr lang="fr-FR"/>
        </a:p>
      </dgm:t>
    </dgm:pt>
    <dgm:pt modelId="{4735A041-E241-C54C-8A55-F9DD753D28A4}">
      <dgm:prSet/>
      <dgm:spPr/>
      <dgm:t>
        <a:bodyPr/>
        <a:lstStyle/>
        <a:p>
          <a:pPr rtl="0"/>
          <a:r>
            <a:rPr lang="fr-FR" b="1" dirty="0"/>
            <a:t>LUMIERE</a:t>
          </a:r>
        </a:p>
      </dgm:t>
    </dgm:pt>
    <dgm:pt modelId="{9F4A65A3-2B58-B14F-A0E0-6B80723AAE4C}" type="parTrans" cxnId="{C2DF5969-7D59-D44A-9D14-19E90866A934}">
      <dgm:prSet/>
      <dgm:spPr/>
      <dgm:t>
        <a:bodyPr/>
        <a:lstStyle/>
        <a:p>
          <a:endParaRPr lang="fr-FR"/>
        </a:p>
      </dgm:t>
    </dgm:pt>
    <dgm:pt modelId="{8B91411D-CA95-6F44-B672-AD9959FE8437}" type="sibTrans" cxnId="{C2DF5969-7D59-D44A-9D14-19E90866A934}">
      <dgm:prSet/>
      <dgm:spPr/>
      <dgm:t>
        <a:bodyPr/>
        <a:lstStyle/>
        <a:p>
          <a:endParaRPr lang="fr-FR"/>
        </a:p>
      </dgm:t>
    </dgm:pt>
    <dgm:pt modelId="{B385646F-0110-C849-8DC2-1DF056559810}">
      <dgm:prSet phldrT="[Texte]" custT="1"/>
      <dgm:spPr/>
      <dgm:t>
        <a:bodyPr/>
        <a:lstStyle/>
        <a:p>
          <a:pPr rtl="0"/>
          <a:r>
            <a:rPr lang="fr-FR" sz="1400" b="1" dirty="0"/>
            <a:t>NUCL </a:t>
          </a:r>
        </a:p>
      </dgm:t>
    </dgm:pt>
    <dgm:pt modelId="{7D1B154F-F7D8-334B-944D-0965552A62DD}" type="sibTrans" cxnId="{42E5B0FC-B470-9744-A830-74D681650771}">
      <dgm:prSet/>
      <dgm:spPr/>
      <dgm:t>
        <a:bodyPr/>
        <a:lstStyle/>
        <a:p>
          <a:endParaRPr lang="fr-FR"/>
        </a:p>
      </dgm:t>
    </dgm:pt>
    <dgm:pt modelId="{99D05387-D21E-8943-A8EA-FAE61DBF7724}" type="parTrans" cxnId="{42E5B0FC-B470-9744-A830-74D681650771}">
      <dgm:prSet/>
      <dgm:spPr/>
      <dgm:t>
        <a:bodyPr/>
        <a:lstStyle/>
        <a:p>
          <a:endParaRPr lang="fr-FR"/>
        </a:p>
      </dgm:t>
    </dgm:pt>
    <dgm:pt modelId="{3EDD6DE3-CE5B-644D-940C-751C76C1FD24}" type="pres">
      <dgm:prSet presAssocID="{5AFD45DB-03F9-BD48-BD4F-6999200CBB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91FCCD-4919-AB45-B4F7-AE61A8AD49C6}" type="pres">
      <dgm:prSet presAssocID="{B385646F-0110-C849-8DC2-1DF056559810}" presName="hierRoot1" presStyleCnt="0">
        <dgm:presLayoutVars>
          <dgm:hierBranch val="init"/>
        </dgm:presLayoutVars>
      </dgm:prSet>
      <dgm:spPr/>
    </dgm:pt>
    <dgm:pt modelId="{31DF7192-44A9-0F4B-98C3-859483F181A3}" type="pres">
      <dgm:prSet presAssocID="{B385646F-0110-C849-8DC2-1DF056559810}" presName="rootComposite1" presStyleCnt="0"/>
      <dgm:spPr/>
    </dgm:pt>
    <dgm:pt modelId="{53F8F277-B14B-6440-B72D-0E6CEBA56445}" type="pres">
      <dgm:prSet presAssocID="{B385646F-0110-C849-8DC2-1DF056559810}" presName="rootText1" presStyleLbl="node0" presStyleIdx="0" presStyleCnt="1">
        <dgm:presLayoutVars>
          <dgm:chPref val="3"/>
        </dgm:presLayoutVars>
      </dgm:prSet>
      <dgm:spPr/>
    </dgm:pt>
    <dgm:pt modelId="{F283E24B-CD90-8649-A0F0-7E6658C851B6}" type="pres">
      <dgm:prSet presAssocID="{B385646F-0110-C849-8DC2-1DF056559810}" presName="rootConnector1" presStyleLbl="node1" presStyleIdx="0" presStyleCnt="0"/>
      <dgm:spPr/>
    </dgm:pt>
    <dgm:pt modelId="{F945415C-81F1-B64A-B1B5-FF3378C70580}" type="pres">
      <dgm:prSet presAssocID="{B385646F-0110-C849-8DC2-1DF056559810}" presName="hierChild2" presStyleCnt="0"/>
      <dgm:spPr/>
    </dgm:pt>
    <dgm:pt modelId="{944D9D5F-7A4B-B64F-B1BD-192F53B7053B}" type="pres">
      <dgm:prSet presAssocID="{2F032369-1BE0-9D43-9E27-7865ECE6317A}" presName="Name37" presStyleLbl="parChTrans1D2" presStyleIdx="0" presStyleCnt="2"/>
      <dgm:spPr/>
    </dgm:pt>
    <dgm:pt modelId="{C08D054D-9E7C-714C-8BE1-3A2703C00BDC}" type="pres">
      <dgm:prSet presAssocID="{5D54EECA-99C6-C640-93D8-443164FC1A6C}" presName="hierRoot2" presStyleCnt="0">
        <dgm:presLayoutVars>
          <dgm:hierBranch val="init"/>
        </dgm:presLayoutVars>
      </dgm:prSet>
      <dgm:spPr/>
    </dgm:pt>
    <dgm:pt modelId="{3B3FE973-2375-2849-8F18-45AEA2365FF8}" type="pres">
      <dgm:prSet presAssocID="{5D54EECA-99C6-C640-93D8-443164FC1A6C}" presName="rootComposite" presStyleCnt="0"/>
      <dgm:spPr/>
    </dgm:pt>
    <dgm:pt modelId="{1F55C414-A932-D342-B15D-4630808C166A}" type="pres">
      <dgm:prSet presAssocID="{5D54EECA-99C6-C640-93D8-443164FC1A6C}" presName="rootText" presStyleLbl="node2" presStyleIdx="0" presStyleCnt="2">
        <dgm:presLayoutVars>
          <dgm:chPref val="3"/>
        </dgm:presLayoutVars>
      </dgm:prSet>
      <dgm:spPr/>
    </dgm:pt>
    <dgm:pt modelId="{0AF87832-A8AC-664B-A847-CE8761BDFA54}" type="pres">
      <dgm:prSet presAssocID="{5D54EECA-99C6-C640-93D8-443164FC1A6C}" presName="rootConnector" presStyleLbl="node2" presStyleIdx="0" presStyleCnt="2"/>
      <dgm:spPr/>
    </dgm:pt>
    <dgm:pt modelId="{1BEA04F4-CA71-3245-9D5C-63E973C90D3D}" type="pres">
      <dgm:prSet presAssocID="{5D54EECA-99C6-C640-93D8-443164FC1A6C}" presName="hierChild4" presStyleCnt="0"/>
      <dgm:spPr/>
    </dgm:pt>
    <dgm:pt modelId="{6B0ED47B-7BF8-DB48-9C87-2B2E685DCC2D}" type="pres">
      <dgm:prSet presAssocID="{68E3DD14-FE0B-3146-A847-3255AC2F1295}" presName="Name37" presStyleLbl="parChTrans1D3" presStyleIdx="0" presStyleCnt="3"/>
      <dgm:spPr/>
    </dgm:pt>
    <dgm:pt modelId="{1FE42D79-A9F4-EA4A-B62D-811912B11971}" type="pres">
      <dgm:prSet presAssocID="{450C17C8-859D-714B-AC4C-E1D922369CBF}" presName="hierRoot2" presStyleCnt="0">
        <dgm:presLayoutVars>
          <dgm:hierBranch val="init"/>
        </dgm:presLayoutVars>
      </dgm:prSet>
      <dgm:spPr/>
    </dgm:pt>
    <dgm:pt modelId="{27DBCC8C-8750-B843-BA6E-AD4440AC80E2}" type="pres">
      <dgm:prSet presAssocID="{450C17C8-859D-714B-AC4C-E1D922369CBF}" presName="rootComposite" presStyleCnt="0"/>
      <dgm:spPr/>
    </dgm:pt>
    <dgm:pt modelId="{09F5DEAB-EC50-9A49-8E0C-91B588C32FFC}" type="pres">
      <dgm:prSet presAssocID="{450C17C8-859D-714B-AC4C-E1D922369CBF}" presName="rootText" presStyleLbl="node3" presStyleIdx="0" presStyleCnt="3">
        <dgm:presLayoutVars>
          <dgm:chPref val="3"/>
        </dgm:presLayoutVars>
      </dgm:prSet>
      <dgm:spPr/>
    </dgm:pt>
    <dgm:pt modelId="{5BB0D32F-D4EC-BD46-9344-61FE837A354B}" type="pres">
      <dgm:prSet presAssocID="{450C17C8-859D-714B-AC4C-E1D922369CBF}" presName="rootConnector" presStyleLbl="node3" presStyleIdx="0" presStyleCnt="3"/>
      <dgm:spPr/>
    </dgm:pt>
    <dgm:pt modelId="{C6A60B35-EBCD-7D4E-80BD-0F7AA47783D7}" type="pres">
      <dgm:prSet presAssocID="{450C17C8-859D-714B-AC4C-E1D922369CBF}" presName="hierChild4" presStyleCnt="0"/>
      <dgm:spPr/>
    </dgm:pt>
    <dgm:pt modelId="{3EA86790-1C49-A047-A92B-D662C0837F8F}" type="pres">
      <dgm:prSet presAssocID="{450C17C8-859D-714B-AC4C-E1D922369CBF}" presName="hierChild5" presStyleCnt="0"/>
      <dgm:spPr/>
    </dgm:pt>
    <dgm:pt modelId="{1D7113C5-43C0-A342-8256-5A362C6232A3}" type="pres">
      <dgm:prSet presAssocID="{22462086-9D26-2941-8FED-F17D19B42ADE}" presName="Name37" presStyleLbl="parChTrans1D3" presStyleIdx="1" presStyleCnt="3"/>
      <dgm:spPr/>
    </dgm:pt>
    <dgm:pt modelId="{ED768F20-A998-3442-8641-5CF28E6FBAFE}" type="pres">
      <dgm:prSet presAssocID="{1DB93B56-AEF8-7849-9EF4-B9626C68361E}" presName="hierRoot2" presStyleCnt="0">
        <dgm:presLayoutVars>
          <dgm:hierBranch val="init"/>
        </dgm:presLayoutVars>
      </dgm:prSet>
      <dgm:spPr/>
    </dgm:pt>
    <dgm:pt modelId="{C67BE051-A19A-D54A-B629-300534BE72A6}" type="pres">
      <dgm:prSet presAssocID="{1DB93B56-AEF8-7849-9EF4-B9626C68361E}" presName="rootComposite" presStyleCnt="0"/>
      <dgm:spPr/>
    </dgm:pt>
    <dgm:pt modelId="{5242D053-3D7F-E146-96E4-F67805F0EEA2}" type="pres">
      <dgm:prSet presAssocID="{1DB93B56-AEF8-7849-9EF4-B9626C68361E}" presName="rootText" presStyleLbl="node3" presStyleIdx="1" presStyleCnt="3">
        <dgm:presLayoutVars>
          <dgm:chPref val="3"/>
        </dgm:presLayoutVars>
      </dgm:prSet>
      <dgm:spPr/>
    </dgm:pt>
    <dgm:pt modelId="{19294EB7-122F-6B40-9044-6B59BBA45150}" type="pres">
      <dgm:prSet presAssocID="{1DB93B56-AEF8-7849-9EF4-B9626C68361E}" presName="rootConnector" presStyleLbl="node3" presStyleIdx="1" presStyleCnt="3"/>
      <dgm:spPr/>
    </dgm:pt>
    <dgm:pt modelId="{AA67241D-726D-114D-9DCB-8F399A94AD67}" type="pres">
      <dgm:prSet presAssocID="{1DB93B56-AEF8-7849-9EF4-B9626C68361E}" presName="hierChild4" presStyleCnt="0"/>
      <dgm:spPr/>
    </dgm:pt>
    <dgm:pt modelId="{81D6DF6D-E7D4-FA4E-92C3-3486D3AE3DF1}" type="pres">
      <dgm:prSet presAssocID="{1DB93B56-AEF8-7849-9EF4-B9626C68361E}" presName="hierChild5" presStyleCnt="0"/>
      <dgm:spPr/>
    </dgm:pt>
    <dgm:pt modelId="{74E4FA02-C84C-8740-BA29-49B6343E0407}" type="pres">
      <dgm:prSet presAssocID="{5D54EECA-99C6-C640-93D8-443164FC1A6C}" presName="hierChild5" presStyleCnt="0"/>
      <dgm:spPr/>
    </dgm:pt>
    <dgm:pt modelId="{0C06F102-CA57-BB4E-81ED-E6F17AAB75C1}" type="pres">
      <dgm:prSet presAssocID="{09A352CB-581C-7441-9D1A-9D3F62DA9E0C}" presName="Name37" presStyleLbl="parChTrans1D2" presStyleIdx="1" presStyleCnt="2"/>
      <dgm:spPr/>
    </dgm:pt>
    <dgm:pt modelId="{8D2D16DC-A030-1242-A20D-7BF34393F6B2}" type="pres">
      <dgm:prSet presAssocID="{4C6978CB-9269-C54D-BA1D-D34C0AEFCFA2}" presName="hierRoot2" presStyleCnt="0">
        <dgm:presLayoutVars>
          <dgm:hierBranch val="init"/>
        </dgm:presLayoutVars>
      </dgm:prSet>
      <dgm:spPr/>
    </dgm:pt>
    <dgm:pt modelId="{49ABC598-7B7C-EC41-8462-8D455C313E44}" type="pres">
      <dgm:prSet presAssocID="{4C6978CB-9269-C54D-BA1D-D34C0AEFCFA2}" presName="rootComposite" presStyleCnt="0"/>
      <dgm:spPr/>
    </dgm:pt>
    <dgm:pt modelId="{47455CBD-6F7E-454F-A733-4C729CF310D5}" type="pres">
      <dgm:prSet presAssocID="{4C6978CB-9269-C54D-BA1D-D34C0AEFCFA2}" presName="rootText" presStyleLbl="node2" presStyleIdx="1" presStyleCnt="2">
        <dgm:presLayoutVars>
          <dgm:chPref val="3"/>
        </dgm:presLayoutVars>
      </dgm:prSet>
      <dgm:spPr/>
    </dgm:pt>
    <dgm:pt modelId="{CB33B0B8-4608-A54E-833D-0B14B61A7B97}" type="pres">
      <dgm:prSet presAssocID="{4C6978CB-9269-C54D-BA1D-D34C0AEFCFA2}" presName="rootConnector" presStyleLbl="node2" presStyleIdx="1" presStyleCnt="2"/>
      <dgm:spPr/>
    </dgm:pt>
    <dgm:pt modelId="{C6BDF19D-AECA-914D-824B-A49707036367}" type="pres">
      <dgm:prSet presAssocID="{4C6978CB-9269-C54D-BA1D-D34C0AEFCFA2}" presName="hierChild4" presStyleCnt="0"/>
      <dgm:spPr/>
    </dgm:pt>
    <dgm:pt modelId="{F73F3890-8502-1C44-9447-E4E8F7A428C7}" type="pres">
      <dgm:prSet presAssocID="{9F4A65A3-2B58-B14F-A0E0-6B80723AAE4C}" presName="Name37" presStyleLbl="parChTrans1D3" presStyleIdx="2" presStyleCnt="3"/>
      <dgm:spPr/>
    </dgm:pt>
    <dgm:pt modelId="{F78A89A5-1230-B742-8D1A-16A4494DF780}" type="pres">
      <dgm:prSet presAssocID="{4735A041-E241-C54C-8A55-F9DD753D28A4}" presName="hierRoot2" presStyleCnt="0">
        <dgm:presLayoutVars>
          <dgm:hierBranch val="init"/>
        </dgm:presLayoutVars>
      </dgm:prSet>
      <dgm:spPr/>
    </dgm:pt>
    <dgm:pt modelId="{05580611-296F-1F45-A778-D060C891F088}" type="pres">
      <dgm:prSet presAssocID="{4735A041-E241-C54C-8A55-F9DD753D28A4}" presName="rootComposite" presStyleCnt="0"/>
      <dgm:spPr/>
    </dgm:pt>
    <dgm:pt modelId="{6C80D304-F39E-3F4D-96B6-70ABA97F1ED5}" type="pres">
      <dgm:prSet presAssocID="{4735A041-E241-C54C-8A55-F9DD753D28A4}" presName="rootText" presStyleLbl="node3" presStyleIdx="2" presStyleCnt="3">
        <dgm:presLayoutVars>
          <dgm:chPref val="3"/>
        </dgm:presLayoutVars>
      </dgm:prSet>
      <dgm:spPr/>
    </dgm:pt>
    <dgm:pt modelId="{6113E5DD-811E-1C49-9B26-3606AD2D959B}" type="pres">
      <dgm:prSet presAssocID="{4735A041-E241-C54C-8A55-F9DD753D28A4}" presName="rootConnector" presStyleLbl="node3" presStyleIdx="2" presStyleCnt="3"/>
      <dgm:spPr/>
    </dgm:pt>
    <dgm:pt modelId="{79206073-EBD1-F44D-AF28-E452CE118EFD}" type="pres">
      <dgm:prSet presAssocID="{4735A041-E241-C54C-8A55-F9DD753D28A4}" presName="hierChild4" presStyleCnt="0"/>
      <dgm:spPr/>
    </dgm:pt>
    <dgm:pt modelId="{85D5EBD2-32E4-B541-9147-AF1B9303BCB7}" type="pres">
      <dgm:prSet presAssocID="{4735A041-E241-C54C-8A55-F9DD753D28A4}" presName="hierChild5" presStyleCnt="0"/>
      <dgm:spPr/>
    </dgm:pt>
    <dgm:pt modelId="{4090F09C-34CD-AA4E-8FF0-0D4DB7362918}" type="pres">
      <dgm:prSet presAssocID="{4C6978CB-9269-C54D-BA1D-D34C0AEFCFA2}" presName="hierChild5" presStyleCnt="0"/>
      <dgm:spPr/>
    </dgm:pt>
    <dgm:pt modelId="{2968D96E-1148-7B40-B0E2-E04DDEAFF341}" type="pres">
      <dgm:prSet presAssocID="{B385646F-0110-C849-8DC2-1DF056559810}" presName="hierChild3" presStyleCnt="0"/>
      <dgm:spPr/>
    </dgm:pt>
  </dgm:ptLst>
  <dgm:cxnLst>
    <dgm:cxn modelId="{AF843E01-9381-CE45-8517-8EEAA0866348}" type="presOf" srcId="{4735A041-E241-C54C-8A55-F9DD753D28A4}" destId="{6C80D304-F39E-3F4D-96B6-70ABA97F1ED5}" srcOrd="0" destOrd="0" presId="urn:microsoft.com/office/officeart/2005/8/layout/orgChart1"/>
    <dgm:cxn modelId="{E0055606-FF3A-0442-86E4-245B48C0B6B7}" type="presOf" srcId="{450C17C8-859D-714B-AC4C-E1D922369CBF}" destId="{09F5DEAB-EC50-9A49-8E0C-91B588C32FFC}" srcOrd="0" destOrd="0" presId="urn:microsoft.com/office/officeart/2005/8/layout/orgChart1"/>
    <dgm:cxn modelId="{0333AB17-5FE7-0945-B871-0C6F7C7E5F44}" srcId="{5D54EECA-99C6-C640-93D8-443164FC1A6C}" destId="{1DB93B56-AEF8-7849-9EF4-B9626C68361E}" srcOrd="1" destOrd="0" parTransId="{22462086-9D26-2941-8FED-F17D19B42ADE}" sibTransId="{5232A356-293C-BD4D-AF89-D1D622BB9E7D}"/>
    <dgm:cxn modelId="{FD6AD129-B1E4-0245-8850-4818CD651685}" type="presOf" srcId="{09A352CB-581C-7441-9D1A-9D3F62DA9E0C}" destId="{0C06F102-CA57-BB4E-81ED-E6F17AAB75C1}" srcOrd="0" destOrd="0" presId="urn:microsoft.com/office/officeart/2005/8/layout/orgChart1"/>
    <dgm:cxn modelId="{A2299B2A-6732-FA4F-A032-AC63C7CCE1C9}" type="presOf" srcId="{B385646F-0110-C849-8DC2-1DF056559810}" destId="{53F8F277-B14B-6440-B72D-0E6CEBA56445}" srcOrd="0" destOrd="0" presId="urn:microsoft.com/office/officeart/2005/8/layout/orgChart1"/>
    <dgm:cxn modelId="{502D123F-092A-AB4A-8A7A-E35391F7922F}" srcId="{5D54EECA-99C6-C640-93D8-443164FC1A6C}" destId="{450C17C8-859D-714B-AC4C-E1D922369CBF}" srcOrd="0" destOrd="0" parTransId="{68E3DD14-FE0B-3146-A847-3255AC2F1295}" sibTransId="{12AA30CC-AC81-E44E-9CA4-190B5F78EA0C}"/>
    <dgm:cxn modelId="{35F91846-D60A-5540-BFDA-CA2DF4DB2F87}" type="presOf" srcId="{4735A041-E241-C54C-8A55-F9DD753D28A4}" destId="{6113E5DD-811E-1C49-9B26-3606AD2D959B}" srcOrd="1" destOrd="0" presId="urn:microsoft.com/office/officeart/2005/8/layout/orgChart1"/>
    <dgm:cxn modelId="{B8D0CF4E-F5DA-3049-BD7F-88B26F875CB7}" srcId="{B385646F-0110-C849-8DC2-1DF056559810}" destId="{5D54EECA-99C6-C640-93D8-443164FC1A6C}" srcOrd="0" destOrd="0" parTransId="{2F032369-1BE0-9D43-9E27-7865ECE6317A}" sibTransId="{5B5D4764-BD77-4F4F-B01F-B9CA1A1C0937}"/>
    <dgm:cxn modelId="{8A9FDB4E-7BA2-F24A-B43B-731AEB261E4B}" type="presOf" srcId="{1DB93B56-AEF8-7849-9EF4-B9626C68361E}" destId="{5242D053-3D7F-E146-96E4-F67805F0EEA2}" srcOrd="0" destOrd="0" presId="urn:microsoft.com/office/officeart/2005/8/layout/orgChart1"/>
    <dgm:cxn modelId="{37EDEB52-DB06-CD42-959D-C26DDD6699A2}" type="presOf" srcId="{1DB93B56-AEF8-7849-9EF4-B9626C68361E}" destId="{19294EB7-122F-6B40-9044-6B59BBA45150}" srcOrd="1" destOrd="0" presId="urn:microsoft.com/office/officeart/2005/8/layout/orgChart1"/>
    <dgm:cxn modelId="{6166245C-2271-D94A-A9DA-3262DDA3F90E}" type="presOf" srcId="{4C6978CB-9269-C54D-BA1D-D34C0AEFCFA2}" destId="{47455CBD-6F7E-454F-A733-4C729CF310D5}" srcOrd="0" destOrd="0" presId="urn:microsoft.com/office/officeart/2005/8/layout/orgChart1"/>
    <dgm:cxn modelId="{5344385E-CDBF-B443-914B-32C7EA544D12}" type="presOf" srcId="{5D54EECA-99C6-C640-93D8-443164FC1A6C}" destId="{1F55C414-A932-D342-B15D-4630808C166A}" srcOrd="0" destOrd="0" presId="urn:microsoft.com/office/officeart/2005/8/layout/orgChart1"/>
    <dgm:cxn modelId="{6E45A35E-9C86-254D-8392-B55B7EBFF4F2}" type="presOf" srcId="{450C17C8-859D-714B-AC4C-E1D922369CBF}" destId="{5BB0D32F-D4EC-BD46-9344-61FE837A354B}" srcOrd="1" destOrd="0" presId="urn:microsoft.com/office/officeart/2005/8/layout/orgChart1"/>
    <dgm:cxn modelId="{C2DF5969-7D59-D44A-9D14-19E90866A934}" srcId="{4C6978CB-9269-C54D-BA1D-D34C0AEFCFA2}" destId="{4735A041-E241-C54C-8A55-F9DD753D28A4}" srcOrd="0" destOrd="0" parTransId="{9F4A65A3-2B58-B14F-A0E0-6B80723AAE4C}" sibTransId="{8B91411D-CA95-6F44-B672-AD9959FE8437}"/>
    <dgm:cxn modelId="{35CEAE78-0CA8-DA43-BA77-AECE740D06E5}" type="presOf" srcId="{5AFD45DB-03F9-BD48-BD4F-6999200CBBC0}" destId="{3EDD6DE3-CE5B-644D-940C-751C76C1FD24}" srcOrd="0" destOrd="0" presId="urn:microsoft.com/office/officeart/2005/8/layout/orgChart1"/>
    <dgm:cxn modelId="{DD01AF7C-67DF-AD4E-8AA7-AFEEE17DB62F}" srcId="{B385646F-0110-C849-8DC2-1DF056559810}" destId="{4C6978CB-9269-C54D-BA1D-D34C0AEFCFA2}" srcOrd="1" destOrd="0" parTransId="{09A352CB-581C-7441-9D1A-9D3F62DA9E0C}" sibTransId="{7C05B348-AA31-BC4A-B7E2-7FE15476D053}"/>
    <dgm:cxn modelId="{6AEF348C-FEC5-7A41-9A0C-0DF456CD8834}" type="presOf" srcId="{4C6978CB-9269-C54D-BA1D-D34C0AEFCFA2}" destId="{CB33B0B8-4608-A54E-833D-0B14B61A7B97}" srcOrd="1" destOrd="0" presId="urn:microsoft.com/office/officeart/2005/8/layout/orgChart1"/>
    <dgm:cxn modelId="{B43418AB-181B-C74A-A4A1-FA131B66BB83}" type="presOf" srcId="{9F4A65A3-2B58-B14F-A0E0-6B80723AAE4C}" destId="{F73F3890-8502-1C44-9447-E4E8F7A428C7}" srcOrd="0" destOrd="0" presId="urn:microsoft.com/office/officeart/2005/8/layout/orgChart1"/>
    <dgm:cxn modelId="{1B47FBBF-98DF-1341-A5BB-C2617B7E43DE}" type="presOf" srcId="{68E3DD14-FE0B-3146-A847-3255AC2F1295}" destId="{6B0ED47B-7BF8-DB48-9C87-2B2E685DCC2D}" srcOrd="0" destOrd="0" presId="urn:microsoft.com/office/officeart/2005/8/layout/orgChart1"/>
    <dgm:cxn modelId="{9D326ECF-BF63-E744-A410-E517E36D5B8D}" type="presOf" srcId="{5D54EECA-99C6-C640-93D8-443164FC1A6C}" destId="{0AF87832-A8AC-664B-A847-CE8761BDFA54}" srcOrd="1" destOrd="0" presId="urn:microsoft.com/office/officeart/2005/8/layout/orgChart1"/>
    <dgm:cxn modelId="{DF80DECF-C013-7747-9F97-95F60EA3128A}" type="presOf" srcId="{22462086-9D26-2941-8FED-F17D19B42ADE}" destId="{1D7113C5-43C0-A342-8256-5A362C6232A3}" srcOrd="0" destOrd="0" presId="urn:microsoft.com/office/officeart/2005/8/layout/orgChart1"/>
    <dgm:cxn modelId="{137C5ADE-C2ED-9B44-86DD-8282CC48A7DF}" type="presOf" srcId="{B385646F-0110-C849-8DC2-1DF056559810}" destId="{F283E24B-CD90-8649-A0F0-7E6658C851B6}" srcOrd="1" destOrd="0" presId="urn:microsoft.com/office/officeart/2005/8/layout/orgChart1"/>
    <dgm:cxn modelId="{1084E2DF-1E8D-1740-8A30-04BD6C54D9E0}" type="presOf" srcId="{2F032369-1BE0-9D43-9E27-7865ECE6317A}" destId="{944D9D5F-7A4B-B64F-B1BD-192F53B7053B}" srcOrd="0" destOrd="0" presId="urn:microsoft.com/office/officeart/2005/8/layout/orgChart1"/>
    <dgm:cxn modelId="{42E5B0FC-B470-9744-A830-74D681650771}" srcId="{5AFD45DB-03F9-BD48-BD4F-6999200CBBC0}" destId="{B385646F-0110-C849-8DC2-1DF056559810}" srcOrd="0" destOrd="0" parTransId="{99D05387-D21E-8943-A8EA-FAE61DBF7724}" sibTransId="{7D1B154F-F7D8-334B-944D-0965552A62DD}"/>
    <dgm:cxn modelId="{929239FF-ECD6-734D-B08A-CD9F0BA3212E}" type="presParOf" srcId="{3EDD6DE3-CE5B-644D-940C-751C76C1FD24}" destId="{9591FCCD-4919-AB45-B4F7-AE61A8AD49C6}" srcOrd="0" destOrd="0" presId="urn:microsoft.com/office/officeart/2005/8/layout/orgChart1"/>
    <dgm:cxn modelId="{0D3DFB13-6666-2B42-A76D-043B2ACF7256}" type="presParOf" srcId="{9591FCCD-4919-AB45-B4F7-AE61A8AD49C6}" destId="{31DF7192-44A9-0F4B-98C3-859483F181A3}" srcOrd="0" destOrd="0" presId="urn:microsoft.com/office/officeart/2005/8/layout/orgChart1"/>
    <dgm:cxn modelId="{01C21B67-A6B7-6645-9D67-A16EF30222D7}" type="presParOf" srcId="{31DF7192-44A9-0F4B-98C3-859483F181A3}" destId="{53F8F277-B14B-6440-B72D-0E6CEBA56445}" srcOrd="0" destOrd="0" presId="urn:microsoft.com/office/officeart/2005/8/layout/orgChart1"/>
    <dgm:cxn modelId="{95F4ADDE-D490-C74B-A202-B178648CD466}" type="presParOf" srcId="{31DF7192-44A9-0F4B-98C3-859483F181A3}" destId="{F283E24B-CD90-8649-A0F0-7E6658C851B6}" srcOrd="1" destOrd="0" presId="urn:microsoft.com/office/officeart/2005/8/layout/orgChart1"/>
    <dgm:cxn modelId="{DE6CEE0A-0ECA-CD4D-93CE-292B9BE3626A}" type="presParOf" srcId="{9591FCCD-4919-AB45-B4F7-AE61A8AD49C6}" destId="{F945415C-81F1-B64A-B1B5-FF3378C70580}" srcOrd="1" destOrd="0" presId="urn:microsoft.com/office/officeart/2005/8/layout/orgChart1"/>
    <dgm:cxn modelId="{E6AB369A-20B9-B243-89CD-A69B2FE32B8F}" type="presParOf" srcId="{F945415C-81F1-B64A-B1B5-FF3378C70580}" destId="{944D9D5F-7A4B-B64F-B1BD-192F53B7053B}" srcOrd="0" destOrd="0" presId="urn:microsoft.com/office/officeart/2005/8/layout/orgChart1"/>
    <dgm:cxn modelId="{269DF8D7-6078-C245-AC26-AD902B584735}" type="presParOf" srcId="{F945415C-81F1-B64A-B1B5-FF3378C70580}" destId="{C08D054D-9E7C-714C-8BE1-3A2703C00BDC}" srcOrd="1" destOrd="0" presId="urn:microsoft.com/office/officeart/2005/8/layout/orgChart1"/>
    <dgm:cxn modelId="{B8DF9539-BDA8-7345-A9DB-519F82DED14D}" type="presParOf" srcId="{C08D054D-9E7C-714C-8BE1-3A2703C00BDC}" destId="{3B3FE973-2375-2849-8F18-45AEA2365FF8}" srcOrd="0" destOrd="0" presId="urn:microsoft.com/office/officeart/2005/8/layout/orgChart1"/>
    <dgm:cxn modelId="{74BA5B71-8348-1841-9D7C-61CD92DC9101}" type="presParOf" srcId="{3B3FE973-2375-2849-8F18-45AEA2365FF8}" destId="{1F55C414-A932-D342-B15D-4630808C166A}" srcOrd="0" destOrd="0" presId="urn:microsoft.com/office/officeart/2005/8/layout/orgChart1"/>
    <dgm:cxn modelId="{71F7B672-594E-EC46-A330-C1CF1FFB8497}" type="presParOf" srcId="{3B3FE973-2375-2849-8F18-45AEA2365FF8}" destId="{0AF87832-A8AC-664B-A847-CE8761BDFA54}" srcOrd="1" destOrd="0" presId="urn:microsoft.com/office/officeart/2005/8/layout/orgChart1"/>
    <dgm:cxn modelId="{DD4B28BE-1DAE-D749-B32D-54D8FB3820CF}" type="presParOf" srcId="{C08D054D-9E7C-714C-8BE1-3A2703C00BDC}" destId="{1BEA04F4-CA71-3245-9D5C-63E973C90D3D}" srcOrd="1" destOrd="0" presId="urn:microsoft.com/office/officeart/2005/8/layout/orgChart1"/>
    <dgm:cxn modelId="{71C0B8CE-5E93-884B-B36C-4517C11D9170}" type="presParOf" srcId="{1BEA04F4-CA71-3245-9D5C-63E973C90D3D}" destId="{6B0ED47B-7BF8-DB48-9C87-2B2E685DCC2D}" srcOrd="0" destOrd="0" presId="urn:microsoft.com/office/officeart/2005/8/layout/orgChart1"/>
    <dgm:cxn modelId="{ECED9B30-6771-B040-93B8-1610FA6AF873}" type="presParOf" srcId="{1BEA04F4-CA71-3245-9D5C-63E973C90D3D}" destId="{1FE42D79-A9F4-EA4A-B62D-811912B11971}" srcOrd="1" destOrd="0" presId="urn:microsoft.com/office/officeart/2005/8/layout/orgChart1"/>
    <dgm:cxn modelId="{45054816-0FE4-A74B-9A41-BB6B4A32CAB5}" type="presParOf" srcId="{1FE42D79-A9F4-EA4A-B62D-811912B11971}" destId="{27DBCC8C-8750-B843-BA6E-AD4440AC80E2}" srcOrd="0" destOrd="0" presId="urn:microsoft.com/office/officeart/2005/8/layout/orgChart1"/>
    <dgm:cxn modelId="{2748BDEE-600E-1C4C-AB36-DA0844B10B0D}" type="presParOf" srcId="{27DBCC8C-8750-B843-BA6E-AD4440AC80E2}" destId="{09F5DEAB-EC50-9A49-8E0C-91B588C32FFC}" srcOrd="0" destOrd="0" presId="urn:microsoft.com/office/officeart/2005/8/layout/orgChart1"/>
    <dgm:cxn modelId="{99B053D5-F9D7-DE4D-A227-1F28C759590D}" type="presParOf" srcId="{27DBCC8C-8750-B843-BA6E-AD4440AC80E2}" destId="{5BB0D32F-D4EC-BD46-9344-61FE837A354B}" srcOrd="1" destOrd="0" presId="urn:microsoft.com/office/officeart/2005/8/layout/orgChart1"/>
    <dgm:cxn modelId="{6FEAD75B-69EB-4247-9CE7-A929BCC18B4D}" type="presParOf" srcId="{1FE42D79-A9F4-EA4A-B62D-811912B11971}" destId="{C6A60B35-EBCD-7D4E-80BD-0F7AA47783D7}" srcOrd="1" destOrd="0" presId="urn:microsoft.com/office/officeart/2005/8/layout/orgChart1"/>
    <dgm:cxn modelId="{7F0D6B8D-8151-F549-809C-5C15621A825A}" type="presParOf" srcId="{1FE42D79-A9F4-EA4A-B62D-811912B11971}" destId="{3EA86790-1C49-A047-A92B-D662C0837F8F}" srcOrd="2" destOrd="0" presId="urn:microsoft.com/office/officeart/2005/8/layout/orgChart1"/>
    <dgm:cxn modelId="{4413AF4A-C1BF-7344-B0B6-BF56894877D3}" type="presParOf" srcId="{1BEA04F4-CA71-3245-9D5C-63E973C90D3D}" destId="{1D7113C5-43C0-A342-8256-5A362C6232A3}" srcOrd="2" destOrd="0" presId="urn:microsoft.com/office/officeart/2005/8/layout/orgChart1"/>
    <dgm:cxn modelId="{B3D909A7-848E-1141-BB1B-1392004DFEE9}" type="presParOf" srcId="{1BEA04F4-CA71-3245-9D5C-63E973C90D3D}" destId="{ED768F20-A998-3442-8641-5CF28E6FBAFE}" srcOrd="3" destOrd="0" presId="urn:microsoft.com/office/officeart/2005/8/layout/orgChart1"/>
    <dgm:cxn modelId="{5C938572-D51B-8A46-A153-1F93EE81DEED}" type="presParOf" srcId="{ED768F20-A998-3442-8641-5CF28E6FBAFE}" destId="{C67BE051-A19A-D54A-B629-300534BE72A6}" srcOrd="0" destOrd="0" presId="urn:microsoft.com/office/officeart/2005/8/layout/orgChart1"/>
    <dgm:cxn modelId="{032AC5DE-8BE8-E84B-ABDA-8853D6DC9D69}" type="presParOf" srcId="{C67BE051-A19A-D54A-B629-300534BE72A6}" destId="{5242D053-3D7F-E146-96E4-F67805F0EEA2}" srcOrd="0" destOrd="0" presId="urn:microsoft.com/office/officeart/2005/8/layout/orgChart1"/>
    <dgm:cxn modelId="{34FC220B-B82A-D94E-832B-E47E5B2952E8}" type="presParOf" srcId="{C67BE051-A19A-D54A-B629-300534BE72A6}" destId="{19294EB7-122F-6B40-9044-6B59BBA45150}" srcOrd="1" destOrd="0" presId="urn:microsoft.com/office/officeart/2005/8/layout/orgChart1"/>
    <dgm:cxn modelId="{75E84C74-0A6B-684C-8439-AD83803DF63D}" type="presParOf" srcId="{ED768F20-A998-3442-8641-5CF28E6FBAFE}" destId="{AA67241D-726D-114D-9DCB-8F399A94AD67}" srcOrd="1" destOrd="0" presId="urn:microsoft.com/office/officeart/2005/8/layout/orgChart1"/>
    <dgm:cxn modelId="{90CA97F4-CB0C-9D43-9ECE-EE12B9662C9E}" type="presParOf" srcId="{ED768F20-A998-3442-8641-5CF28E6FBAFE}" destId="{81D6DF6D-E7D4-FA4E-92C3-3486D3AE3DF1}" srcOrd="2" destOrd="0" presId="urn:microsoft.com/office/officeart/2005/8/layout/orgChart1"/>
    <dgm:cxn modelId="{02272A5D-BE99-B24C-B3FA-965D46A8FC02}" type="presParOf" srcId="{C08D054D-9E7C-714C-8BE1-3A2703C00BDC}" destId="{74E4FA02-C84C-8740-BA29-49B6343E0407}" srcOrd="2" destOrd="0" presId="urn:microsoft.com/office/officeart/2005/8/layout/orgChart1"/>
    <dgm:cxn modelId="{2F387EF7-E91E-6A42-808F-C8576E16BBFF}" type="presParOf" srcId="{F945415C-81F1-B64A-B1B5-FF3378C70580}" destId="{0C06F102-CA57-BB4E-81ED-E6F17AAB75C1}" srcOrd="2" destOrd="0" presId="urn:microsoft.com/office/officeart/2005/8/layout/orgChart1"/>
    <dgm:cxn modelId="{61E41FB7-1E91-574E-A833-CB2942FFFFD6}" type="presParOf" srcId="{F945415C-81F1-B64A-B1B5-FF3378C70580}" destId="{8D2D16DC-A030-1242-A20D-7BF34393F6B2}" srcOrd="3" destOrd="0" presId="urn:microsoft.com/office/officeart/2005/8/layout/orgChart1"/>
    <dgm:cxn modelId="{081858B8-A082-9F47-87E8-5FABD9532B66}" type="presParOf" srcId="{8D2D16DC-A030-1242-A20D-7BF34393F6B2}" destId="{49ABC598-7B7C-EC41-8462-8D455C313E44}" srcOrd="0" destOrd="0" presId="urn:microsoft.com/office/officeart/2005/8/layout/orgChart1"/>
    <dgm:cxn modelId="{F7ADDF1E-67F3-444A-AA35-D4EEFA252233}" type="presParOf" srcId="{49ABC598-7B7C-EC41-8462-8D455C313E44}" destId="{47455CBD-6F7E-454F-A733-4C729CF310D5}" srcOrd="0" destOrd="0" presId="urn:microsoft.com/office/officeart/2005/8/layout/orgChart1"/>
    <dgm:cxn modelId="{D68C199A-370E-F441-8800-D226559D3D4F}" type="presParOf" srcId="{49ABC598-7B7C-EC41-8462-8D455C313E44}" destId="{CB33B0B8-4608-A54E-833D-0B14B61A7B97}" srcOrd="1" destOrd="0" presId="urn:microsoft.com/office/officeart/2005/8/layout/orgChart1"/>
    <dgm:cxn modelId="{90160511-3454-AC46-9A58-6DFD1222CA04}" type="presParOf" srcId="{8D2D16DC-A030-1242-A20D-7BF34393F6B2}" destId="{C6BDF19D-AECA-914D-824B-A49707036367}" srcOrd="1" destOrd="0" presId="urn:microsoft.com/office/officeart/2005/8/layout/orgChart1"/>
    <dgm:cxn modelId="{C36B0758-5A50-8D4E-A9E3-4C43663A60B8}" type="presParOf" srcId="{C6BDF19D-AECA-914D-824B-A49707036367}" destId="{F73F3890-8502-1C44-9447-E4E8F7A428C7}" srcOrd="0" destOrd="0" presId="urn:microsoft.com/office/officeart/2005/8/layout/orgChart1"/>
    <dgm:cxn modelId="{00F2B837-F917-2949-B8CD-3F543F6CF3CF}" type="presParOf" srcId="{C6BDF19D-AECA-914D-824B-A49707036367}" destId="{F78A89A5-1230-B742-8D1A-16A4494DF780}" srcOrd="1" destOrd="0" presId="urn:microsoft.com/office/officeart/2005/8/layout/orgChart1"/>
    <dgm:cxn modelId="{61C4B730-58CE-AE46-9BD7-D27FBDDA1821}" type="presParOf" srcId="{F78A89A5-1230-B742-8D1A-16A4494DF780}" destId="{05580611-296F-1F45-A778-D060C891F088}" srcOrd="0" destOrd="0" presId="urn:microsoft.com/office/officeart/2005/8/layout/orgChart1"/>
    <dgm:cxn modelId="{FE73AAD3-7688-AF47-96B2-DDFD2DDDFE7A}" type="presParOf" srcId="{05580611-296F-1F45-A778-D060C891F088}" destId="{6C80D304-F39E-3F4D-96B6-70ABA97F1ED5}" srcOrd="0" destOrd="0" presId="urn:microsoft.com/office/officeart/2005/8/layout/orgChart1"/>
    <dgm:cxn modelId="{173E6EF1-A293-554A-B321-8C410EB063EE}" type="presParOf" srcId="{05580611-296F-1F45-A778-D060C891F088}" destId="{6113E5DD-811E-1C49-9B26-3606AD2D959B}" srcOrd="1" destOrd="0" presId="urn:microsoft.com/office/officeart/2005/8/layout/orgChart1"/>
    <dgm:cxn modelId="{6AD3BB2F-3396-3843-8496-380EFD716FF4}" type="presParOf" srcId="{F78A89A5-1230-B742-8D1A-16A4494DF780}" destId="{79206073-EBD1-F44D-AF28-E452CE118EFD}" srcOrd="1" destOrd="0" presId="urn:microsoft.com/office/officeart/2005/8/layout/orgChart1"/>
    <dgm:cxn modelId="{F2519AAD-E318-6042-80FC-0DC0F66A7A3E}" type="presParOf" srcId="{F78A89A5-1230-B742-8D1A-16A4494DF780}" destId="{85D5EBD2-32E4-B541-9147-AF1B9303BCB7}" srcOrd="2" destOrd="0" presId="urn:microsoft.com/office/officeart/2005/8/layout/orgChart1"/>
    <dgm:cxn modelId="{F4F64192-DA9E-3148-8385-E295EF83E334}" type="presParOf" srcId="{8D2D16DC-A030-1242-A20D-7BF34393F6B2}" destId="{4090F09C-34CD-AA4E-8FF0-0D4DB7362918}" srcOrd="2" destOrd="0" presId="urn:microsoft.com/office/officeart/2005/8/layout/orgChart1"/>
    <dgm:cxn modelId="{AF33C9BC-CDD9-6743-8423-190F01DAD4FD}" type="presParOf" srcId="{9591FCCD-4919-AB45-B4F7-AE61A8AD49C6}" destId="{2968D96E-1148-7B40-B0E2-E04DDEAFF34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D45DB-03F9-BD48-BD4F-6999200CBB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D54EECA-99C6-C640-93D8-443164FC1A6C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b="1" dirty="0">
              <a:solidFill>
                <a:schemeClr val="tx1"/>
              </a:solidFill>
            </a:rPr>
            <a:t>Les EQUIPEX de GANIL</a:t>
          </a:r>
        </a:p>
      </dgm:t>
    </dgm:pt>
    <dgm:pt modelId="{2F032369-1BE0-9D43-9E27-7865ECE6317A}" type="parTrans" cxnId="{B8D0CF4E-F5DA-3049-BD7F-88B26F875CB7}">
      <dgm:prSet/>
      <dgm:spPr/>
      <dgm:t>
        <a:bodyPr/>
        <a:lstStyle/>
        <a:p>
          <a:endParaRPr lang="fr-FR"/>
        </a:p>
      </dgm:t>
    </dgm:pt>
    <dgm:pt modelId="{5B5D4764-BD77-4F4F-B01F-B9CA1A1C0937}" type="sibTrans" cxnId="{B8D0CF4E-F5DA-3049-BD7F-88B26F875CB7}">
      <dgm:prSet/>
      <dgm:spPr/>
      <dgm:t>
        <a:bodyPr/>
        <a:lstStyle/>
        <a:p>
          <a:endParaRPr lang="fr-FR"/>
        </a:p>
      </dgm:t>
    </dgm:pt>
    <dgm:pt modelId="{450C17C8-859D-714B-AC4C-E1D922369CBF}">
      <dgm:prSet/>
      <dgm:spPr/>
      <dgm:t>
        <a:bodyPr/>
        <a:lstStyle/>
        <a:p>
          <a:pPr rtl="0"/>
          <a:r>
            <a:rPr lang="fr-FR" b="1" dirty="0"/>
            <a:t>S3</a:t>
          </a:r>
        </a:p>
      </dgm:t>
    </dgm:pt>
    <dgm:pt modelId="{68E3DD14-FE0B-3146-A847-3255AC2F1295}" type="parTrans" cxnId="{502D123F-092A-AB4A-8A7A-E35391F7922F}">
      <dgm:prSet/>
      <dgm:spPr/>
      <dgm:t>
        <a:bodyPr/>
        <a:lstStyle/>
        <a:p>
          <a:endParaRPr lang="fr-FR"/>
        </a:p>
      </dgm:t>
    </dgm:pt>
    <dgm:pt modelId="{12AA30CC-AC81-E44E-9CA4-190B5F78EA0C}" type="sibTrans" cxnId="{502D123F-092A-AB4A-8A7A-E35391F7922F}">
      <dgm:prSet/>
      <dgm:spPr/>
      <dgm:t>
        <a:bodyPr/>
        <a:lstStyle/>
        <a:p>
          <a:endParaRPr lang="fr-FR"/>
        </a:p>
      </dgm:t>
    </dgm:pt>
    <dgm:pt modelId="{1DB93B56-AEF8-7849-9EF4-B9626C68361E}">
      <dgm:prSet/>
      <dgm:spPr/>
      <dgm:t>
        <a:bodyPr/>
        <a:lstStyle/>
        <a:p>
          <a:pPr rtl="0"/>
          <a:r>
            <a:rPr lang="fr-FR" b="1" dirty="0"/>
            <a:t>DESIR</a:t>
          </a:r>
        </a:p>
      </dgm:t>
    </dgm:pt>
    <dgm:pt modelId="{22462086-9D26-2941-8FED-F17D19B42ADE}" type="parTrans" cxnId="{0333AB17-5FE7-0945-B871-0C6F7C7E5F44}">
      <dgm:prSet/>
      <dgm:spPr/>
      <dgm:t>
        <a:bodyPr/>
        <a:lstStyle/>
        <a:p>
          <a:endParaRPr lang="fr-FR"/>
        </a:p>
      </dgm:t>
    </dgm:pt>
    <dgm:pt modelId="{5232A356-293C-BD4D-AF89-D1D622BB9E7D}" type="sibTrans" cxnId="{0333AB17-5FE7-0945-B871-0C6F7C7E5F44}">
      <dgm:prSet/>
      <dgm:spPr/>
      <dgm:t>
        <a:bodyPr/>
        <a:lstStyle/>
        <a:p>
          <a:endParaRPr lang="fr-FR"/>
        </a:p>
      </dgm:t>
    </dgm:pt>
    <dgm:pt modelId="{B385646F-0110-C849-8DC2-1DF056559810}">
      <dgm:prSet phldrT="[Texte]" custT="1"/>
      <dgm:spPr/>
      <dgm:t>
        <a:bodyPr/>
        <a:lstStyle/>
        <a:p>
          <a:pPr rtl="0"/>
          <a:r>
            <a:rPr lang="fr-FR" sz="1400" b="1" dirty="0"/>
            <a:t>NUCL </a:t>
          </a:r>
        </a:p>
      </dgm:t>
    </dgm:pt>
    <dgm:pt modelId="{7D1B154F-F7D8-334B-944D-0965552A62DD}" type="sibTrans" cxnId="{42E5B0FC-B470-9744-A830-74D681650771}">
      <dgm:prSet/>
      <dgm:spPr/>
      <dgm:t>
        <a:bodyPr/>
        <a:lstStyle/>
        <a:p>
          <a:endParaRPr lang="fr-FR"/>
        </a:p>
      </dgm:t>
    </dgm:pt>
    <dgm:pt modelId="{99D05387-D21E-8943-A8EA-FAE61DBF7724}" type="parTrans" cxnId="{42E5B0FC-B470-9744-A830-74D681650771}">
      <dgm:prSet/>
      <dgm:spPr/>
      <dgm:t>
        <a:bodyPr/>
        <a:lstStyle/>
        <a:p>
          <a:endParaRPr lang="fr-FR"/>
        </a:p>
      </dgm:t>
    </dgm:pt>
    <dgm:pt modelId="{3EDD6DE3-CE5B-644D-940C-751C76C1FD24}" type="pres">
      <dgm:prSet presAssocID="{5AFD45DB-03F9-BD48-BD4F-6999200CBB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91FCCD-4919-AB45-B4F7-AE61A8AD49C6}" type="pres">
      <dgm:prSet presAssocID="{B385646F-0110-C849-8DC2-1DF056559810}" presName="hierRoot1" presStyleCnt="0">
        <dgm:presLayoutVars>
          <dgm:hierBranch val="init"/>
        </dgm:presLayoutVars>
      </dgm:prSet>
      <dgm:spPr/>
    </dgm:pt>
    <dgm:pt modelId="{31DF7192-44A9-0F4B-98C3-859483F181A3}" type="pres">
      <dgm:prSet presAssocID="{B385646F-0110-C849-8DC2-1DF056559810}" presName="rootComposite1" presStyleCnt="0"/>
      <dgm:spPr/>
    </dgm:pt>
    <dgm:pt modelId="{53F8F277-B14B-6440-B72D-0E6CEBA56445}" type="pres">
      <dgm:prSet presAssocID="{B385646F-0110-C849-8DC2-1DF056559810}" presName="rootText1" presStyleLbl="node0" presStyleIdx="0" presStyleCnt="1">
        <dgm:presLayoutVars>
          <dgm:chPref val="3"/>
        </dgm:presLayoutVars>
      </dgm:prSet>
      <dgm:spPr/>
    </dgm:pt>
    <dgm:pt modelId="{F283E24B-CD90-8649-A0F0-7E6658C851B6}" type="pres">
      <dgm:prSet presAssocID="{B385646F-0110-C849-8DC2-1DF056559810}" presName="rootConnector1" presStyleLbl="node1" presStyleIdx="0" presStyleCnt="0"/>
      <dgm:spPr/>
    </dgm:pt>
    <dgm:pt modelId="{F945415C-81F1-B64A-B1B5-FF3378C70580}" type="pres">
      <dgm:prSet presAssocID="{B385646F-0110-C849-8DC2-1DF056559810}" presName="hierChild2" presStyleCnt="0"/>
      <dgm:spPr/>
    </dgm:pt>
    <dgm:pt modelId="{944D9D5F-7A4B-B64F-B1BD-192F53B7053B}" type="pres">
      <dgm:prSet presAssocID="{2F032369-1BE0-9D43-9E27-7865ECE6317A}" presName="Name37" presStyleLbl="parChTrans1D2" presStyleIdx="0" presStyleCnt="1"/>
      <dgm:spPr/>
    </dgm:pt>
    <dgm:pt modelId="{C08D054D-9E7C-714C-8BE1-3A2703C00BDC}" type="pres">
      <dgm:prSet presAssocID="{5D54EECA-99C6-C640-93D8-443164FC1A6C}" presName="hierRoot2" presStyleCnt="0">
        <dgm:presLayoutVars>
          <dgm:hierBranch val="init"/>
        </dgm:presLayoutVars>
      </dgm:prSet>
      <dgm:spPr/>
    </dgm:pt>
    <dgm:pt modelId="{3B3FE973-2375-2849-8F18-45AEA2365FF8}" type="pres">
      <dgm:prSet presAssocID="{5D54EECA-99C6-C640-93D8-443164FC1A6C}" presName="rootComposite" presStyleCnt="0"/>
      <dgm:spPr/>
    </dgm:pt>
    <dgm:pt modelId="{1F55C414-A932-D342-B15D-4630808C166A}" type="pres">
      <dgm:prSet presAssocID="{5D54EECA-99C6-C640-93D8-443164FC1A6C}" presName="rootText" presStyleLbl="node2" presStyleIdx="0" presStyleCnt="1">
        <dgm:presLayoutVars>
          <dgm:chPref val="3"/>
        </dgm:presLayoutVars>
      </dgm:prSet>
      <dgm:spPr/>
    </dgm:pt>
    <dgm:pt modelId="{0AF87832-A8AC-664B-A847-CE8761BDFA54}" type="pres">
      <dgm:prSet presAssocID="{5D54EECA-99C6-C640-93D8-443164FC1A6C}" presName="rootConnector" presStyleLbl="node2" presStyleIdx="0" presStyleCnt="1"/>
      <dgm:spPr/>
    </dgm:pt>
    <dgm:pt modelId="{1BEA04F4-CA71-3245-9D5C-63E973C90D3D}" type="pres">
      <dgm:prSet presAssocID="{5D54EECA-99C6-C640-93D8-443164FC1A6C}" presName="hierChild4" presStyleCnt="0"/>
      <dgm:spPr/>
    </dgm:pt>
    <dgm:pt modelId="{6B0ED47B-7BF8-DB48-9C87-2B2E685DCC2D}" type="pres">
      <dgm:prSet presAssocID="{68E3DD14-FE0B-3146-A847-3255AC2F1295}" presName="Name37" presStyleLbl="parChTrans1D3" presStyleIdx="0" presStyleCnt="2"/>
      <dgm:spPr/>
    </dgm:pt>
    <dgm:pt modelId="{1FE42D79-A9F4-EA4A-B62D-811912B11971}" type="pres">
      <dgm:prSet presAssocID="{450C17C8-859D-714B-AC4C-E1D922369CBF}" presName="hierRoot2" presStyleCnt="0">
        <dgm:presLayoutVars>
          <dgm:hierBranch val="init"/>
        </dgm:presLayoutVars>
      </dgm:prSet>
      <dgm:spPr/>
    </dgm:pt>
    <dgm:pt modelId="{27DBCC8C-8750-B843-BA6E-AD4440AC80E2}" type="pres">
      <dgm:prSet presAssocID="{450C17C8-859D-714B-AC4C-E1D922369CBF}" presName="rootComposite" presStyleCnt="0"/>
      <dgm:spPr/>
    </dgm:pt>
    <dgm:pt modelId="{09F5DEAB-EC50-9A49-8E0C-91B588C32FFC}" type="pres">
      <dgm:prSet presAssocID="{450C17C8-859D-714B-AC4C-E1D922369CBF}" presName="rootText" presStyleLbl="node3" presStyleIdx="0" presStyleCnt="2">
        <dgm:presLayoutVars>
          <dgm:chPref val="3"/>
        </dgm:presLayoutVars>
      </dgm:prSet>
      <dgm:spPr/>
    </dgm:pt>
    <dgm:pt modelId="{5BB0D32F-D4EC-BD46-9344-61FE837A354B}" type="pres">
      <dgm:prSet presAssocID="{450C17C8-859D-714B-AC4C-E1D922369CBF}" presName="rootConnector" presStyleLbl="node3" presStyleIdx="0" presStyleCnt="2"/>
      <dgm:spPr/>
    </dgm:pt>
    <dgm:pt modelId="{C6A60B35-EBCD-7D4E-80BD-0F7AA47783D7}" type="pres">
      <dgm:prSet presAssocID="{450C17C8-859D-714B-AC4C-E1D922369CBF}" presName="hierChild4" presStyleCnt="0"/>
      <dgm:spPr/>
    </dgm:pt>
    <dgm:pt modelId="{3EA86790-1C49-A047-A92B-D662C0837F8F}" type="pres">
      <dgm:prSet presAssocID="{450C17C8-859D-714B-AC4C-E1D922369CBF}" presName="hierChild5" presStyleCnt="0"/>
      <dgm:spPr/>
    </dgm:pt>
    <dgm:pt modelId="{1D7113C5-43C0-A342-8256-5A362C6232A3}" type="pres">
      <dgm:prSet presAssocID="{22462086-9D26-2941-8FED-F17D19B42ADE}" presName="Name37" presStyleLbl="parChTrans1D3" presStyleIdx="1" presStyleCnt="2"/>
      <dgm:spPr/>
    </dgm:pt>
    <dgm:pt modelId="{ED768F20-A998-3442-8641-5CF28E6FBAFE}" type="pres">
      <dgm:prSet presAssocID="{1DB93B56-AEF8-7849-9EF4-B9626C68361E}" presName="hierRoot2" presStyleCnt="0">
        <dgm:presLayoutVars>
          <dgm:hierBranch val="init"/>
        </dgm:presLayoutVars>
      </dgm:prSet>
      <dgm:spPr/>
    </dgm:pt>
    <dgm:pt modelId="{C67BE051-A19A-D54A-B629-300534BE72A6}" type="pres">
      <dgm:prSet presAssocID="{1DB93B56-AEF8-7849-9EF4-B9626C68361E}" presName="rootComposite" presStyleCnt="0"/>
      <dgm:spPr/>
    </dgm:pt>
    <dgm:pt modelId="{5242D053-3D7F-E146-96E4-F67805F0EEA2}" type="pres">
      <dgm:prSet presAssocID="{1DB93B56-AEF8-7849-9EF4-B9626C68361E}" presName="rootText" presStyleLbl="node3" presStyleIdx="1" presStyleCnt="2">
        <dgm:presLayoutVars>
          <dgm:chPref val="3"/>
        </dgm:presLayoutVars>
      </dgm:prSet>
      <dgm:spPr/>
    </dgm:pt>
    <dgm:pt modelId="{19294EB7-122F-6B40-9044-6B59BBA45150}" type="pres">
      <dgm:prSet presAssocID="{1DB93B56-AEF8-7849-9EF4-B9626C68361E}" presName="rootConnector" presStyleLbl="node3" presStyleIdx="1" presStyleCnt="2"/>
      <dgm:spPr/>
    </dgm:pt>
    <dgm:pt modelId="{AA67241D-726D-114D-9DCB-8F399A94AD67}" type="pres">
      <dgm:prSet presAssocID="{1DB93B56-AEF8-7849-9EF4-B9626C68361E}" presName="hierChild4" presStyleCnt="0"/>
      <dgm:spPr/>
    </dgm:pt>
    <dgm:pt modelId="{81D6DF6D-E7D4-FA4E-92C3-3486D3AE3DF1}" type="pres">
      <dgm:prSet presAssocID="{1DB93B56-AEF8-7849-9EF4-B9626C68361E}" presName="hierChild5" presStyleCnt="0"/>
      <dgm:spPr/>
    </dgm:pt>
    <dgm:pt modelId="{74E4FA02-C84C-8740-BA29-49B6343E0407}" type="pres">
      <dgm:prSet presAssocID="{5D54EECA-99C6-C640-93D8-443164FC1A6C}" presName="hierChild5" presStyleCnt="0"/>
      <dgm:spPr/>
    </dgm:pt>
    <dgm:pt modelId="{2968D96E-1148-7B40-B0E2-E04DDEAFF341}" type="pres">
      <dgm:prSet presAssocID="{B385646F-0110-C849-8DC2-1DF056559810}" presName="hierChild3" presStyleCnt="0"/>
      <dgm:spPr/>
    </dgm:pt>
  </dgm:ptLst>
  <dgm:cxnLst>
    <dgm:cxn modelId="{E0055606-FF3A-0442-86E4-245B48C0B6B7}" type="presOf" srcId="{450C17C8-859D-714B-AC4C-E1D922369CBF}" destId="{09F5DEAB-EC50-9A49-8E0C-91B588C32FFC}" srcOrd="0" destOrd="0" presId="urn:microsoft.com/office/officeart/2005/8/layout/orgChart1"/>
    <dgm:cxn modelId="{0333AB17-5FE7-0945-B871-0C6F7C7E5F44}" srcId="{5D54EECA-99C6-C640-93D8-443164FC1A6C}" destId="{1DB93B56-AEF8-7849-9EF4-B9626C68361E}" srcOrd="1" destOrd="0" parTransId="{22462086-9D26-2941-8FED-F17D19B42ADE}" sibTransId="{5232A356-293C-BD4D-AF89-D1D622BB9E7D}"/>
    <dgm:cxn modelId="{A2299B2A-6732-FA4F-A032-AC63C7CCE1C9}" type="presOf" srcId="{B385646F-0110-C849-8DC2-1DF056559810}" destId="{53F8F277-B14B-6440-B72D-0E6CEBA56445}" srcOrd="0" destOrd="0" presId="urn:microsoft.com/office/officeart/2005/8/layout/orgChart1"/>
    <dgm:cxn modelId="{502D123F-092A-AB4A-8A7A-E35391F7922F}" srcId="{5D54EECA-99C6-C640-93D8-443164FC1A6C}" destId="{450C17C8-859D-714B-AC4C-E1D922369CBF}" srcOrd="0" destOrd="0" parTransId="{68E3DD14-FE0B-3146-A847-3255AC2F1295}" sibTransId="{12AA30CC-AC81-E44E-9CA4-190B5F78EA0C}"/>
    <dgm:cxn modelId="{B8D0CF4E-F5DA-3049-BD7F-88B26F875CB7}" srcId="{B385646F-0110-C849-8DC2-1DF056559810}" destId="{5D54EECA-99C6-C640-93D8-443164FC1A6C}" srcOrd="0" destOrd="0" parTransId="{2F032369-1BE0-9D43-9E27-7865ECE6317A}" sibTransId="{5B5D4764-BD77-4F4F-B01F-B9CA1A1C0937}"/>
    <dgm:cxn modelId="{8A9FDB4E-7BA2-F24A-B43B-731AEB261E4B}" type="presOf" srcId="{1DB93B56-AEF8-7849-9EF4-B9626C68361E}" destId="{5242D053-3D7F-E146-96E4-F67805F0EEA2}" srcOrd="0" destOrd="0" presId="urn:microsoft.com/office/officeart/2005/8/layout/orgChart1"/>
    <dgm:cxn modelId="{37EDEB52-DB06-CD42-959D-C26DDD6699A2}" type="presOf" srcId="{1DB93B56-AEF8-7849-9EF4-B9626C68361E}" destId="{19294EB7-122F-6B40-9044-6B59BBA45150}" srcOrd="1" destOrd="0" presId="urn:microsoft.com/office/officeart/2005/8/layout/orgChart1"/>
    <dgm:cxn modelId="{5344385E-CDBF-B443-914B-32C7EA544D12}" type="presOf" srcId="{5D54EECA-99C6-C640-93D8-443164FC1A6C}" destId="{1F55C414-A932-D342-B15D-4630808C166A}" srcOrd="0" destOrd="0" presId="urn:microsoft.com/office/officeart/2005/8/layout/orgChart1"/>
    <dgm:cxn modelId="{6E45A35E-9C86-254D-8392-B55B7EBFF4F2}" type="presOf" srcId="{450C17C8-859D-714B-AC4C-E1D922369CBF}" destId="{5BB0D32F-D4EC-BD46-9344-61FE837A354B}" srcOrd="1" destOrd="0" presId="urn:microsoft.com/office/officeart/2005/8/layout/orgChart1"/>
    <dgm:cxn modelId="{35CEAE78-0CA8-DA43-BA77-AECE740D06E5}" type="presOf" srcId="{5AFD45DB-03F9-BD48-BD4F-6999200CBBC0}" destId="{3EDD6DE3-CE5B-644D-940C-751C76C1FD24}" srcOrd="0" destOrd="0" presId="urn:microsoft.com/office/officeart/2005/8/layout/orgChart1"/>
    <dgm:cxn modelId="{1B47FBBF-98DF-1341-A5BB-C2617B7E43DE}" type="presOf" srcId="{68E3DD14-FE0B-3146-A847-3255AC2F1295}" destId="{6B0ED47B-7BF8-DB48-9C87-2B2E685DCC2D}" srcOrd="0" destOrd="0" presId="urn:microsoft.com/office/officeart/2005/8/layout/orgChart1"/>
    <dgm:cxn modelId="{9D326ECF-BF63-E744-A410-E517E36D5B8D}" type="presOf" srcId="{5D54EECA-99C6-C640-93D8-443164FC1A6C}" destId="{0AF87832-A8AC-664B-A847-CE8761BDFA54}" srcOrd="1" destOrd="0" presId="urn:microsoft.com/office/officeart/2005/8/layout/orgChart1"/>
    <dgm:cxn modelId="{DF80DECF-C013-7747-9F97-95F60EA3128A}" type="presOf" srcId="{22462086-9D26-2941-8FED-F17D19B42ADE}" destId="{1D7113C5-43C0-A342-8256-5A362C6232A3}" srcOrd="0" destOrd="0" presId="urn:microsoft.com/office/officeart/2005/8/layout/orgChart1"/>
    <dgm:cxn modelId="{137C5ADE-C2ED-9B44-86DD-8282CC48A7DF}" type="presOf" srcId="{B385646F-0110-C849-8DC2-1DF056559810}" destId="{F283E24B-CD90-8649-A0F0-7E6658C851B6}" srcOrd="1" destOrd="0" presId="urn:microsoft.com/office/officeart/2005/8/layout/orgChart1"/>
    <dgm:cxn modelId="{1084E2DF-1E8D-1740-8A30-04BD6C54D9E0}" type="presOf" srcId="{2F032369-1BE0-9D43-9E27-7865ECE6317A}" destId="{944D9D5F-7A4B-B64F-B1BD-192F53B7053B}" srcOrd="0" destOrd="0" presId="urn:microsoft.com/office/officeart/2005/8/layout/orgChart1"/>
    <dgm:cxn modelId="{42E5B0FC-B470-9744-A830-74D681650771}" srcId="{5AFD45DB-03F9-BD48-BD4F-6999200CBBC0}" destId="{B385646F-0110-C849-8DC2-1DF056559810}" srcOrd="0" destOrd="0" parTransId="{99D05387-D21E-8943-A8EA-FAE61DBF7724}" sibTransId="{7D1B154F-F7D8-334B-944D-0965552A62DD}"/>
    <dgm:cxn modelId="{929239FF-ECD6-734D-B08A-CD9F0BA3212E}" type="presParOf" srcId="{3EDD6DE3-CE5B-644D-940C-751C76C1FD24}" destId="{9591FCCD-4919-AB45-B4F7-AE61A8AD49C6}" srcOrd="0" destOrd="0" presId="urn:microsoft.com/office/officeart/2005/8/layout/orgChart1"/>
    <dgm:cxn modelId="{0D3DFB13-6666-2B42-A76D-043B2ACF7256}" type="presParOf" srcId="{9591FCCD-4919-AB45-B4F7-AE61A8AD49C6}" destId="{31DF7192-44A9-0F4B-98C3-859483F181A3}" srcOrd="0" destOrd="0" presId="urn:microsoft.com/office/officeart/2005/8/layout/orgChart1"/>
    <dgm:cxn modelId="{01C21B67-A6B7-6645-9D67-A16EF30222D7}" type="presParOf" srcId="{31DF7192-44A9-0F4B-98C3-859483F181A3}" destId="{53F8F277-B14B-6440-B72D-0E6CEBA56445}" srcOrd="0" destOrd="0" presId="urn:microsoft.com/office/officeart/2005/8/layout/orgChart1"/>
    <dgm:cxn modelId="{95F4ADDE-D490-C74B-A202-B178648CD466}" type="presParOf" srcId="{31DF7192-44A9-0F4B-98C3-859483F181A3}" destId="{F283E24B-CD90-8649-A0F0-7E6658C851B6}" srcOrd="1" destOrd="0" presId="urn:microsoft.com/office/officeart/2005/8/layout/orgChart1"/>
    <dgm:cxn modelId="{DE6CEE0A-0ECA-CD4D-93CE-292B9BE3626A}" type="presParOf" srcId="{9591FCCD-4919-AB45-B4F7-AE61A8AD49C6}" destId="{F945415C-81F1-B64A-B1B5-FF3378C70580}" srcOrd="1" destOrd="0" presId="urn:microsoft.com/office/officeart/2005/8/layout/orgChart1"/>
    <dgm:cxn modelId="{E6AB369A-20B9-B243-89CD-A69B2FE32B8F}" type="presParOf" srcId="{F945415C-81F1-B64A-B1B5-FF3378C70580}" destId="{944D9D5F-7A4B-B64F-B1BD-192F53B7053B}" srcOrd="0" destOrd="0" presId="urn:microsoft.com/office/officeart/2005/8/layout/orgChart1"/>
    <dgm:cxn modelId="{269DF8D7-6078-C245-AC26-AD902B584735}" type="presParOf" srcId="{F945415C-81F1-B64A-B1B5-FF3378C70580}" destId="{C08D054D-9E7C-714C-8BE1-3A2703C00BDC}" srcOrd="1" destOrd="0" presId="urn:microsoft.com/office/officeart/2005/8/layout/orgChart1"/>
    <dgm:cxn modelId="{B8DF9539-BDA8-7345-A9DB-519F82DED14D}" type="presParOf" srcId="{C08D054D-9E7C-714C-8BE1-3A2703C00BDC}" destId="{3B3FE973-2375-2849-8F18-45AEA2365FF8}" srcOrd="0" destOrd="0" presId="urn:microsoft.com/office/officeart/2005/8/layout/orgChart1"/>
    <dgm:cxn modelId="{74BA5B71-8348-1841-9D7C-61CD92DC9101}" type="presParOf" srcId="{3B3FE973-2375-2849-8F18-45AEA2365FF8}" destId="{1F55C414-A932-D342-B15D-4630808C166A}" srcOrd="0" destOrd="0" presId="urn:microsoft.com/office/officeart/2005/8/layout/orgChart1"/>
    <dgm:cxn modelId="{71F7B672-594E-EC46-A330-C1CF1FFB8497}" type="presParOf" srcId="{3B3FE973-2375-2849-8F18-45AEA2365FF8}" destId="{0AF87832-A8AC-664B-A847-CE8761BDFA54}" srcOrd="1" destOrd="0" presId="urn:microsoft.com/office/officeart/2005/8/layout/orgChart1"/>
    <dgm:cxn modelId="{DD4B28BE-1DAE-D749-B32D-54D8FB3820CF}" type="presParOf" srcId="{C08D054D-9E7C-714C-8BE1-3A2703C00BDC}" destId="{1BEA04F4-CA71-3245-9D5C-63E973C90D3D}" srcOrd="1" destOrd="0" presId="urn:microsoft.com/office/officeart/2005/8/layout/orgChart1"/>
    <dgm:cxn modelId="{71C0B8CE-5E93-884B-B36C-4517C11D9170}" type="presParOf" srcId="{1BEA04F4-CA71-3245-9D5C-63E973C90D3D}" destId="{6B0ED47B-7BF8-DB48-9C87-2B2E685DCC2D}" srcOrd="0" destOrd="0" presId="urn:microsoft.com/office/officeart/2005/8/layout/orgChart1"/>
    <dgm:cxn modelId="{ECED9B30-6771-B040-93B8-1610FA6AF873}" type="presParOf" srcId="{1BEA04F4-CA71-3245-9D5C-63E973C90D3D}" destId="{1FE42D79-A9F4-EA4A-B62D-811912B11971}" srcOrd="1" destOrd="0" presId="urn:microsoft.com/office/officeart/2005/8/layout/orgChart1"/>
    <dgm:cxn modelId="{45054816-0FE4-A74B-9A41-BB6B4A32CAB5}" type="presParOf" srcId="{1FE42D79-A9F4-EA4A-B62D-811912B11971}" destId="{27DBCC8C-8750-B843-BA6E-AD4440AC80E2}" srcOrd="0" destOrd="0" presId="urn:microsoft.com/office/officeart/2005/8/layout/orgChart1"/>
    <dgm:cxn modelId="{2748BDEE-600E-1C4C-AB36-DA0844B10B0D}" type="presParOf" srcId="{27DBCC8C-8750-B843-BA6E-AD4440AC80E2}" destId="{09F5DEAB-EC50-9A49-8E0C-91B588C32FFC}" srcOrd="0" destOrd="0" presId="urn:microsoft.com/office/officeart/2005/8/layout/orgChart1"/>
    <dgm:cxn modelId="{99B053D5-F9D7-DE4D-A227-1F28C759590D}" type="presParOf" srcId="{27DBCC8C-8750-B843-BA6E-AD4440AC80E2}" destId="{5BB0D32F-D4EC-BD46-9344-61FE837A354B}" srcOrd="1" destOrd="0" presId="urn:microsoft.com/office/officeart/2005/8/layout/orgChart1"/>
    <dgm:cxn modelId="{6FEAD75B-69EB-4247-9CE7-A929BCC18B4D}" type="presParOf" srcId="{1FE42D79-A9F4-EA4A-B62D-811912B11971}" destId="{C6A60B35-EBCD-7D4E-80BD-0F7AA47783D7}" srcOrd="1" destOrd="0" presId="urn:microsoft.com/office/officeart/2005/8/layout/orgChart1"/>
    <dgm:cxn modelId="{7F0D6B8D-8151-F549-809C-5C15621A825A}" type="presParOf" srcId="{1FE42D79-A9F4-EA4A-B62D-811912B11971}" destId="{3EA86790-1C49-A047-A92B-D662C0837F8F}" srcOrd="2" destOrd="0" presId="urn:microsoft.com/office/officeart/2005/8/layout/orgChart1"/>
    <dgm:cxn modelId="{4413AF4A-C1BF-7344-B0B6-BF56894877D3}" type="presParOf" srcId="{1BEA04F4-CA71-3245-9D5C-63E973C90D3D}" destId="{1D7113C5-43C0-A342-8256-5A362C6232A3}" srcOrd="2" destOrd="0" presId="urn:microsoft.com/office/officeart/2005/8/layout/orgChart1"/>
    <dgm:cxn modelId="{B3D909A7-848E-1141-BB1B-1392004DFEE9}" type="presParOf" srcId="{1BEA04F4-CA71-3245-9D5C-63E973C90D3D}" destId="{ED768F20-A998-3442-8641-5CF28E6FBAFE}" srcOrd="3" destOrd="0" presId="urn:microsoft.com/office/officeart/2005/8/layout/orgChart1"/>
    <dgm:cxn modelId="{5C938572-D51B-8A46-A153-1F93EE81DEED}" type="presParOf" srcId="{ED768F20-A998-3442-8641-5CF28E6FBAFE}" destId="{C67BE051-A19A-D54A-B629-300534BE72A6}" srcOrd="0" destOrd="0" presId="urn:microsoft.com/office/officeart/2005/8/layout/orgChart1"/>
    <dgm:cxn modelId="{032AC5DE-8BE8-E84B-ABDA-8853D6DC9D69}" type="presParOf" srcId="{C67BE051-A19A-D54A-B629-300534BE72A6}" destId="{5242D053-3D7F-E146-96E4-F67805F0EEA2}" srcOrd="0" destOrd="0" presId="urn:microsoft.com/office/officeart/2005/8/layout/orgChart1"/>
    <dgm:cxn modelId="{34FC220B-B82A-D94E-832B-E47E5B2952E8}" type="presParOf" srcId="{C67BE051-A19A-D54A-B629-300534BE72A6}" destId="{19294EB7-122F-6B40-9044-6B59BBA45150}" srcOrd="1" destOrd="0" presId="urn:microsoft.com/office/officeart/2005/8/layout/orgChart1"/>
    <dgm:cxn modelId="{75E84C74-0A6B-684C-8439-AD83803DF63D}" type="presParOf" srcId="{ED768F20-A998-3442-8641-5CF28E6FBAFE}" destId="{AA67241D-726D-114D-9DCB-8F399A94AD67}" srcOrd="1" destOrd="0" presId="urn:microsoft.com/office/officeart/2005/8/layout/orgChart1"/>
    <dgm:cxn modelId="{90CA97F4-CB0C-9D43-9ECE-EE12B9662C9E}" type="presParOf" srcId="{ED768F20-A998-3442-8641-5CF28E6FBAFE}" destId="{81D6DF6D-E7D4-FA4E-92C3-3486D3AE3DF1}" srcOrd="2" destOrd="0" presId="urn:microsoft.com/office/officeart/2005/8/layout/orgChart1"/>
    <dgm:cxn modelId="{02272A5D-BE99-B24C-B3FA-965D46A8FC02}" type="presParOf" srcId="{C08D054D-9E7C-714C-8BE1-3A2703C00BDC}" destId="{74E4FA02-C84C-8740-BA29-49B6343E0407}" srcOrd="2" destOrd="0" presId="urn:microsoft.com/office/officeart/2005/8/layout/orgChart1"/>
    <dgm:cxn modelId="{AF33C9BC-CDD9-6743-8423-190F01DAD4FD}" type="presParOf" srcId="{9591FCCD-4919-AB45-B4F7-AE61A8AD49C6}" destId="{2968D96E-1148-7B40-B0E2-E04DDEAFF34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FD45DB-03F9-BD48-BD4F-6999200CBB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385646F-0110-C849-8DC2-1DF056559810}">
      <dgm:prSet phldrT="[Texte]" custT="1"/>
      <dgm:spPr/>
      <dgm:t>
        <a:bodyPr/>
        <a:lstStyle/>
        <a:p>
          <a:pPr rtl="0"/>
          <a:r>
            <a:rPr lang="fr-FR" sz="1400" b="1" dirty="0"/>
            <a:t>NUCL (18 MP)</a:t>
          </a:r>
        </a:p>
      </dgm:t>
    </dgm:pt>
    <dgm:pt modelId="{99D05387-D21E-8943-A8EA-FAE61DBF7724}" type="parTrans" cxnId="{42E5B0FC-B470-9744-A830-74D681650771}">
      <dgm:prSet/>
      <dgm:spPr/>
      <dgm:t>
        <a:bodyPr/>
        <a:lstStyle/>
        <a:p>
          <a:endParaRPr lang="fr-FR"/>
        </a:p>
      </dgm:t>
    </dgm:pt>
    <dgm:pt modelId="{7D1B154F-F7D8-334B-944D-0965552A62DD}" type="sibTrans" cxnId="{42E5B0FC-B470-9744-A830-74D681650771}">
      <dgm:prSet/>
      <dgm:spPr/>
      <dgm:t>
        <a:bodyPr/>
        <a:lstStyle/>
        <a:p>
          <a:endParaRPr lang="fr-FR"/>
        </a:p>
      </dgm:t>
    </dgm:pt>
    <dgm:pt modelId="{5D54EECA-99C6-C640-93D8-443164FC1A6C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b="1" dirty="0">
              <a:solidFill>
                <a:schemeClr val="tx1"/>
              </a:solidFill>
            </a:rPr>
            <a:t>Les EQUIPEX de GANIL</a:t>
          </a:r>
        </a:p>
      </dgm:t>
    </dgm:pt>
    <dgm:pt modelId="{2F032369-1BE0-9D43-9E27-7865ECE6317A}" type="parTrans" cxnId="{B8D0CF4E-F5DA-3049-BD7F-88B26F875CB7}">
      <dgm:prSet/>
      <dgm:spPr/>
      <dgm:t>
        <a:bodyPr/>
        <a:lstStyle/>
        <a:p>
          <a:endParaRPr lang="fr-FR"/>
        </a:p>
      </dgm:t>
    </dgm:pt>
    <dgm:pt modelId="{5B5D4764-BD77-4F4F-B01F-B9CA1A1C0937}" type="sibTrans" cxnId="{B8D0CF4E-F5DA-3049-BD7F-88B26F875CB7}">
      <dgm:prSet/>
      <dgm:spPr/>
      <dgm:t>
        <a:bodyPr/>
        <a:lstStyle/>
        <a:p>
          <a:endParaRPr lang="fr-FR"/>
        </a:p>
      </dgm:t>
    </dgm:pt>
    <dgm:pt modelId="{9E3C1880-3A38-2245-84CB-331FE4011223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b="1" dirty="0">
              <a:solidFill>
                <a:schemeClr val="tx1"/>
              </a:solidFill>
            </a:rPr>
            <a:t>Les détecteurs des gamma et des particules</a:t>
          </a:r>
        </a:p>
      </dgm:t>
    </dgm:pt>
    <dgm:pt modelId="{B281FA96-78D2-434D-9BD3-6F049F644C03}" type="parTrans" cxnId="{12F2273D-310E-FC45-8250-6B73813AF5FA}">
      <dgm:prSet/>
      <dgm:spPr/>
      <dgm:t>
        <a:bodyPr/>
        <a:lstStyle/>
        <a:p>
          <a:endParaRPr lang="fr-FR"/>
        </a:p>
      </dgm:t>
    </dgm:pt>
    <dgm:pt modelId="{AFBB5F5D-65F5-6D41-BDDF-9442A4E95CD8}" type="sibTrans" cxnId="{12F2273D-310E-FC45-8250-6B73813AF5FA}">
      <dgm:prSet/>
      <dgm:spPr/>
      <dgm:t>
        <a:bodyPr/>
        <a:lstStyle/>
        <a:p>
          <a:endParaRPr lang="fr-FR"/>
        </a:p>
      </dgm:t>
    </dgm:pt>
    <dgm:pt modelId="{87794233-C1E5-8947-B919-DE55F05FBD11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Physique théorique (MP de la durée de 3 ou 4 ans)</a:t>
          </a:r>
        </a:p>
      </dgm:t>
    </dgm:pt>
    <dgm:pt modelId="{E1A2C814-209C-AF4B-A7EA-04FD17AA850C}" type="parTrans" cxnId="{C2B39527-6EB5-E442-8495-340BB8EF5A97}">
      <dgm:prSet/>
      <dgm:spPr/>
      <dgm:t>
        <a:bodyPr/>
        <a:lstStyle/>
        <a:p>
          <a:endParaRPr lang="fr-FR"/>
        </a:p>
      </dgm:t>
    </dgm:pt>
    <dgm:pt modelId="{25A41387-893B-3244-87B8-9D75C2B94405}" type="sibTrans" cxnId="{C2B39527-6EB5-E442-8495-340BB8EF5A97}">
      <dgm:prSet/>
      <dgm:spPr/>
      <dgm:t>
        <a:bodyPr/>
        <a:lstStyle/>
        <a:p>
          <a:endParaRPr lang="fr-FR"/>
        </a:p>
      </dgm:t>
    </dgm:pt>
    <dgm:pt modelId="{450C17C8-859D-714B-AC4C-E1D922369CBF}">
      <dgm:prSet/>
      <dgm:spPr/>
      <dgm:t>
        <a:bodyPr/>
        <a:lstStyle/>
        <a:p>
          <a:pPr rtl="0"/>
          <a:r>
            <a:rPr lang="fr-FR" b="1" dirty="0"/>
            <a:t>S3</a:t>
          </a:r>
        </a:p>
      </dgm:t>
    </dgm:pt>
    <dgm:pt modelId="{68E3DD14-FE0B-3146-A847-3255AC2F1295}" type="parTrans" cxnId="{502D123F-092A-AB4A-8A7A-E35391F7922F}">
      <dgm:prSet/>
      <dgm:spPr/>
      <dgm:t>
        <a:bodyPr/>
        <a:lstStyle/>
        <a:p>
          <a:endParaRPr lang="fr-FR"/>
        </a:p>
      </dgm:t>
    </dgm:pt>
    <dgm:pt modelId="{12AA30CC-AC81-E44E-9CA4-190B5F78EA0C}" type="sibTrans" cxnId="{502D123F-092A-AB4A-8A7A-E35391F7922F}">
      <dgm:prSet/>
      <dgm:spPr/>
      <dgm:t>
        <a:bodyPr/>
        <a:lstStyle/>
        <a:p>
          <a:endParaRPr lang="fr-FR"/>
        </a:p>
      </dgm:t>
    </dgm:pt>
    <dgm:pt modelId="{1DB93B56-AEF8-7849-9EF4-B9626C68361E}">
      <dgm:prSet/>
      <dgm:spPr/>
      <dgm:t>
        <a:bodyPr/>
        <a:lstStyle/>
        <a:p>
          <a:pPr rtl="0"/>
          <a:r>
            <a:rPr lang="fr-FR" b="1" dirty="0"/>
            <a:t>DESIR</a:t>
          </a:r>
        </a:p>
      </dgm:t>
    </dgm:pt>
    <dgm:pt modelId="{22462086-9D26-2941-8FED-F17D19B42ADE}" type="parTrans" cxnId="{0333AB17-5FE7-0945-B871-0C6F7C7E5F44}">
      <dgm:prSet/>
      <dgm:spPr/>
      <dgm:t>
        <a:bodyPr/>
        <a:lstStyle/>
        <a:p>
          <a:endParaRPr lang="fr-FR"/>
        </a:p>
      </dgm:t>
    </dgm:pt>
    <dgm:pt modelId="{5232A356-293C-BD4D-AF89-D1D622BB9E7D}" type="sibTrans" cxnId="{0333AB17-5FE7-0945-B871-0C6F7C7E5F44}">
      <dgm:prSet/>
      <dgm:spPr/>
      <dgm:t>
        <a:bodyPr/>
        <a:lstStyle/>
        <a:p>
          <a:endParaRPr lang="fr-FR"/>
        </a:p>
      </dgm:t>
    </dgm:pt>
    <dgm:pt modelId="{82D27878-5599-8248-945D-7F0C4279566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Utilisation des installations autres que GANIL</a:t>
          </a:r>
        </a:p>
      </dgm:t>
    </dgm:pt>
    <dgm:pt modelId="{4C2257F7-2A3C-A640-AE2C-B17C3B0F4A1A}" type="parTrans" cxnId="{28A1B4DB-61E1-7A4D-9074-CC62AF013097}">
      <dgm:prSet/>
      <dgm:spPr/>
      <dgm:t>
        <a:bodyPr/>
        <a:lstStyle/>
        <a:p>
          <a:endParaRPr lang="fr-FR"/>
        </a:p>
      </dgm:t>
    </dgm:pt>
    <dgm:pt modelId="{E0692B44-880C-564C-8347-D8270CC2410F}" type="sibTrans" cxnId="{28A1B4DB-61E1-7A4D-9074-CC62AF013097}">
      <dgm:prSet/>
      <dgm:spPr/>
      <dgm:t>
        <a:bodyPr/>
        <a:lstStyle/>
        <a:p>
          <a:endParaRPr lang="fr-FR"/>
        </a:p>
      </dgm:t>
    </dgm:pt>
    <dgm:pt modelId="{46E5EEB3-94FA-024D-850C-49348E54DFB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Le transnational </a:t>
          </a:r>
          <a:r>
            <a:rPr lang="fr-FR" sz="900" b="1" kern="1200" dirty="0" err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access</a:t>
          </a:r>
          <a:endParaRPr lang="fr-FR" sz="900" b="1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ADF0AB67-D884-034F-92F5-1C7E6D58A3FC}" type="parTrans" cxnId="{93CE60D9-01C3-4448-BCD4-EAE6A908C939}">
      <dgm:prSet/>
      <dgm:spPr/>
      <dgm:t>
        <a:bodyPr/>
        <a:lstStyle/>
        <a:p>
          <a:endParaRPr lang="fr-FR"/>
        </a:p>
      </dgm:t>
    </dgm:pt>
    <dgm:pt modelId="{ADFE9A07-7569-F34D-A5EC-9DD2216F095A}" type="sibTrans" cxnId="{93CE60D9-01C3-4448-BCD4-EAE6A908C939}">
      <dgm:prSet/>
      <dgm:spPr/>
      <dgm:t>
        <a:bodyPr/>
        <a:lstStyle/>
        <a:p>
          <a:endParaRPr lang="fr-FR"/>
        </a:p>
      </dgm:t>
    </dgm:pt>
    <dgm:pt modelId="{2B2FBA46-6BB1-8843-B10D-23AF439F5291}">
      <dgm:prSet/>
      <dgm:spPr/>
      <dgm:t>
        <a:bodyPr/>
        <a:lstStyle/>
        <a:p>
          <a:pPr rtl="0"/>
          <a:r>
            <a:rPr lang="fr-FR" b="1" dirty="0"/>
            <a:t>AGATA</a:t>
          </a:r>
        </a:p>
        <a:p>
          <a:pPr rtl="0"/>
          <a:r>
            <a:rPr lang="fr-FR" b="1" dirty="0"/>
            <a:t> (MOU en cours)</a:t>
          </a:r>
        </a:p>
      </dgm:t>
    </dgm:pt>
    <dgm:pt modelId="{7B79E49A-FE38-D149-89C0-92A0A8F90F3B}" type="parTrans" cxnId="{01E8FBD2-17F8-9441-B598-2D6DF391BCA2}">
      <dgm:prSet/>
      <dgm:spPr/>
      <dgm:t>
        <a:bodyPr/>
        <a:lstStyle/>
        <a:p>
          <a:endParaRPr lang="fr-FR"/>
        </a:p>
      </dgm:t>
    </dgm:pt>
    <dgm:pt modelId="{CD43242B-FB2F-6242-A4D5-7D49FF177A08}" type="sibTrans" cxnId="{01E8FBD2-17F8-9441-B598-2D6DF391BCA2}">
      <dgm:prSet/>
      <dgm:spPr/>
      <dgm:t>
        <a:bodyPr/>
        <a:lstStyle/>
        <a:p>
          <a:endParaRPr lang="fr-FR"/>
        </a:p>
      </dgm:t>
    </dgm:pt>
    <dgm:pt modelId="{EBCA27A3-02ED-5A4C-A2FE-91D306EBE36F}">
      <dgm:prSet/>
      <dgm:spPr/>
      <dgm:t>
        <a:bodyPr/>
        <a:lstStyle/>
        <a:p>
          <a:pPr rtl="0"/>
          <a:r>
            <a:rPr lang="fr-FR" b="1" dirty="0"/>
            <a:t>GRIT </a:t>
          </a:r>
        </a:p>
        <a:p>
          <a:pPr rtl="0"/>
          <a:r>
            <a:rPr lang="fr-FR" b="1" dirty="0"/>
            <a:t>(MOU en cours)</a:t>
          </a:r>
        </a:p>
      </dgm:t>
    </dgm:pt>
    <dgm:pt modelId="{B088206A-8AFA-FA4C-B42D-675D04799E25}" type="parTrans" cxnId="{78883CAC-9CFE-B341-BDBC-5E473ABE0300}">
      <dgm:prSet/>
      <dgm:spPr/>
      <dgm:t>
        <a:bodyPr/>
        <a:lstStyle/>
        <a:p>
          <a:endParaRPr lang="fr-FR"/>
        </a:p>
      </dgm:t>
    </dgm:pt>
    <dgm:pt modelId="{F531BD23-CE20-3D41-BEFF-E7D903A74D20}" type="sibTrans" cxnId="{78883CAC-9CFE-B341-BDBC-5E473ABE0300}">
      <dgm:prSet/>
      <dgm:spPr/>
      <dgm:t>
        <a:bodyPr/>
        <a:lstStyle/>
        <a:p>
          <a:endParaRPr lang="fr-FR"/>
        </a:p>
      </dgm:t>
    </dgm:pt>
    <dgm:pt modelId="{DDA4ABAB-EADF-5F44-9239-F1B2F035DDC3}">
      <dgm:prSet/>
      <dgm:spPr/>
      <dgm:t>
        <a:bodyPr/>
        <a:lstStyle/>
        <a:p>
          <a:pPr rtl="0"/>
          <a:r>
            <a:rPr lang="fr-FR" b="1" dirty="0"/>
            <a:t>PARIS</a:t>
          </a:r>
        </a:p>
        <a:p>
          <a:pPr rtl="0"/>
          <a:r>
            <a:rPr lang="fr-FR" b="1" dirty="0"/>
            <a:t>(MOU en cours)</a:t>
          </a:r>
        </a:p>
      </dgm:t>
    </dgm:pt>
    <dgm:pt modelId="{B4572648-ED7E-D948-A863-FE52CDE3932E}" type="parTrans" cxnId="{0AF1DADD-2E5C-4B4E-92F9-707E076A0D69}">
      <dgm:prSet/>
      <dgm:spPr/>
      <dgm:t>
        <a:bodyPr/>
        <a:lstStyle/>
        <a:p>
          <a:endParaRPr lang="fr-FR"/>
        </a:p>
      </dgm:t>
    </dgm:pt>
    <dgm:pt modelId="{719BF99C-7BF5-634A-88A3-ED94ECAAB756}" type="sibTrans" cxnId="{0AF1DADD-2E5C-4B4E-92F9-707E076A0D69}">
      <dgm:prSet/>
      <dgm:spPr/>
      <dgm:t>
        <a:bodyPr/>
        <a:lstStyle/>
        <a:p>
          <a:endParaRPr lang="fr-FR"/>
        </a:p>
      </dgm:t>
    </dgm:pt>
    <dgm:pt modelId="{C66313A9-6A4A-2442-A0EB-1BB8A19FACC9}">
      <dgm:prSet/>
      <dgm:spPr/>
      <dgm:t>
        <a:bodyPr/>
        <a:lstStyle/>
        <a:p>
          <a:pPr rtl="0"/>
          <a:r>
            <a:rPr lang="fr-FR" b="1" dirty="0"/>
            <a:t>ACTAR-TPC</a:t>
          </a:r>
        </a:p>
      </dgm:t>
    </dgm:pt>
    <dgm:pt modelId="{EE103B4F-BF76-9846-BAED-F5A48011FE4E}" type="parTrans" cxnId="{30CFBB4D-B7FE-D54E-9192-A64B949E08A2}">
      <dgm:prSet/>
      <dgm:spPr/>
      <dgm:t>
        <a:bodyPr/>
        <a:lstStyle/>
        <a:p>
          <a:endParaRPr lang="fr-FR"/>
        </a:p>
      </dgm:t>
    </dgm:pt>
    <dgm:pt modelId="{FA8A8D46-9823-BA4A-8351-485F622BABCF}" type="sibTrans" cxnId="{30CFBB4D-B7FE-D54E-9192-A64B949E08A2}">
      <dgm:prSet/>
      <dgm:spPr/>
      <dgm:t>
        <a:bodyPr/>
        <a:lstStyle/>
        <a:p>
          <a:endParaRPr lang="fr-FR"/>
        </a:p>
      </dgm:t>
    </dgm:pt>
    <dgm:pt modelId="{C6451AC5-E23C-824A-B48D-3D2B58482E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Les projets ANR et ERC  en dehors des autres MP</a:t>
          </a:r>
        </a:p>
      </dgm:t>
    </dgm:pt>
    <dgm:pt modelId="{FB71C4A4-A78B-254C-85AC-8C6A90679B34}" type="parTrans" cxnId="{2A19C17C-E808-7140-8F45-9EE5E84B771A}">
      <dgm:prSet/>
      <dgm:spPr/>
      <dgm:t>
        <a:bodyPr/>
        <a:lstStyle/>
        <a:p>
          <a:endParaRPr lang="fr-FR"/>
        </a:p>
      </dgm:t>
    </dgm:pt>
    <dgm:pt modelId="{0C244FF8-CCE6-5940-AE29-FF338E73402F}" type="sibTrans" cxnId="{2A19C17C-E808-7140-8F45-9EE5E84B771A}">
      <dgm:prSet/>
      <dgm:spPr/>
      <dgm:t>
        <a:bodyPr/>
        <a:lstStyle/>
        <a:p>
          <a:endParaRPr lang="fr-FR"/>
        </a:p>
      </dgm:t>
    </dgm:pt>
    <dgm:pt modelId="{C06E175B-D75D-6B4C-89B2-C986713A0BB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IR* (autres que GANIL)</a:t>
          </a:r>
        </a:p>
      </dgm:t>
    </dgm:pt>
    <dgm:pt modelId="{3CAD3BB5-16E4-B444-967E-6CAD422AA83F}" type="parTrans" cxnId="{E7C1F849-A1BC-7340-8688-4A2737256B5D}">
      <dgm:prSet/>
      <dgm:spPr/>
      <dgm:t>
        <a:bodyPr/>
        <a:lstStyle/>
        <a:p>
          <a:endParaRPr lang="fr-FR"/>
        </a:p>
      </dgm:t>
    </dgm:pt>
    <dgm:pt modelId="{5BF6BE56-FA6B-504A-80E8-60CD140869D5}" type="sibTrans" cxnId="{E7C1F849-A1BC-7340-8688-4A2737256B5D}">
      <dgm:prSet/>
      <dgm:spPr/>
      <dgm:t>
        <a:bodyPr/>
        <a:lstStyle/>
        <a:p>
          <a:endParaRPr lang="fr-FR"/>
        </a:p>
      </dgm:t>
    </dgm:pt>
    <dgm:pt modelId="{9CA211D5-163B-0246-89F2-E90C95B85D54}">
      <dgm:prSet/>
      <dgm:spPr/>
      <dgm:t>
        <a:bodyPr/>
        <a:lstStyle/>
        <a:p>
          <a:pPr rtl="0"/>
          <a:r>
            <a:rPr lang="fr-FR" b="1" dirty="0"/>
            <a:t>ABI-confi</a:t>
          </a:r>
        </a:p>
      </dgm:t>
    </dgm:pt>
    <dgm:pt modelId="{1017B28C-7B1C-E944-86D2-BDFC7C5DF213}" type="parTrans" cxnId="{B7B708F7-D73B-2845-9482-122C013425EC}">
      <dgm:prSet/>
      <dgm:spPr/>
      <dgm:t>
        <a:bodyPr/>
        <a:lstStyle/>
        <a:p>
          <a:endParaRPr lang="fr-FR"/>
        </a:p>
      </dgm:t>
    </dgm:pt>
    <dgm:pt modelId="{FDFE5474-D892-DB45-BC0F-8FA6480430DA}" type="sibTrans" cxnId="{B7B708F7-D73B-2845-9482-122C013425EC}">
      <dgm:prSet/>
      <dgm:spPr/>
      <dgm:t>
        <a:bodyPr/>
        <a:lstStyle/>
        <a:p>
          <a:endParaRPr lang="fr-FR"/>
        </a:p>
      </dgm:t>
    </dgm:pt>
    <dgm:pt modelId="{35833325-B7E5-F04E-9542-1D10592F1ECC}">
      <dgm:prSet/>
      <dgm:spPr/>
      <dgm:t>
        <a:bodyPr/>
        <a:lstStyle/>
        <a:p>
          <a:pPr rtl="0"/>
          <a:r>
            <a:rPr lang="fr-FR" b="1" dirty="0"/>
            <a:t>AIQI</a:t>
          </a:r>
        </a:p>
      </dgm:t>
    </dgm:pt>
    <dgm:pt modelId="{0814A731-7DB6-104D-B764-17D2BE22CC42}" type="parTrans" cxnId="{D0746327-2312-5B46-9CD5-55ADA6764194}">
      <dgm:prSet/>
      <dgm:spPr/>
      <dgm:t>
        <a:bodyPr/>
        <a:lstStyle/>
        <a:p>
          <a:endParaRPr lang="fr-FR"/>
        </a:p>
      </dgm:t>
    </dgm:pt>
    <dgm:pt modelId="{476C4CDD-E70B-0742-A52F-A0F76A4BAE17}" type="sibTrans" cxnId="{D0746327-2312-5B46-9CD5-55ADA6764194}">
      <dgm:prSet/>
      <dgm:spPr/>
      <dgm:t>
        <a:bodyPr/>
        <a:lstStyle/>
        <a:p>
          <a:endParaRPr lang="fr-FR"/>
        </a:p>
      </dgm:t>
    </dgm:pt>
    <dgm:pt modelId="{0CEA4E3C-E211-204F-96F4-6C2B0CAE3F31}">
      <dgm:prSet/>
      <dgm:spPr/>
      <dgm:t>
        <a:bodyPr/>
        <a:lstStyle/>
        <a:p>
          <a:pPr rtl="0"/>
          <a:r>
            <a:rPr lang="fr-FR" b="1" dirty="0"/>
            <a:t>ATRACT (ANR)</a:t>
          </a:r>
        </a:p>
      </dgm:t>
    </dgm:pt>
    <dgm:pt modelId="{CC7BB339-05C9-7A4D-A913-AE81706F62F6}" type="parTrans" cxnId="{8643B510-1395-C541-8A29-5DA1FE26386F}">
      <dgm:prSet/>
      <dgm:spPr/>
      <dgm:t>
        <a:bodyPr/>
        <a:lstStyle/>
        <a:p>
          <a:endParaRPr lang="fr-FR"/>
        </a:p>
      </dgm:t>
    </dgm:pt>
    <dgm:pt modelId="{CF570476-61B5-CE4F-ACA7-5F69BC70271C}" type="sibTrans" cxnId="{8643B510-1395-C541-8A29-5DA1FE26386F}">
      <dgm:prSet/>
      <dgm:spPr/>
      <dgm:t>
        <a:bodyPr/>
        <a:lstStyle/>
        <a:p>
          <a:endParaRPr lang="fr-FR"/>
        </a:p>
      </dgm:t>
    </dgm:pt>
    <dgm:pt modelId="{DDA39F03-DD98-6A4E-951A-57AEE5F9FD56}">
      <dgm:prSet/>
      <dgm:spPr/>
      <dgm:t>
        <a:bodyPr/>
        <a:lstStyle/>
        <a:p>
          <a:pPr rtl="0"/>
          <a:r>
            <a:rPr lang="fr-FR" b="1" dirty="0"/>
            <a:t>EUROLABS</a:t>
          </a:r>
        </a:p>
      </dgm:t>
    </dgm:pt>
    <dgm:pt modelId="{97785DD6-E6E0-904B-AD7D-156614D8912C}" type="parTrans" cxnId="{B8441CD9-81F8-214A-A495-58918864A78C}">
      <dgm:prSet/>
      <dgm:spPr/>
      <dgm:t>
        <a:bodyPr/>
        <a:lstStyle/>
        <a:p>
          <a:endParaRPr lang="fr-FR"/>
        </a:p>
      </dgm:t>
    </dgm:pt>
    <dgm:pt modelId="{C4F85CF8-98CC-1148-B7D0-52D660F1CB85}" type="sibTrans" cxnId="{B8441CD9-81F8-214A-A495-58918864A78C}">
      <dgm:prSet/>
      <dgm:spPr/>
      <dgm:t>
        <a:bodyPr/>
        <a:lstStyle/>
        <a:p>
          <a:endParaRPr lang="fr-FR"/>
        </a:p>
      </dgm:t>
    </dgm:pt>
    <dgm:pt modelId="{52138FAB-6FD0-9A45-B503-21213199719F}">
      <dgm:prSet/>
      <dgm:spPr/>
      <dgm:t>
        <a:bodyPr/>
        <a:lstStyle/>
        <a:p>
          <a:pPr rtl="0"/>
          <a:r>
            <a:rPr lang="fr-FR" b="1" dirty="0"/>
            <a:t>Exploitation (missions sur site) : RIKEN, </a:t>
          </a:r>
          <a:r>
            <a:rPr lang="fr-FR" b="1" dirty="0" err="1"/>
            <a:t>Jyvaskyla</a:t>
          </a:r>
          <a:r>
            <a:rPr lang="fr-FR" b="1" dirty="0"/>
            <a:t>, GSI, FRIB, TRIUMF, ISOLDE, LNL, </a:t>
          </a:r>
          <a:r>
            <a:rPr lang="fr-FR" dirty="0"/>
            <a:t>…</a:t>
          </a:r>
        </a:p>
      </dgm:t>
    </dgm:pt>
    <dgm:pt modelId="{9B2FC0C4-5F0A-C34A-82DA-4FC4502D0E63}" type="parTrans" cxnId="{5F772337-B766-2147-A021-8196CBE7DC8E}">
      <dgm:prSet/>
      <dgm:spPr/>
      <dgm:t>
        <a:bodyPr/>
        <a:lstStyle/>
        <a:p>
          <a:endParaRPr lang="fr-FR"/>
        </a:p>
      </dgm:t>
    </dgm:pt>
    <dgm:pt modelId="{DB87FC61-5F9F-344C-97A8-444A91033EE2}" type="sibTrans" cxnId="{5F772337-B766-2147-A021-8196CBE7DC8E}">
      <dgm:prSet/>
      <dgm:spPr/>
      <dgm:t>
        <a:bodyPr/>
        <a:lstStyle/>
        <a:p>
          <a:endParaRPr lang="fr-FR"/>
        </a:p>
      </dgm:t>
    </dgm:pt>
    <dgm:pt modelId="{B6E22376-ACBC-344A-93B1-DAE4A94E45A3}">
      <dgm:prSet/>
      <dgm:spPr/>
      <dgm:t>
        <a:bodyPr/>
        <a:lstStyle/>
        <a:p>
          <a:pPr rtl="0"/>
          <a:r>
            <a:rPr lang="fr-FR" b="1" dirty="0"/>
            <a:t>FAIR</a:t>
          </a:r>
        </a:p>
      </dgm:t>
    </dgm:pt>
    <dgm:pt modelId="{239C46B3-6A5C-C243-81C8-71B0ACDF7363}" type="parTrans" cxnId="{5C756943-1D0A-9747-8354-62E1C142F402}">
      <dgm:prSet/>
      <dgm:spPr/>
      <dgm:t>
        <a:bodyPr/>
        <a:lstStyle/>
        <a:p>
          <a:endParaRPr lang="fr-FR"/>
        </a:p>
      </dgm:t>
    </dgm:pt>
    <dgm:pt modelId="{51CFCEE7-9CCA-344E-846C-122C6565F9EA}" type="sibTrans" cxnId="{5C756943-1D0A-9747-8354-62E1C142F402}">
      <dgm:prSet/>
      <dgm:spPr/>
      <dgm:t>
        <a:bodyPr/>
        <a:lstStyle/>
        <a:p>
          <a:endParaRPr lang="fr-FR"/>
        </a:p>
      </dgm:t>
    </dgm:pt>
    <dgm:pt modelId="{AF3EE773-5446-2A4B-8E7A-09660965E257}">
      <dgm:prSet/>
      <dgm:spPr/>
      <dgm:t>
        <a:bodyPr/>
        <a:lstStyle/>
        <a:p>
          <a:pPr rtl="0"/>
          <a:r>
            <a:rPr lang="fr-FR" b="1" dirty="0"/>
            <a:t>FAZIA</a:t>
          </a:r>
        </a:p>
        <a:p>
          <a:pPr rtl="0"/>
          <a:r>
            <a:rPr lang="fr-FR" b="1" dirty="0"/>
            <a:t>(MOU en cours)</a:t>
          </a:r>
        </a:p>
      </dgm:t>
    </dgm:pt>
    <dgm:pt modelId="{5B6F1F2F-380F-F242-B950-98EDC6D921AB}" type="parTrans" cxnId="{EF53E946-366C-5B4B-A548-F864C843D9D0}">
      <dgm:prSet/>
      <dgm:spPr/>
      <dgm:t>
        <a:bodyPr/>
        <a:lstStyle/>
        <a:p>
          <a:endParaRPr lang="fr-FR"/>
        </a:p>
      </dgm:t>
    </dgm:pt>
    <dgm:pt modelId="{75520D4C-C42F-EB4D-ACB8-2FE2F6026E9C}" type="sibTrans" cxnId="{EF53E946-366C-5B4B-A548-F864C843D9D0}">
      <dgm:prSet/>
      <dgm:spPr/>
      <dgm:t>
        <a:bodyPr/>
        <a:lstStyle/>
        <a:p>
          <a:endParaRPr lang="fr-FR"/>
        </a:p>
      </dgm:t>
    </dgm:pt>
    <dgm:pt modelId="{EE38CC61-C5A3-4747-8919-10DE08BFD042}">
      <dgm:prSet/>
      <dgm:spPr/>
      <dgm:t>
        <a:bodyPr/>
        <a:lstStyle/>
        <a:p>
          <a:pPr rtl="0"/>
          <a:r>
            <a:rPr lang="fr-FR" b="1" dirty="0"/>
            <a:t>GAMMAPOOL</a:t>
          </a:r>
        </a:p>
      </dgm:t>
    </dgm:pt>
    <dgm:pt modelId="{0A6C4093-C264-7049-8ED6-3F1BB9A65803}" type="parTrans" cxnId="{94027A5D-8A94-9249-9762-84F189F87EED}">
      <dgm:prSet/>
      <dgm:spPr/>
      <dgm:t>
        <a:bodyPr/>
        <a:lstStyle/>
        <a:p>
          <a:endParaRPr lang="fr-FR"/>
        </a:p>
      </dgm:t>
    </dgm:pt>
    <dgm:pt modelId="{F644B6E3-AE56-F348-BB4E-95AA431476A0}" type="sibTrans" cxnId="{94027A5D-8A94-9249-9762-84F189F87EED}">
      <dgm:prSet/>
      <dgm:spPr/>
      <dgm:t>
        <a:bodyPr/>
        <a:lstStyle/>
        <a:p>
          <a:endParaRPr lang="fr-FR"/>
        </a:p>
      </dgm:t>
    </dgm:pt>
    <dgm:pt modelId="{0D1D4597-4BD1-3A46-96A3-32B06E052BE8}">
      <dgm:prSet/>
      <dgm:spPr/>
      <dgm:t>
        <a:bodyPr/>
        <a:lstStyle/>
        <a:p>
          <a:pPr rtl="0"/>
          <a:r>
            <a:rPr lang="fr-FR" b="1" dirty="0"/>
            <a:t>POLAREX</a:t>
          </a:r>
        </a:p>
      </dgm:t>
    </dgm:pt>
    <dgm:pt modelId="{195C36DA-BBA0-044C-8C63-06415773A330}" type="parTrans" cxnId="{A8D7A189-6266-B342-9CFA-29C7758969F2}">
      <dgm:prSet/>
      <dgm:spPr/>
      <dgm:t>
        <a:bodyPr/>
        <a:lstStyle/>
        <a:p>
          <a:endParaRPr lang="fr-FR"/>
        </a:p>
      </dgm:t>
    </dgm:pt>
    <dgm:pt modelId="{FAB65874-A9E2-DF4D-9E0E-F3B45A4AE49E}" type="sibTrans" cxnId="{A8D7A189-6266-B342-9CFA-29C7758969F2}">
      <dgm:prSet/>
      <dgm:spPr/>
      <dgm:t>
        <a:bodyPr/>
        <a:lstStyle/>
        <a:p>
          <a:endParaRPr lang="fr-FR"/>
        </a:p>
      </dgm:t>
    </dgm:pt>
    <dgm:pt modelId="{4C6978CB-9269-C54D-BA1D-D34C0AEFCFA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Spectroscopie LASER (intérêt pour S3 et DESIR)</a:t>
          </a:r>
        </a:p>
      </dgm:t>
    </dgm:pt>
    <dgm:pt modelId="{09A352CB-581C-7441-9D1A-9D3F62DA9E0C}" type="parTrans" cxnId="{DD01AF7C-67DF-AD4E-8AA7-AFEEE17DB62F}">
      <dgm:prSet/>
      <dgm:spPr/>
      <dgm:t>
        <a:bodyPr/>
        <a:lstStyle/>
        <a:p>
          <a:endParaRPr lang="fr-FR"/>
        </a:p>
      </dgm:t>
    </dgm:pt>
    <dgm:pt modelId="{7C05B348-AA31-BC4A-B7E2-7FE15476D053}" type="sibTrans" cxnId="{DD01AF7C-67DF-AD4E-8AA7-AFEEE17DB62F}">
      <dgm:prSet/>
      <dgm:spPr/>
      <dgm:t>
        <a:bodyPr/>
        <a:lstStyle/>
        <a:p>
          <a:endParaRPr lang="fr-FR"/>
        </a:p>
      </dgm:t>
    </dgm:pt>
    <dgm:pt modelId="{4735A041-E241-C54C-8A55-F9DD753D28A4}">
      <dgm:prSet/>
      <dgm:spPr/>
      <dgm:t>
        <a:bodyPr/>
        <a:lstStyle/>
        <a:p>
          <a:pPr rtl="0"/>
          <a:r>
            <a:rPr lang="fr-FR" b="1" dirty="0"/>
            <a:t>LUMIERE</a:t>
          </a:r>
        </a:p>
      </dgm:t>
    </dgm:pt>
    <dgm:pt modelId="{9F4A65A3-2B58-B14F-A0E0-6B80723AAE4C}" type="parTrans" cxnId="{C2DF5969-7D59-D44A-9D14-19E90866A934}">
      <dgm:prSet/>
      <dgm:spPr/>
      <dgm:t>
        <a:bodyPr/>
        <a:lstStyle/>
        <a:p>
          <a:endParaRPr lang="fr-FR"/>
        </a:p>
      </dgm:t>
    </dgm:pt>
    <dgm:pt modelId="{8B91411D-CA95-6F44-B672-AD9959FE8437}" type="sibTrans" cxnId="{C2DF5969-7D59-D44A-9D14-19E90866A934}">
      <dgm:prSet/>
      <dgm:spPr/>
      <dgm:t>
        <a:bodyPr/>
        <a:lstStyle/>
        <a:p>
          <a:endParaRPr lang="fr-FR"/>
        </a:p>
      </dgm:t>
    </dgm:pt>
    <dgm:pt modelId="{6F043C00-888C-D245-879D-1AE96308E93A}">
      <dgm:prSet/>
      <dgm:spPr/>
      <dgm:t>
        <a:bodyPr/>
        <a:lstStyle/>
        <a:p>
          <a:pPr rtl="0"/>
          <a:r>
            <a:rPr lang="fr-FR" b="1" dirty="0"/>
            <a:t>NECTAR-A (ANR)</a:t>
          </a:r>
        </a:p>
      </dgm:t>
    </dgm:pt>
    <dgm:pt modelId="{5BFCC44D-46A0-8C46-8FD8-AC1BE9DBA7C1}" type="parTrans" cxnId="{EB310A5F-AAA4-4F43-B7A3-3EA920B9E6AF}">
      <dgm:prSet/>
      <dgm:spPr/>
      <dgm:t>
        <a:bodyPr/>
        <a:lstStyle/>
        <a:p>
          <a:endParaRPr lang="fr-FR"/>
        </a:p>
      </dgm:t>
    </dgm:pt>
    <dgm:pt modelId="{D633C6D9-B429-7A44-B312-61EC716C87D9}" type="sibTrans" cxnId="{EB310A5F-AAA4-4F43-B7A3-3EA920B9E6AF}">
      <dgm:prSet/>
      <dgm:spPr/>
      <dgm:t>
        <a:bodyPr/>
        <a:lstStyle/>
        <a:p>
          <a:endParaRPr lang="fr-FR"/>
        </a:p>
      </dgm:t>
    </dgm:pt>
    <dgm:pt modelId="{55AD45BA-E61D-B043-B632-F09FE1DB1F80}">
      <dgm:prSet/>
      <dgm:spPr/>
      <dgm:t>
        <a:bodyPr/>
        <a:lstStyle/>
        <a:p>
          <a:pPr rtl="0"/>
          <a:r>
            <a:rPr lang="fr-FR" b="1" dirty="0"/>
            <a:t>PUMA </a:t>
          </a:r>
        </a:p>
        <a:p>
          <a:pPr rtl="0"/>
          <a:r>
            <a:rPr lang="fr-FR" b="1" dirty="0"/>
            <a:t>(MOU en cours)</a:t>
          </a:r>
        </a:p>
      </dgm:t>
    </dgm:pt>
    <dgm:pt modelId="{3F43F854-DBB2-1640-A5AF-DE1DD2DF77F6}" type="parTrans" cxnId="{078A714B-B674-6C43-881A-10CFE8AB8AEF}">
      <dgm:prSet/>
      <dgm:spPr/>
      <dgm:t>
        <a:bodyPr/>
        <a:lstStyle/>
        <a:p>
          <a:endParaRPr lang="fr-FR"/>
        </a:p>
      </dgm:t>
    </dgm:pt>
    <dgm:pt modelId="{BD827EE4-770F-3145-8BD0-9A1443E93970}" type="sibTrans" cxnId="{078A714B-B674-6C43-881A-10CFE8AB8AEF}">
      <dgm:prSet/>
      <dgm:spPr/>
      <dgm:t>
        <a:bodyPr/>
        <a:lstStyle/>
        <a:p>
          <a:endParaRPr lang="fr-FR"/>
        </a:p>
      </dgm:t>
    </dgm:pt>
    <dgm:pt modelId="{3EDD6DE3-CE5B-644D-940C-751C76C1FD24}" type="pres">
      <dgm:prSet presAssocID="{5AFD45DB-03F9-BD48-BD4F-6999200CBB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91FCCD-4919-AB45-B4F7-AE61A8AD49C6}" type="pres">
      <dgm:prSet presAssocID="{B385646F-0110-C849-8DC2-1DF056559810}" presName="hierRoot1" presStyleCnt="0">
        <dgm:presLayoutVars>
          <dgm:hierBranch val="init"/>
        </dgm:presLayoutVars>
      </dgm:prSet>
      <dgm:spPr/>
    </dgm:pt>
    <dgm:pt modelId="{31DF7192-44A9-0F4B-98C3-859483F181A3}" type="pres">
      <dgm:prSet presAssocID="{B385646F-0110-C849-8DC2-1DF056559810}" presName="rootComposite1" presStyleCnt="0"/>
      <dgm:spPr/>
    </dgm:pt>
    <dgm:pt modelId="{53F8F277-B14B-6440-B72D-0E6CEBA56445}" type="pres">
      <dgm:prSet presAssocID="{B385646F-0110-C849-8DC2-1DF056559810}" presName="rootText1" presStyleLbl="node0" presStyleIdx="0" presStyleCnt="1">
        <dgm:presLayoutVars>
          <dgm:chPref val="3"/>
        </dgm:presLayoutVars>
      </dgm:prSet>
      <dgm:spPr/>
    </dgm:pt>
    <dgm:pt modelId="{F283E24B-CD90-8649-A0F0-7E6658C851B6}" type="pres">
      <dgm:prSet presAssocID="{B385646F-0110-C849-8DC2-1DF056559810}" presName="rootConnector1" presStyleLbl="node1" presStyleIdx="0" presStyleCnt="0"/>
      <dgm:spPr/>
    </dgm:pt>
    <dgm:pt modelId="{F945415C-81F1-B64A-B1B5-FF3378C70580}" type="pres">
      <dgm:prSet presAssocID="{B385646F-0110-C849-8DC2-1DF056559810}" presName="hierChild2" presStyleCnt="0"/>
      <dgm:spPr/>
    </dgm:pt>
    <dgm:pt modelId="{944D9D5F-7A4B-B64F-B1BD-192F53B7053B}" type="pres">
      <dgm:prSet presAssocID="{2F032369-1BE0-9D43-9E27-7865ECE6317A}" presName="Name37" presStyleLbl="parChTrans1D2" presStyleIdx="0" presStyleCnt="8"/>
      <dgm:spPr/>
    </dgm:pt>
    <dgm:pt modelId="{C08D054D-9E7C-714C-8BE1-3A2703C00BDC}" type="pres">
      <dgm:prSet presAssocID="{5D54EECA-99C6-C640-93D8-443164FC1A6C}" presName="hierRoot2" presStyleCnt="0">
        <dgm:presLayoutVars>
          <dgm:hierBranch val="init"/>
        </dgm:presLayoutVars>
      </dgm:prSet>
      <dgm:spPr/>
    </dgm:pt>
    <dgm:pt modelId="{3B3FE973-2375-2849-8F18-45AEA2365FF8}" type="pres">
      <dgm:prSet presAssocID="{5D54EECA-99C6-C640-93D8-443164FC1A6C}" presName="rootComposite" presStyleCnt="0"/>
      <dgm:spPr/>
    </dgm:pt>
    <dgm:pt modelId="{1F55C414-A932-D342-B15D-4630808C166A}" type="pres">
      <dgm:prSet presAssocID="{5D54EECA-99C6-C640-93D8-443164FC1A6C}" presName="rootText" presStyleLbl="node2" presStyleIdx="0" presStyleCnt="8">
        <dgm:presLayoutVars>
          <dgm:chPref val="3"/>
        </dgm:presLayoutVars>
      </dgm:prSet>
      <dgm:spPr/>
    </dgm:pt>
    <dgm:pt modelId="{0AF87832-A8AC-664B-A847-CE8761BDFA54}" type="pres">
      <dgm:prSet presAssocID="{5D54EECA-99C6-C640-93D8-443164FC1A6C}" presName="rootConnector" presStyleLbl="node2" presStyleIdx="0" presStyleCnt="8"/>
      <dgm:spPr/>
    </dgm:pt>
    <dgm:pt modelId="{1BEA04F4-CA71-3245-9D5C-63E973C90D3D}" type="pres">
      <dgm:prSet presAssocID="{5D54EECA-99C6-C640-93D8-443164FC1A6C}" presName="hierChild4" presStyleCnt="0"/>
      <dgm:spPr/>
    </dgm:pt>
    <dgm:pt modelId="{6B0ED47B-7BF8-DB48-9C87-2B2E685DCC2D}" type="pres">
      <dgm:prSet presAssocID="{68E3DD14-FE0B-3146-A847-3255AC2F1295}" presName="Name37" presStyleLbl="parChTrans1D3" presStyleIdx="0" presStyleCnt="18"/>
      <dgm:spPr/>
    </dgm:pt>
    <dgm:pt modelId="{1FE42D79-A9F4-EA4A-B62D-811912B11971}" type="pres">
      <dgm:prSet presAssocID="{450C17C8-859D-714B-AC4C-E1D922369CBF}" presName="hierRoot2" presStyleCnt="0">
        <dgm:presLayoutVars>
          <dgm:hierBranch val="init"/>
        </dgm:presLayoutVars>
      </dgm:prSet>
      <dgm:spPr/>
    </dgm:pt>
    <dgm:pt modelId="{27DBCC8C-8750-B843-BA6E-AD4440AC80E2}" type="pres">
      <dgm:prSet presAssocID="{450C17C8-859D-714B-AC4C-E1D922369CBF}" presName="rootComposite" presStyleCnt="0"/>
      <dgm:spPr/>
    </dgm:pt>
    <dgm:pt modelId="{09F5DEAB-EC50-9A49-8E0C-91B588C32FFC}" type="pres">
      <dgm:prSet presAssocID="{450C17C8-859D-714B-AC4C-E1D922369CBF}" presName="rootText" presStyleLbl="node3" presStyleIdx="0" presStyleCnt="18">
        <dgm:presLayoutVars>
          <dgm:chPref val="3"/>
        </dgm:presLayoutVars>
      </dgm:prSet>
      <dgm:spPr/>
    </dgm:pt>
    <dgm:pt modelId="{5BB0D32F-D4EC-BD46-9344-61FE837A354B}" type="pres">
      <dgm:prSet presAssocID="{450C17C8-859D-714B-AC4C-E1D922369CBF}" presName="rootConnector" presStyleLbl="node3" presStyleIdx="0" presStyleCnt="18"/>
      <dgm:spPr/>
    </dgm:pt>
    <dgm:pt modelId="{C6A60B35-EBCD-7D4E-80BD-0F7AA47783D7}" type="pres">
      <dgm:prSet presAssocID="{450C17C8-859D-714B-AC4C-E1D922369CBF}" presName="hierChild4" presStyleCnt="0"/>
      <dgm:spPr/>
    </dgm:pt>
    <dgm:pt modelId="{3EA86790-1C49-A047-A92B-D662C0837F8F}" type="pres">
      <dgm:prSet presAssocID="{450C17C8-859D-714B-AC4C-E1D922369CBF}" presName="hierChild5" presStyleCnt="0"/>
      <dgm:spPr/>
    </dgm:pt>
    <dgm:pt modelId="{1D7113C5-43C0-A342-8256-5A362C6232A3}" type="pres">
      <dgm:prSet presAssocID="{22462086-9D26-2941-8FED-F17D19B42ADE}" presName="Name37" presStyleLbl="parChTrans1D3" presStyleIdx="1" presStyleCnt="18"/>
      <dgm:spPr/>
    </dgm:pt>
    <dgm:pt modelId="{ED768F20-A998-3442-8641-5CF28E6FBAFE}" type="pres">
      <dgm:prSet presAssocID="{1DB93B56-AEF8-7849-9EF4-B9626C68361E}" presName="hierRoot2" presStyleCnt="0">
        <dgm:presLayoutVars>
          <dgm:hierBranch val="init"/>
        </dgm:presLayoutVars>
      </dgm:prSet>
      <dgm:spPr/>
    </dgm:pt>
    <dgm:pt modelId="{C67BE051-A19A-D54A-B629-300534BE72A6}" type="pres">
      <dgm:prSet presAssocID="{1DB93B56-AEF8-7849-9EF4-B9626C68361E}" presName="rootComposite" presStyleCnt="0"/>
      <dgm:spPr/>
    </dgm:pt>
    <dgm:pt modelId="{5242D053-3D7F-E146-96E4-F67805F0EEA2}" type="pres">
      <dgm:prSet presAssocID="{1DB93B56-AEF8-7849-9EF4-B9626C68361E}" presName="rootText" presStyleLbl="node3" presStyleIdx="1" presStyleCnt="18">
        <dgm:presLayoutVars>
          <dgm:chPref val="3"/>
        </dgm:presLayoutVars>
      </dgm:prSet>
      <dgm:spPr/>
    </dgm:pt>
    <dgm:pt modelId="{19294EB7-122F-6B40-9044-6B59BBA45150}" type="pres">
      <dgm:prSet presAssocID="{1DB93B56-AEF8-7849-9EF4-B9626C68361E}" presName="rootConnector" presStyleLbl="node3" presStyleIdx="1" presStyleCnt="18"/>
      <dgm:spPr/>
    </dgm:pt>
    <dgm:pt modelId="{AA67241D-726D-114D-9DCB-8F399A94AD67}" type="pres">
      <dgm:prSet presAssocID="{1DB93B56-AEF8-7849-9EF4-B9626C68361E}" presName="hierChild4" presStyleCnt="0"/>
      <dgm:spPr/>
    </dgm:pt>
    <dgm:pt modelId="{81D6DF6D-E7D4-FA4E-92C3-3486D3AE3DF1}" type="pres">
      <dgm:prSet presAssocID="{1DB93B56-AEF8-7849-9EF4-B9626C68361E}" presName="hierChild5" presStyleCnt="0"/>
      <dgm:spPr/>
    </dgm:pt>
    <dgm:pt modelId="{74E4FA02-C84C-8740-BA29-49B6343E0407}" type="pres">
      <dgm:prSet presAssocID="{5D54EECA-99C6-C640-93D8-443164FC1A6C}" presName="hierChild5" presStyleCnt="0"/>
      <dgm:spPr/>
    </dgm:pt>
    <dgm:pt modelId="{1CC74810-7060-6C4B-B397-0AE53126C34C}" type="pres">
      <dgm:prSet presAssocID="{B281FA96-78D2-434D-9BD3-6F049F644C03}" presName="Name37" presStyleLbl="parChTrans1D2" presStyleIdx="1" presStyleCnt="8"/>
      <dgm:spPr/>
    </dgm:pt>
    <dgm:pt modelId="{72A2642E-EDE2-CA4C-BEF6-23AC5CB24925}" type="pres">
      <dgm:prSet presAssocID="{9E3C1880-3A38-2245-84CB-331FE4011223}" presName="hierRoot2" presStyleCnt="0">
        <dgm:presLayoutVars>
          <dgm:hierBranch val="init"/>
        </dgm:presLayoutVars>
      </dgm:prSet>
      <dgm:spPr/>
    </dgm:pt>
    <dgm:pt modelId="{BE5824AD-259C-0D4C-AD84-0D8B186CAED1}" type="pres">
      <dgm:prSet presAssocID="{9E3C1880-3A38-2245-84CB-331FE4011223}" presName="rootComposite" presStyleCnt="0"/>
      <dgm:spPr/>
    </dgm:pt>
    <dgm:pt modelId="{756400AC-4360-4741-B4C3-7BA1EE5776B4}" type="pres">
      <dgm:prSet presAssocID="{9E3C1880-3A38-2245-84CB-331FE4011223}" presName="rootText" presStyleLbl="node2" presStyleIdx="1" presStyleCnt="8">
        <dgm:presLayoutVars>
          <dgm:chPref val="3"/>
        </dgm:presLayoutVars>
      </dgm:prSet>
      <dgm:spPr/>
    </dgm:pt>
    <dgm:pt modelId="{D8387A48-9259-F74B-954A-8A0C0820EB97}" type="pres">
      <dgm:prSet presAssocID="{9E3C1880-3A38-2245-84CB-331FE4011223}" presName="rootConnector" presStyleLbl="node2" presStyleIdx="1" presStyleCnt="8"/>
      <dgm:spPr/>
    </dgm:pt>
    <dgm:pt modelId="{82F605F5-D59D-FA45-8FD6-BFAFF7C15334}" type="pres">
      <dgm:prSet presAssocID="{9E3C1880-3A38-2245-84CB-331FE4011223}" presName="hierChild4" presStyleCnt="0"/>
      <dgm:spPr/>
    </dgm:pt>
    <dgm:pt modelId="{74D1A5E4-C936-9847-883B-6066846F90DC}" type="pres">
      <dgm:prSet presAssocID="{7B79E49A-FE38-D149-89C0-92A0A8F90F3B}" presName="Name37" presStyleLbl="parChTrans1D3" presStyleIdx="2" presStyleCnt="18"/>
      <dgm:spPr/>
    </dgm:pt>
    <dgm:pt modelId="{1170886D-393F-A745-8CFE-9B054014EEA7}" type="pres">
      <dgm:prSet presAssocID="{2B2FBA46-6BB1-8843-B10D-23AF439F5291}" presName="hierRoot2" presStyleCnt="0">
        <dgm:presLayoutVars>
          <dgm:hierBranch val="init"/>
        </dgm:presLayoutVars>
      </dgm:prSet>
      <dgm:spPr/>
    </dgm:pt>
    <dgm:pt modelId="{1AB9DD5F-6F87-FB47-BF41-C4DB57F7B3F8}" type="pres">
      <dgm:prSet presAssocID="{2B2FBA46-6BB1-8843-B10D-23AF439F5291}" presName="rootComposite" presStyleCnt="0"/>
      <dgm:spPr/>
    </dgm:pt>
    <dgm:pt modelId="{41967DE5-EC10-1548-A8D6-8C2D79BB60AF}" type="pres">
      <dgm:prSet presAssocID="{2B2FBA46-6BB1-8843-B10D-23AF439F5291}" presName="rootText" presStyleLbl="node3" presStyleIdx="2" presStyleCnt="18">
        <dgm:presLayoutVars>
          <dgm:chPref val="3"/>
        </dgm:presLayoutVars>
      </dgm:prSet>
      <dgm:spPr/>
    </dgm:pt>
    <dgm:pt modelId="{1977A189-86D8-7445-A9F7-2471EE257B58}" type="pres">
      <dgm:prSet presAssocID="{2B2FBA46-6BB1-8843-B10D-23AF439F5291}" presName="rootConnector" presStyleLbl="node3" presStyleIdx="2" presStyleCnt="18"/>
      <dgm:spPr/>
    </dgm:pt>
    <dgm:pt modelId="{27E504EA-519D-694E-A254-BD628C48F6F6}" type="pres">
      <dgm:prSet presAssocID="{2B2FBA46-6BB1-8843-B10D-23AF439F5291}" presName="hierChild4" presStyleCnt="0"/>
      <dgm:spPr/>
    </dgm:pt>
    <dgm:pt modelId="{157CC888-E8DF-1445-893E-DA7B686E07E6}" type="pres">
      <dgm:prSet presAssocID="{2B2FBA46-6BB1-8843-B10D-23AF439F5291}" presName="hierChild5" presStyleCnt="0"/>
      <dgm:spPr/>
    </dgm:pt>
    <dgm:pt modelId="{2C5A5E83-DA07-3840-99B9-C969C2270B58}" type="pres">
      <dgm:prSet presAssocID="{B088206A-8AFA-FA4C-B42D-675D04799E25}" presName="Name37" presStyleLbl="parChTrans1D3" presStyleIdx="3" presStyleCnt="18"/>
      <dgm:spPr/>
    </dgm:pt>
    <dgm:pt modelId="{D3B205F4-35D6-7B4B-BEFE-672A642A6104}" type="pres">
      <dgm:prSet presAssocID="{EBCA27A3-02ED-5A4C-A2FE-91D306EBE36F}" presName="hierRoot2" presStyleCnt="0">
        <dgm:presLayoutVars>
          <dgm:hierBranch val="init"/>
        </dgm:presLayoutVars>
      </dgm:prSet>
      <dgm:spPr/>
    </dgm:pt>
    <dgm:pt modelId="{E0D56848-85D5-4542-9C07-CE6BF3DA7D80}" type="pres">
      <dgm:prSet presAssocID="{EBCA27A3-02ED-5A4C-A2FE-91D306EBE36F}" presName="rootComposite" presStyleCnt="0"/>
      <dgm:spPr/>
    </dgm:pt>
    <dgm:pt modelId="{839D1382-0638-DC4E-8C6D-43AFC97EA0DC}" type="pres">
      <dgm:prSet presAssocID="{EBCA27A3-02ED-5A4C-A2FE-91D306EBE36F}" presName="rootText" presStyleLbl="node3" presStyleIdx="3" presStyleCnt="18">
        <dgm:presLayoutVars>
          <dgm:chPref val="3"/>
        </dgm:presLayoutVars>
      </dgm:prSet>
      <dgm:spPr/>
    </dgm:pt>
    <dgm:pt modelId="{68C18BBD-63DC-D84E-81D5-288EA6F0FF11}" type="pres">
      <dgm:prSet presAssocID="{EBCA27A3-02ED-5A4C-A2FE-91D306EBE36F}" presName="rootConnector" presStyleLbl="node3" presStyleIdx="3" presStyleCnt="18"/>
      <dgm:spPr/>
    </dgm:pt>
    <dgm:pt modelId="{39F0FDE6-7408-6940-9C78-EF6521EE4EFE}" type="pres">
      <dgm:prSet presAssocID="{EBCA27A3-02ED-5A4C-A2FE-91D306EBE36F}" presName="hierChild4" presStyleCnt="0"/>
      <dgm:spPr/>
    </dgm:pt>
    <dgm:pt modelId="{B9DC94E8-A727-3543-A4CA-67B6737B6C28}" type="pres">
      <dgm:prSet presAssocID="{EBCA27A3-02ED-5A4C-A2FE-91D306EBE36F}" presName="hierChild5" presStyleCnt="0"/>
      <dgm:spPr/>
    </dgm:pt>
    <dgm:pt modelId="{7098AB0E-F833-5B47-A6A0-89600CB00623}" type="pres">
      <dgm:prSet presAssocID="{B4572648-ED7E-D948-A863-FE52CDE3932E}" presName="Name37" presStyleLbl="parChTrans1D3" presStyleIdx="4" presStyleCnt="18"/>
      <dgm:spPr/>
    </dgm:pt>
    <dgm:pt modelId="{6A261BCF-D490-4744-AEF0-17E57B8D5541}" type="pres">
      <dgm:prSet presAssocID="{DDA4ABAB-EADF-5F44-9239-F1B2F035DDC3}" presName="hierRoot2" presStyleCnt="0">
        <dgm:presLayoutVars>
          <dgm:hierBranch val="init"/>
        </dgm:presLayoutVars>
      </dgm:prSet>
      <dgm:spPr/>
    </dgm:pt>
    <dgm:pt modelId="{8440ECD6-8E6E-7641-A0A9-80DC68DAC4C2}" type="pres">
      <dgm:prSet presAssocID="{DDA4ABAB-EADF-5F44-9239-F1B2F035DDC3}" presName="rootComposite" presStyleCnt="0"/>
      <dgm:spPr/>
    </dgm:pt>
    <dgm:pt modelId="{C6790DCA-412C-FA4B-AC54-D0C43ACCE3E1}" type="pres">
      <dgm:prSet presAssocID="{DDA4ABAB-EADF-5F44-9239-F1B2F035DDC3}" presName="rootText" presStyleLbl="node3" presStyleIdx="4" presStyleCnt="18">
        <dgm:presLayoutVars>
          <dgm:chPref val="3"/>
        </dgm:presLayoutVars>
      </dgm:prSet>
      <dgm:spPr/>
    </dgm:pt>
    <dgm:pt modelId="{81C4281D-0F56-0B48-9777-520F47659B91}" type="pres">
      <dgm:prSet presAssocID="{DDA4ABAB-EADF-5F44-9239-F1B2F035DDC3}" presName="rootConnector" presStyleLbl="node3" presStyleIdx="4" presStyleCnt="18"/>
      <dgm:spPr/>
    </dgm:pt>
    <dgm:pt modelId="{894BDB74-4A63-2249-9273-69BF34276C09}" type="pres">
      <dgm:prSet presAssocID="{DDA4ABAB-EADF-5F44-9239-F1B2F035DDC3}" presName="hierChild4" presStyleCnt="0"/>
      <dgm:spPr/>
    </dgm:pt>
    <dgm:pt modelId="{D5075E6E-0070-5D4E-9B96-FF456BE5AE6F}" type="pres">
      <dgm:prSet presAssocID="{DDA4ABAB-EADF-5F44-9239-F1B2F035DDC3}" presName="hierChild5" presStyleCnt="0"/>
      <dgm:spPr/>
    </dgm:pt>
    <dgm:pt modelId="{F5DC6336-47FA-814B-9332-5367C85D570F}" type="pres">
      <dgm:prSet presAssocID="{EE103B4F-BF76-9846-BAED-F5A48011FE4E}" presName="Name37" presStyleLbl="parChTrans1D3" presStyleIdx="5" presStyleCnt="18"/>
      <dgm:spPr/>
    </dgm:pt>
    <dgm:pt modelId="{B4BB890B-C7F0-A94C-8F80-C45C943BD3C2}" type="pres">
      <dgm:prSet presAssocID="{C66313A9-6A4A-2442-A0EB-1BB8A19FACC9}" presName="hierRoot2" presStyleCnt="0">
        <dgm:presLayoutVars>
          <dgm:hierBranch val="init"/>
        </dgm:presLayoutVars>
      </dgm:prSet>
      <dgm:spPr/>
    </dgm:pt>
    <dgm:pt modelId="{EE725606-5079-D641-B798-6052226FA570}" type="pres">
      <dgm:prSet presAssocID="{C66313A9-6A4A-2442-A0EB-1BB8A19FACC9}" presName="rootComposite" presStyleCnt="0"/>
      <dgm:spPr/>
    </dgm:pt>
    <dgm:pt modelId="{66912A92-18B0-FA45-9FE2-27E34D80285E}" type="pres">
      <dgm:prSet presAssocID="{C66313A9-6A4A-2442-A0EB-1BB8A19FACC9}" presName="rootText" presStyleLbl="node3" presStyleIdx="5" presStyleCnt="18">
        <dgm:presLayoutVars>
          <dgm:chPref val="3"/>
        </dgm:presLayoutVars>
      </dgm:prSet>
      <dgm:spPr/>
    </dgm:pt>
    <dgm:pt modelId="{52E6128B-D18F-7F45-971A-673973DF3F8F}" type="pres">
      <dgm:prSet presAssocID="{C66313A9-6A4A-2442-A0EB-1BB8A19FACC9}" presName="rootConnector" presStyleLbl="node3" presStyleIdx="5" presStyleCnt="18"/>
      <dgm:spPr/>
    </dgm:pt>
    <dgm:pt modelId="{3912855B-09A1-3D44-95E0-52D561FE785F}" type="pres">
      <dgm:prSet presAssocID="{C66313A9-6A4A-2442-A0EB-1BB8A19FACC9}" presName="hierChild4" presStyleCnt="0"/>
      <dgm:spPr/>
    </dgm:pt>
    <dgm:pt modelId="{B3D1A9F9-D99D-FF4C-8871-EDEA643B2004}" type="pres">
      <dgm:prSet presAssocID="{C66313A9-6A4A-2442-A0EB-1BB8A19FACC9}" presName="hierChild5" presStyleCnt="0"/>
      <dgm:spPr/>
    </dgm:pt>
    <dgm:pt modelId="{E0BF4969-6013-6641-B6F6-86A0A01F36FA}" type="pres">
      <dgm:prSet presAssocID="{5B6F1F2F-380F-F242-B950-98EDC6D921AB}" presName="Name37" presStyleLbl="parChTrans1D3" presStyleIdx="6" presStyleCnt="18"/>
      <dgm:spPr/>
    </dgm:pt>
    <dgm:pt modelId="{6256381F-864F-0C44-96C4-7EB8FB7A5A49}" type="pres">
      <dgm:prSet presAssocID="{AF3EE773-5446-2A4B-8E7A-09660965E257}" presName="hierRoot2" presStyleCnt="0">
        <dgm:presLayoutVars>
          <dgm:hierBranch val="init"/>
        </dgm:presLayoutVars>
      </dgm:prSet>
      <dgm:spPr/>
    </dgm:pt>
    <dgm:pt modelId="{B33E301C-E0A7-324C-AD67-04CCC7C62D76}" type="pres">
      <dgm:prSet presAssocID="{AF3EE773-5446-2A4B-8E7A-09660965E257}" presName="rootComposite" presStyleCnt="0"/>
      <dgm:spPr/>
    </dgm:pt>
    <dgm:pt modelId="{7F618FDB-DF18-A540-B297-AC3EA450EFA1}" type="pres">
      <dgm:prSet presAssocID="{AF3EE773-5446-2A4B-8E7A-09660965E257}" presName="rootText" presStyleLbl="node3" presStyleIdx="6" presStyleCnt="18">
        <dgm:presLayoutVars>
          <dgm:chPref val="3"/>
        </dgm:presLayoutVars>
      </dgm:prSet>
      <dgm:spPr/>
    </dgm:pt>
    <dgm:pt modelId="{F3DD0946-A91B-2443-9B55-994193F07534}" type="pres">
      <dgm:prSet presAssocID="{AF3EE773-5446-2A4B-8E7A-09660965E257}" presName="rootConnector" presStyleLbl="node3" presStyleIdx="6" presStyleCnt="18"/>
      <dgm:spPr/>
    </dgm:pt>
    <dgm:pt modelId="{BA21DE92-D240-E647-BC9C-FAB2A8FC46E9}" type="pres">
      <dgm:prSet presAssocID="{AF3EE773-5446-2A4B-8E7A-09660965E257}" presName="hierChild4" presStyleCnt="0"/>
      <dgm:spPr/>
    </dgm:pt>
    <dgm:pt modelId="{5271177E-0F58-E346-BD81-B2CA61BCE9DE}" type="pres">
      <dgm:prSet presAssocID="{AF3EE773-5446-2A4B-8E7A-09660965E257}" presName="hierChild5" presStyleCnt="0"/>
      <dgm:spPr/>
    </dgm:pt>
    <dgm:pt modelId="{18F0F0E0-CC24-FC4B-AD60-C331EAF66C64}" type="pres">
      <dgm:prSet presAssocID="{9E3C1880-3A38-2245-84CB-331FE4011223}" presName="hierChild5" presStyleCnt="0"/>
      <dgm:spPr/>
    </dgm:pt>
    <dgm:pt modelId="{0C06F102-CA57-BB4E-81ED-E6F17AAB75C1}" type="pres">
      <dgm:prSet presAssocID="{09A352CB-581C-7441-9D1A-9D3F62DA9E0C}" presName="Name37" presStyleLbl="parChTrans1D2" presStyleIdx="2" presStyleCnt="8"/>
      <dgm:spPr/>
    </dgm:pt>
    <dgm:pt modelId="{8D2D16DC-A030-1242-A20D-7BF34393F6B2}" type="pres">
      <dgm:prSet presAssocID="{4C6978CB-9269-C54D-BA1D-D34C0AEFCFA2}" presName="hierRoot2" presStyleCnt="0">
        <dgm:presLayoutVars>
          <dgm:hierBranch val="init"/>
        </dgm:presLayoutVars>
      </dgm:prSet>
      <dgm:spPr/>
    </dgm:pt>
    <dgm:pt modelId="{49ABC598-7B7C-EC41-8462-8D455C313E44}" type="pres">
      <dgm:prSet presAssocID="{4C6978CB-9269-C54D-BA1D-D34C0AEFCFA2}" presName="rootComposite" presStyleCnt="0"/>
      <dgm:spPr/>
    </dgm:pt>
    <dgm:pt modelId="{47455CBD-6F7E-454F-A733-4C729CF310D5}" type="pres">
      <dgm:prSet presAssocID="{4C6978CB-9269-C54D-BA1D-D34C0AEFCFA2}" presName="rootText" presStyleLbl="node2" presStyleIdx="2" presStyleCnt="8">
        <dgm:presLayoutVars>
          <dgm:chPref val="3"/>
        </dgm:presLayoutVars>
      </dgm:prSet>
      <dgm:spPr/>
    </dgm:pt>
    <dgm:pt modelId="{CB33B0B8-4608-A54E-833D-0B14B61A7B97}" type="pres">
      <dgm:prSet presAssocID="{4C6978CB-9269-C54D-BA1D-D34C0AEFCFA2}" presName="rootConnector" presStyleLbl="node2" presStyleIdx="2" presStyleCnt="8"/>
      <dgm:spPr/>
    </dgm:pt>
    <dgm:pt modelId="{C6BDF19D-AECA-914D-824B-A49707036367}" type="pres">
      <dgm:prSet presAssocID="{4C6978CB-9269-C54D-BA1D-D34C0AEFCFA2}" presName="hierChild4" presStyleCnt="0"/>
      <dgm:spPr/>
    </dgm:pt>
    <dgm:pt modelId="{F73F3890-8502-1C44-9447-E4E8F7A428C7}" type="pres">
      <dgm:prSet presAssocID="{9F4A65A3-2B58-B14F-A0E0-6B80723AAE4C}" presName="Name37" presStyleLbl="parChTrans1D3" presStyleIdx="7" presStyleCnt="18"/>
      <dgm:spPr/>
    </dgm:pt>
    <dgm:pt modelId="{F78A89A5-1230-B742-8D1A-16A4494DF780}" type="pres">
      <dgm:prSet presAssocID="{4735A041-E241-C54C-8A55-F9DD753D28A4}" presName="hierRoot2" presStyleCnt="0">
        <dgm:presLayoutVars>
          <dgm:hierBranch val="init"/>
        </dgm:presLayoutVars>
      </dgm:prSet>
      <dgm:spPr/>
    </dgm:pt>
    <dgm:pt modelId="{05580611-296F-1F45-A778-D060C891F088}" type="pres">
      <dgm:prSet presAssocID="{4735A041-E241-C54C-8A55-F9DD753D28A4}" presName="rootComposite" presStyleCnt="0"/>
      <dgm:spPr/>
    </dgm:pt>
    <dgm:pt modelId="{6C80D304-F39E-3F4D-96B6-70ABA97F1ED5}" type="pres">
      <dgm:prSet presAssocID="{4735A041-E241-C54C-8A55-F9DD753D28A4}" presName="rootText" presStyleLbl="node3" presStyleIdx="7" presStyleCnt="18">
        <dgm:presLayoutVars>
          <dgm:chPref val="3"/>
        </dgm:presLayoutVars>
      </dgm:prSet>
      <dgm:spPr/>
    </dgm:pt>
    <dgm:pt modelId="{6113E5DD-811E-1C49-9B26-3606AD2D959B}" type="pres">
      <dgm:prSet presAssocID="{4735A041-E241-C54C-8A55-F9DD753D28A4}" presName="rootConnector" presStyleLbl="node3" presStyleIdx="7" presStyleCnt="18"/>
      <dgm:spPr/>
    </dgm:pt>
    <dgm:pt modelId="{79206073-EBD1-F44D-AF28-E452CE118EFD}" type="pres">
      <dgm:prSet presAssocID="{4735A041-E241-C54C-8A55-F9DD753D28A4}" presName="hierChild4" presStyleCnt="0"/>
      <dgm:spPr/>
    </dgm:pt>
    <dgm:pt modelId="{85D5EBD2-32E4-B541-9147-AF1B9303BCB7}" type="pres">
      <dgm:prSet presAssocID="{4735A041-E241-C54C-8A55-F9DD753D28A4}" presName="hierChild5" presStyleCnt="0"/>
      <dgm:spPr/>
    </dgm:pt>
    <dgm:pt modelId="{4090F09C-34CD-AA4E-8FF0-0D4DB7362918}" type="pres">
      <dgm:prSet presAssocID="{4C6978CB-9269-C54D-BA1D-D34C0AEFCFA2}" presName="hierChild5" presStyleCnt="0"/>
      <dgm:spPr/>
    </dgm:pt>
    <dgm:pt modelId="{1E613860-6DD8-184C-830B-3D1876606F14}" type="pres">
      <dgm:prSet presAssocID="{E1A2C814-209C-AF4B-A7EA-04FD17AA850C}" presName="Name37" presStyleLbl="parChTrans1D2" presStyleIdx="3" presStyleCnt="8"/>
      <dgm:spPr/>
    </dgm:pt>
    <dgm:pt modelId="{185C228E-1D6A-CB4A-B87F-81523D667C6C}" type="pres">
      <dgm:prSet presAssocID="{87794233-C1E5-8947-B919-DE55F05FBD11}" presName="hierRoot2" presStyleCnt="0">
        <dgm:presLayoutVars>
          <dgm:hierBranch val="init"/>
        </dgm:presLayoutVars>
      </dgm:prSet>
      <dgm:spPr/>
    </dgm:pt>
    <dgm:pt modelId="{B1868597-6173-BB40-8DC7-B4EDEE092A8D}" type="pres">
      <dgm:prSet presAssocID="{87794233-C1E5-8947-B919-DE55F05FBD11}" presName="rootComposite" presStyleCnt="0"/>
      <dgm:spPr/>
    </dgm:pt>
    <dgm:pt modelId="{A1726212-E2BE-6740-B927-C33BF0C5A498}" type="pres">
      <dgm:prSet presAssocID="{87794233-C1E5-8947-B919-DE55F05FBD11}" presName="rootText" presStyleLbl="node2" presStyleIdx="3" presStyleCnt="8">
        <dgm:presLayoutVars>
          <dgm:chPref val="3"/>
        </dgm:presLayoutVars>
      </dgm:prSet>
      <dgm:spPr/>
    </dgm:pt>
    <dgm:pt modelId="{852A4496-554A-F747-AE2A-F7B465F0F074}" type="pres">
      <dgm:prSet presAssocID="{87794233-C1E5-8947-B919-DE55F05FBD11}" presName="rootConnector" presStyleLbl="node2" presStyleIdx="3" presStyleCnt="8"/>
      <dgm:spPr/>
    </dgm:pt>
    <dgm:pt modelId="{F6C0C6BD-8BB3-3844-B890-C7BCA85A6ECA}" type="pres">
      <dgm:prSet presAssocID="{87794233-C1E5-8947-B919-DE55F05FBD11}" presName="hierChild4" presStyleCnt="0"/>
      <dgm:spPr/>
    </dgm:pt>
    <dgm:pt modelId="{A63BD6DF-A00E-3941-B822-6AC19A83FDE8}" type="pres">
      <dgm:prSet presAssocID="{1017B28C-7B1C-E944-86D2-BDFC7C5DF213}" presName="Name37" presStyleLbl="parChTrans1D3" presStyleIdx="8" presStyleCnt="18"/>
      <dgm:spPr/>
    </dgm:pt>
    <dgm:pt modelId="{E578BB81-ABF0-AA4A-9073-59DD42D35CB8}" type="pres">
      <dgm:prSet presAssocID="{9CA211D5-163B-0246-89F2-E90C95B85D54}" presName="hierRoot2" presStyleCnt="0">
        <dgm:presLayoutVars>
          <dgm:hierBranch val="init"/>
        </dgm:presLayoutVars>
      </dgm:prSet>
      <dgm:spPr/>
    </dgm:pt>
    <dgm:pt modelId="{E9B09A7A-DF53-E141-AD5B-9237570884E9}" type="pres">
      <dgm:prSet presAssocID="{9CA211D5-163B-0246-89F2-E90C95B85D54}" presName="rootComposite" presStyleCnt="0"/>
      <dgm:spPr/>
    </dgm:pt>
    <dgm:pt modelId="{DF8D8D26-473C-E748-A031-FD30146FF721}" type="pres">
      <dgm:prSet presAssocID="{9CA211D5-163B-0246-89F2-E90C95B85D54}" presName="rootText" presStyleLbl="node3" presStyleIdx="8" presStyleCnt="18">
        <dgm:presLayoutVars>
          <dgm:chPref val="3"/>
        </dgm:presLayoutVars>
      </dgm:prSet>
      <dgm:spPr/>
    </dgm:pt>
    <dgm:pt modelId="{C0DD9B05-B1ED-D746-954E-490AA71463B5}" type="pres">
      <dgm:prSet presAssocID="{9CA211D5-163B-0246-89F2-E90C95B85D54}" presName="rootConnector" presStyleLbl="node3" presStyleIdx="8" presStyleCnt="18"/>
      <dgm:spPr/>
    </dgm:pt>
    <dgm:pt modelId="{41CC734E-790D-944C-ABC1-6ECD7FE7C56A}" type="pres">
      <dgm:prSet presAssocID="{9CA211D5-163B-0246-89F2-E90C95B85D54}" presName="hierChild4" presStyleCnt="0"/>
      <dgm:spPr/>
    </dgm:pt>
    <dgm:pt modelId="{62C188F7-3D73-0641-9D33-E7F910AD1C7C}" type="pres">
      <dgm:prSet presAssocID="{9CA211D5-163B-0246-89F2-E90C95B85D54}" presName="hierChild5" presStyleCnt="0"/>
      <dgm:spPr/>
    </dgm:pt>
    <dgm:pt modelId="{AF9C7375-5C3A-3347-8A5B-77939949262E}" type="pres">
      <dgm:prSet presAssocID="{0814A731-7DB6-104D-B764-17D2BE22CC42}" presName="Name37" presStyleLbl="parChTrans1D3" presStyleIdx="9" presStyleCnt="18"/>
      <dgm:spPr/>
    </dgm:pt>
    <dgm:pt modelId="{E5317F69-3D52-0941-B7B7-EE3A0FB00BF2}" type="pres">
      <dgm:prSet presAssocID="{35833325-B7E5-F04E-9542-1D10592F1ECC}" presName="hierRoot2" presStyleCnt="0">
        <dgm:presLayoutVars>
          <dgm:hierBranch val="init"/>
        </dgm:presLayoutVars>
      </dgm:prSet>
      <dgm:spPr/>
    </dgm:pt>
    <dgm:pt modelId="{447CEE35-517F-534C-A463-23F4B4FED47A}" type="pres">
      <dgm:prSet presAssocID="{35833325-B7E5-F04E-9542-1D10592F1ECC}" presName="rootComposite" presStyleCnt="0"/>
      <dgm:spPr/>
    </dgm:pt>
    <dgm:pt modelId="{3FC644EA-BC6D-6A4C-B2DA-F5B18415102A}" type="pres">
      <dgm:prSet presAssocID="{35833325-B7E5-F04E-9542-1D10592F1ECC}" presName="rootText" presStyleLbl="node3" presStyleIdx="9" presStyleCnt="18">
        <dgm:presLayoutVars>
          <dgm:chPref val="3"/>
        </dgm:presLayoutVars>
      </dgm:prSet>
      <dgm:spPr/>
    </dgm:pt>
    <dgm:pt modelId="{9773192C-8A54-1447-8732-8E04C8E5957E}" type="pres">
      <dgm:prSet presAssocID="{35833325-B7E5-F04E-9542-1D10592F1ECC}" presName="rootConnector" presStyleLbl="node3" presStyleIdx="9" presStyleCnt="18"/>
      <dgm:spPr/>
    </dgm:pt>
    <dgm:pt modelId="{7811C38F-9190-EF49-ACDC-3D56A2531EE4}" type="pres">
      <dgm:prSet presAssocID="{35833325-B7E5-F04E-9542-1D10592F1ECC}" presName="hierChild4" presStyleCnt="0"/>
      <dgm:spPr/>
    </dgm:pt>
    <dgm:pt modelId="{9DF52941-BCA6-194F-BF76-C4A6DE290227}" type="pres">
      <dgm:prSet presAssocID="{35833325-B7E5-F04E-9542-1D10592F1ECC}" presName="hierChild5" presStyleCnt="0"/>
      <dgm:spPr/>
    </dgm:pt>
    <dgm:pt modelId="{B2D54176-7CEE-C64A-BBCB-89532FBE309C}" type="pres">
      <dgm:prSet presAssocID="{3F43F854-DBB2-1640-A5AF-DE1DD2DF77F6}" presName="Name37" presStyleLbl="parChTrans1D3" presStyleIdx="10" presStyleCnt="18"/>
      <dgm:spPr/>
    </dgm:pt>
    <dgm:pt modelId="{CBF7CE2F-00BE-EB46-95FD-650BC6495A14}" type="pres">
      <dgm:prSet presAssocID="{55AD45BA-E61D-B043-B632-F09FE1DB1F80}" presName="hierRoot2" presStyleCnt="0">
        <dgm:presLayoutVars>
          <dgm:hierBranch val="init"/>
        </dgm:presLayoutVars>
      </dgm:prSet>
      <dgm:spPr/>
    </dgm:pt>
    <dgm:pt modelId="{3E61AE7C-41B5-5440-A4FA-2C66AE9376D3}" type="pres">
      <dgm:prSet presAssocID="{55AD45BA-E61D-B043-B632-F09FE1DB1F80}" presName="rootComposite" presStyleCnt="0"/>
      <dgm:spPr/>
    </dgm:pt>
    <dgm:pt modelId="{5E67CDBE-5A59-2E49-BC61-031CAD0942EF}" type="pres">
      <dgm:prSet presAssocID="{55AD45BA-E61D-B043-B632-F09FE1DB1F80}" presName="rootText" presStyleLbl="node3" presStyleIdx="10" presStyleCnt="18">
        <dgm:presLayoutVars>
          <dgm:chPref val="3"/>
        </dgm:presLayoutVars>
      </dgm:prSet>
      <dgm:spPr/>
    </dgm:pt>
    <dgm:pt modelId="{CE346D72-45CF-8848-BBF0-6789937590CC}" type="pres">
      <dgm:prSet presAssocID="{55AD45BA-E61D-B043-B632-F09FE1DB1F80}" presName="rootConnector" presStyleLbl="node3" presStyleIdx="10" presStyleCnt="18"/>
      <dgm:spPr/>
    </dgm:pt>
    <dgm:pt modelId="{6054FB45-198E-F24F-AD83-0C06B2DD8DA7}" type="pres">
      <dgm:prSet presAssocID="{55AD45BA-E61D-B043-B632-F09FE1DB1F80}" presName="hierChild4" presStyleCnt="0"/>
      <dgm:spPr/>
    </dgm:pt>
    <dgm:pt modelId="{F886C07C-DE89-F845-997F-09DE6DEDBFAB}" type="pres">
      <dgm:prSet presAssocID="{55AD45BA-E61D-B043-B632-F09FE1DB1F80}" presName="hierChild5" presStyleCnt="0"/>
      <dgm:spPr/>
    </dgm:pt>
    <dgm:pt modelId="{EEE1AABE-73A0-104C-B66C-9AA9C053462A}" type="pres">
      <dgm:prSet presAssocID="{87794233-C1E5-8947-B919-DE55F05FBD11}" presName="hierChild5" presStyleCnt="0"/>
      <dgm:spPr/>
    </dgm:pt>
    <dgm:pt modelId="{4EBA1350-237C-024F-809A-DEDF55732DD1}" type="pres">
      <dgm:prSet presAssocID="{4C2257F7-2A3C-A640-AE2C-B17C3B0F4A1A}" presName="Name37" presStyleLbl="parChTrans1D2" presStyleIdx="4" presStyleCnt="8"/>
      <dgm:spPr/>
    </dgm:pt>
    <dgm:pt modelId="{7C6732AC-47A3-EB4F-B294-AB5196995608}" type="pres">
      <dgm:prSet presAssocID="{82D27878-5599-8248-945D-7F0C42795664}" presName="hierRoot2" presStyleCnt="0">
        <dgm:presLayoutVars>
          <dgm:hierBranch val="init"/>
        </dgm:presLayoutVars>
      </dgm:prSet>
      <dgm:spPr/>
    </dgm:pt>
    <dgm:pt modelId="{09B26341-1FE2-5A49-8D92-A2B2D6EC2A78}" type="pres">
      <dgm:prSet presAssocID="{82D27878-5599-8248-945D-7F0C42795664}" presName="rootComposite" presStyleCnt="0"/>
      <dgm:spPr/>
    </dgm:pt>
    <dgm:pt modelId="{77131842-B8B0-0146-8968-FA77980FE263}" type="pres">
      <dgm:prSet presAssocID="{82D27878-5599-8248-945D-7F0C42795664}" presName="rootText" presStyleLbl="node2" presStyleIdx="4" presStyleCnt="8">
        <dgm:presLayoutVars>
          <dgm:chPref val="3"/>
        </dgm:presLayoutVars>
      </dgm:prSet>
      <dgm:spPr/>
    </dgm:pt>
    <dgm:pt modelId="{8B8F84EF-6F63-5D4B-9022-6D0C08276EDD}" type="pres">
      <dgm:prSet presAssocID="{82D27878-5599-8248-945D-7F0C42795664}" presName="rootConnector" presStyleLbl="node2" presStyleIdx="4" presStyleCnt="8"/>
      <dgm:spPr/>
    </dgm:pt>
    <dgm:pt modelId="{CF6A9A19-BBE6-EA47-ABC1-808989B07627}" type="pres">
      <dgm:prSet presAssocID="{82D27878-5599-8248-945D-7F0C42795664}" presName="hierChild4" presStyleCnt="0"/>
      <dgm:spPr/>
    </dgm:pt>
    <dgm:pt modelId="{3CEAF763-48A4-2B41-B687-B7A15A60D7FC}" type="pres">
      <dgm:prSet presAssocID="{9B2FC0C4-5F0A-C34A-82DA-4FC4502D0E63}" presName="Name37" presStyleLbl="parChTrans1D3" presStyleIdx="11" presStyleCnt="18"/>
      <dgm:spPr/>
    </dgm:pt>
    <dgm:pt modelId="{3FCA6927-64E5-6B44-8E58-E2541E370B2B}" type="pres">
      <dgm:prSet presAssocID="{52138FAB-6FD0-9A45-B503-21213199719F}" presName="hierRoot2" presStyleCnt="0">
        <dgm:presLayoutVars>
          <dgm:hierBranch val="init"/>
        </dgm:presLayoutVars>
      </dgm:prSet>
      <dgm:spPr/>
    </dgm:pt>
    <dgm:pt modelId="{E93A8256-FF6F-3B46-B53F-74133B16E355}" type="pres">
      <dgm:prSet presAssocID="{52138FAB-6FD0-9A45-B503-21213199719F}" presName="rootComposite" presStyleCnt="0"/>
      <dgm:spPr/>
    </dgm:pt>
    <dgm:pt modelId="{1B8A3B0E-D6DA-004B-A040-A2A7819F8AB0}" type="pres">
      <dgm:prSet presAssocID="{52138FAB-6FD0-9A45-B503-21213199719F}" presName="rootText" presStyleLbl="node3" presStyleIdx="11" presStyleCnt="18">
        <dgm:presLayoutVars>
          <dgm:chPref val="3"/>
        </dgm:presLayoutVars>
      </dgm:prSet>
      <dgm:spPr/>
    </dgm:pt>
    <dgm:pt modelId="{924E3298-B3E8-5C49-9540-0CC04A7BC684}" type="pres">
      <dgm:prSet presAssocID="{52138FAB-6FD0-9A45-B503-21213199719F}" presName="rootConnector" presStyleLbl="node3" presStyleIdx="11" presStyleCnt="18"/>
      <dgm:spPr/>
    </dgm:pt>
    <dgm:pt modelId="{E9ACAFCB-23BD-214A-9749-0F94A64C9267}" type="pres">
      <dgm:prSet presAssocID="{52138FAB-6FD0-9A45-B503-21213199719F}" presName="hierChild4" presStyleCnt="0"/>
      <dgm:spPr/>
    </dgm:pt>
    <dgm:pt modelId="{6B52BEC9-178A-384E-BE91-9D8D13714358}" type="pres">
      <dgm:prSet presAssocID="{52138FAB-6FD0-9A45-B503-21213199719F}" presName="hierChild5" presStyleCnt="0"/>
      <dgm:spPr/>
    </dgm:pt>
    <dgm:pt modelId="{E7EA9665-4305-144E-986A-F89616FC2E66}" type="pres">
      <dgm:prSet presAssocID="{0A6C4093-C264-7049-8ED6-3F1BB9A65803}" presName="Name37" presStyleLbl="parChTrans1D3" presStyleIdx="12" presStyleCnt="18"/>
      <dgm:spPr/>
    </dgm:pt>
    <dgm:pt modelId="{ADC25713-C7BC-BA44-B883-730DC1562E57}" type="pres">
      <dgm:prSet presAssocID="{EE38CC61-C5A3-4747-8919-10DE08BFD042}" presName="hierRoot2" presStyleCnt="0">
        <dgm:presLayoutVars>
          <dgm:hierBranch val="init"/>
        </dgm:presLayoutVars>
      </dgm:prSet>
      <dgm:spPr/>
    </dgm:pt>
    <dgm:pt modelId="{31126A9F-84FA-9D4D-9997-869BD9712F08}" type="pres">
      <dgm:prSet presAssocID="{EE38CC61-C5A3-4747-8919-10DE08BFD042}" presName="rootComposite" presStyleCnt="0"/>
      <dgm:spPr/>
    </dgm:pt>
    <dgm:pt modelId="{A0928A3B-0452-824C-9874-80752DD8AE9B}" type="pres">
      <dgm:prSet presAssocID="{EE38CC61-C5A3-4747-8919-10DE08BFD042}" presName="rootText" presStyleLbl="node3" presStyleIdx="12" presStyleCnt="18">
        <dgm:presLayoutVars>
          <dgm:chPref val="3"/>
        </dgm:presLayoutVars>
      </dgm:prSet>
      <dgm:spPr/>
    </dgm:pt>
    <dgm:pt modelId="{466BEB1F-2F0A-2F47-965E-19E4587EA7D5}" type="pres">
      <dgm:prSet presAssocID="{EE38CC61-C5A3-4747-8919-10DE08BFD042}" presName="rootConnector" presStyleLbl="node3" presStyleIdx="12" presStyleCnt="18"/>
      <dgm:spPr/>
    </dgm:pt>
    <dgm:pt modelId="{B1412607-8A0C-734C-8168-F27D65159863}" type="pres">
      <dgm:prSet presAssocID="{EE38CC61-C5A3-4747-8919-10DE08BFD042}" presName="hierChild4" presStyleCnt="0"/>
      <dgm:spPr/>
    </dgm:pt>
    <dgm:pt modelId="{A8DB533C-1343-904D-9617-E889F893A8CF}" type="pres">
      <dgm:prSet presAssocID="{EE38CC61-C5A3-4747-8919-10DE08BFD042}" presName="hierChild5" presStyleCnt="0"/>
      <dgm:spPr/>
    </dgm:pt>
    <dgm:pt modelId="{8F1877BD-FAE2-5F40-A53D-39E89D8AD1CE}" type="pres">
      <dgm:prSet presAssocID="{195C36DA-BBA0-044C-8C63-06415773A330}" presName="Name37" presStyleLbl="parChTrans1D3" presStyleIdx="13" presStyleCnt="18"/>
      <dgm:spPr/>
    </dgm:pt>
    <dgm:pt modelId="{61A66D05-92D9-F342-9FD1-297CAD004684}" type="pres">
      <dgm:prSet presAssocID="{0D1D4597-4BD1-3A46-96A3-32B06E052BE8}" presName="hierRoot2" presStyleCnt="0">
        <dgm:presLayoutVars>
          <dgm:hierBranch val="init"/>
        </dgm:presLayoutVars>
      </dgm:prSet>
      <dgm:spPr/>
    </dgm:pt>
    <dgm:pt modelId="{FEA7182F-70EE-EF42-9456-5125666A7EB2}" type="pres">
      <dgm:prSet presAssocID="{0D1D4597-4BD1-3A46-96A3-32B06E052BE8}" presName="rootComposite" presStyleCnt="0"/>
      <dgm:spPr/>
    </dgm:pt>
    <dgm:pt modelId="{A3DC0B3E-F0E6-084E-8A5A-7877AB437AE7}" type="pres">
      <dgm:prSet presAssocID="{0D1D4597-4BD1-3A46-96A3-32B06E052BE8}" presName="rootText" presStyleLbl="node3" presStyleIdx="13" presStyleCnt="18">
        <dgm:presLayoutVars>
          <dgm:chPref val="3"/>
        </dgm:presLayoutVars>
      </dgm:prSet>
      <dgm:spPr/>
    </dgm:pt>
    <dgm:pt modelId="{61E95B07-C257-1444-AC73-3BAFF3923302}" type="pres">
      <dgm:prSet presAssocID="{0D1D4597-4BD1-3A46-96A3-32B06E052BE8}" presName="rootConnector" presStyleLbl="node3" presStyleIdx="13" presStyleCnt="18"/>
      <dgm:spPr/>
    </dgm:pt>
    <dgm:pt modelId="{571D46F6-A6D6-AC49-83D6-3933B0EF2A82}" type="pres">
      <dgm:prSet presAssocID="{0D1D4597-4BD1-3A46-96A3-32B06E052BE8}" presName="hierChild4" presStyleCnt="0"/>
      <dgm:spPr/>
    </dgm:pt>
    <dgm:pt modelId="{5A0070E5-3CCB-E04B-850E-C0A1BCFED09D}" type="pres">
      <dgm:prSet presAssocID="{0D1D4597-4BD1-3A46-96A3-32B06E052BE8}" presName="hierChild5" presStyleCnt="0"/>
      <dgm:spPr/>
    </dgm:pt>
    <dgm:pt modelId="{2DA248C4-0D9D-4443-8ACD-A22A69693137}" type="pres">
      <dgm:prSet presAssocID="{82D27878-5599-8248-945D-7F0C42795664}" presName="hierChild5" presStyleCnt="0"/>
      <dgm:spPr/>
    </dgm:pt>
    <dgm:pt modelId="{2DEA5D64-668F-4847-87F5-E5506B1DD5F3}" type="pres">
      <dgm:prSet presAssocID="{ADF0AB67-D884-034F-92F5-1C7E6D58A3FC}" presName="Name37" presStyleLbl="parChTrans1D2" presStyleIdx="5" presStyleCnt="8"/>
      <dgm:spPr/>
    </dgm:pt>
    <dgm:pt modelId="{D6E85B24-3C6A-594C-8375-EC1CF7DC6C22}" type="pres">
      <dgm:prSet presAssocID="{46E5EEB3-94FA-024D-850C-49348E54DFB4}" presName="hierRoot2" presStyleCnt="0">
        <dgm:presLayoutVars>
          <dgm:hierBranch val="init"/>
        </dgm:presLayoutVars>
      </dgm:prSet>
      <dgm:spPr/>
    </dgm:pt>
    <dgm:pt modelId="{BF96F234-A5D8-0E4F-964B-C32F71083F97}" type="pres">
      <dgm:prSet presAssocID="{46E5EEB3-94FA-024D-850C-49348E54DFB4}" presName="rootComposite" presStyleCnt="0"/>
      <dgm:spPr/>
    </dgm:pt>
    <dgm:pt modelId="{2F70E759-72DC-8A46-AC22-2E8E85620026}" type="pres">
      <dgm:prSet presAssocID="{46E5EEB3-94FA-024D-850C-49348E54DFB4}" presName="rootText" presStyleLbl="node2" presStyleIdx="5" presStyleCnt="8">
        <dgm:presLayoutVars>
          <dgm:chPref val="3"/>
        </dgm:presLayoutVars>
      </dgm:prSet>
      <dgm:spPr/>
    </dgm:pt>
    <dgm:pt modelId="{D7FA1540-F1AA-684E-BE71-4A13CB5CCC30}" type="pres">
      <dgm:prSet presAssocID="{46E5EEB3-94FA-024D-850C-49348E54DFB4}" presName="rootConnector" presStyleLbl="node2" presStyleIdx="5" presStyleCnt="8"/>
      <dgm:spPr/>
    </dgm:pt>
    <dgm:pt modelId="{F30F28BA-F7A1-1A4C-A45A-7E44B9192E21}" type="pres">
      <dgm:prSet presAssocID="{46E5EEB3-94FA-024D-850C-49348E54DFB4}" presName="hierChild4" presStyleCnt="0"/>
      <dgm:spPr/>
    </dgm:pt>
    <dgm:pt modelId="{03F9704F-FFFC-4947-A558-38DD0D605586}" type="pres">
      <dgm:prSet presAssocID="{97785DD6-E6E0-904B-AD7D-156614D8912C}" presName="Name37" presStyleLbl="parChTrans1D3" presStyleIdx="14" presStyleCnt="18"/>
      <dgm:spPr/>
    </dgm:pt>
    <dgm:pt modelId="{8EB3DD45-E622-BD4B-8834-3C73C73233D9}" type="pres">
      <dgm:prSet presAssocID="{DDA39F03-DD98-6A4E-951A-57AEE5F9FD56}" presName="hierRoot2" presStyleCnt="0">
        <dgm:presLayoutVars>
          <dgm:hierBranch val="init"/>
        </dgm:presLayoutVars>
      </dgm:prSet>
      <dgm:spPr/>
    </dgm:pt>
    <dgm:pt modelId="{D235D42C-AA56-BB43-8A52-59C95D2A63C9}" type="pres">
      <dgm:prSet presAssocID="{DDA39F03-DD98-6A4E-951A-57AEE5F9FD56}" presName="rootComposite" presStyleCnt="0"/>
      <dgm:spPr/>
    </dgm:pt>
    <dgm:pt modelId="{9378201F-D2D9-FA4A-95DB-3F85527D470E}" type="pres">
      <dgm:prSet presAssocID="{DDA39F03-DD98-6A4E-951A-57AEE5F9FD56}" presName="rootText" presStyleLbl="node3" presStyleIdx="14" presStyleCnt="18">
        <dgm:presLayoutVars>
          <dgm:chPref val="3"/>
        </dgm:presLayoutVars>
      </dgm:prSet>
      <dgm:spPr/>
    </dgm:pt>
    <dgm:pt modelId="{C696711C-3D42-F449-B805-310189D02660}" type="pres">
      <dgm:prSet presAssocID="{DDA39F03-DD98-6A4E-951A-57AEE5F9FD56}" presName="rootConnector" presStyleLbl="node3" presStyleIdx="14" presStyleCnt="18"/>
      <dgm:spPr/>
    </dgm:pt>
    <dgm:pt modelId="{B72A5A32-2F2F-7A46-9E45-22BE6741926A}" type="pres">
      <dgm:prSet presAssocID="{DDA39F03-DD98-6A4E-951A-57AEE5F9FD56}" presName="hierChild4" presStyleCnt="0"/>
      <dgm:spPr/>
    </dgm:pt>
    <dgm:pt modelId="{7FDE6EA4-C804-0647-AE33-127A3FC39C48}" type="pres">
      <dgm:prSet presAssocID="{DDA39F03-DD98-6A4E-951A-57AEE5F9FD56}" presName="hierChild5" presStyleCnt="0"/>
      <dgm:spPr/>
    </dgm:pt>
    <dgm:pt modelId="{2581E18F-01BC-AE49-8C9E-4150DA42D082}" type="pres">
      <dgm:prSet presAssocID="{46E5EEB3-94FA-024D-850C-49348E54DFB4}" presName="hierChild5" presStyleCnt="0"/>
      <dgm:spPr/>
    </dgm:pt>
    <dgm:pt modelId="{DDE11127-03B1-CE4F-80F5-2B2A3F2CD66A}" type="pres">
      <dgm:prSet presAssocID="{FB71C4A4-A78B-254C-85AC-8C6A90679B34}" presName="Name37" presStyleLbl="parChTrans1D2" presStyleIdx="6" presStyleCnt="8"/>
      <dgm:spPr/>
    </dgm:pt>
    <dgm:pt modelId="{C24C7F1D-259C-1A43-B8B8-5CA44373DC12}" type="pres">
      <dgm:prSet presAssocID="{C6451AC5-E23C-824A-B48D-3D2B58482E0F}" presName="hierRoot2" presStyleCnt="0">
        <dgm:presLayoutVars>
          <dgm:hierBranch val="init"/>
        </dgm:presLayoutVars>
      </dgm:prSet>
      <dgm:spPr/>
    </dgm:pt>
    <dgm:pt modelId="{D2553E14-ADBC-8E4D-96C8-8B31EDCA403E}" type="pres">
      <dgm:prSet presAssocID="{C6451AC5-E23C-824A-B48D-3D2B58482E0F}" presName="rootComposite" presStyleCnt="0"/>
      <dgm:spPr/>
    </dgm:pt>
    <dgm:pt modelId="{E380370E-BB7D-3242-B88C-52BA0AC6B253}" type="pres">
      <dgm:prSet presAssocID="{C6451AC5-E23C-824A-B48D-3D2B58482E0F}" presName="rootText" presStyleLbl="node2" presStyleIdx="6" presStyleCnt="8">
        <dgm:presLayoutVars>
          <dgm:chPref val="3"/>
        </dgm:presLayoutVars>
      </dgm:prSet>
      <dgm:spPr/>
    </dgm:pt>
    <dgm:pt modelId="{8FAED887-CDCB-0C4A-8680-1226E25A1BEF}" type="pres">
      <dgm:prSet presAssocID="{C6451AC5-E23C-824A-B48D-3D2B58482E0F}" presName="rootConnector" presStyleLbl="node2" presStyleIdx="6" presStyleCnt="8"/>
      <dgm:spPr/>
    </dgm:pt>
    <dgm:pt modelId="{1376B7E4-E246-D54F-93D4-6BD777AEDB77}" type="pres">
      <dgm:prSet presAssocID="{C6451AC5-E23C-824A-B48D-3D2B58482E0F}" presName="hierChild4" presStyleCnt="0"/>
      <dgm:spPr/>
    </dgm:pt>
    <dgm:pt modelId="{ACCDAAA3-12DD-3D4B-922D-30BEDB51DC83}" type="pres">
      <dgm:prSet presAssocID="{CC7BB339-05C9-7A4D-A913-AE81706F62F6}" presName="Name37" presStyleLbl="parChTrans1D3" presStyleIdx="15" presStyleCnt="18"/>
      <dgm:spPr/>
    </dgm:pt>
    <dgm:pt modelId="{BC3E0216-6856-B946-93BD-F17821BEFB88}" type="pres">
      <dgm:prSet presAssocID="{0CEA4E3C-E211-204F-96F4-6C2B0CAE3F31}" presName="hierRoot2" presStyleCnt="0">
        <dgm:presLayoutVars>
          <dgm:hierBranch val="init"/>
        </dgm:presLayoutVars>
      </dgm:prSet>
      <dgm:spPr/>
    </dgm:pt>
    <dgm:pt modelId="{423B2BB3-8C3B-8C4F-9CD4-8885007B5DA0}" type="pres">
      <dgm:prSet presAssocID="{0CEA4E3C-E211-204F-96F4-6C2B0CAE3F31}" presName="rootComposite" presStyleCnt="0"/>
      <dgm:spPr/>
    </dgm:pt>
    <dgm:pt modelId="{A1DEA9AC-BC26-3642-B138-B45D1F66906F}" type="pres">
      <dgm:prSet presAssocID="{0CEA4E3C-E211-204F-96F4-6C2B0CAE3F31}" presName="rootText" presStyleLbl="node3" presStyleIdx="15" presStyleCnt="18">
        <dgm:presLayoutVars>
          <dgm:chPref val="3"/>
        </dgm:presLayoutVars>
      </dgm:prSet>
      <dgm:spPr/>
    </dgm:pt>
    <dgm:pt modelId="{9846CA7C-421B-CB4E-9021-72A42B94B498}" type="pres">
      <dgm:prSet presAssocID="{0CEA4E3C-E211-204F-96F4-6C2B0CAE3F31}" presName="rootConnector" presStyleLbl="node3" presStyleIdx="15" presStyleCnt="18"/>
      <dgm:spPr/>
    </dgm:pt>
    <dgm:pt modelId="{84AD0689-2CD6-5D48-B1E9-4FD6BA474981}" type="pres">
      <dgm:prSet presAssocID="{0CEA4E3C-E211-204F-96F4-6C2B0CAE3F31}" presName="hierChild4" presStyleCnt="0"/>
      <dgm:spPr/>
    </dgm:pt>
    <dgm:pt modelId="{886FAD77-FB3D-7041-9917-028FA122047D}" type="pres">
      <dgm:prSet presAssocID="{0CEA4E3C-E211-204F-96F4-6C2B0CAE3F31}" presName="hierChild5" presStyleCnt="0"/>
      <dgm:spPr/>
    </dgm:pt>
    <dgm:pt modelId="{EEB8E99B-B1F0-4F4F-B441-97B457F4344D}" type="pres">
      <dgm:prSet presAssocID="{5BFCC44D-46A0-8C46-8FD8-AC1BE9DBA7C1}" presName="Name37" presStyleLbl="parChTrans1D3" presStyleIdx="16" presStyleCnt="18"/>
      <dgm:spPr/>
    </dgm:pt>
    <dgm:pt modelId="{18980AFD-0D67-F549-AD78-120D9B55737C}" type="pres">
      <dgm:prSet presAssocID="{6F043C00-888C-D245-879D-1AE96308E93A}" presName="hierRoot2" presStyleCnt="0">
        <dgm:presLayoutVars>
          <dgm:hierBranch val="init"/>
        </dgm:presLayoutVars>
      </dgm:prSet>
      <dgm:spPr/>
    </dgm:pt>
    <dgm:pt modelId="{D2870BAF-8DC7-5E43-9169-C8B743E08392}" type="pres">
      <dgm:prSet presAssocID="{6F043C00-888C-D245-879D-1AE96308E93A}" presName="rootComposite" presStyleCnt="0"/>
      <dgm:spPr/>
    </dgm:pt>
    <dgm:pt modelId="{57890D8A-6559-C940-A7B8-F12375669C2E}" type="pres">
      <dgm:prSet presAssocID="{6F043C00-888C-D245-879D-1AE96308E93A}" presName="rootText" presStyleLbl="node3" presStyleIdx="16" presStyleCnt="18">
        <dgm:presLayoutVars>
          <dgm:chPref val="3"/>
        </dgm:presLayoutVars>
      </dgm:prSet>
      <dgm:spPr/>
    </dgm:pt>
    <dgm:pt modelId="{3B4D9C9B-102D-C443-8783-B5D0D8165C74}" type="pres">
      <dgm:prSet presAssocID="{6F043C00-888C-D245-879D-1AE96308E93A}" presName="rootConnector" presStyleLbl="node3" presStyleIdx="16" presStyleCnt="18"/>
      <dgm:spPr/>
    </dgm:pt>
    <dgm:pt modelId="{37D8D5FD-8EF9-B64D-A5CD-0ED03F2C01FE}" type="pres">
      <dgm:prSet presAssocID="{6F043C00-888C-D245-879D-1AE96308E93A}" presName="hierChild4" presStyleCnt="0"/>
      <dgm:spPr/>
    </dgm:pt>
    <dgm:pt modelId="{CF1C2F27-4BB3-FE42-A6BD-77F0D684933C}" type="pres">
      <dgm:prSet presAssocID="{6F043C00-888C-D245-879D-1AE96308E93A}" presName="hierChild5" presStyleCnt="0"/>
      <dgm:spPr/>
    </dgm:pt>
    <dgm:pt modelId="{FF4510DB-08D5-DD42-8338-ADB76C9F4BCC}" type="pres">
      <dgm:prSet presAssocID="{C6451AC5-E23C-824A-B48D-3D2B58482E0F}" presName="hierChild5" presStyleCnt="0"/>
      <dgm:spPr/>
    </dgm:pt>
    <dgm:pt modelId="{FAD5DBA4-54CC-734F-AB12-0574C0E1A7B6}" type="pres">
      <dgm:prSet presAssocID="{3CAD3BB5-16E4-B444-967E-6CAD422AA83F}" presName="Name37" presStyleLbl="parChTrans1D2" presStyleIdx="7" presStyleCnt="8"/>
      <dgm:spPr/>
    </dgm:pt>
    <dgm:pt modelId="{B46B8873-EDA4-5C48-9AB6-6E60D9A033DC}" type="pres">
      <dgm:prSet presAssocID="{C06E175B-D75D-6B4C-89B2-C986713A0BBC}" presName="hierRoot2" presStyleCnt="0">
        <dgm:presLayoutVars>
          <dgm:hierBranch val="init"/>
        </dgm:presLayoutVars>
      </dgm:prSet>
      <dgm:spPr/>
    </dgm:pt>
    <dgm:pt modelId="{110AEC29-20E3-7642-9D89-2DD256E58882}" type="pres">
      <dgm:prSet presAssocID="{C06E175B-D75D-6B4C-89B2-C986713A0BBC}" presName="rootComposite" presStyleCnt="0"/>
      <dgm:spPr/>
    </dgm:pt>
    <dgm:pt modelId="{7B9CB6FA-DC15-A149-B210-672F32FD1E62}" type="pres">
      <dgm:prSet presAssocID="{C06E175B-D75D-6B4C-89B2-C986713A0BBC}" presName="rootText" presStyleLbl="node2" presStyleIdx="7" presStyleCnt="8">
        <dgm:presLayoutVars>
          <dgm:chPref val="3"/>
        </dgm:presLayoutVars>
      </dgm:prSet>
      <dgm:spPr/>
    </dgm:pt>
    <dgm:pt modelId="{D072FE6A-CC08-134B-AE38-4C9ED7B053FA}" type="pres">
      <dgm:prSet presAssocID="{C06E175B-D75D-6B4C-89B2-C986713A0BBC}" presName="rootConnector" presStyleLbl="node2" presStyleIdx="7" presStyleCnt="8"/>
      <dgm:spPr/>
    </dgm:pt>
    <dgm:pt modelId="{128BCA40-625B-CE4B-8EFF-5DCA1AA70B8C}" type="pres">
      <dgm:prSet presAssocID="{C06E175B-D75D-6B4C-89B2-C986713A0BBC}" presName="hierChild4" presStyleCnt="0"/>
      <dgm:spPr/>
    </dgm:pt>
    <dgm:pt modelId="{B2C094A0-728E-3945-B694-244ABAE1A5FE}" type="pres">
      <dgm:prSet presAssocID="{239C46B3-6A5C-C243-81C8-71B0ACDF7363}" presName="Name37" presStyleLbl="parChTrans1D3" presStyleIdx="17" presStyleCnt="18"/>
      <dgm:spPr/>
    </dgm:pt>
    <dgm:pt modelId="{CC9412B7-877D-0E4F-BFA1-875BF2829D48}" type="pres">
      <dgm:prSet presAssocID="{B6E22376-ACBC-344A-93B1-DAE4A94E45A3}" presName="hierRoot2" presStyleCnt="0">
        <dgm:presLayoutVars>
          <dgm:hierBranch val="init"/>
        </dgm:presLayoutVars>
      </dgm:prSet>
      <dgm:spPr/>
    </dgm:pt>
    <dgm:pt modelId="{C6443DB0-EAFF-F04E-9EEF-2E53863A08A7}" type="pres">
      <dgm:prSet presAssocID="{B6E22376-ACBC-344A-93B1-DAE4A94E45A3}" presName="rootComposite" presStyleCnt="0"/>
      <dgm:spPr/>
    </dgm:pt>
    <dgm:pt modelId="{1C319A83-9101-6D4C-9668-4C60DEAE0FBB}" type="pres">
      <dgm:prSet presAssocID="{B6E22376-ACBC-344A-93B1-DAE4A94E45A3}" presName="rootText" presStyleLbl="node3" presStyleIdx="17" presStyleCnt="18">
        <dgm:presLayoutVars>
          <dgm:chPref val="3"/>
        </dgm:presLayoutVars>
      </dgm:prSet>
      <dgm:spPr/>
    </dgm:pt>
    <dgm:pt modelId="{2355A156-47F8-2844-8F83-E60301E861F4}" type="pres">
      <dgm:prSet presAssocID="{B6E22376-ACBC-344A-93B1-DAE4A94E45A3}" presName="rootConnector" presStyleLbl="node3" presStyleIdx="17" presStyleCnt="18"/>
      <dgm:spPr/>
    </dgm:pt>
    <dgm:pt modelId="{0969F785-E050-D049-8248-EC91A131AFEE}" type="pres">
      <dgm:prSet presAssocID="{B6E22376-ACBC-344A-93B1-DAE4A94E45A3}" presName="hierChild4" presStyleCnt="0"/>
      <dgm:spPr/>
    </dgm:pt>
    <dgm:pt modelId="{C94782D6-4017-5540-894C-1D21584C0C50}" type="pres">
      <dgm:prSet presAssocID="{B6E22376-ACBC-344A-93B1-DAE4A94E45A3}" presName="hierChild5" presStyleCnt="0"/>
      <dgm:spPr/>
    </dgm:pt>
    <dgm:pt modelId="{F7263D15-C42C-CF4E-A1F2-297F68DAEEE6}" type="pres">
      <dgm:prSet presAssocID="{C06E175B-D75D-6B4C-89B2-C986713A0BBC}" presName="hierChild5" presStyleCnt="0"/>
      <dgm:spPr/>
    </dgm:pt>
    <dgm:pt modelId="{2968D96E-1148-7B40-B0E2-E04DDEAFF341}" type="pres">
      <dgm:prSet presAssocID="{B385646F-0110-C849-8DC2-1DF056559810}" presName="hierChild3" presStyleCnt="0"/>
      <dgm:spPr/>
    </dgm:pt>
  </dgm:ptLst>
  <dgm:cxnLst>
    <dgm:cxn modelId="{AF843E01-9381-CE45-8517-8EEAA0866348}" type="presOf" srcId="{4735A041-E241-C54C-8A55-F9DD753D28A4}" destId="{6C80D304-F39E-3F4D-96B6-70ABA97F1ED5}" srcOrd="0" destOrd="0" presId="urn:microsoft.com/office/officeart/2005/8/layout/orgChart1"/>
    <dgm:cxn modelId="{8BEB9305-0F79-EC42-8606-51EDE605AFDD}" type="presOf" srcId="{82D27878-5599-8248-945D-7F0C42795664}" destId="{8B8F84EF-6F63-5D4B-9022-6D0C08276EDD}" srcOrd="1" destOrd="0" presId="urn:microsoft.com/office/officeart/2005/8/layout/orgChart1"/>
    <dgm:cxn modelId="{0A1DBC05-E8FE-0A43-8579-0FD933B42E81}" type="presOf" srcId="{0CEA4E3C-E211-204F-96F4-6C2B0CAE3F31}" destId="{A1DEA9AC-BC26-3642-B138-B45D1F66906F}" srcOrd="0" destOrd="0" presId="urn:microsoft.com/office/officeart/2005/8/layout/orgChart1"/>
    <dgm:cxn modelId="{E0055606-FF3A-0442-86E4-245B48C0B6B7}" type="presOf" srcId="{450C17C8-859D-714B-AC4C-E1D922369CBF}" destId="{09F5DEAB-EC50-9A49-8E0C-91B588C32FFC}" srcOrd="0" destOrd="0" presId="urn:microsoft.com/office/officeart/2005/8/layout/orgChart1"/>
    <dgm:cxn modelId="{9B0C850C-6D1E-9743-8EAC-D46E3E784006}" type="presOf" srcId="{FB71C4A4-A78B-254C-85AC-8C6A90679B34}" destId="{DDE11127-03B1-CE4F-80F5-2B2A3F2CD66A}" srcOrd="0" destOrd="0" presId="urn:microsoft.com/office/officeart/2005/8/layout/orgChart1"/>
    <dgm:cxn modelId="{C5297010-8E03-0A46-9BB4-1C30FA0ECCA2}" type="presOf" srcId="{7B79E49A-FE38-D149-89C0-92A0A8F90F3B}" destId="{74D1A5E4-C936-9847-883B-6066846F90DC}" srcOrd="0" destOrd="0" presId="urn:microsoft.com/office/officeart/2005/8/layout/orgChart1"/>
    <dgm:cxn modelId="{8643B510-1395-C541-8A29-5DA1FE26386F}" srcId="{C6451AC5-E23C-824A-B48D-3D2B58482E0F}" destId="{0CEA4E3C-E211-204F-96F4-6C2B0CAE3F31}" srcOrd="0" destOrd="0" parTransId="{CC7BB339-05C9-7A4D-A913-AE81706F62F6}" sibTransId="{CF570476-61B5-CE4F-ACA7-5F69BC70271C}"/>
    <dgm:cxn modelId="{F9494313-4D0A-AB44-8023-B03C6BD3EEAE}" type="presOf" srcId="{46E5EEB3-94FA-024D-850C-49348E54DFB4}" destId="{D7FA1540-F1AA-684E-BE71-4A13CB5CCC30}" srcOrd="1" destOrd="0" presId="urn:microsoft.com/office/officeart/2005/8/layout/orgChart1"/>
    <dgm:cxn modelId="{0333AB17-5FE7-0945-B871-0C6F7C7E5F44}" srcId="{5D54EECA-99C6-C640-93D8-443164FC1A6C}" destId="{1DB93B56-AEF8-7849-9EF4-B9626C68361E}" srcOrd="1" destOrd="0" parTransId="{22462086-9D26-2941-8FED-F17D19B42ADE}" sibTransId="{5232A356-293C-BD4D-AF89-D1D622BB9E7D}"/>
    <dgm:cxn modelId="{5C43561C-E9FF-144F-8E52-EAE64B72C51E}" type="presOf" srcId="{B6E22376-ACBC-344A-93B1-DAE4A94E45A3}" destId="{1C319A83-9101-6D4C-9668-4C60DEAE0FBB}" srcOrd="0" destOrd="0" presId="urn:microsoft.com/office/officeart/2005/8/layout/orgChart1"/>
    <dgm:cxn modelId="{1DE2A125-2DE5-3343-BE2D-EDE10EE9A4F8}" type="presOf" srcId="{E1A2C814-209C-AF4B-A7EA-04FD17AA850C}" destId="{1E613860-6DD8-184C-830B-3D1876606F14}" srcOrd="0" destOrd="0" presId="urn:microsoft.com/office/officeart/2005/8/layout/orgChart1"/>
    <dgm:cxn modelId="{D0746327-2312-5B46-9CD5-55ADA6764194}" srcId="{87794233-C1E5-8947-B919-DE55F05FBD11}" destId="{35833325-B7E5-F04E-9542-1D10592F1ECC}" srcOrd="1" destOrd="0" parTransId="{0814A731-7DB6-104D-B764-17D2BE22CC42}" sibTransId="{476C4CDD-E70B-0742-A52F-A0F76A4BAE17}"/>
    <dgm:cxn modelId="{C2B39527-6EB5-E442-8495-340BB8EF5A97}" srcId="{B385646F-0110-C849-8DC2-1DF056559810}" destId="{87794233-C1E5-8947-B919-DE55F05FBD11}" srcOrd="3" destOrd="0" parTransId="{E1A2C814-209C-AF4B-A7EA-04FD17AA850C}" sibTransId="{25A41387-893B-3244-87B8-9D75C2B94405}"/>
    <dgm:cxn modelId="{FD6AD129-B1E4-0245-8850-4818CD651685}" type="presOf" srcId="{09A352CB-581C-7441-9D1A-9D3F62DA9E0C}" destId="{0C06F102-CA57-BB4E-81ED-E6F17AAB75C1}" srcOrd="0" destOrd="0" presId="urn:microsoft.com/office/officeart/2005/8/layout/orgChart1"/>
    <dgm:cxn modelId="{A2299B2A-6732-FA4F-A032-AC63C7CCE1C9}" type="presOf" srcId="{B385646F-0110-C849-8DC2-1DF056559810}" destId="{53F8F277-B14B-6440-B72D-0E6CEBA56445}" srcOrd="0" destOrd="0" presId="urn:microsoft.com/office/officeart/2005/8/layout/orgChart1"/>
    <dgm:cxn modelId="{11A70031-9434-6B44-B98D-680A96D3305B}" type="presOf" srcId="{C66313A9-6A4A-2442-A0EB-1BB8A19FACC9}" destId="{66912A92-18B0-FA45-9FE2-27E34D80285E}" srcOrd="0" destOrd="0" presId="urn:microsoft.com/office/officeart/2005/8/layout/orgChart1"/>
    <dgm:cxn modelId="{B8F1A535-0A8F-7D41-A417-45B0B6325E94}" type="presOf" srcId="{4C2257F7-2A3C-A640-AE2C-B17C3B0F4A1A}" destId="{4EBA1350-237C-024F-809A-DEDF55732DD1}" srcOrd="0" destOrd="0" presId="urn:microsoft.com/office/officeart/2005/8/layout/orgChart1"/>
    <dgm:cxn modelId="{5F772337-B766-2147-A021-8196CBE7DC8E}" srcId="{82D27878-5599-8248-945D-7F0C42795664}" destId="{52138FAB-6FD0-9A45-B503-21213199719F}" srcOrd="0" destOrd="0" parTransId="{9B2FC0C4-5F0A-C34A-82DA-4FC4502D0E63}" sibTransId="{DB87FC61-5F9F-344C-97A8-444A91033EE2}"/>
    <dgm:cxn modelId="{9607F237-0AEE-CC49-817B-4AC3285C2235}" type="presOf" srcId="{0A6C4093-C264-7049-8ED6-3F1BB9A65803}" destId="{E7EA9665-4305-144E-986A-F89616FC2E66}" srcOrd="0" destOrd="0" presId="urn:microsoft.com/office/officeart/2005/8/layout/orgChart1"/>
    <dgm:cxn modelId="{29854B3C-6A36-2C41-9ED3-2DDE1783A21B}" type="presOf" srcId="{C06E175B-D75D-6B4C-89B2-C986713A0BBC}" destId="{D072FE6A-CC08-134B-AE38-4C9ED7B053FA}" srcOrd="1" destOrd="0" presId="urn:microsoft.com/office/officeart/2005/8/layout/orgChart1"/>
    <dgm:cxn modelId="{56DCF33C-419C-B94D-B0AC-26D911ECE8A2}" type="presOf" srcId="{DDA39F03-DD98-6A4E-951A-57AEE5F9FD56}" destId="{9378201F-D2D9-FA4A-95DB-3F85527D470E}" srcOrd="0" destOrd="0" presId="urn:microsoft.com/office/officeart/2005/8/layout/orgChart1"/>
    <dgm:cxn modelId="{12F2273D-310E-FC45-8250-6B73813AF5FA}" srcId="{B385646F-0110-C849-8DC2-1DF056559810}" destId="{9E3C1880-3A38-2245-84CB-331FE4011223}" srcOrd="1" destOrd="0" parTransId="{B281FA96-78D2-434D-9BD3-6F049F644C03}" sibTransId="{AFBB5F5D-65F5-6D41-BDDF-9442A4E95CD8}"/>
    <dgm:cxn modelId="{502D123F-092A-AB4A-8A7A-E35391F7922F}" srcId="{5D54EECA-99C6-C640-93D8-443164FC1A6C}" destId="{450C17C8-859D-714B-AC4C-E1D922369CBF}" srcOrd="0" destOrd="0" parTransId="{68E3DD14-FE0B-3146-A847-3255AC2F1295}" sibTransId="{12AA30CC-AC81-E44E-9CA4-190B5F78EA0C}"/>
    <dgm:cxn modelId="{D1941C42-8B4D-9C47-B2FE-046217C18AA0}" type="presOf" srcId="{EBCA27A3-02ED-5A4C-A2FE-91D306EBE36F}" destId="{68C18BBD-63DC-D84E-81D5-288EA6F0FF11}" srcOrd="1" destOrd="0" presId="urn:microsoft.com/office/officeart/2005/8/layout/orgChart1"/>
    <dgm:cxn modelId="{5C756943-1D0A-9747-8354-62E1C142F402}" srcId="{C06E175B-D75D-6B4C-89B2-C986713A0BBC}" destId="{B6E22376-ACBC-344A-93B1-DAE4A94E45A3}" srcOrd="0" destOrd="0" parTransId="{239C46B3-6A5C-C243-81C8-71B0ACDF7363}" sibTransId="{51CFCEE7-9CCA-344E-846C-122C6565F9EA}"/>
    <dgm:cxn modelId="{DDAA2144-560B-0248-890A-4A44C44C170A}" type="presOf" srcId="{DDA4ABAB-EADF-5F44-9239-F1B2F035DDC3}" destId="{C6790DCA-412C-FA4B-AC54-D0C43ACCE3E1}" srcOrd="0" destOrd="0" presId="urn:microsoft.com/office/officeart/2005/8/layout/orgChart1"/>
    <dgm:cxn modelId="{35F91846-D60A-5540-BFDA-CA2DF4DB2F87}" type="presOf" srcId="{4735A041-E241-C54C-8A55-F9DD753D28A4}" destId="{6113E5DD-811E-1C49-9B26-3606AD2D959B}" srcOrd="1" destOrd="0" presId="urn:microsoft.com/office/officeart/2005/8/layout/orgChart1"/>
    <dgm:cxn modelId="{B9817746-A986-F942-9D1A-12456F12A4C0}" type="presOf" srcId="{0D1D4597-4BD1-3A46-96A3-32B06E052BE8}" destId="{A3DC0B3E-F0E6-084E-8A5A-7877AB437AE7}" srcOrd="0" destOrd="0" presId="urn:microsoft.com/office/officeart/2005/8/layout/orgChart1"/>
    <dgm:cxn modelId="{EF53E946-366C-5B4B-A548-F864C843D9D0}" srcId="{9E3C1880-3A38-2245-84CB-331FE4011223}" destId="{AF3EE773-5446-2A4B-8E7A-09660965E257}" srcOrd="4" destOrd="0" parTransId="{5B6F1F2F-380F-F242-B950-98EDC6D921AB}" sibTransId="{75520D4C-C42F-EB4D-ACB8-2FE2F6026E9C}"/>
    <dgm:cxn modelId="{DBF43648-C9B2-FF40-8E3D-E8BE4597C798}" type="presOf" srcId="{1017B28C-7B1C-E944-86D2-BDFC7C5DF213}" destId="{A63BD6DF-A00E-3941-B822-6AC19A83FDE8}" srcOrd="0" destOrd="0" presId="urn:microsoft.com/office/officeart/2005/8/layout/orgChart1"/>
    <dgm:cxn modelId="{E7C1F849-A1BC-7340-8688-4A2737256B5D}" srcId="{B385646F-0110-C849-8DC2-1DF056559810}" destId="{C06E175B-D75D-6B4C-89B2-C986713A0BBC}" srcOrd="7" destOrd="0" parTransId="{3CAD3BB5-16E4-B444-967E-6CAD422AA83F}" sibTransId="{5BF6BE56-FA6B-504A-80E8-60CD140869D5}"/>
    <dgm:cxn modelId="{078A714B-B674-6C43-881A-10CFE8AB8AEF}" srcId="{87794233-C1E5-8947-B919-DE55F05FBD11}" destId="{55AD45BA-E61D-B043-B632-F09FE1DB1F80}" srcOrd="2" destOrd="0" parTransId="{3F43F854-DBB2-1640-A5AF-DE1DD2DF77F6}" sibTransId="{BD827EE4-770F-3145-8BD0-9A1443E93970}"/>
    <dgm:cxn modelId="{14A6BC4B-F028-E44B-A15C-4A792ED5D75C}" type="presOf" srcId="{195C36DA-BBA0-044C-8C63-06415773A330}" destId="{8F1877BD-FAE2-5F40-A53D-39E89D8AD1CE}" srcOrd="0" destOrd="0" presId="urn:microsoft.com/office/officeart/2005/8/layout/orgChart1"/>
    <dgm:cxn modelId="{D6B8F24C-8DD8-524E-811C-016F48D9CDCC}" type="presOf" srcId="{AF3EE773-5446-2A4B-8E7A-09660965E257}" destId="{F3DD0946-A91B-2443-9B55-994193F07534}" srcOrd="1" destOrd="0" presId="urn:microsoft.com/office/officeart/2005/8/layout/orgChart1"/>
    <dgm:cxn modelId="{FB82194D-8512-6F41-A7E4-033B7B838604}" type="presOf" srcId="{EE38CC61-C5A3-4747-8919-10DE08BFD042}" destId="{466BEB1F-2F0A-2F47-965E-19E4587EA7D5}" srcOrd="1" destOrd="0" presId="urn:microsoft.com/office/officeart/2005/8/layout/orgChart1"/>
    <dgm:cxn modelId="{30CFBB4D-B7FE-D54E-9192-A64B949E08A2}" srcId="{9E3C1880-3A38-2245-84CB-331FE4011223}" destId="{C66313A9-6A4A-2442-A0EB-1BB8A19FACC9}" srcOrd="3" destOrd="0" parTransId="{EE103B4F-BF76-9846-BAED-F5A48011FE4E}" sibTransId="{FA8A8D46-9823-BA4A-8351-485F622BABCF}"/>
    <dgm:cxn modelId="{B8D0CF4E-F5DA-3049-BD7F-88B26F875CB7}" srcId="{B385646F-0110-C849-8DC2-1DF056559810}" destId="{5D54EECA-99C6-C640-93D8-443164FC1A6C}" srcOrd="0" destOrd="0" parTransId="{2F032369-1BE0-9D43-9E27-7865ECE6317A}" sibTransId="{5B5D4764-BD77-4F4F-B01F-B9CA1A1C0937}"/>
    <dgm:cxn modelId="{8A9FDB4E-7BA2-F24A-B43B-731AEB261E4B}" type="presOf" srcId="{1DB93B56-AEF8-7849-9EF4-B9626C68361E}" destId="{5242D053-3D7F-E146-96E4-F67805F0EEA2}" srcOrd="0" destOrd="0" presId="urn:microsoft.com/office/officeart/2005/8/layout/orgChart1"/>
    <dgm:cxn modelId="{77DDAC4F-285D-CE4B-B92A-B4957BBADF37}" type="presOf" srcId="{35833325-B7E5-F04E-9542-1D10592F1ECC}" destId="{3FC644EA-BC6D-6A4C-B2DA-F5B18415102A}" srcOrd="0" destOrd="0" presId="urn:microsoft.com/office/officeart/2005/8/layout/orgChart1"/>
    <dgm:cxn modelId="{07557D51-ECE9-A440-80BE-FDFA7C88591F}" type="presOf" srcId="{C06E175B-D75D-6B4C-89B2-C986713A0BBC}" destId="{7B9CB6FA-DC15-A149-B210-672F32FD1E62}" srcOrd="0" destOrd="0" presId="urn:microsoft.com/office/officeart/2005/8/layout/orgChart1"/>
    <dgm:cxn modelId="{37EDEB52-DB06-CD42-959D-C26DDD6699A2}" type="presOf" srcId="{1DB93B56-AEF8-7849-9EF4-B9626C68361E}" destId="{19294EB7-122F-6B40-9044-6B59BBA45150}" srcOrd="1" destOrd="0" presId="urn:microsoft.com/office/officeart/2005/8/layout/orgChart1"/>
    <dgm:cxn modelId="{512FA854-F8FB-E340-A570-880D359E2AFC}" type="presOf" srcId="{B088206A-8AFA-FA4C-B42D-675D04799E25}" destId="{2C5A5E83-DA07-3840-99B9-C969C2270B58}" srcOrd="0" destOrd="0" presId="urn:microsoft.com/office/officeart/2005/8/layout/orgChart1"/>
    <dgm:cxn modelId="{E049D958-E2A8-7B4E-8702-C721181558B3}" type="presOf" srcId="{239C46B3-6A5C-C243-81C8-71B0ACDF7363}" destId="{B2C094A0-728E-3945-B694-244ABAE1A5FE}" srcOrd="0" destOrd="0" presId="urn:microsoft.com/office/officeart/2005/8/layout/orgChart1"/>
    <dgm:cxn modelId="{6166245C-2271-D94A-A9DA-3262DDA3F90E}" type="presOf" srcId="{4C6978CB-9269-C54D-BA1D-D34C0AEFCFA2}" destId="{47455CBD-6F7E-454F-A733-4C729CF310D5}" srcOrd="0" destOrd="0" presId="urn:microsoft.com/office/officeart/2005/8/layout/orgChart1"/>
    <dgm:cxn modelId="{94027A5D-8A94-9249-9762-84F189F87EED}" srcId="{82D27878-5599-8248-945D-7F0C42795664}" destId="{EE38CC61-C5A3-4747-8919-10DE08BFD042}" srcOrd="1" destOrd="0" parTransId="{0A6C4093-C264-7049-8ED6-3F1BB9A65803}" sibTransId="{F644B6E3-AE56-F348-BB4E-95AA431476A0}"/>
    <dgm:cxn modelId="{5344385E-CDBF-B443-914B-32C7EA544D12}" type="presOf" srcId="{5D54EECA-99C6-C640-93D8-443164FC1A6C}" destId="{1F55C414-A932-D342-B15D-4630808C166A}" srcOrd="0" destOrd="0" presId="urn:microsoft.com/office/officeart/2005/8/layout/orgChart1"/>
    <dgm:cxn modelId="{6E45A35E-9C86-254D-8392-B55B7EBFF4F2}" type="presOf" srcId="{450C17C8-859D-714B-AC4C-E1D922369CBF}" destId="{5BB0D32F-D4EC-BD46-9344-61FE837A354B}" srcOrd="1" destOrd="0" presId="urn:microsoft.com/office/officeart/2005/8/layout/orgChart1"/>
    <dgm:cxn modelId="{EB310A5F-AAA4-4F43-B7A3-3EA920B9E6AF}" srcId="{C6451AC5-E23C-824A-B48D-3D2B58482E0F}" destId="{6F043C00-888C-D245-879D-1AE96308E93A}" srcOrd="1" destOrd="0" parTransId="{5BFCC44D-46A0-8C46-8FD8-AC1BE9DBA7C1}" sibTransId="{D633C6D9-B429-7A44-B312-61EC716C87D9}"/>
    <dgm:cxn modelId="{7BE4715F-6F77-854E-9035-9132FD123E94}" type="presOf" srcId="{0CEA4E3C-E211-204F-96F4-6C2B0CAE3F31}" destId="{9846CA7C-421B-CB4E-9021-72A42B94B498}" srcOrd="1" destOrd="0" presId="urn:microsoft.com/office/officeart/2005/8/layout/orgChart1"/>
    <dgm:cxn modelId="{2210745F-3C47-2041-8855-0C6364535874}" type="presOf" srcId="{55AD45BA-E61D-B043-B632-F09FE1DB1F80}" destId="{CE346D72-45CF-8848-BBF0-6789937590CC}" srcOrd="1" destOrd="0" presId="urn:microsoft.com/office/officeart/2005/8/layout/orgChart1"/>
    <dgm:cxn modelId="{B303A968-3947-6543-B12A-B9BF86E44BB9}" type="presOf" srcId="{35833325-B7E5-F04E-9542-1D10592F1ECC}" destId="{9773192C-8A54-1447-8732-8E04C8E5957E}" srcOrd="1" destOrd="0" presId="urn:microsoft.com/office/officeart/2005/8/layout/orgChart1"/>
    <dgm:cxn modelId="{C2DF5969-7D59-D44A-9D14-19E90866A934}" srcId="{4C6978CB-9269-C54D-BA1D-D34C0AEFCFA2}" destId="{4735A041-E241-C54C-8A55-F9DD753D28A4}" srcOrd="0" destOrd="0" parTransId="{9F4A65A3-2B58-B14F-A0E0-6B80723AAE4C}" sibTransId="{8B91411D-CA95-6F44-B672-AD9959FE8437}"/>
    <dgm:cxn modelId="{0D8D0D6B-83B3-9F40-B5EF-8ABFF73C61B2}" type="presOf" srcId="{B4572648-ED7E-D948-A863-FE52CDE3932E}" destId="{7098AB0E-F833-5B47-A6A0-89600CB00623}" srcOrd="0" destOrd="0" presId="urn:microsoft.com/office/officeart/2005/8/layout/orgChart1"/>
    <dgm:cxn modelId="{9D3F8A6B-97B3-F349-9E7B-0F69CFFD444B}" type="presOf" srcId="{EBCA27A3-02ED-5A4C-A2FE-91D306EBE36F}" destId="{839D1382-0638-DC4E-8C6D-43AFC97EA0DC}" srcOrd="0" destOrd="0" presId="urn:microsoft.com/office/officeart/2005/8/layout/orgChart1"/>
    <dgm:cxn modelId="{94BF996D-A5E4-8E4C-9275-0DF89042FF6A}" type="presOf" srcId="{97785DD6-E6E0-904B-AD7D-156614D8912C}" destId="{03F9704F-FFFC-4947-A558-38DD0D605586}" srcOrd="0" destOrd="0" presId="urn:microsoft.com/office/officeart/2005/8/layout/orgChart1"/>
    <dgm:cxn modelId="{4380D576-DBF6-DB4F-A7BE-4A0FE1305958}" type="presOf" srcId="{5BFCC44D-46A0-8C46-8FD8-AC1BE9DBA7C1}" destId="{EEB8E99B-B1F0-4F4F-B441-97B457F4344D}" srcOrd="0" destOrd="0" presId="urn:microsoft.com/office/officeart/2005/8/layout/orgChart1"/>
    <dgm:cxn modelId="{35CEAE78-0CA8-DA43-BA77-AECE740D06E5}" type="presOf" srcId="{5AFD45DB-03F9-BD48-BD4F-6999200CBBC0}" destId="{3EDD6DE3-CE5B-644D-940C-751C76C1FD24}" srcOrd="0" destOrd="0" presId="urn:microsoft.com/office/officeart/2005/8/layout/orgChart1"/>
    <dgm:cxn modelId="{DD01AF7C-67DF-AD4E-8AA7-AFEEE17DB62F}" srcId="{B385646F-0110-C849-8DC2-1DF056559810}" destId="{4C6978CB-9269-C54D-BA1D-D34C0AEFCFA2}" srcOrd="2" destOrd="0" parTransId="{09A352CB-581C-7441-9D1A-9D3F62DA9E0C}" sibTransId="{7C05B348-AA31-BC4A-B7E2-7FE15476D053}"/>
    <dgm:cxn modelId="{2A19C17C-E808-7140-8F45-9EE5E84B771A}" srcId="{B385646F-0110-C849-8DC2-1DF056559810}" destId="{C6451AC5-E23C-824A-B48D-3D2B58482E0F}" srcOrd="6" destOrd="0" parTransId="{FB71C4A4-A78B-254C-85AC-8C6A90679B34}" sibTransId="{0C244FF8-CCE6-5940-AE29-FF338E73402F}"/>
    <dgm:cxn modelId="{A8FBF581-5AA3-2A4C-A1A3-769D274928B9}" type="presOf" srcId="{B6E22376-ACBC-344A-93B1-DAE4A94E45A3}" destId="{2355A156-47F8-2844-8F83-E60301E861F4}" srcOrd="1" destOrd="0" presId="urn:microsoft.com/office/officeart/2005/8/layout/orgChart1"/>
    <dgm:cxn modelId="{7102BF84-253B-9B46-B7A5-D613C5FF4D31}" type="presOf" srcId="{C66313A9-6A4A-2442-A0EB-1BB8A19FACC9}" destId="{52E6128B-D18F-7F45-971A-673973DF3F8F}" srcOrd="1" destOrd="0" presId="urn:microsoft.com/office/officeart/2005/8/layout/orgChart1"/>
    <dgm:cxn modelId="{CE671186-79AA-5744-A9A9-56FF3C87864D}" type="presOf" srcId="{EE103B4F-BF76-9846-BAED-F5A48011FE4E}" destId="{F5DC6336-47FA-814B-9332-5367C85D570F}" srcOrd="0" destOrd="0" presId="urn:microsoft.com/office/officeart/2005/8/layout/orgChart1"/>
    <dgm:cxn modelId="{4B2F2486-468C-B049-8AA6-986E62BC4644}" type="presOf" srcId="{55AD45BA-E61D-B043-B632-F09FE1DB1F80}" destId="{5E67CDBE-5A59-2E49-BC61-031CAD0942EF}" srcOrd="0" destOrd="0" presId="urn:microsoft.com/office/officeart/2005/8/layout/orgChart1"/>
    <dgm:cxn modelId="{965F4187-4298-F24C-9854-A2FEF7FEBE8D}" type="presOf" srcId="{C6451AC5-E23C-824A-B48D-3D2B58482E0F}" destId="{E380370E-BB7D-3242-B88C-52BA0AC6B253}" srcOrd="0" destOrd="0" presId="urn:microsoft.com/office/officeart/2005/8/layout/orgChart1"/>
    <dgm:cxn modelId="{A8D7A189-6266-B342-9CFA-29C7758969F2}" srcId="{82D27878-5599-8248-945D-7F0C42795664}" destId="{0D1D4597-4BD1-3A46-96A3-32B06E052BE8}" srcOrd="2" destOrd="0" parTransId="{195C36DA-BBA0-044C-8C63-06415773A330}" sibTransId="{FAB65874-A9E2-DF4D-9E0E-F3B45A4AE49E}"/>
    <dgm:cxn modelId="{6AEF348C-FEC5-7A41-9A0C-0DF456CD8834}" type="presOf" srcId="{4C6978CB-9269-C54D-BA1D-D34C0AEFCFA2}" destId="{CB33B0B8-4608-A54E-833D-0B14B61A7B97}" srcOrd="1" destOrd="0" presId="urn:microsoft.com/office/officeart/2005/8/layout/orgChart1"/>
    <dgm:cxn modelId="{0C702F92-235F-9045-8410-8EA5D6E6C1EA}" type="presOf" srcId="{9E3C1880-3A38-2245-84CB-331FE4011223}" destId="{D8387A48-9259-F74B-954A-8A0C0820EB97}" srcOrd="1" destOrd="0" presId="urn:microsoft.com/office/officeart/2005/8/layout/orgChart1"/>
    <dgm:cxn modelId="{1CC0F994-B452-3C47-BF49-ACC06106A38D}" type="presOf" srcId="{B281FA96-78D2-434D-9BD3-6F049F644C03}" destId="{1CC74810-7060-6C4B-B397-0AE53126C34C}" srcOrd="0" destOrd="0" presId="urn:microsoft.com/office/officeart/2005/8/layout/orgChart1"/>
    <dgm:cxn modelId="{141E2396-3AC8-EF46-9425-2C49152AD91D}" type="presOf" srcId="{52138FAB-6FD0-9A45-B503-21213199719F}" destId="{1B8A3B0E-D6DA-004B-A040-A2A7819F8AB0}" srcOrd="0" destOrd="0" presId="urn:microsoft.com/office/officeart/2005/8/layout/orgChart1"/>
    <dgm:cxn modelId="{EC83E9A1-7976-AF49-825E-B7365D36EBD2}" type="presOf" srcId="{3CAD3BB5-16E4-B444-967E-6CAD422AA83F}" destId="{FAD5DBA4-54CC-734F-AB12-0574C0E1A7B6}" srcOrd="0" destOrd="0" presId="urn:microsoft.com/office/officeart/2005/8/layout/orgChart1"/>
    <dgm:cxn modelId="{6BAA74A2-8B42-C843-84C2-EE9DC9201E57}" type="presOf" srcId="{C6451AC5-E23C-824A-B48D-3D2B58482E0F}" destId="{8FAED887-CDCB-0C4A-8680-1226E25A1BEF}" srcOrd="1" destOrd="0" presId="urn:microsoft.com/office/officeart/2005/8/layout/orgChart1"/>
    <dgm:cxn modelId="{A10AB5A4-4F9B-CC4B-9877-6FD89CD75988}" type="presOf" srcId="{DDA4ABAB-EADF-5F44-9239-F1B2F035DDC3}" destId="{81C4281D-0F56-0B48-9777-520F47659B91}" srcOrd="1" destOrd="0" presId="urn:microsoft.com/office/officeart/2005/8/layout/orgChart1"/>
    <dgm:cxn modelId="{B43418AB-181B-C74A-A4A1-FA131B66BB83}" type="presOf" srcId="{9F4A65A3-2B58-B14F-A0E0-6B80723AAE4C}" destId="{F73F3890-8502-1C44-9447-E4E8F7A428C7}" srcOrd="0" destOrd="0" presId="urn:microsoft.com/office/officeart/2005/8/layout/orgChart1"/>
    <dgm:cxn modelId="{C02392AB-BE24-3642-B67E-609FF0F05239}" type="presOf" srcId="{52138FAB-6FD0-9A45-B503-21213199719F}" destId="{924E3298-B3E8-5C49-9540-0CC04A7BC684}" srcOrd="1" destOrd="0" presId="urn:microsoft.com/office/officeart/2005/8/layout/orgChart1"/>
    <dgm:cxn modelId="{78883CAC-9CFE-B341-BDBC-5E473ABE0300}" srcId="{9E3C1880-3A38-2245-84CB-331FE4011223}" destId="{EBCA27A3-02ED-5A4C-A2FE-91D306EBE36F}" srcOrd="1" destOrd="0" parTransId="{B088206A-8AFA-FA4C-B42D-675D04799E25}" sibTransId="{F531BD23-CE20-3D41-BEFF-E7D903A74D20}"/>
    <dgm:cxn modelId="{75A23AAF-FB61-A842-B2C1-729664428379}" type="presOf" srcId="{82D27878-5599-8248-945D-7F0C42795664}" destId="{77131842-B8B0-0146-8968-FA77980FE263}" srcOrd="0" destOrd="0" presId="urn:microsoft.com/office/officeart/2005/8/layout/orgChart1"/>
    <dgm:cxn modelId="{0F1547AF-8FC1-3742-8FCE-245A0A08CBF4}" type="presOf" srcId="{AF3EE773-5446-2A4B-8E7A-09660965E257}" destId="{7F618FDB-DF18-A540-B297-AC3EA450EFA1}" srcOrd="0" destOrd="0" presId="urn:microsoft.com/office/officeart/2005/8/layout/orgChart1"/>
    <dgm:cxn modelId="{C0D0B8AF-7A67-3C40-A768-8A1A84613393}" type="presOf" srcId="{46E5EEB3-94FA-024D-850C-49348E54DFB4}" destId="{2F70E759-72DC-8A46-AC22-2E8E85620026}" srcOrd="0" destOrd="0" presId="urn:microsoft.com/office/officeart/2005/8/layout/orgChart1"/>
    <dgm:cxn modelId="{22233BB1-DA1F-C044-B9F6-9ED8CCE603C1}" type="presOf" srcId="{6F043C00-888C-D245-879D-1AE96308E93A}" destId="{57890D8A-6559-C940-A7B8-F12375669C2E}" srcOrd="0" destOrd="0" presId="urn:microsoft.com/office/officeart/2005/8/layout/orgChart1"/>
    <dgm:cxn modelId="{D5EE81BD-ADF3-BB42-BD40-BA71DF3717FB}" type="presOf" srcId="{0D1D4597-4BD1-3A46-96A3-32B06E052BE8}" destId="{61E95B07-C257-1444-AC73-3BAFF3923302}" srcOrd="1" destOrd="0" presId="urn:microsoft.com/office/officeart/2005/8/layout/orgChart1"/>
    <dgm:cxn modelId="{1B47FBBF-98DF-1341-A5BB-C2617B7E43DE}" type="presOf" srcId="{68E3DD14-FE0B-3146-A847-3255AC2F1295}" destId="{6B0ED47B-7BF8-DB48-9C87-2B2E685DCC2D}" srcOrd="0" destOrd="0" presId="urn:microsoft.com/office/officeart/2005/8/layout/orgChart1"/>
    <dgm:cxn modelId="{71A777C4-87EA-434F-835D-80A52F1888A2}" type="presOf" srcId="{5B6F1F2F-380F-F242-B950-98EDC6D921AB}" destId="{E0BF4969-6013-6641-B6F6-86A0A01F36FA}" srcOrd="0" destOrd="0" presId="urn:microsoft.com/office/officeart/2005/8/layout/orgChart1"/>
    <dgm:cxn modelId="{B4B11BC5-1117-3940-ACD9-F1FAA1286A0F}" type="presOf" srcId="{9B2FC0C4-5F0A-C34A-82DA-4FC4502D0E63}" destId="{3CEAF763-48A4-2B41-B687-B7A15A60D7FC}" srcOrd="0" destOrd="0" presId="urn:microsoft.com/office/officeart/2005/8/layout/orgChart1"/>
    <dgm:cxn modelId="{5A8B94C7-1E70-8248-8845-78CAA0292AEE}" type="presOf" srcId="{87794233-C1E5-8947-B919-DE55F05FBD11}" destId="{A1726212-E2BE-6740-B927-C33BF0C5A498}" srcOrd="0" destOrd="0" presId="urn:microsoft.com/office/officeart/2005/8/layout/orgChart1"/>
    <dgm:cxn modelId="{16C0C5C8-0678-4A40-BC96-7A1644A9FA1B}" type="presOf" srcId="{9CA211D5-163B-0246-89F2-E90C95B85D54}" destId="{DF8D8D26-473C-E748-A031-FD30146FF721}" srcOrd="0" destOrd="0" presId="urn:microsoft.com/office/officeart/2005/8/layout/orgChart1"/>
    <dgm:cxn modelId="{8A9185CD-4780-5640-A57F-74139D81EA06}" type="presOf" srcId="{87794233-C1E5-8947-B919-DE55F05FBD11}" destId="{852A4496-554A-F747-AE2A-F7B465F0F074}" srcOrd="1" destOrd="0" presId="urn:microsoft.com/office/officeart/2005/8/layout/orgChart1"/>
    <dgm:cxn modelId="{6F6644CE-DC6C-2D47-BDED-F0452BDEAC7F}" type="presOf" srcId="{CC7BB339-05C9-7A4D-A913-AE81706F62F6}" destId="{ACCDAAA3-12DD-3D4B-922D-30BEDB51DC83}" srcOrd="0" destOrd="0" presId="urn:microsoft.com/office/officeart/2005/8/layout/orgChart1"/>
    <dgm:cxn modelId="{9D326ECF-BF63-E744-A410-E517E36D5B8D}" type="presOf" srcId="{5D54EECA-99C6-C640-93D8-443164FC1A6C}" destId="{0AF87832-A8AC-664B-A847-CE8761BDFA54}" srcOrd="1" destOrd="0" presId="urn:microsoft.com/office/officeart/2005/8/layout/orgChart1"/>
    <dgm:cxn modelId="{DF80DECF-C013-7747-9F97-95F60EA3128A}" type="presOf" srcId="{22462086-9D26-2941-8FED-F17D19B42ADE}" destId="{1D7113C5-43C0-A342-8256-5A362C6232A3}" srcOrd="0" destOrd="0" presId="urn:microsoft.com/office/officeart/2005/8/layout/orgChart1"/>
    <dgm:cxn modelId="{8EFE64D1-8F8C-A041-9DA3-8991638605DC}" type="presOf" srcId="{EE38CC61-C5A3-4747-8919-10DE08BFD042}" destId="{A0928A3B-0452-824C-9874-80752DD8AE9B}" srcOrd="0" destOrd="0" presId="urn:microsoft.com/office/officeart/2005/8/layout/orgChart1"/>
    <dgm:cxn modelId="{01E8FBD2-17F8-9441-B598-2D6DF391BCA2}" srcId="{9E3C1880-3A38-2245-84CB-331FE4011223}" destId="{2B2FBA46-6BB1-8843-B10D-23AF439F5291}" srcOrd="0" destOrd="0" parTransId="{7B79E49A-FE38-D149-89C0-92A0A8F90F3B}" sibTransId="{CD43242B-FB2F-6242-A4D5-7D49FF177A08}"/>
    <dgm:cxn modelId="{112E38D8-8CCD-DB4F-BFCD-FCF9DCF83296}" type="presOf" srcId="{6F043C00-888C-D245-879D-1AE96308E93A}" destId="{3B4D9C9B-102D-C443-8783-B5D0D8165C74}" srcOrd="1" destOrd="0" presId="urn:microsoft.com/office/officeart/2005/8/layout/orgChart1"/>
    <dgm:cxn modelId="{B8441CD9-81F8-214A-A495-58918864A78C}" srcId="{46E5EEB3-94FA-024D-850C-49348E54DFB4}" destId="{DDA39F03-DD98-6A4E-951A-57AEE5F9FD56}" srcOrd="0" destOrd="0" parTransId="{97785DD6-E6E0-904B-AD7D-156614D8912C}" sibTransId="{C4F85CF8-98CC-1148-B7D0-52D660F1CB85}"/>
    <dgm:cxn modelId="{93CE60D9-01C3-4448-BCD4-EAE6A908C939}" srcId="{B385646F-0110-C849-8DC2-1DF056559810}" destId="{46E5EEB3-94FA-024D-850C-49348E54DFB4}" srcOrd="5" destOrd="0" parTransId="{ADF0AB67-D884-034F-92F5-1C7E6D58A3FC}" sibTransId="{ADFE9A07-7569-F34D-A5EC-9DD2216F095A}"/>
    <dgm:cxn modelId="{E79676DB-98BD-EF43-9BC9-CE6EBE3DEDA6}" type="presOf" srcId="{9CA211D5-163B-0246-89F2-E90C95B85D54}" destId="{C0DD9B05-B1ED-D746-954E-490AA71463B5}" srcOrd="1" destOrd="0" presId="urn:microsoft.com/office/officeart/2005/8/layout/orgChart1"/>
    <dgm:cxn modelId="{28A1B4DB-61E1-7A4D-9074-CC62AF013097}" srcId="{B385646F-0110-C849-8DC2-1DF056559810}" destId="{82D27878-5599-8248-945D-7F0C42795664}" srcOrd="4" destOrd="0" parTransId="{4C2257F7-2A3C-A640-AE2C-B17C3B0F4A1A}" sibTransId="{E0692B44-880C-564C-8347-D8270CC2410F}"/>
    <dgm:cxn modelId="{0AF1DADD-2E5C-4B4E-92F9-707E076A0D69}" srcId="{9E3C1880-3A38-2245-84CB-331FE4011223}" destId="{DDA4ABAB-EADF-5F44-9239-F1B2F035DDC3}" srcOrd="2" destOrd="0" parTransId="{B4572648-ED7E-D948-A863-FE52CDE3932E}" sibTransId="{719BF99C-7BF5-634A-88A3-ED94ECAAB756}"/>
    <dgm:cxn modelId="{137C5ADE-C2ED-9B44-86DD-8282CC48A7DF}" type="presOf" srcId="{B385646F-0110-C849-8DC2-1DF056559810}" destId="{F283E24B-CD90-8649-A0F0-7E6658C851B6}" srcOrd="1" destOrd="0" presId="urn:microsoft.com/office/officeart/2005/8/layout/orgChart1"/>
    <dgm:cxn modelId="{7D5784DE-C334-4D4D-B230-FD0C73A1E5D8}" type="presOf" srcId="{DDA39F03-DD98-6A4E-951A-57AEE5F9FD56}" destId="{C696711C-3D42-F449-B805-310189D02660}" srcOrd="1" destOrd="0" presId="urn:microsoft.com/office/officeart/2005/8/layout/orgChart1"/>
    <dgm:cxn modelId="{1084E2DF-1E8D-1740-8A30-04BD6C54D9E0}" type="presOf" srcId="{2F032369-1BE0-9D43-9E27-7865ECE6317A}" destId="{944D9D5F-7A4B-B64F-B1BD-192F53B7053B}" srcOrd="0" destOrd="0" presId="urn:microsoft.com/office/officeart/2005/8/layout/orgChart1"/>
    <dgm:cxn modelId="{D8B98FE2-FC62-FC4D-A512-E5412FA9B9E0}" type="presOf" srcId="{3F43F854-DBB2-1640-A5AF-DE1DD2DF77F6}" destId="{B2D54176-7CEE-C64A-BBCB-89532FBE309C}" srcOrd="0" destOrd="0" presId="urn:microsoft.com/office/officeart/2005/8/layout/orgChart1"/>
    <dgm:cxn modelId="{E0E336E4-FBF1-5642-BA66-61BC581001A8}" type="presOf" srcId="{2B2FBA46-6BB1-8843-B10D-23AF439F5291}" destId="{41967DE5-EC10-1548-A8D6-8C2D79BB60AF}" srcOrd="0" destOrd="0" presId="urn:microsoft.com/office/officeart/2005/8/layout/orgChart1"/>
    <dgm:cxn modelId="{59F8B9ED-A854-8E48-AD21-1D05BD58A3C5}" type="presOf" srcId="{9E3C1880-3A38-2245-84CB-331FE4011223}" destId="{756400AC-4360-4741-B4C3-7BA1EE5776B4}" srcOrd="0" destOrd="0" presId="urn:microsoft.com/office/officeart/2005/8/layout/orgChart1"/>
    <dgm:cxn modelId="{2A2EAAF0-46D9-AD4A-A11C-1BDC4D6F167E}" type="presOf" srcId="{2B2FBA46-6BB1-8843-B10D-23AF439F5291}" destId="{1977A189-86D8-7445-A9F7-2471EE257B58}" srcOrd="1" destOrd="0" presId="urn:microsoft.com/office/officeart/2005/8/layout/orgChart1"/>
    <dgm:cxn modelId="{FDDDF5F1-62E5-3E4E-9AF5-E8BCFA6C6295}" type="presOf" srcId="{0814A731-7DB6-104D-B764-17D2BE22CC42}" destId="{AF9C7375-5C3A-3347-8A5B-77939949262E}" srcOrd="0" destOrd="0" presId="urn:microsoft.com/office/officeart/2005/8/layout/orgChart1"/>
    <dgm:cxn modelId="{48E009F2-5C28-054D-B829-979A53E68A33}" type="presOf" srcId="{ADF0AB67-D884-034F-92F5-1C7E6D58A3FC}" destId="{2DEA5D64-668F-4847-87F5-E5506B1DD5F3}" srcOrd="0" destOrd="0" presId="urn:microsoft.com/office/officeart/2005/8/layout/orgChart1"/>
    <dgm:cxn modelId="{B7B708F7-D73B-2845-9482-122C013425EC}" srcId="{87794233-C1E5-8947-B919-DE55F05FBD11}" destId="{9CA211D5-163B-0246-89F2-E90C95B85D54}" srcOrd="0" destOrd="0" parTransId="{1017B28C-7B1C-E944-86D2-BDFC7C5DF213}" sibTransId="{FDFE5474-D892-DB45-BC0F-8FA6480430DA}"/>
    <dgm:cxn modelId="{42E5B0FC-B470-9744-A830-74D681650771}" srcId="{5AFD45DB-03F9-BD48-BD4F-6999200CBBC0}" destId="{B385646F-0110-C849-8DC2-1DF056559810}" srcOrd="0" destOrd="0" parTransId="{99D05387-D21E-8943-A8EA-FAE61DBF7724}" sibTransId="{7D1B154F-F7D8-334B-944D-0965552A62DD}"/>
    <dgm:cxn modelId="{929239FF-ECD6-734D-B08A-CD9F0BA3212E}" type="presParOf" srcId="{3EDD6DE3-CE5B-644D-940C-751C76C1FD24}" destId="{9591FCCD-4919-AB45-B4F7-AE61A8AD49C6}" srcOrd="0" destOrd="0" presId="urn:microsoft.com/office/officeart/2005/8/layout/orgChart1"/>
    <dgm:cxn modelId="{0D3DFB13-6666-2B42-A76D-043B2ACF7256}" type="presParOf" srcId="{9591FCCD-4919-AB45-B4F7-AE61A8AD49C6}" destId="{31DF7192-44A9-0F4B-98C3-859483F181A3}" srcOrd="0" destOrd="0" presId="urn:microsoft.com/office/officeart/2005/8/layout/orgChart1"/>
    <dgm:cxn modelId="{01C21B67-A6B7-6645-9D67-A16EF30222D7}" type="presParOf" srcId="{31DF7192-44A9-0F4B-98C3-859483F181A3}" destId="{53F8F277-B14B-6440-B72D-0E6CEBA56445}" srcOrd="0" destOrd="0" presId="urn:microsoft.com/office/officeart/2005/8/layout/orgChart1"/>
    <dgm:cxn modelId="{95F4ADDE-D490-C74B-A202-B178648CD466}" type="presParOf" srcId="{31DF7192-44A9-0F4B-98C3-859483F181A3}" destId="{F283E24B-CD90-8649-A0F0-7E6658C851B6}" srcOrd="1" destOrd="0" presId="urn:microsoft.com/office/officeart/2005/8/layout/orgChart1"/>
    <dgm:cxn modelId="{DE6CEE0A-0ECA-CD4D-93CE-292B9BE3626A}" type="presParOf" srcId="{9591FCCD-4919-AB45-B4F7-AE61A8AD49C6}" destId="{F945415C-81F1-B64A-B1B5-FF3378C70580}" srcOrd="1" destOrd="0" presId="urn:microsoft.com/office/officeart/2005/8/layout/orgChart1"/>
    <dgm:cxn modelId="{E6AB369A-20B9-B243-89CD-A69B2FE32B8F}" type="presParOf" srcId="{F945415C-81F1-B64A-B1B5-FF3378C70580}" destId="{944D9D5F-7A4B-B64F-B1BD-192F53B7053B}" srcOrd="0" destOrd="0" presId="urn:microsoft.com/office/officeart/2005/8/layout/orgChart1"/>
    <dgm:cxn modelId="{269DF8D7-6078-C245-AC26-AD902B584735}" type="presParOf" srcId="{F945415C-81F1-B64A-B1B5-FF3378C70580}" destId="{C08D054D-9E7C-714C-8BE1-3A2703C00BDC}" srcOrd="1" destOrd="0" presId="urn:microsoft.com/office/officeart/2005/8/layout/orgChart1"/>
    <dgm:cxn modelId="{B8DF9539-BDA8-7345-A9DB-519F82DED14D}" type="presParOf" srcId="{C08D054D-9E7C-714C-8BE1-3A2703C00BDC}" destId="{3B3FE973-2375-2849-8F18-45AEA2365FF8}" srcOrd="0" destOrd="0" presId="urn:microsoft.com/office/officeart/2005/8/layout/orgChart1"/>
    <dgm:cxn modelId="{74BA5B71-8348-1841-9D7C-61CD92DC9101}" type="presParOf" srcId="{3B3FE973-2375-2849-8F18-45AEA2365FF8}" destId="{1F55C414-A932-D342-B15D-4630808C166A}" srcOrd="0" destOrd="0" presId="urn:microsoft.com/office/officeart/2005/8/layout/orgChart1"/>
    <dgm:cxn modelId="{71F7B672-594E-EC46-A330-C1CF1FFB8497}" type="presParOf" srcId="{3B3FE973-2375-2849-8F18-45AEA2365FF8}" destId="{0AF87832-A8AC-664B-A847-CE8761BDFA54}" srcOrd="1" destOrd="0" presId="urn:microsoft.com/office/officeart/2005/8/layout/orgChart1"/>
    <dgm:cxn modelId="{DD4B28BE-1DAE-D749-B32D-54D8FB3820CF}" type="presParOf" srcId="{C08D054D-9E7C-714C-8BE1-3A2703C00BDC}" destId="{1BEA04F4-CA71-3245-9D5C-63E973C90D3D}" srcOrd="1" destOrd="0" presId="urn:microsoft.com/office/officeart/2005/8/layout/orgChart1"/>
    <dgm:cxn modelId="{71C0B8CE-5E93-884B-B36C-4517C11D9170}" type="presParOf" srcId="{1BEA04F4-CA71-3245-9D5C-63E973C90D3D}" destId="{6B0ED47B-7BF8-DB48-9C87-2B2E685DCC2D}" srcOrd="0" destOrd="0" presId="urn:microsoft.com/office/officeart/2005/8/layout/orgChart1"/>
    <dgm:cxn modelId="{ECED9B30-6771-B040-93B8-1610FA6AF873}" type="presParOf" srcId="{1BEA04F4-CA71-3245-9D5C-63E973C90D3D}" destId="{1FE42D79-A9F4-EA4A-B62D-811912B11971}" srcOrd="1" destOrd="0" presId="urn:microsoft.com/office/officeart/2005/8/layout/orgChart1"/>
    <dgm:cxn modelId="{45054816-0FE4-A74B-9A41-BB6B4A32CAB5}" type="presParOf" srcId="{1FE42D79-A9F4-EA4A-B62D-811912B11971}" destId="{27DBCC8C-8750-B843-BA6E-AD4440AC80E2}" srcOrd="0" destOrd="0" presId="urn:microsoft.com/office/officeart/2005/8/layout/orgChart1"/>
    <dgm:cxn modelId="{2748BDEE-600E-1C4C-AB36-DA0844B10B0D}" type="presParOf" srcId="{27DBCC8C-8750-B843-BA6E-AD4440AC80E2}" destId="{09F5DEAB-EC50-9A49-8E0C-91B588C32FFC}" srcOrd="0" destOrd="0" presId="urn:microsoft.com/office/officeart/2005/8/layout/orgChart1"/>
    <dgm:cxn modelId="{99B053D5-F9D7-DE4D-A227-1F28C759590D}" type="presParOf" srcId="{27DBCC8C-8750-B843-BA6E-AD4440AC80E2}" destId="{5BB0D32F-D4EC-BD46-9344-61FE837A354B}" srcOrd="1" destOrd="0" presId="urn:microsoft.com/office/officeart/2005/8/layout/orgChart1"/>
    <dgm:cxn modelId="{6FEAD75B-69EB-4247-9CE7-A929BCC18B4D}" type="presParOf" srcId="{1FE42D79-A9F4-EA4A-B62D-811912B11971}" destId="{C6A60B35-EBCD-7D4E-80BD-0F7AA47783D7}" srcOrd="1" destOrd="0" presId="urn:microsoft.com/office/officeart/2005/8/layout/orgChart1"/>
    <dgm:cxn modelId="{7F0D6B8D-8151-F549-809C-5C15621A825A}" type="presParOf" srcId="{1FE42D79-A9F4-EA4A-B62D-811912B11971}" destId="{3EA86790-1C49-A047-A92B-D662C0837F8F}" srcOrd="2" destOrd="0" presId="urn:microsoft.com/office/officeart/2005/8/layout/orgChart1"/>
    <dgm:cxn modelId="{4413AF4A-C1BF-7344-B0B6-BF56894877D3}" type="presParOf" srcId="{1BEA04F4-CA71-3245-9D5C-63E973C90D3D}" destId="{1D7113C5-43C0-A342-8256-5A362C6232A3}" srcOrd="2" destOrd="0" presId="urn:microsoft.com/office/officeart/2005/8/layout/orgChart1"/>
    <dgm:cxn modelId="{B3D909A7-848E-1141-BB1B-1392004DFEE9}" type="presParOf" srcId="{1BEA04F4-CA71-3245-9D5C-63E973C90D3D}" destId="{ED768F20-A998-3442-8641-5CF28E6FBAFE}" srcOrd="3" destOrd="0" presId="urn:microsoft.com/office/officeart/2005/8/layout/orgChart1"/>
    <dgm:cxn modelId="{5C938572-D51B-8A46-A153-1F93EE81DEED}" type="presParOf" srcId="{ED768F20-A998-3442-8641-5CF28E6FBAFE}" destId="{C67BE051-A19A-D54A-B629-300534BE72A6}" srcOrd="0" destOrd="0" presId="urn:microsoft.com/office/officeart/2005/8/layout/orgChart1"/>
    <dgm:cxn modelId="{032AC5DE-8BE8-E84B-ABDA-8853D6DC9D69}" type="presParOf" srcId="{C67BE051-A19A-D54A-B629-300534BE72A6}" destId="{5242D053-3D7F-E146-96E4-F67805F0EEA2}" srcOrd="0" destOrd="0" presId="urn:microsoft.com/office/officeart/2005/8/layout/orgChart1"/>
    <dgm:cxn modelId="{34FC220B-B82A-D94E-832B-E47E5B2952E8}" type="presParOf" srcId="{C67BE051-A19A-D54A-B629-300534BE72A6}" destId="{19294EB7-122F-6B40-9044-6B59BBA45150}" srcOrd="1" destOrd="0" presId="urn:microsoft.com/office/officeart/2005/8/layout/orgChart1"/>
    <dgm:cxn modelId="{75E84C74-0A6B-684C-8439-AD83803DF63D}" type="presParOf" srcId="{ED768F20-A998-3442-8641-5CF28E6FBAFE}" destId="{AA67241D-726D-114D-9DCB-8F399A94AD67}" srcOrd="1" destOrd="0" presId="urn:microsoft.com/office/officeart/2005/8/layout/orgChart1"/>
    <dgm:cxn modelId="{90CA97F4-CB0C-9D43-9ECE-EE12B9662C9E}" type="presParOf" srcId="{ED768F20-A998-3442-8641-5CF28E6FBAFE}" destId="{81D6DF6D-E7D4-FA4E-92C3-3486D3AE3DF1}" srcOrd="2" destOrd="0" presId="urn:microsoft.com/office/officeart/2005/8/layout/orgChart1"/>
    <dgm:cxn modelId="{02272A5D-BE99-B24C-B3FA-965D46A8FC02}" type="presParOf" srcId="{C08D054D-9E7C-714C-8BE1-3A2703C00BDC}" destId="{74E4FA02-C84C-8740-BA29-49B6343E0407}" srcOrd="2" destOrd="0" presId="urn:microsoft.com/office/officeart/2005/8/layout/orgChart1"/>
    <dgm:cxn modelId="{40FA61C1-F458-484D-B8B6-5502F4862A16}" type="presParOf" srcId="{F945415C-81F1-B64A-B1B5-FF3378C70580}" destId="{1CC74810-7060-6C4B-B397-0AE53126C34C}" srcOrd="2" destOrd="0" presId="urn:microsoft.com/office/officeart/2005/8/layout/orgChart1"/>
    <dgm:cxn modelId="{005F8314-F937-4149-9468-6DDF93204A16}" type="presParOf" srcId="{F945415C-81F1-B64A-B1B5-FF3378C70580}" destId="{72A2642E-EDE2-CA4C-BEF6-23AC5CB24925}" srcOrd="3" destOrd="0" presId="urn:microsoft.com/office/officeart/2005/8/layout/orgChart1"/>
    <dgm:cxn modelId="{26551D40-D5B0-324C-88CD-3810712B0CDE}" type="presParOf" srcId="{72A2642E-EDE2-CA4C-BEF6-23AC5CB24925}" destId="{BE5824AD-259C-0D4C-AD84-0D8B186CAED1}" srcOrd="0" destOrd="0" presId="urn:microsoft.com/office/officeart/2005/8/layout/orgChart1"/>
    <dgm:cxn modelId="{5C5E21AF-2EF4-0741-8CD8-8DE921295125}" type="presParOf" srcId="{BE5824AD-259C-0D4C-AD84-0D8B186CAED1}" destId="{756400AC-4360-4741-B4C3-7BA1EE5776B4}" srcOrd="0" destOrd="0" presId="urn:microsoft.com/office/officeart/2005/8/layout/orgChart1"/>
    <dgm:cxn modelId="{A1285B71-D574-9049-A65D-D387D7A3D655}" type="presParOf" srcId="{BE5824AD-259C-0D4C-AD84-0D8B186CAED1}" destId="{D8387A48-9259-F74B-954A-8A0C0820EB97}" srcOrd="1" destOrd="0" presId="urn:microsoft.com/office/officeart/2005/8/layout/orgChart1"/>
    <dgm:cxn modelId="{276E62CE-2A30-A643-966C-F5725B041AE1}" type="presParOf" srcId="{72A2642E-EDE2-CA4C-BEF6-23AC5CB24925}" destId="{82F605F5-D59D-FA45-8FD6-BFAFF7C15334}" srcOrd="1" destOrd="0" presId="urn:microsoft.com/office/officeart/2005/8/layout/orgChart1"/>
    <dgm:cxn modelId="{31BF87F7-EDDA-EB48-9FCE-63887CE41E73}" type="presParOf" srcId="{82F605F5-D59D-FA45-8FD6-BFAFF7C15334}" destId="{74D1A5E4-C936-9847-883B-6066846F90DC}" srcOrd="0" destOrd="0" presId="urn:microsoft.com/office/officeart/2005/8/layout/orgChart1"/>
    <dgm:cxn modelId="{076897F8-C23D-C346-8C6F-1314C4FB3725}" type="presParOf" srcId="{82F605F5-D59D-FA45-8FD6-BFAFF7C15334}" destId="{1170886D-393F-A745-8CFE-9B054014EEA7}" srcOrd="1" destOrd="0" presId="urn:microsoft.com/office/officeart/2005/8/layout/orgChart1"/>
    <dgm:cxn modelId="{8AA9E84C-9828-3B4F-9E8E-EFAFD76915AB}" type="presParOf" srcId="{1170886D-393F-A745-8CFE-9B054014EEA7}" destId="{1AB9DD5F-6F87-FB47-BF41-C4DB57F7B3F8}" srcOrd="0" destOrd="0" presId="urn:microsoft.com/office/officeart/2005/8/layout/orgChart1"/>
    <dgm:cxn modelId="{AD8F8CBC-B062-374A-A0DF-F9A86F65CE26}" type="presParOf" srcId="{1AB9DD5F-6F87-FB47-BF41-C4DB57F7B3F8}" destId="{41967DE5-EC10-1548-A8D6-8C2D79BB60AF}" srcOrd="0" destOrd="0" presId="urn:microsoft.com/office/officeart/2005/8/layout/orgChart1"/>
    <dgm:cxn modelId="{1EF9F142-345E-7043-8C85-88D3EA89A100}" type="presParOf" srcId="{1AB9DD5F-6F87-FB47-BF41-C4DB57F7B3F8}" destId="{1977A189-86D8-7445-A9F7-2471EE257B58}" srcOrd="1" destOrd="0" presId="urn:microsoft.com/office/officeart/2005/8/layout/orgChart1"/>
    <dgm:cxn modelId="{8941DE06-B067-0B4A-AB42-15BFDCE9675B}" type="presParOf" srcId="{1170886D-393F-A745-8CFE-9B054014EEA7}" destId="{27E504EA-519D-694E-A254-BD628C48F6F6}" srcOrd="1" destOrd="0" presId="urn:microsoft.com/office/officeart/2005/8/layout/orgChart1"/>
    <dgm:cxn modelId="{36B271E9-1D4A-E946-AEB6-F1A64DE0AB6D}" type="presParOf" srcId="{1170886D-393F-A745-8CFE-9B054014EEA7}" destId="{157CC888-E8DF-1445-893E-DA7B686E07E6}" srcOrd="2" destOrd="0" presId="urn:microsoft.com/office/officeart/2005/8/layout/orgChart1"/>
    <dgm:cxn modelId="{348D80BA-729E-754C-AD54-160D74C8EF9C}" type="presParOf" srcId="{82F605F5-D59D-FA45-8FD6-BFAFF7C15334}" destId="{2C5A5E83-DA07-3840-99B9-C969C2270B58}" srcOrd="2" destOrd="0" presId="urn:microsoft.com/office/officeart/2005/8/layout/orgChart1"/>
    <dgm:cxn modelId="{02AD6320-97E2-D54F-AA35-AEDED2B840BB}" type="presParOf" srcId="{82F605F5-D59D-FA45-8FD6-BFAFF7C15334}" destId="{D3B205F4-35D6-7B4B-BEFE-672A642A6104}" srcOrd="3" destOrd="0" presId="urn:microsoft.com/office/officeart/2005/8/layout/orgChart1"/>
    <dgm:cxn modelId="{F8732802-085F-D943-98C9-AF58E698AB45}" type="presParOf" srcId="{D3B205F4-35D6-7B4B-BEFE-672A642A6104}" destId="{E0D56848-85D5-4542-9C07-CE6BF3DA7D80}" srcOrd="0" destOrd="0" presId="urn:microsoft.com/office/officeart/2005/8/layout/orgChart1"/>
    <dgm:cxn modelId="{63493D3D-550E-B549-8815-93E0E37A85B0}" type="presParOf" srcId="{E0D56848-85D5-4542-9C07-CE6BF3DA7D80}" destId="{839D1382-0638-DC4E-8C6D-43AFC97EA0DC}" srcOrd="0" destOrd="0" presId="urn:microsoft.com/office/officeart/2005/8/layout/orgChart1"/>
    <dgm:cxn modelId="{4A06C69A-BB42-8741-9F19-C52F83B0416B}" type="presParOf" srcId="{E0D56848-85D5-4542-9C07-CE6BF3DA7D80}" destId="{68C18BBD-63DC-D84E-81D5-288EA6F0FF11}" srcOrd="1" destOrd="0" presId="urn:microsoft.com/office/officeart/2005/8/layout/orgChart1"/>
    <dgm:cxn modelId="{4DBFC59D-FEBB-3345-BF29-63D9B3FB00C3}" type="presParOf" srcId="{D3B205F4-35D6-7B4B-BEFE-672A642A6104}" destId="{39F0FDE6-7408-6940-9C78-EF6521EE4EFE}" srcOrd="1" destOrd="0" presId="urn:microsoft.com/office/officeart/2005/8/layout/orgChart1"/>
    <dgm:cxn modelId="{503AAA08-49E1-AB4F-AAA0-B1E68E56117C}" type="presParOf" srcId="{D3B205F4-35D6-7B4B-BEFE-672A642A6104}" destId="{B9DC94E8-A727-3543-A4CA-67B6737B6C28}" srcOrd="2" destOrd="0" presId="urn:microsoft.com/office/officeart/2005/8/layout/orgChart1"/>
    <dgm:cxn modelId="{FF28AE9E-4C9D-1841-961D-9A5E4C6177F8}" type="presParOf" srcId="{82F605F5-D59D-FA45-8FD6-BFAFF7C15334}" destId="{7098AB0E-F833-5B47-A6A0-89600CB00623}" srcOrd="4" destOrd="0" presId="urn:microsoft.com/office/officeart/2005/8/layout/orgChart1"/>
    <dgm:cxn modelId="{85F77B52-25FE-BB4C-93FB-CB2B5D2822ED}" type="presParOf" srcId="{82F605F5-D59D-FA45-8FD6-BFAFF7C15334}" destId="{6A261BCF-D490-4744-AEF0-17E57B8D5541}" srcOrd="5" destOrd="0" presId="urn:microsoft.com/office/officeart/2005/8/layout/orgChart1"/>
    <dgm:cxn modelId="{035AA1C6-7EA0-1E4D-95CD-64BC25E096D6}" type="presParOf" srcId="{6A261BCF-D490-4744-AEF0-17E57B8D5541}" destId="{8440ECD6-8E6E-7641-A0A9-80DC68DAC4C2}" srcOrd="0" destOrd="0" presId="urn:microsoft.com/office/officeart/2005/8/layout/orgChart1"/>
    <dgm:cxn modelId="{1114E7A0-0861-904A-A585-CA2A4983ADBD}" type="presParOf" srcId="{8440ECD6-8E6E-7641-A0A9-80DC68DAC4C2}" destId="{C6790DCA-412C-FA4B-AC54-D0C43ACCE3E1}" srcOrd="0" destOrd="0" presId="urn:microsoft.com/office/officeart/2005/8/layout/orgChart1"/>
    <dgm:cxn modelId="{8E2EB593-0491-AA40-8E84-9320386C013A}" type="presParOf" srcId="{8440ECD6-8E6E-7641-A0A9-80DC68DAC4C2}" destId="{81C4281D-0F56-0B48-9777-520F47659B91}" srcOrd="1" destOrd="0" presId="urn:microsoft.com/office/officeart/2005/8/layout/orgChart1"/>
    <dgm:cxn modelId="{919E30E8-9AA9-3E40-966C-57B1C5CF3F40}" type="presParOf" srcId="{6A261BCF-D490-4744-AEF0-17E57B8D5541}" destId="{894BDB74-4A63-2249-9273-69BF34276C09}" srcOrd="1" destOrd="0" presId="urn:microsoft.com/office/officeart/2005/8/layout/orgChart1"/>
    <dgm:cxn modelId="{B7660150-710F-7041-9DA8-2A8AD50155DD}" type="presParOf" srcId="{6A261BCF-D490-4744-AEF0-17E57B8D5541}" destId="{D5075E6E-0070-5D4E-9B96-FF456BE5AE6F}" srcOrd="2" destOrd="0" presId="urn:microsoft.com/office/officeart/2005/8/layout/orgChart1"/>
    <dgm:cxn modelId="{83621D55-CD87-CD48-ABDF-9B6C06526DF0}" type="presParOf" srcId="{82F605F5-D59D-FA45-8FD6-BFAFF7C15334}" destId="{F5DC6336-47FA-814B-9332-5367C85D570F}" srcOrd="6" destOrd="0" presId="urn:microsoft.com/office/officeart/2005/8/layout/orgChart1"/>
    <dgm:cxn modelId="{1721BD4A-61D5-1D4D-BD29-E153B0966B67}" type="presParOf" srcId="{82F605F5-D59D-FA45-8FD6-BFAFF7C15334}" destId="{B4BB890B-C7F0-A94C-8F80-C45C943BD3C2}" srcOrd="7" destOrd="0" presId="urn:microsoft.com/office/officeart/2005/8/layout/orgChart1"/>
    <dgm:cxn modelId="{8C2CA744-A9AD-F64F-B539-7752C2935DB4}" type="presParOf" srcId="{B4BB890B-C7F0-A94C-8F80-C45C943BD3C2}" destId="{EE725606-5079-D641-B798-6052226FA570}" srcOrd="0" destOrd="0" presId="urn:microsoft.com/office/officeart/2005/8/layout/orgChart1"/>
    <dgm:cxn modelId="{6F4C6246-48B0-1C42-A69F-1E040162B948}" type="presParOf" srcId="{EE725606-5079-D641-B798-6052226FA570}" destId="{66912A92-18B0-FA45-9FE2-27E34D80285E}" srcOrd="0" destOrd="0" presId="urn:microsoft.com/office/officeart/2005/8/layout/orgChart1"/>
    <dgm:cxn modelId="{0EC8F6A5-4EB0-8644-B0C6-60FEDC5AA7C4}" type="presParOf" srcId="{EE725606-5079-D641-B798-6052226FA570}" destId="{52E6128B-D18F-7F45-971A-673973DF3F8F}" srcOrd="1" destOrd="0" presId="urn:microsoft.com/office/officeart/2005/8/layout/orgChart1"/>
    <dgm:cxn modelId="{F8CE4709-ECB7-C442-B9C1-DBD5B5107416}" type="presParOf" srcId="{B4BB890B-C7F0-A94C-8F80-C45C943BD3C2}" destId="{3912855B-09A1-3D44-95E0-52D561FE785F}" srcOrd="1" destOrd="0" presId="urn:microsoft.com/office/officeart/2005/8/layout/orgChart1"/>
    <dgm:cxn modelId="{784A8B38-4CE3-A348-91E6-53740099200B}" type="presParOf" srcId="{B4BB890B-C7F0-A94C-8F80-C45C943BD3C2}" destId="{B3D1A9F9-D99D-FF4C-8871-EDEA643B2004}" srcOrd="2" destOrd="0" presId="urn:microsoft.com/office/officeart/2005/8/layout/orgChart1"/>
    <dgm:cxn modelId="{E2492E7C-3FE0-6940-BF6F-F5637DDF15AE}" type="presParOf" srcId="{82F605F5-D59D-FA45-8FD6-BFAFF7C15334}" destId="{E0BF4969-6013-6641-B6F6-86A0A01F36FA}" srcOrd="8" destOrd="0" presId="urn:microsoft.com/office/officeart/2005/8/layout/orgChart1"/>
    <dgm:cxn modelId="{CE499962-3179-D141-975F-42677E78A4B4}" type="presParOf" srcId="{82F605F5-D59D-FA45-8FD6-BFAFF7C15334}" destId="{6256381F-864F-0C44-96C4-7EB8FB7A5A49}" srcOrd="9" destOrd="0" presId="urn:microsoft.com/office/officeart/2005/8/layout/orgChart1"/>
    <dgm:cxn modelId="{D6CA1552-C39D-4449-B830-47EBD27948D5}" type="presParOf" srcId="{6256381F-864F-0C44-96C4-7EB8FB7A5A49}" destId="{B33E301C-E0A7-324C-AD67-04CCC7C62D76}" srcOrd="0" destOrd="0" presId="urn:microsoft.com/office/officeart/2005/8/layout/orgChart1"/>
    <dgm:cxn modelId="{0CB28824-C719-AF47-9C2D-4E5589E19681}" type="presParOf" srcId="{B33E301C-E0A7-324C-AD67-04CCC7C62D76}" destId="{7F618FDB-DF18-A540-B297-AC3EA450EFA1}" srcOrd="0" destOrd="0" presId="urn:microsoft.com/office/officeart/2005/8/layout/orgChart1"/>
    <dgm:cxn modelId="{470CFABA-1CCB-044E-BCE5-E62B6B59D698}" type="presParOf" srcId="{B33E301C-E0A7-324C-AD67-04CCC7C62D76}" destId="{F3DD0946-A91B-2443-9B55-994193F07534}" srcOrd="1" destOrd="0" presId="urn:microsoft.com/office/officeart/2005/8/layout/orgChart1"/>
    <dgm:cxn modelId="{3AD7B06F-6C36-0147-B58F-2BD5075D3831}" type="presParOf" srcId="{6256381F-864F-0C44-96C4-7EB8FB7A5A49}" destId="{BA21DE92-D240-E647-BC9C-FAB2A8FC46E9}" srcOrd="1" destOrd="0" presId="urn:microsoft.com/office/officeart/2005/8/layout/orgChart1"/>
    <dgm:cxn modelId="{48B29BE1-BF5F-6249-9B56-F954B47EE4B7}" type="presParOf" srcId="{6256381F-864F-0C44-96C4-7EB8FB7A5A49}" destId="{5271177E-0F58-E346-BD81-B2CA61BCE9DE}" srcOrd="2" destOrd="0" presId="urn:microsoft.com/office/officeart/2005/8/layout/orgChart1"/>
    <dgm:cxn modelId="{9BFE3423-C98E-674E-B0E5-9F41D04A7E21}" type="presParOf" srcId="{72A2642E-EDE2-CA4C-BEF6-23AC5CB24925}" destId="{18F0F0E0-CC24-FC4B-AD60-C331EAF66C64}" srcOrd="2" destOrd="0" presId="urn:microsoft.com/office/officeart/2005/8/layout/orgChart1"/>
    <dgm:cxn modelId="{2F387EF7-E91E-6A42-808F-C8576E16BBFF}" type="presParOf" srcId="{F945415C-81F1-B64A-B1B5-FF3378C70580}" destId="{0C06F102-CA57-BB4E-81ED-E6F17AAB75C1}" srcOrd="4" destOrd="0" presId="urn:microsoft.com/office/officeart/2005/8/layout/orgChart1"/>
    <dgm:cxn modelId="{61E41FB7-1E91-574E-A833-CB2942FFFFD6}" type="presParOf" srcId="{F945415C-81F1-B64A-B1B5-FF3378C70580}" destId="{8D2D16DC-A030-1242-A20D-7BF34393F6B2}" srcOrd="5" destOrd="0" presId="urn:microsoft.com/office/officeart/2005/8/layout/orgChart1"/>
    <dgm:cxn modelId="{081858B8-A082-9F47-87E8-5FABD9532B66}" type="presParOf" srcId="{8D2D16DC-A030-1242-A20D-7BF34393F6B2}" destId="{49ABC598-7B7C-EC41-8462-8D455C313E44}" srcOrd="0" destOrd="0" presId="urn:microsoft.com/office/officeart/2005/8/layout/orgChart1"/>
    <dgm:cxn modelId="{F7ADDF1E-67F3-444A-AA35-D4EEFA252233}" type="presParOf" srcId="{49ABC598-7B7C-EC41-8462-8D455C313E44}" destId="{47455CBD-6F7E-454F-A733-4C729CF310D5}" srcOrd="0" destOrd="0" presId="urn:microsoft.com/office/officeart/2005/8/layout/orgChart1"/>
    <dgm:cxn modelId="{D68C199A-370E-F441-8800-D226559D3D4F}" type="presParOf" srcId="{49ABC598-7B7C-EC41-8462-8D455C313E44}" destId="{CB33B0B8-4608-A54E-833D-0B14B61A7B97}" srcOrd="1" destOrd="0" presId="urn:microsoft.com/office/officeart/2005/8/layout/orgChart1"/>
    <dgm:cxn modelId="{90160511-3454-AC46-9A58-6DFD1222CA04}" type="presParOf" srcId="{8D2D16DC-A030-1242-A20D-7BF34393F6B2}" destId="{C6BDF19D-AECA-914D-824B-A49707036367}" srcOrd="1" destOrd="0" presId="urn:microsoft.com/office/officeart/2005/8/layout/orgChart1"/>
    <dgm:cxn modelId="{C36B0758-5A50-8D4E-A9E3-4C43663A60B8}" type="presParOf" srcId="{C6BDF19D-AECA-914D-824B-A49707036367}" destId="{F73F3890-8502-1C44-9447-E4E8F7A428C7}" srcOrd="0" destOrd="0" presId="urn:microsoft.com/office/officeart/2005/8/layout/orgChart1"/>
    <dgm:cxn modelId="{00F2B837-F917-2949-B8CD-3F543F6CF3CF}" type="presParOf" srcId="{C6BDF19D-AECA-914D-824B-A49707036367}" destId="{F78A89A5-1230-B742-8D1A-16A4494DF780}" srcOrd="1" destOrd="0" presId="urn:microsoft.com/office/officeart/2005/8/layout/orgChart1"/>
    <dgm:cxn modelId="{61C4B730-58CE-AE46-9BD7-D27FBDDA1821}" type="presParOf" srcId="{F78A89A5-1230-B742-8D1A-16A4494DF780}" destId="{05580611-296F-1F45-A778-D060C891F088}" srcOrd="0" destOrd="0" presId="urn:microsoft.com/office/officeart/2005/8/layout/orgChart1"/>
    <dgm:cxn modelId="{FE73AAD3-7688-AF47-96B2-DDFD2DDDFE7A}" type="presParOf" srcId="{05580611-296F-1F45-A778-D060C891F088}" destId="{6C80D304-F39E-3F4D-96B6-70ABA97F1ED5}" srcOrd="0" destOrd="0" presId="urn:microsoft.com/office/officeart/2005/8/layout/orgChart1"/>
    <dgm:cxn modelId="{173E6EF1-A293-554A-B321-8C410EB063EE}" type="presParOf" srcId="{05580611-296F-1F45-A778-D060C891F088}" destId="{6113E5DD-811E-1C49-9B26-3606AD2D959B}" srcOrd="1" destOrd="0" presId="urn:microsoft.com/office/officeart/2005/8/layout/orgChart1"/>
    <dgm:cxn modelId="{6AD3BB2F-3396-3843-8496-380EFD716FF4}" type="presParOf" srcId="{F78A89A5-1230-B742-8D1A-16A4494DF780}" destId="{79206073-EBD1-F44D-AF28-E452CE118EFD}" srcOrd="1" destOrd="0" presId="urn:microsoft.com/office/officeart/2005/8/layout/orgChart1"/>
    <dgm:cxn modelId="{F2519AAD-E318-6042-80FC-0DC0F66A7A3E}" type="presParOf" srcId="{F78A89A5-1230-B742-8D1A-16A4494DF780}" destId="{85D5EBD2-32E4-B541-9147-AF1B9303BCB7}" srcOrd="2" destOrd="0" presId="urn:microsoft.com/office/officeart/2005/8/layout/orgChart1"/>
    <dgm:cxn modelId="{F4F64192-DA9E-3148-8385-E295EF83E334}" type="presParOf" srcId="{8D2D16DC-A030-1242-A20D-7BF34393F6B2}" destId="{4090F09C-34CD-AA4E-8FF0-0D4DB7362918}" srcOrd="2" destOrd="0" presId="urn:microsoft.com/office/officeart/2005/8/layout/orgChart1"/>
    <dgm:cxn modelId="{FEF06E3C-CCF9-9345-943C-71920BAE2C0D}" type="presParOf" srcId="{F945415C-81F1-B64A-B1B5-FF3378C70580}" destId="{1E613860-6DD8-184C-830B-3D1876606F14}" srcOrd="6" destOrd="0" presId="urn:microsoft.com/office/officeart/2005/8/layout/orgChart1"/>
    <dgm:cxn modelId="{4DE8E871-5986-F844-9981-D38B56ED142B}" type="presParOf" srcId="{F945415C-81F1-B64A-B1B5-FF3378C70580}" destId="{185C228E-1D6A-CB4A-B87F-81523D667C6C}" srcOrd="7" destOrd="0" presId="urn:microsoft.com/office/officeart/2005/8/layout/orgChart1"/>
    <dgm:cxn modelId="{8EB1EF07-ADA6-D24D-9880-C0257927395E}" type="presParOf" srcId="{185C228E-1D6A-CB4A-B87F-81523D667C6C}" destId="{B1868597-6173-BB40-8DC7-B4EDEE092A8D}" srcOrd="0" destOrd="0" presId="urn:microsoft.com/office/officeart/2005/8/layout/orgChart1"/>
    <dgm:cxn modelId="{78D9B23B-1914-9844-BD4C-FAE3EABEAA39}" type="presParOf" srcId="{B1868597-6173-BB40-8DC7-B4EDEE092A8D}" destId="{A1726212-E2BE-6740-B927-C33BF0C5A498}" srcOrd="0" destOrd="0" presId="urn:microsoft.com/office/officeart/2005/8/layout/orgChart1"/>
    <dgm:cxn modelId="{72E8BC8C-434A-EF4C-8C5F-F824ABB216F7}" type="presParOf" srcId="{B1868597-6173-BB40-8DC7-B4EDEE092A8D}" destId="{852A4496-554A-F747-AE2A-F7B465F0F074}" srcOrd="1" destOrd="0" presId="urn:microsoft.com/office/officeart/2005/8/layout/orgChart1"/>
    <dgm:cxn modelId="{46751739-E3DA-1A48-AECB-FB85C47300AF}" type="presParOf" srcId="{185C228E-1D6A-CB4A-B87F-81523D667C6C}" destId="{F6C0C6BD-8BB3-3844-B890-C7BCA85A6ECA}" srcOrd="1" destOrd="0" presId="urn:microsoft.com/office/officeart/2005/8/layout/orgChart1"/>
    <dgm:cxn modelId="{3830A63C-37A8-ED48-B920-2A82AA1C36DE}" type="presParOf" srcId="{F6C0C6BD-8BB3-3844-B890-C7BCA85A6ECA}" destId="{A63BD6DF-A00E-3941-B822-6AC19A83FDE8}" srcOrd="0" destOrd="0" presId="urn:microsoft.com/office/officeart/2005/8/layout/orgChart1"/>
    <dgm:cxn modelId="{607E2058-94DC-314E-828C-232CA48CE934}" type="presParOf" srcId="{F6C0C6BD-8BB3-3844-B890-C7BCA85A6ECA}" destId="{E578BB81-ABF0-AA4A-9073-59DD42D35CB8}" srcOrd="1" destOrd="0" presId="urn:microsoft.com/office/officeart/2005/8/layout/orgChart1"/>
    <dgm:cxn modelId="{52818112-3658-7846-BE47-60A81ADD06BA}" type="presParOf" srcId="{E578BB81-ABF0-AA4A-9073-59DD42D35CB8}" destId="{E9B09A7A-DF53-E141-AD5B-9237570884E9}" srcOrd="0" destOrd="0" presId="urn:microsoft.com/office/officeart/2005/8/layout/orgChart1"/>
    <dgm:cxn modelId="{72765B14-C68C-CD4B-9307-382F97A2648D}" type="presParOf" srcId="{E9B09A7A-DF53-E141-AD5B-9237570884E9}" destId="{DF8D8D26-473C-E748-A031-FD30146FF721}" srcOrd="0" destOrd="0" presId="urn:microsoft.com/office/officeart/2005/8/layout/orgChart1"/>
    <dgm:cxn modelId="{BEB602DB-0A90-2645-A855-920A4C4FD82B}" type="presParOf" srcId="{E9B09A7A-DF53-E141-AD5B-9237570884E9}" destId="{C0DD9B05-B1ED-D746-954E-490AA71463B5}" srcOrd="1" destOrd="0" presId="urn:microsoft.com/office/officeart/2005/8/layout/orgChart1"/>
    <dgm:cxn modelId="{B9C3CB6D-24EB-2F48-B57B-FFFEFF20BF72}" type="presParOf" srcId="{E578BB81-ABF0-AA4A-9073-59DD42D35CB8}" destId="{41CC734E-790D-944C-ABC1-6ECD7FE7C56A}" srcOrd="1" destOrd="0" presId="urn:microsoft.com/office/officeart/2005/8/layout/orgChart1"/>
    <dgm:cxn modelId="{E1D45EB6-9805-6E4A-BE60-12DFC29976CE}" type="presParOf" srcId="{E578BB81-ABF0-AA4A-9073-59DD42D35CB8}" destId="{62C188F7-3D73-0641-9D33-E7F910AD1C7C}" srcOrd="2" destOrd="0" presId="urn:microsoft.com/office/officeart/2005/8/layout/orgChart1"/>
    <dgm:cxn modelId="{6B53A0F1-0EE0-D94C-BE2D-EF4AFF4B4967}" type="presParOf" srcId="{F6C0C6BD-8BB3-3844-B890-C7BCA85A6ECA}" destId="{AF9C7375-5C3A-3347-8A5B-77939949262E}" srcOrd="2" destOrd="0" presId="urn:microsoft.com/office/officeart/2005/8/layout/orgChart1"/>
    <dgm:cxn modelId="{FC33AA8F-A7A4-4948-962C-DC3774C37EEF}" type="presParOf" srcId="{F6C0C6BD-8BB3-3844-B890-C7BCA85A6ECA}" destId="{E5317F69-3D52-0941-B7B7-EE3A0FB00BF2}" srcOrd="3" destOrd="0" presId="urn:microsoft.com/office/officeart/2005/8/layout/orgChart1"/>
    <dgm:cxn modelId="{C367084C-0C10-4747-8C1A-E1E17308CFC9}" type="presParOf" srcId="{E5317F69-3D52-0941-B7B7-EE3A0FB00BF2}" destId="{447CEE35-517F-534C-A463-23F4B4FED47A}" srcOrd="0" destOrd="0" presId="urn:microsoft.com/office/officeart/2005/8/layout/orgChart1"/>
    <dgm:cxn modelId="{587954D9-4866-4C4C-84B9-D6A26E3666D4}" type="presParOf" srcId="{447CEE35-517F-534C-A463-23F4B4FED47A}" destId="{3FC644EA-BC6D-6A4C-B2DA-F5B18415102A}" srcOrd="0" destOrd="0" presId="urn:microsoft.com/office/officeart/2005/8/layout/orgChart1"/>
    <dgm:cxn modelId="{5615892C-FA66-D643-B424-319BA1AEADFC}" type="presParOf" srcId="{447CEE35-517F-534C-A463-23F4B4FED47A}" destId="{9773192C-8A54-1447-8732-8E04C8E5957E}" srcOrd="1" destOrd="0" presId="urn:microsoft.com/office/officeart/2005/8/layout/orgChart1"/>
    <dgm:cxn modelId="{D1A9CA38-90A6-AA44-99EE-2BB7DFE15F85}" type="presParOf" srcId="{E5317F69-3D52-0941-B7B7-EE3A0FB00BF2}" destId="{7811C38F-9190-EF49-ACDC-3D56A2531EE4}" srcOrd="1" destOrd="0" presId="urn:microsoft.com/office/officeart/2005/8/layout/orgChart1"/>
    <dgm:cxn modelId="{F2D06BE9-0283-F54F-A32C-E1A094D06988}" type="presParOf" srcId="{E5317F69-3D52-0941-B7B7-EE3A0FB00BF2}" destId="{9DF52941-BCA6-194F-BF76-C4A6DE290227}" srcOrd="2" destOrd="0" presId="urn:microsoft.com/office/officeart/2005/8/layout/orgChart1"/>
    <dgm:cxn modelId="{A8B9419B-F7DF-184E-A9DD-6635DE156FDF}" type="presParOf" srcId="{F6C0C6BD-8BB3-3844-B890-C7BCA85A6ECA}" destId="{B2D54176-7CEE-C64A-BBCB-89532FBE309C}" srcOrd="4" destOrd="0" presId="urn:microsoft.com/office/officeart/2005/8/layout/orgChart1"/>
    <dgm:cxn modelId="{49D62E9E-0153-194E-9FCB-F53148039498}" type="presParOf" srcId="{F6C0C6BD-8BB3-3844-B890-C7BCA85A6ECA}" destId="{CBF7CE2F-00BE-EB46-95FD-650BC6495A14}" srcOrd="5" destOrd="0" presId="urn:microsoft.com/office/officeart/2005/8/layout/orgChart1"/>
    <dgm:cxn modelId="{43E5EEB9-58B3-8443-B4CC-A0A25BE52293}" type="presParOf" srcId="{CBF7CE2F-00BE-EB46-95FD-650BC6495A14}" destId="{3E61AE7C-41B5-5440-A4FA-2C66AE9376D3}" srcOrd="0" destOrd="0" presId="urn:microsoft.com/office/officeart/2005/8/layout/orgChart1"/>
    <dgm:cxn modelId="{D1316C1D-7A66-924E-A0DE-ED9C0AEB0E48}" type="presParOf" srcId="{3E61AE7C-41B5-5440-A4FA-2C66AE9376D3}" destId="{5E67CDBE-5A59-2E49-BC61-031CAD0942EF}" srcOrd="0" destOrd="0" presId="urn:microsoft.com/office/officeart/2005/8/layout/orgChart1"/>
    <dgm:cxn modelId="{83FF9DF1-7FD6-344C-A5FA-4C5A32BE6549}" type="presParOf" srcId="{3E61AE7C-41B5-5440-A4FA-2C66AE9376D3}" destId="{CE346D72-45CF-8848-BBF0-6789937590CC}" srcOrd="1" destOrd="0" presId="urn:microsoft.com/office/officeart/2005/8/layout/orgChart1"/>
    <dgm:cxn modelId="{813B96FF-8DC8-3C49-B43A-DD79BE17A413}" type="presParOf" srcId="{CBF7CE2F-00BE-EB46-95FD-650BC6495A14}" destId="{6054FB45-198E-F24F-AD83-0C06B2DD8DA7}" srcOrd="1" destOrd="0" presId="urn:microsoft.com/office/officeart/2005/8/layout/orgChart1"/>
    <dgm:cxn modelId="{BE67D246-9150-F340-A2B4-0572D5C48CA1}" type="presParOf" srcId="{CBF7CE2F-00BE-EB46-95FD-650BC6495A14}" destId="{F886C07C-DE89-F845-997F-09DE6DEDBFAB}" srcOrd="2" destOrd="0" presId="urn:microsoft.com/office/officeart/2005/8/layout/orgChart1"/>
    <dgm:cxn modelId="{C131C7D6-86B1-C344-820B-9CA99DCABBA5}" type="presParOf" srcId="{185C228E-1D6A-CB4A-B87F-81523D667C6C}" destId="{EEE1AABE-73A0-104C-B66C-9AA9C053462A}" srcOrd="2" destOrd="0" presId="urn:microsoft.com/office/officeart/2005/8/layout/orgChart1"/>
    <dgm:cxn modelId="{33799910-8076-4D4D-8E16-DAED227086F6}" type="presParOf" srcId="{F945415C-81F1-B64A-B1B5-FF3378C70580}" destId="{4EBA1350-237C-024F-809A-DEDF55732DD1}" srcOrd="8" destOrd="0" presId="urn:microsoft.com/office/officeart/2005/8/layout/orgChart1"/>
    <dgm:cxn modelId="{3EED5059-28B8-D042-8879-7279C380EE07}" type="presParOf" srcId="{F945415C-81F1-B64A-B1B5-FF3378C70580}" destId="{7C6732AC-47A3-EB4F-B294-AB5196995608}" srcOrd="9" destOrd="0" presId="urn:microsoft.com/office/officeart/2005/8/layout/orgChart1"/>
    <dgm:cxn modelId="{E4BB5C54-5DA9-354E-B78D-AE40D64F075B}" type="presParOf" srcId="{7C6732AC-47A3-EB4F-B294-AB5196995608}" destId="{09B26341-1FE2-5A49-8D92-A2B2D6EC2A78}" srcOrd="0" destOrd="0" presId="urn:microsoft.com/office/officeart/2005/8/layout/orgChart1"/>
    <dgm:cxn modelId="{7A922EC7-5D41-2A42-8D8E-343C4B595D2D}" type="presParOf" srcId="{09B26341-1FE2-5A49-8D92-A2B2D6EC2A78}" destId="{77131842-B8B0-0146-8968-FA77980FE263}" srcOrd="0" destOrd="0" presId="urn:microsoft.com/office/officeart/2005/8/layout/orgChart1"/>
    <dgm:cxn modelId="{F19732A7-9C6D-1940-B117-73BD29593FFB}" type="presParOf" srcId="{09B26341-1FE2-5A49-8D92-A2B2D6EC2A78}" destId="{8B8F84EF-6F63-5D4B-9022-6D0C08276EDD}" srcOrd="1" destOrd="0" presId="urn:microsoft.com/office/officeart/2005/8/layout/orgChart1"/>
    <dgm:cxn modelId="{D6CC64CA-5ADD-DD41-AF47-079EE29CF360}" type="presParOf" srcId="{7C6732AC-47A3-EB4F-B294-AB5196995608}" destId="{CF6A9A19-BBE6-EA47-ABC1-808989B07627}" srcOrd="1" destOrd="0" presId="urn:microsoft.com/office/officeart/2005/8/layout/orgChart1"/>
    <dgm:cxn modelId="{963E97C1-3782-3C4E-9E4D-AB749A1C6D9C}" type="presParOf" srcId="{CF6A9A19-BBE6-EA47-ABC1-808989B07627}" destId="{3CEAF763-48A4-2B41-B687-B7A15A60D7FC}" srcOrd="0" destOrd="0" presId="urn:microsoft.com/office/officeart/2005/8/layout/orgChart1"/>
    <dgm:cxn modelId="{4CAB2972-D483-6346-A1C8-A85CB133D34E}" type="presParOf" srcId="{CF6A9A19-BBE6-EA47-ABC1-808989B07627}" destId="{3FCA6927-64E5-6B44-8E58-E2541E370B2B}" srcOrd="1" destOrd="0" presId="urn:microsoft.com/office/officeart/2005/8/layout/orgChart1"/>
    <dgm:cxn modelId="{23722249-C592-1C4E-968A-62A6296ADF07}" type="presParOf" srcId="{3FCA6927-64E5-6B44-8E58-E2541E370B2B}" destId="{E93A8256-FF6F-3B46-B53F-74133B16E355}" srcOrd="0" destOrd="0" presId="urn:microsoft.com/office/officeart/2005/8/layout/orgChart1"/>
    <dgm:cxn modelId="{C6104DE6-5706-A644-8A50-E20C80BE1223}" type="presParOf" srcId="{E93A8256-FF6F-3B46-B53F-74133B16E355}" destId="{1B8A3B0E-D6DA-004B-A040-A2A7819F8AB0}" srcOrd="0" destOrd="0" presId="urn:microsoft.com/office/officeart/2005/8/layout/orgChart1"/>
    <dgm:cxn modelId="{C63D9D7F-73AD-8347-B167-86994DF739DF}" type="presParOf" srcId="{E93A8256-FF6F-3B46-B53F-74133B16E355}" destId="{924E3298-B3E8-5C49-9540-0CC04A7BC684}" srcOrd="1" destOrd="0" presId="urn:microsoft.com/office/officeart/2005/8/layout/orgChart1"/>
    <dgm:cxn modelId="{AE8E93DE-CE45-8A4A-B585-A342D8F907F7}" type="presParOf" srcId="{3FCA6927-64E5-6B44-8E58-E2541E370B2B}" destId="{E9ACAFCB-23BD-214A-9749-0F94A64C9267}" srcOrd="1" destOrd="0" presId="urn:microsoft.com/office/officeart/2005/8/layout/orgChart1"/>
    <dgm:cxn modelId="{0385E947-E756-F04A-B6F5-DAED37E15AF2}" type="presParOf" srcId="{3FCA6927-64E5-6B44-8E58-E2541E370B2B}" destId="{6B52BEC9-178A-384E-BE91-9D8D13714358}" srcOrd="2" destOrd="0" presId="urn:microsoft.com/office/officeart/2005/8/layout/orgChart1"/>
    <dgm:cxn modelId="{2AFCDA58-3478-CF4B-991A-1898125144BC}" type="presParOf" srcId="{CF6A9A19-BBE6-EA47-ABC1-808989B07627}" destId="{E7EA9665-4305-144E-986A-F89616FC2E66}" srcOrd="2" destOrd="0" presId="urn:microsoft.com/office/officeart/2005/8/layout/orgChart1"/>
    <dgm:cxn modelId="{EF34C18F-2DC8-F44E-8121-BE98F719B395}" type="presParOf" srcId="{CF6A9A19-BBE6-EA47-ABC1-808989B07627}" destId="{ADC25713-C7BC-BA44-B883-730DC1562E57}" srcOrd="3" destOrd="0" presId="urn:microsoft.com/office/officeart/2005/8/layout/orgChart1"/>
    <dgm:cxn modelId="{10CB7B6E-B4F5-AC48-A26F-0D981257AFF6}" type="presParOf" srcId="{ADC25713-C7BC-BA44-B883-730DC1562E57}" destId="{31126A9F-84FA-9D4D-9997-869BD9712F08}" srcOrd="0" destOrd="0" presId="urn:microsoft.com/office/officeart/2005/8/layout/orgChart1"/>
    <dgm:cxn modelId="{62F110ED-2970-5D49-B310-91FB5DEB4CA9}" type="presParOf" srcId="{31126A9F-84FA-9D4D-9997-869BD9712F08}" destId="{A0928A3B-0452-824C-9874-80752DD8AE9B}" srcOrd="0" destOrd="0" presId="urn:microsoft.com/office/officeart/2005/8/layout/orgChart1"/>
    <dgm:cxn modelId="{C3660B4C-CD5B-374D-A297-197BDC377B91}" type="presParOf" srcId="{31126A9F-84FA-9D4D-9997-869BD9712F08}" destId="{466BEB1F-2F0A-2F47-965E-19E4587EA7D5}" srcOrd="1" destOrd="0" presId="urn:microsoft.com/office/officeart/2005/8/layout/orgChart1"/>
    <dgm:cxn modelId="{4CD48531-FA79-6B43-B751-B88729C39CB0}" type="presParOf" srcId="{ADC25713-C7BC-BA44-B883-730DC1562E57}" destId="{B1412607-8A0C-734C-8168-F27D65159863}" srcOrd="1" destOrd="0" presId="urn:microsoft.com/office/officeart/2005/8/layout/orgChart1"/>
    <dgm:cxn modelId="{1853290F-E7D1-B146-AA8A-13D8207FCEAF}" type="presParOf" srcId="{ADC25713-C7BC-BA44-B883-730DC1562E57}" destId="{A8DB533C-1343-904D-9617-E889F893A8CF}" srcOrd="2" destOrd="0" presId="urn:microsoft.com/office/officeart/2005/8/layout/orgChart1"/>
    <dgm:cxn modelId="{27DF5616-44F3-404C-A797-7E900D33FD71}" type="presParOf" srcId="{CF6A9A19-BBE6-EA47-ABC1-808989B07627}" destId="{8F1877BD-FAE2-5F40-A53D-39E89D8AD1CE}" srcOrd="4" destOrd="0" presId="urn:microsoft.com/office/officeart/2005/8/layout/orgChart1"/>
    <dgm:cxn modelId="{DFD58778-1FA7-5B4C-ABF5-40A97F3E6E72}" type="presParOf" srcId="{CF6A9A19-BBE6-EA47-ABC1-808989B07627}" destId="{61A66D05-92D9-F342-9FD1-297CAD004684}" srcOrd="5" destOrd="0" presId="urn:microsoft.com/office/officeart/2005/8/layout/orgChart1"/>
    <dgm:cxn modelId="{2B62BFC1-210E-5D49-9CB2-F0AFC099FA7B}" type="presParOf" srcId="{61A66D05-92D9-F342-9FD1-297CAD004684}" destId="{FEA7182F-70EE-EF42-9456-5125666A7EB2}" srcOrd="0" destOrd="0" presId="urn:microsoft.com/office/officeart/2005/8/layout/orgChart1"/>
    <dgm:cxn modelId="{E04CD730-F5D9-B842-8A55-8A145197BB37}" type="presParOf" srcId="{FEA7182F-70EE-EF42-9456-5125666A7EB2}" destId="{A3DC0B3E-F0E6-084E-8A5A-7877AB437AE7}" srcOrd="0" destOrd="0" presId="urn:microsoft.com/office/officeart/2005/8/layout/orgChart1"/>
    <dgm:cxn modelId="{394A7DF4-9EBF-D543-9999-A0F532F7CB3F}" type="presParOf" srcId="{FEA7182F-70EE-EF42-9456-5125666A7EB2}" destId="{61E95B07-C257-1444-AC73-3BAFF3923302}" srcOrd="1" destOrd="0" presId="urn:microsoft.com/office/officeart/2005/8/layout/orgChart1"/>
    <dgm:cxn modelId="{953395CF-177E-0548-BF67-5D8421763B0B}" type="presParOf" srcId="{61A66D05-92D9-F342-9FD1-297CAD004684}" destId="{571D46F6-A6D6-AC49-83D6-3933B0EF2A82}" srcOrd="1" destOrd="0" presId="urn:microsoft.com/office/officeart/2005/8/layout/orgChart1"/>
    <dgm:cxn modelId="{69CE7C06-7AF7-FD44-84D7-E00E2FBDD42B}" type="presParOf" srcId="{61A66D05-92D9-F342-9FD1-297CAD004684}" destId="{5A0070E5-3CCB-E04B-850E-C0A1BCFED09D}" srcOrd="2" destOrd="0" presId="urn:microsoft.com/office/officeart/2005/8/layout/orgChart1"/>
    <dgm:cxn modelId="{A58CDBA3-51DB-8943-B0C7-8B3ACDFC8478}" type="presParOf" srcId="{7C6732AC-47A3-EB4F-B294-AB5196995608}" destId="{2DA248C4-0D9D-4443-8ACD-A22A69693137}" srcOrd="2" destOrd="0" presId="urn:microsoft.com/office/officeart/2005/8/layout/orgChart1"/>
    <dgm:cxn modelId="{6F60561A-BE2F-0941-93C9-CF17FD9EA052}" type="presParOf" srcId="{F945415C-81F1-B64A-B1B5-FF3378C70580}" destId="{2DEA5D64-668F-4847-87F5-E5506B1DD5F3}" srcOrd="10" destOrd="0" presId="urn:microsoft.com/office/officeart/2005/8/layout/orgChart1"/>
    <dgm:cxn modelId="{04427003-24A0-C140-9648-E74C0249DF66}" type="presParOf" srcId="{F945415C-81F1-B64A-B1B5-FF3378C70580}" destId="{D6E85B24-3C6A-594C-8375-EC1CF7DC6C22}" srcOrd="11" destOrd="0" presId="urn:microsoft.com/office/officeart/2005/8/layout/orgChart1"/>
    <dgm:cxn modelId="{9F0562AA-AC72-444B-8B7B-E67B547AC20A}" type="presParOf" srcId="{D6E85B24-3C6A-594C-8375-EC1CF7DC6C22}" destId="{BF96F234-A5D8-0E4F-964B-C32F71083F97}" srcOrd="0" destOrd="0" presId="urn:microsoft.com/office/officeart/2005/8/layout/orgChart1"/>
    <dgm:cxn modelId="{1B94AAA3-9B46-0A47-BF1C-5611B7155492}" type="presParOf" srcId="{BF96F234-A5D8-0E4F-964B-C32F71083F97}" destId="{2F70E759-72DC-8A46-AC22-2E8E85620026}" srcOrd="0" destOrd="0" presId="urn:microsoft.com/office/officeart/2005/8/layout/orgChart1"/>
    <dgm:cxn modelId="{A4A4A785-C4FB-AC44-B74B-A73F997AC100}" type="presParOf" srcId="{BF96F234-A5D8-0E4F-964B-C32F71083F97}" destId="{D7FA1540-F1AA-684E-BE71-4A13CB5CCC30}" srcOrd="1" destOrd="0" presId="urn:microsoft.com/office/officeart/2005/8/layout/orgChart1"/>
    <dgm:cxn modelId="{AE7023BD-6F14-3541-8DC6-E5082D2BB94C}" type="presParOf" srcId="{D6E85B24-3C6A-594C-8375-EC1CF7DC6C22}" destId="{F30F28BA-F7A1-1A4C-A45A-7E44B9192E21}" srcOrd="1" destOrd="0" presId="urn:microsoft.com/office/officeart/2005/8/layout/orgChart1"/>
    <dgm:cxn modelId="{40D48445-0347-F047-8F5C-9BE05625B5DB}" type="presParOf" srcId="{F30F28BA-F7A1-1A4C-A45A-7E44B9192E21}" destId="{03F9704F-FFFC-4947-A558-38DD0D605586}" srcOrd="0" destOrd="0" presId="urn:microsoft.com/office/officeart/2005/8/layout/orgChart1"/>
    <dgm:cxn modelId="{A0BBBF53-064F-4343-BD68-63C802CA8847}" type="presParOf" srcId="{F30F28BA-F7A1-1A4C-A45A-7E44B9192E21}" destId="{8EB3DD45-E622-BD4B-8834-3C73C73233D9}" srcOrd="1" destOrd="0" presId="urn:microsoft.com/office/officeart/2005/8/layout/orgChart1"/>
    <dgm:cxn modelId="{E8D92A1C-8178-1F48-8D69-DBC1E06A8E00}" type="presParOf" srcId="{8EB3DD45-E622-BD4B-8834-3C73C73233D9}" destId="{D235D42C-AA56-BB43-8A52-59C95D2A63C9}" srcOrd="0" destOrd="0" presId="urn:microsoft.com/office/officeart/2005/8/layout/orgChart1"/>
    <dgm:cxn modelId="{1595482F-3440-D54C-99DC-96C804B8171A}" type="presParOf" srcId="{D235D42C-AA56-BB43-8A52-59C95D2A63C9}" destId="{9378201F-D2D9-FA4A-95DB-3F85527D470E}" srcOrd="0" destOrd="0" presId="urn:microsoft.com/office/officeart/2005/8/layout/orgChart1"/>
    <dgm:cxn modelId="{A23E2D92-DA7E-BE49-A26D-40FBCB00A6E4}" type="presParOf" srcId="{D235D42C-AA56-BB43-8A52-59C95D2A63C9}" destId="{C696711C-3D42-F449-B805-310189D02660}" srcOrd="1" destOrd="0" presId="urn:microsoft.com/office/officeart/2005/8/layout/orgChart1"/>
    <dgm:cxn modelId="{17744B46-1F07-EA4A-890A-E53E48B81C5E}" type="presParOf" srcId="{8EB3DD45-E622-BD4B-8834-3C73C73233D9}" destId="{B72A5A32-2F2F-7A46-9E45-22BE6741926A}" srcOrd="1" destOrd="0" presId="urn:microsoft.com/office/officeart/2005/8/layout/orgChart1"/>
    <dgm:cxn modelId="{925EE327-39E9-C941-8066-0F0E5B9F3668}" type="presParOf" srcId="{8EB3DD45-E622-BD4B-8834-3C73C73233D9}" destId="{7FDE6EA4-C804-0647-AE33-127A3FC39C48}" srcOrd="2" destOrd="0" presId="urn:microsoft.com/office/officeart/2005/8/layout/orgChart1"/>
    <dgm:cxn modelId="{A33AF24A-E198-E049-A04A-2EE4D6920727}" type="presParOf" srcId="{D6E85B24-3C6A-594C-8375-EC1CF7DC6C22}" destId="{2581E18F-01BC-AE49-8C9E-4150DA42D082}" srcOrd="2" destOrd="0" presId="urn:microsoft.com/office/officeart/2005/8/layout/orgChart1"/>
    <dgm:cxn modelId="{C5D02F82-B577-6945-91CE-9EDC21BC6A6F}" type="presParOf" srcId="{F945415C-81F1-B64A-B1B5-FF3378C70580}" destId="{DDE11127-03B1-CE4F-80F5-2B2A3F2CD66A}" srcOrd="12" destOrd="0" presId="urn:microsoft.com/office/officeart/2005/8/layout/orgChart1"/>
    <dgm:cxn modelId="{E4B28E20-F281-8D40-BBD1-1120FA71BD0C}" type="presParOf" srcId="{F945415C-81F1-B64A-B1B5-FF3378C70580}" destId="{C24C7F1D-259C-1A43-B8B8-5CA44373DC12}" srcOrd="13" destOrd="0" presId="urn:microsoft.com/office/officeart/2005/8/layout/orgChart1"/>
    <dgm:cxn modelId="{F47F350A-EB38-1541-BAD3-006E9136150F}" type="presParOf" srcId="{C24C7F1D-259C-1A43-B8B8-5CA44373DC12}" destId="{D2553E14-ADBC-8E4D-96C8-8B31EDCA403E}" srcOrd="0" destOrd="0" presId="urn:microsoft.com/office/officeart/2005/8/layout/orgChart1"/>
    <dgm:cxn modelId="{60994576-E61B-1849-9BE0-E0A1A113CE91}" type="presParOf" srcId="{D2553E14-ADBC-8E4D-96C8-8B31EDCA403E}" destId="{E380370E-BB7D-3242-B88C-52BA0AC6B253}" srcOrd="0" destOrd="0" presId="urn:microsoft.com/office/officeart/2005/8/layout/orgChart1"/>
    <dgm:cxn modelId="{E970D6DE-77BB-6147-98AC-0131C7B1B46A}" type="presParOf" srcId="{D2553E14-ADBC-8E4D-96C8-8B31EDCA403E}" destId="{8FAED887-CDCB-0C4A-8680-1226E25A1BEF}" srcOrd="1" destOrd="0" presId="urn:microsoft.com/office/officeart/2005/8/layout/orgChart1"/>
    <dgm:cxn modelId="{61800269-7409-B349-9BFD-D67F05A03A6E}" type="presParOf" srcId="{C24C7F1D-259C-1A43-B8B8-5CA44373DC12}" destId="{1376B7E4-E246-D54F-93D4-6BD777AEDB77}" srcOrd="1" destOrd="0" presId="urn:microsoft.com/office/officeart/2005/8/layout/orgChart1"/>
    <dgm:cxn modelId="{3E9DCCC6-CDAF-F84B-8A12-96EF1995B6B7}" type="presParOf" srcId="{1376B7E4-E246-D54F-93D4-6BD777AEDB77}" destId="{ACCDAAA3-12DD-3D4B-922D-30BEDB51DC83}" srcOrd="0" destOrd="0" presId="urn:microsoft.com/office/officeart/2005/8/layout/orgChart1"/>
    <dgm:cxn modelId="{F399097D-7269-8F47-809D-90E9EFC1D533}" type="presParOf" srcId="{1376B7E4-E246-D54F-93D4-6BD777AEDB77}" destId="{BC3E0216-6856-B946-93BD-F17821BEFB88}" srcOrd="1" destOrd="0" presId="urn:microsoft.com/office/officeart/2005/8/layout/orgChart1"/>
    <dgm:cxn modelId="{65C0F716-6D49-4643-BC29-2F76A2341895}" type="presParOf" srcId="{BC3E0216-6856-B946-93BD-F17821BEFB88}" destId="{423B2BB3-8C3B-8C4F-9CD4-8885007B5DA0}" srcOrd="0" destOrd="0" presId="urn:microsoft.com/office/officeart/2005/8/layout/orgChart1"/>
    <dgm:cxn modelId="{98C26F50-CC24-5A47-8F68-A824433BEF56}" type="presParOf" srcId="{423B2BB3-8C3B-8C4F-9CD4-8885007B5DA0}" destId="{A1DEA9AC-BC26-3642-B138-B45D1F66906F}" srcOrd="0" destOrd="0" presId="urn:microsoft.com/office/officeart/2005/8/layout/orgChart1"/>
    <dgm:cxn modelId="{F887DA55-ED0D-1941-B996-F71069AD575A}" type="presParOf" srcId="{423B2BB3-8C3B-8C4F-9CD4-8885007B5DA0}" destId="{9846CA7C-421B-CB4E-9021-72A42B94B498}" srcOrd="1" destOrd="0" presId="urn:microsoft.com/office/officeart/2005/8/layout/orgChart1"/>
    <dgm:cxn modelId="{13516D83-AA86-414F-B521-DC921B7D90AF}" type="presParOf" srcId="{BC3E0216-6856-B946-93BD-F17821BEFB88}" destId="{84AD0689-2CD6-5D48-B1E9-4FD6BA474981}" srcOrd="1" destOrd="0" presId="urn:microsoft.com/office/officeart/2005/8/layout/orgChart1"/>
    <dgm:cxn modelId="{1D4629B3-C71B-F441-A633-F04ED41B7F25}" type="presParOf" srcId="{BC3E0216-6856-B946-93BD-F17821BEFB88}" destId="{886FAD77-FB3D-7041-9917-028FA122047D}" srcOrd="2" destOrd="0" presId="urn:microsoft.com/office/officeart/2005/8/layout/orgChart1"/>
    <dgm:cxn modelId="{F43A7AE1-987D-E948-9A47-34170D7EBA38}" type="presParOf" srcId="{1376B7E4-E246-D54F-93D4-6BD777AEDB77}" destId="{EEB8E99B-B1F0-4F4F-B441-97B457F4344D}" srcOrd="2" destOrd="0" presId="urn:microsoft.com/office/officeart/2005/8/layout/orgChart1"/>
    <dgm:cxn modelId="{C485CFB7-F8D4-0F47-AB0F-3FF1E2C24D40}" type="presParOf" srcId="{1376B7E4-E246-D54F-93D4-6BD777AEDB77}" destId="{18980AFD-0D67-F549-AD78-120D9B55737C}" srcOrd="3" destOrd="0" presId="urn:microsoft.com/office/officeart/2005/8/layout/orgChart1"/>
    <dgm:cxn modelId="{6BADCA51-0963-3449-B758-B39B4785055F}" type="presParOf" srcId="{18980AFD-0D67-F549-AD78-120D9B55737C}" destId="{D2870BAF-8DC7-5E43-9169-C8B743E08392}" srcOrd="0" destOrd="0" presId="urn:microsoft.com/office/officeart/2005/8/layout/orgChart1"/>
    <dgm:cxn modelId="{53713E27-2970-F745-B8EB-50A5457754E6}" type="presParOf" srcId="{D2870BAF-8DC7-5E43-9169-C8B743E08392}" destId="{57890D8A-6559-C940-A7B8-F12375669C2E}" srcOrd="0" destOrd="0" presId="urn:microsoft.com/office/officeart/2005/8/layout/orgChart1"/>
    <dgm:cxn modelId="{969D3639-7AA0-DC43-8D6D-2B2E5F3C88CE}" type="presParOf" srcId="{D2870BAF-8DC7-5E43-9169-C8B743E08392}" destId="{3B4D9C9B-102D-C443-8783-B5D0D8165C74}" srcOrd="1" destOrd="0" presId="urn:microsoft.com/office/officeart/2005/8/layout/orgChart1"/>
    <dgm:cxn modelId="{6E2ECAB7-BD74-ED49-A8EB-5B12F56BC857}" type="presParOf" srcId="{18980AFD-0D67-F549-AD78-120D9B55737C}" destId="{37D8D5FD-8EF9-B64D-A5CD-0ED03F2C01FE}" srcOrd="1" destOrd="0" presId="urn:microsoft.com/office/officeart/2005/8/layout/orgChart1"/>
    <dgm:cxn modelId="{0899FB5C-E82C-A644-A59E-5D25DB2B306A}" type="presParOf" srcId="{18980AFD-0D67-F549-AD78-120D9B55737C}" destId="{CF1C2F27-4BB3-FE42-A6BD-77F0D684933C}" srcOrd="2" destOrd="0" presId="urn:microsoft.com/office/officeart/2005/8/layout/orgChart1"/>
    <dgm:cxn modelId="{32DA4980-9A4B-404C-9E7B-9EC08711AD7F}" type="presParOf" srcId="{C24C7F1D-259C-1A43-B8B8-5CA44373DC12}" destId="{FF4510DB-08D5-DD42-8338-ADB76C9F4BCC}" srcOrd="2" destOrd="0" presId="urn:microsoft.com/office/officeart/2005/8/layout/orgChart1"/>
    <dgm:cxn modelId="{66E1F334-59E2-114B-92B9-70630715A98E}" type="presParOf" srcId="{F945415C-81F1-B64A-B1B5-FF3378C70580}" destId="{FAD5DBA4-54CC-734F-AB12-0574C0E1A7B6}" srcOrd="14" destOrd="0" presId="urn:microsoft.com/office/officeart/2005/8/layout/orgChart1"/>
    <dgm:cxn modelId="{2953FA93-3DEC-CD4D-ACB7-4CB15325713B}" type="presParOf" srcId="{F945415C-81F1-B64A-B1B5-FF3378C70580}" destId="{B46B8873-EDA4-5C48-9AB6-6E60D9A033DC}" srcOrd="15" destOrd="0" presId="urn:microsoft.com/office/officeart/2005/8/layout/orgChart1"/>
    <dgm:cxn modelId="{C0D662D2-9E29-BA40-81FB-EBD665AA3E24}" type="presParOf" srcId="{B46B8873-EDA4-5C48-9AB6-6E60D9A033DC}" destId="{110AEC29-20E3-7642-9D89-2DD256E58882}" srcOrd="0" destOrd="0" presId="urn:microsoft.com/office/officeart/2005/8/layout/orgChart1"/>
    <dgm:cxn modelId="{B1C70BFD-929F-F442-800E-9CCBE24803A9}" type="presParOf" srcId="{110AEC29-20E3-7642-9D89-2DD256E58882}" destId="{7B9CB6FA-DC15-A149-B210-672F32FD1E62}" srcOrd="0" destOrd="0" presId="urn:microsoft.com/office/officeart/2005/8/layout/orgChart1"/>
    <dgm:cxn modelId="{5AF3786F-695A-3546-A794-110828869BB1}" type="presParOf" srcId="{110AEC29-20E3-7642-9D89-2DD256E58882}" destId="{D072FE6A-CC08-134B-AE38-4C9ED7B053FA}" srcOrd="1" destOrd="0" presId="urn:microsoft.com/office/officeart/2005/8/layout/orgChart1"/>
    <dgm:cxn modelId="{DF006219-0B9F-5A47-B6FC-6497F54F6E59}" type="presParOf" srcId="{B46B8873-EDA4-5C48-9AB6-6E60D9A033DC}" destId="{128BCA40-625B-CE4B-8EFF-5DCA1AA70B8C}" srcOrd="1" destOrd="0" presId="urn:microsoft.com/office/officeart/2005/8/layout/orgChart1"/>
    <dgm:cxn modelId="{A6BE4A13-AE56-A24D-A769-0AA7654769B1}" type="presParOf" srcId="{128BCA40-625B-CE4B-8EFF-5DCA1AA70B8C}" destId="{B2C094A0-728E-3945-B694-244ABAE1A5FE}" srcOrd="0" destOrd="0" presId="urn:microsoft.com/office/officeart/2005/8/layout/orgChart1"/>
    <dgm:cxn modelId="{B6B83552-352C-DB4B-8B99-51B00263ED6F}" type="presParOf" srcId="{128BCA40-625B-CE4B-8EFF-5DCA1AA70B8C}" destId="{CC9412B7-877D-0E4F-BFA1-875BF2829D48}" srcOrd="1" destOrd="0" presId="urn:microsoft.com/office/officeart/2005/8/layout/orgChart1"/>
    <dgm:cxn modelId="{28A902B1-3B97-8E41-8847-01FA526C03B0}" type="presParOf" srcId="{CC9412B7-877D-0E4F-BFA1-875BF2829D48}" destId="{C6443DB0-EAFF-F04E-9EEF-2E53863A08A7}" srcOrd="0" destOrd="0" presId="urn:microsoft.com/office/officeart/2005/8/layout/orgChart1"/>
    <dgm:cxn modelId="{CE719A01-72A6-294F-8E68-A45D14E72E68}" type="presParOf" srcId="{C6443DB0-EAFF-F04E-9EEF-2E53863A08A7}" destId="{1C319A83-9101-6D4C-9668-4C60DEAE0FBB}" srcOrd="0" destOrd="0" presId="urn:microsoft.com/office/officeart/2005/8/layout/orgChart1"/>
    <dgm:cxn modelId="{0480BD31-3F1C-C741-AB8B-6EABD32B0F1E}" type="presParOf" srcId="{C6443DB0-EAFF-F04E-9EEF-2E53863A08A7}" destId="{2355A156-47F8-2844-8F83-E60301E861F4}" srcOrd="1" destOrd="0" presId="urn:microsoft.com/office/officeart/2005/8/layout/orgChart1"/>
    <dgm:cxn modelId="{F1509497-DCCE-5842-BC20-B7F702D66A93}" type="presParOf" srcId="{CC9412B7-877D-0E4F-BFA1-875BF2829D48}" destId="{0969F785-E050-D049-8248-EC91A131AFEE}" srcOrd="1" destOrd="0" presId="urn:microsoft.com/office/officeart/2005/8/layout/orgChart1"/>
    <dgm:cxn modelId="{9432B435-B285-414C-8546-5283F01A9695}" type="presParOf" srcId="{CC9412B7-877D-0E4F-BFA1-875BF2829D48}" destId="{C94782D6-4017-5540-894C-1D21584C0C50}" srcOrd="2" destOrd="0" presId="urn:microsoft.com/office/officeart/2005/8/layout/orgChart1"/>
    <dgm:cxn modelId="{F7B5E79C-00B8-9F4B-A6B7-F116F7B0CFDC}" type="presParOf" srcId="{B46B8873-EDA4-5C48-9AB6-6E60D9A033DC}" destId="{F7263D15-C42C-CF4E-A1F2-297F68DAEEE6}" srcOrd="2" destOrd="0" presId="urn:microsoft.com/office/officeart/2005/8/layout/orgChart1"/>
    <dgm:cxn modelId="{AF33C9BC-CDD9-6743-8423-190F01DAD4FD}" type="presParOf" srcId="{9591FCCD-4919-AB45-B4F7-AE61A8AD49C6}" destId="{2968D96E-1148-7B40-B0E2-E04DDEAFF34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094A0-728E-3945-B694-244ABAE1A5FE}">
      <dsp:nvSpPr>
        <dsp:cNvPr id="0" name=""/>
        <dsp:cNvSpPr/>
      </dsp:nvSpPr>
      <dsp:spPr>
        <a:xfrm>
          <a:off x="10410813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5DBA4-54CC-734F-AB12-0574C0E1A7B6}">
      <dsp:nvSpPr>
        <dsp:cNvPr id="0" name=""/>
        <dsp:cNvSpPr/>
      </dsp:nvSpPr>
      <dsp:spPr>
        <a:xfrm>
          <a:off x="5753000" y="993094"/>
          <a:ext cx="5143633" cy="25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28"/>
              </a:lnTo>
              <a:lnTo>
                <a:pt x="5143633" y="127528"/>
              </a:lnTo>
              <a:lnTo>
                <a:pt x="5143633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8E99B-B1F0-4F4F-B441-97B457F4344D}">
      <dsp:nvSpPr>
        <dsp:cNvPr id="0" name=""/>
        <dsp:cNvSpPr/>
      </dsp:nvSpPr>
      <dsp:spPr>
        <a:xfrm>
          <a:off x="8941203" y="1855427"/>
          <a:ext cx="182183" cy="142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027"/>
              </a:lnTo>
              <a:lnTo>
                <a:pt x="182183" y="1421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DAAA3-12DD-3D4B-922D-30BEDB51DC83}">
      <dsp:nvSpPr>
        <dsp:cNvPr id="0" name=""/>
        <dsp:cNvSpPr/>
      </dsp:nvSpPr>
      <dsp:spPr>
        <a:xfrm>
          <a:off x="8941203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11127-03B1-CE4F-80F5-2B2A3F2CD66A}">
      <dsp:nvSpPr>
        <dsp:cNvPr id="0" name=""/>
        <dsp:cNvSpPr/>
      </dsp:nvSpPr>
      <dsp:spPr>
        <a:xfrm>
          <a:off x="5753000" y="993094"/>
          <a:ext cx="3674024" cy="25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28"/>
              </a:lnTo>
              <a:lnTo>
                <a:pt x="3674024" y="127528"/>
              </a:lnTo>
              <a:lnTo>
                <a:pt x="3674024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9704F-FFFC-4947-A558-38DD0D605586}">
      <dsp:nvSpPr>
        <dsp:cNvPr id="0" name=""/>
        <dsp:cNvSpPr/>
      </dsp:nvSpPr>
      <dsp:spPr>
        <a:xfrm>
          <a:off x="7471593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A5D64-668F-4847-87F5-E5506B1DD5F3}">
      <dsp:nvSpPr>
        <dsp:cNvPr id="0" name=""/>
        <dsp:cNvSpPr/>
      </dsp:nvSpPr>
      <dsp:spPr>
        <a:xfrm>
          <a:off x="5753000" y="993094"/>
          <a:ext cx="2204414" cy="25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28"/>
              </a:lnTo>
              <a:lnTo>
                <a:pt x="2204414" y="127528"/>
              </a:lnTo>
              <a:lnTo>
                <a:pt x="2204414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877BD-FAE2-5F40-A53D-39E89D8AD1CE}">
      <dsp:nvSpPr>
        <dsp:cNvPr id="0" name=""/>
        <dsp:cNvSpPr/>
      </dsp:nvSpPr>
      <dsp:spPr>
        <a:xfrm>
          <a:off x="6001984" y="1855427"/>
          <a:ext cx="182183" cy="22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360"/>
              </a:lnTo>
              <a:lnTo>
                <a:pt x="182183" y="2283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A9665-4305-144E-986A-F89616FC2E66}">
      <dsp:nvSpPr>
        <dsp:cNvPr id="0" name=""/>
        <dsp:cNvSpPr/>
      </dsp:nvSpPr>
      <dsp:spPr>
        <a:xfrm>
          <a:off x="6001984" y="1855427"/>
          <a:ext cx="182183" cy="142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027"/>
              </a:lnTo>
              <a:lnTo>
                <a:pt x="182183" y="1421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AF763-48A4-2B41-B687-B7A15A60D7FC}">
      <dsp:nvSpPr>
        <dsp:cNvPr id="0" name=""/>
        <dsp:cNvSpPr/>
      </dsp:nvSpPr>
      <dsp:spPr>
        <a:xfrm>
          <a:off x="6001984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A1350-237C-024F-809A-DEDF55732DD1}">
      <dsp:nvSpPr>
        <dsp:cNvPr id="0" name=""/>
        <dsp:cNvSpPr/>
      </dsp:nvSpPr>
      <dsp:spPr>
        <a:xfrm>
          <a:off x="5753000" y="993094"/>
          <a:ext cx="734804" cy="25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28"/>
              </a:lnTo>
              <a:lnTo>
                <a:pt x="734804" y="127528"/>
              </a:lnTo>
              <a:lnTo>
                <a:pt x="734804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54176-7CEE-C64A-BBCB-89532FBE309C}">
      <dsp:nvSpPr>
        <dsp:cNvPr id="0" name=""/>
        <dsp:cNvSpPr/>
      </dsp:nvSpPr>
      <dsp:spPr>
        <a:xfrm>
          <a:off x="4532374" y="1855427"/>
          <a:ext cx="182183" cy="22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360"/>
              </a:lnTo>
              <a:lnTo>
                <a:pt x="182183" y="2283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C7375-5C3A-3347-8A5B-77939949262E}">
      <dsp:nvSpPr>
        <dsp:cNvPr id="0" name=""/>
        <dsp:cNvSpPr/>
      </dsp:nvSpPr>
      <dsp:spPr>
        <a:xfrm>
          <a:off x="4532374" y="1855427"/>
          <a:ext cx="182183" cy="142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027"/>
              </a:lnTo>
              <a:lnTo>
                <a:pt x="182183" y="1421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BD6DF-A00E-3941-B822-6AC19A83FDE8}">
      <dsp:nvSpPr>
        <dsp:cNvPr id="0" name=""/>
        <dsp:cNvSpPr/>
      </dsp:nvSpPr>
      <dsp:spPr>
        <a:xfrm>
          <a:off x="4532374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13860-6DD8-184C-830B-3D1876606F14}">
      <dsp:nvSpPr>
        <dsp:cNvPr id="0" name=""/>
        <dsp:cNvSpPr/>
      </dsp:nvSpPr>
      <dsp:spPr>
        <a:xfrm>
          <a:off x="5018195" y="993094"/>
          <a:ext cx="734804" cy="255056"/>
        </a:xfrm>
        <a:custGeom>
          <a:avLst/>
          <a:gdLst/>
          <a:ahLst/>
          <a:cxnLst/>
          <a:rect l="0" t="0" r="0" b="0"/>
          <a:pathLst>
            <a:path>
              <a:moveTo>
                <a:pt x="734804" y="0"/>
              </a:moveTo>
              <a:lnTo>
                <a:pt x="734804" y="127528"/>
              </a:lnTo>
              <a:lnTo>
                <a:pt x="0" y="127528"/>
              </a:lnTo>
              <a:lnTo>
                <a:pt x="0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F3890-8502-1C44-9447-E4E8F7A428C7}">
      <dsp:nvSpPr>
        <dsp:cNvPr id="0" name=""/>
        <dsp:cNvSpPr/>
      </dsp:nvSpPr>
      <dsp:spPr>
        <a:xfrm>
          <a:off x="3062764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6F102-CA57-BB4E-81ED-E6F17AAB75C1}">
      <dsp:nvSpPr>
        <dsp:cNvPr id="0" name=""/>
        <dsp:cNvSpPr/>
      </dsp:nvSpPr>
      <dsp:spPr>
        <a:xfrm>
          <a:off x="3548586" y="993094"/>
          <a:ext cx="2204414" cy="255056"/>
        </a:xfrm>
        <a:custGeom>
          <a:avLst/>
          <a:gdLst/>
          <a:ahLst/>
          <a:cxnLst/>
          <a:rect l="0" t="0" r="0" b="0"/>
          <a:pathLst>
            <a:path>
              <a:moveTo>
                <a:pt x="2204414" y="0"/>
              </a:moveTo>
              <a:lnTo>
                <a:pt x="2204414" y="127528"/>
              </a:lnTo>
              <a:lnTo>
                <a:pt x="0" y="127528"/>
              </a:lnTo>
              <a:lnTo>
                <a:pt x="0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F4969-6013-6641-B6F6-86A0A01F36FA}">
      <dsp:nvSpPr>
        <dsp:cNvPr id="0" name=""/>
        <dsp:cNvSpPr/>
      </dsp:nvSpPr>
      <dsp:spPr>
        <a:xfrm>
          <a:off x="1593155" y="1855427"/>
          <a:ext cx="182183" cy="400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8026"/>
              </a:lnTo>
              <a:lnTo>
                <a:pt x="182183" y="40080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C6336-47FA-814B-9332-5367C85D570F}">
      <dsp:nvSpPr>
        <dsp:cNvPr id="0" name=""/>
        <dsp:cNvSpPr/>
      </dsp:nvSpPr>
      <dsp:spPr>
        <a:xfrm>
          <a:off x="1593155" y="1855427"/>
          <a:ext cx="182183" cy="314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5693"/>
              </a:lnTo>
              <a:lnTo>
                <a:pt x="182183" y="31456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8AB0E-F833-5B47-A6A0-89600CB00623}">
      <dsp:nvSpPr>
        <dsp:cNvPr id="0" name=""/>
        <dsp:cNvSpPr/>
      </dsp:nvSpPr>
      <dsp:spPr>
        <a:xfrm>
          <a:off x="1593155" y="1855427"/>
          <a:ext cx="182183" cy="22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360"/>
              </a:lnTo>
              <a:lnTo>
                <a:pt x="182183" y="2283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A5E83-DA07-3840-99B9-C969C2270B58}">
      <dsp:nvSpPr>
        <dsp:cNvPr id="0" name=""/>
        <dsp:cNvSpPr/>
      </dsp:nvSpPr>
      <dsp:spPr>
        <a:xfrm>
          <a:off x="1593155" y="1855427"/>
          <a:ext cx="182183" cy="142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027"/>
              </a:lnTo>
              <a:lnTo>
                <a:pt x="182183" y="1421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1A5E4-C936-9847-883B-6066846F90DC}">
      <dsp:nvSpPr>
        <dsp:cNvPr id="0" name=""/>
        <dsp:cNvSpPr/>
      </dsp:nvSpPr>
      <dsp:spPr>
        <a:xfrm>
          <a:off x="1593155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74810-7060-6C4B-B397-0AE53126C34C}">
      <dsp:nvSpPr>
        <dsp:cNvPr id="0" name=""/>
        <dsp:cNvSpPr/>
      </dsp:nvSpPr>
      <dsp:spPr>
        <a:xfrm>
          <a:off x="2078976" y="993094"/>
          <a:ext cx="3674024" cy="255056"/>
        </a:xfrm>
        <a:custGeom>
          <a:avLst/>
          <a:gdLst/>
          <a:ahLst/>
          <a:cxnLst/>
          <a:rect l="0" t="0" r="0" b="0"/>
          <a:pathLst>
            <a:path>
              <a:moveTo>
                <a:pt x="3674024" y="0"/>
              </a:moveTo>
              <a:lnTo>
                <a:pt x="3674024" y="127528"/>
              </a:lnTo>
              <a:lnTo>
                <a:pt x="0" y="127528"/>
              </a:lnTo>
              <a:lnTo>
                <a:pt x="0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3C5-43C0-A342-8256-5A362C6232A3}">
      <dsp:nvSpPr>
        <dsp:cNvPr id="0" name=""/>
        <dsp:cNvSpPr/>
      </dsp:nvSpPr>
      <dsp:spPr>
        <a:xfrm>
          <a:off x="123545" y="1855427"/>
          <a:ext cx="182183" cy="142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027"/>
              </a:lnTo>
              <a:lnTo>
                <a:pt x="182183" y="1421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ED47B-7BF8-DB48-9C87-2B2E685DCC2D}">
      <dsp:nvSpPr>
        <dsp:cNvPr id="0" name=""/>
        <dsp:cNvSpPr/>
      </dsp:nvSpPr>
      <dsp:spPr>
        <a:xfrm>
          <a:off x="123545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D9D5F-7A4B-B64F-B1BD-192F53B7053B}">
      <dsp:nvSpPr>
        <dsp:cNvPr id="0" name=""/>
        <dsp:cNvSpPr/>
      </dsp:nvSpPr>
      <dsp:spPr>
        <a:xfrm>
          <a:off x="609367" y="993094"/>
          <a:ext cx="5143633" cy="255056"/>
        </a:xfrm>
        <a:custGeom>
          <a:avLst/>
          <a:gdLst/>
          <a:ahLst/>
          <a:cxnLst/>
          <a:rect l="0" t="0" r="0" b="0"/>
          <a:pathLst>
            <a:path>
              <a:moveTo>
                <a:pt x="5143633" y="0"/>
              </a:moveTo>
              <a:lnTo>
                <a:pt x="5143633" y="127528"/>
              </a:lnTo>
              <a:lnTo>
                <a:pt x="0" y="127528"/>
              </a:lnTo>
              <a:lnTo>
                <a:pt x="0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8F277-B14B-6440-B72D-0E6CEBA56445}">
      <dsp:nvSpPr>
        <dsp:cNvPr id="0" name=""/>
        <dsp:cNvSpPr/>
      </dsp:nvSpPr>
      <dsp:spPr>
        <a:xfrm>
          <a:off x="5145724" y="385817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NUCL (18 MP)</a:t>
          </a:r>
        </a:p>
      </dsp:txBody>
      <dsp:txXfrm>
        <a:off x="5145724" y="385817"/>
        <a:ext cx="1214553" cy="607276"/>
      </dsp:txXfrm>
    </dsp:sp>
    <dsp:sp modelId="{1F55C414-A932-D342-B15D-4630808C166A}">
      <dsp:nvSpPr>
        <dsp:cNvPr id="0" name=""/>
        <dsp:cNvSpPr/>
      </dsp:nvSpPr>
      <dsp:spPr>
        <a:xfrm>
          <a:off x="2090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chemeClr val="tx1"/>
              </a:solidFill>
            </a:rPr>
            <a:t>Les EQUIPEX de GANIL</a:t>
          </a:r>
        </a:p>
      </dsp:txBody>
      <dsp:txXfrm>
        <a:off x="2090" y="1248150"/>
        <a:ext cx="1214553" cy="607276"/>
      </dsp:txXfrm>
    </dsp:sp>
    <dsp:sp modelId="{09F5DEAB-EC50-9A49-8E0C-91B588C32FFC}">
      <dsp:nvSpPr>
        <dsp:cNvPr id="0" name=""/>
        <dsp:cNvSpPr/>
      </dsp:nvSpPr>
      <dsp:spPr>
        <a:xfrm>
          <a:off x="305728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S3</a:t>
          </a:r>
        </a:p>
      </dsp:txBody>
      <dsp:txXfrm>
        <a:off x="305728" y="2110483"/>
        <a:ext cx="1214553" cy="607276"/>
      </dsp:txXfrm>
    </dsp:sp>
    <dsp:sp modelId="{5242D053-3D7F-E146-96E4-F67805F0EEA2}">
      <dsp:nvSpPr>
        <dsp:cNvPr id="0" name=""/>
        <dsp:cNvSpPr/>
      </dsp:nvSpPr>
      <dsp:spPr>
        <a:xfrm>
          <a:off x="305728" y="2972816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DESIR</a:t>
          </a:r>
        </a:p>
      </dsp:txBody>
      <dsp:txXfrm>
        <a:off x="305728" y="2972816"/>
        <a:ext cx="1214553" cy="607276"/>
      </dsp:txXfrm>
    </dsp:sp>
    <dsp:sp modelId="{756400AC-4360-4741-B4C3-7BA1EE5776B4}">
      <dsp:nvSpPr>
        <dsp:cNvPr id="0" name=""/>
        <dsp:cNvSpPr/>
      </dsp:nvSpPr>
      <dsp:spPr>
        <a:xfrm>
          <a:off x="1471699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chemeClr val="tx1"/>
              </a:solidFill>
            </a:rPr>
            <a:t>Les détecteurs des gamma et des particules</a:t>
          </a:r>
        </a:p>
      </dsp:txBody>
      <dsp:txXfrm>
        <a:off x="1471699" y="1248150"/>
        <a:ext cx="1214553" cy="607276"/>
      </dsp:txXfrm>
    </dsp:sp>
    <dsp:sp modelId="{41967DE5-EC10-1548-A8D6-8C2D79BB60AF}">
      <dsp:nvSpPr>
        <dsp:cNvPr id="0" name=""/>
        <dsp:cNvSpPr/>
      </dsp:nvSpPr>
      <dsp:spPr>
        <a:xfrm>
          <a:off x="1775338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AGATA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 (MOU en cours)</a:t>
          </a:r>
        </a:p>
      </dsp:txBody>
      <dsp:txXfrm>
        <a:off x="1775338" y="2110483"/>
        <a:ext cx="1214553" cy="607276"/>
      </dsp:txXfrm>
    </dsp:sp>
    <dsp:sp modelId="{839D1382-0638-DC4E-8C6D-43AFC97EA0DC}">
      <dsp:nvSpPr>
        <dsp:cNvPr id="0" name=""/>
        <dsp:cNvSpPr/>
      </dsp:nvSpPr>
      <dsp:spPr>
        <a:xfrm>
          <a:off x="1775338" y="2972816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GRIT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(MOU en cours)</a:t>
          </a:r>
        </a:p>
      </dsp:txBody>
      <dsp:txXfrm>
        <a:off x="1775338" y="2972816"/>
        <a:ext cx="1214553" cy="607276"/>
      </dsp:txXfrm>
    </dsp:sp>
    <dsp:sp modelId="{C6790DCA-412C-FA4B-AC54-D0C43ACCE3E1}">
      <dsp:nvSpPr>
        <dsp:cNvPr id="0" name=""/>
        <dsp:cNvSpPr/>
      </dsp:nvSpPr>
      <dsp:spPr>
        <a:xfrm>
          <a:off x="1775338" y="3835149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PARIS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(MOU en cours)</a:t>
          </a:r>
        </a:p>
      </dsp:txBody>
      <dsp:txXfrm>
        <a:off x="1775338" y="3835149"/>
        <a:ext cx="1214553" cy="607276"/>
      </dsp:txXfrm>
    </dsp:sp>
    <dsp:sp modelId="{66912A92-18B0-FA45-9FE2-27E34D80285E}">
      <dsp:nvSpPr>
        <dsp:cNvPr id="0" name=""/>
        <dsp:cNvSpPr/>
      </dsp:nvSpPr>
      <dsp:spPr>
        <a:xfrm>
          <a:off x="1775338" y="4697482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ACTAR-TPC</a:t>
          </a:r>
        </a:p>
      </dsp:txBody>
      <dsp:txXfrm>
        <a:off x="1775338" y="4697482"/>
        <a:ext cx="1214553" cy="607276"/>
      </dsp:txXfrm>
    </dsp:sp>
    <dsp:sp modelId="{7F618FDB-DF18-A540-B297-AC3EA450EFA1}">
      <dsp:nvSpPr>
        <dsp:cNvPr id="0" name=""/>
        <dsp:cNvSpPr/>
      </dsp:nvSpPr>
      <dsp:spPr>
        <a:xfrm>
          <a:off x="1775338" y="5559815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FAZIA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(MOU en cours)</a:t>
          </a:r>
        </a:p>
      </dsp:txBody>
      <dsp:txXfrm>
        <a:off x="1775338" y="5559815"/>
        <a:ext cx="1214553" cy="607276"/>
      </dsp:txXfrm>
    </dsp:sp>
    <dsp:sp modelId="{47455CBD-6F7E-454F-A733-4C729CF310D5}">
      <dsp:nvSpPr>
        <dsp:cNvPr id="0" name=""/>
        <dsp:cNvSpPr/>
      </dsp:nvSpPr>
      <dsp:spPr>
        <a:xfrm>
          <a:off x="2941309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Spectroscopie LASER (intérêt pour S3 et DESIR)</a:t>
          </a:r>
        </a:p>
      </dsp:txBody>
      <dsp:txXfrm>
        <a:off x="2941309" y="1248150"/>
        <a:ext cx="1214553" cy="607276"/>
      </dsp:txXfrm>
    </dsp:sp>
    <dsp:sp modelId="{6C80D304-F39E-3F4D-96B6-70ABA97F1ED5}">
      <dsp:nvSpPr>
        <dsp:cNvPr id="0" name=""/>
        <dsp:cNvSpPr/>
      </dsp:nvSpPr>
      <dsp:spPr>
        <a:xfrm>
          <a:off x="3244947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LUMIERE</a:t>
          </a:r>
        </a:p>
      </dsp:txBody>
      <dsp:txXfrm>
        <a:off x="3244947" y="2110483"/>
        <a:ext cx="1214553" cy="607276"/>
      </dsp:txXfrm>
    </dsp:sp>
    <dsp:sp modelId="{A1726212-E2BE-6740-B927-C33BF0C5A498}">
      <dsp:nvSpPr>
        <dsp:cNvPr id="0" name=""/>
        <dsp:cNvSpPr/>
      </dsp:nvSpPr>
      <dsp:spPr>
        <a:xfrm>
          <a:off x="4410919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Physique théorique (MP de la durée de 3 ou 4 ans)</a:t>
          </a:r>
        </a:p>
      </dsp:txBody>
      <dsp:txXfrm>
        <a:off x="4410919" y="1248150"/>
        <a:ext cx="1214553" cy="607276"/>
      </dsp:txXfrm>
    </dsp:sp>
    <dsp:sp modelId="{DF8D8D26-473C-E748-A031-FD30146FF721}">
      <dsp:nvSpPr>
        <dsp:cNvPr id="0" name=""/>
        <dsp:cNvSpPr/>
      </dsp:nvSpPr>
      <dsp:spPr>
        <a:xfrm>
          <a:off x="4714557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ABI-confi</a:t>
          </a:r>
        </a:p>
      </dsp:txBody>
      <dsp:txXfrm>
        <a:off x="4714557" y="2110483"/>
        <a:ext cx="1214553" cy="607276"/>
      </dsp:txXfrm>
    </dsp:sp>
    <dsp:sp modelId="{3FC644EA-BC6D-6A4C-B2DA-F5B18415102A}">
      <dsp:nvSpPr>
        <dsp:cNvPr id="0" name=""/>
        <dsp:cNvSpPr/>
      </dsp:nvSpPr>
      <dsp:spPr>
        <a:xfrm>
          <a:off x="4714557" y="2972816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AIQI</a:t>
          </a:r>
        </a:p>
      </dsp:txBody>
      <dsp:txXfrm>
        <a:off x="4714557" y="2972816"/>
        <a:ext cx="1214553" cy="607276"/>
      </dsp:txXfrm>
    </dsp:sp>
    <dsp:sp modelId="{5E67CDBE-5A59-2E49-BC61-031CAD0942EF}">
      <dsp:nvSpPr>
        <dsp:cNvPr id="0" name=""/>
        <dsp:cNvSpPr/>
      </dsp:nvSpPr>
      <dsp:spPr>
        <a:xfrm>
          <a:off x="4714557" y="3835149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PUMA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(MOU en cours)</a:t>
          </a:r>
        </a:p>
      </dsp:txBody>
      <dsp:txXfrm>
        <a:off x="4714557" y="3835149"/>
        <a:ext cx="1214553" cy="607276"/>
      </dsp:txXfrm>
    </dsp:sp>
    <dsp:sp modelId="{77131842-B8B0-0146-8968-FA77980FE263}">
      <dsp:nvSpPr>
        <dsp:cNvPr id="0" name=""/>
        <dsp:cNvSpPr/>
      </dsp:nvSpPr>
      <dsp:spPr>
        <a:xfrm>
          <a:off x="5880528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Utilisation des installations autres que GANIL</a:t>
          </a:r>
        </a:p>
      </dsp:txBody>
      <dsp:txXfrm>
        <a:off x="5880528" y="1248150"/>
        <a:ext cx="1214553" cy="607276"/>
      </dsp:txXfrm>
    </dsp:sp>
    <dsp:sp modelId="{1B8A3B0E-D6DA-004B-A040-A2A7819F8AB0}">
      <dsp:nvSpPr>
        <dsp:cNvPr id="0" name=""/>
        <dsp:cNvSpPr/>
      </dsp:nvSpPr>
      <dsp:spPr>
        <a:xfrm>
          <a:off x="6184167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Exploitation (missions sur site) : RIKEN, </a:t>
          </a:r>
          <a:r>
            <a:rPr lang="fr-FR" sz="900" b="1" kern="1200" dirty="0" err="1"/>
            <a:t>Jyvaskyla</a:t>
          </a:r>
          <a:r>
            <a:rPr lang="fr-FR" sz="900" b="1" kern="1200" dirty="0"/>
            <a:t>, GSI, FRIB, TRIUMF, ISOLDE, LNL, </a:t>
          </a:r>
          <a:r>
            <a:rPr lang="fr-FR" sz="900" kern="1200" dirty="0"/>
            <a:t>…</a:t>
          </a:r>
        </a:p>
      </dsp:txBody>
      <dsp:txXfrm>
        <a:off x="6184167" y="2110483"/>
        <a:ext cx="1214553" cy="607276"/>
      </dsp:txXfrm>
    </dsp:sp>
    <dsp:sp modelId="{A0928A3B-0452-824C-9874-80752DD8AE9B}">
      <dsp:nvSpPr>
        <dsp:cNvPr id="0" name=""/>
        <dsp:cNvSpPr/>
      </dsp:nvSpPr>
      <dsp:spPr>
        <a:xfrm>
          <a:off x="6184167" y="2972816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GAMMAPOOL</a:t>
          </a:r>
        </a:p>
      </dsp:txBody>
      <dsp:txXfrm>
        <a:off x="6184167" y="2972816"/>
        <a:ext cx="1214553" cy="607276"/>
      </dsp:txXfrm>
    </dsp:sp>
    <dsp:sp modelId="{A3DC0B3E-F0E6-084E-8A5A-7877AB437AE7}">
      <dsp:nvSpPr>
        <dsp:cNvPr id="0" name=""/>
        <dsp:cNvSpPr/>
      </dsp:nvSpPr>
      <dsp:spPr>
        <a:xfrm>
          <a:off x="6184167" y="3835149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POLAREX</a:t>
          </a:r>
        </a:p>
      </dsp:txBody>
      <dsp:txXfrm>
        <a:off x="6184167" y="3835149"/>
        <a:ext cx="1214553" cy="607276"/>
      </dsp:txXfrm>
    </dsp:sp>
    <dsp:sp modelId="{2F70E759-72DC-8A46-AC22-2E8E85620026}">
      <dsp:nvSpPr>
        <dsp:cNvPr id="0" name=""/>
        <dsp:cNvSpPr/>
      </dsp:nvSpPr>
      <dsp:spPr>
        <a:xfrm>
          <a:off x="7350138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Le transnational </a:t>
          </a:r>
          <a:r>
            <a:rPr lang="fr-FR" sz="900" b="1" kern="1200" dirty="0" err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access</a:t>
          </a:r>
          <a:endParaRPr lang="fr-FR" sz="900" b="1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7350138" y="1248150"/>
        <a:ext cx="1214553" cy="607276"/>
      </dsp:txXfrm>
    </dsp:sp>
    <dsp:sp modelId="{9378201F-D2D9-FA4A-95DB-3F85527D470E}">
      <dsp:nvSpPr>
        <dsp:cNvPr id="0" name=""/>
        <dsp:cNvSpPr/>
      </dsp:nvSpPr>
      <dsp:spPr>
        <a:xfrm>
          <a:off x="7653776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EUROLABS</a:t>
          </a:r>
        </a:p>
      </dsp:txBody>
      <dsp:txXfrm>
        <a:off x="7653776" y="2110483"/>
        <a:ext cx="1214553" cy="607276"/>
      </dsp:txXfrm>
    </dsp:sp>
    <dsp:sp modelId="{E380370E-BB7D-3242-B88C-52BA0AC6B253}">
      <dsp:nvSpPr>
        <dsp:cNvPr id="0" name=""/>
        <dsp:cNvSpPr/>
      </dsp:nvSpPr>
      <dsp:spPr>
        <a:xfrm>
          <a:off x="8819748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Les projets ANR et ERC  en dehors des autres MP</a:t>
          </a:r>
        </a:p>
      </dsp:txBody>
      <dsp:txXfrm>
        <a:off x="8819748" y="1248150"/>
        <a:ext cx="1214553" cy="607276"/>
      </dsp:txXfrm>
    </dsp:sp>
    <dsp:sp modelId="{A1DEA9AC-BC26-3642-B138-B45D1F66906F}">
      <dsp:nvSpPr>
        <dsp:cNvPr id="0" name=""/>
        <dsp:cNvSpPr/>
      </dsp:nvSpPr>
      <dsp:spPr>
        <a:xfrm>
          <a:off x="9123386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ATRACT (ANR)</a:t>
          </a:r>
        </a:p>
      </dsp:txBody>
      <dsp:txXfrm>
        <a:off x="9123386" y="2110483"/>
        <a:ext cx="1214553" cy="607276"/>
      </dsp:txXfrm>
    </dsp:sp>
    <dsp:sp modelId="{57890D8A-6559-C940-A7B8-F12375669C2E}">
      <dsp:nvSpPr>
        <dsp:cNvPr id="0" name=""/>
        <dsp:cNvSpPr/>
      </dsp:nvSpPr>
      <dsp:spPr>
        <a:xfrm>
          <a:off x="9123386" y="2972816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NECTAR-A (ANR)</a:t>
          </a:r>
        </a:p>
      </dsp:txBody>
      <dsp:txXfrm>
        <a:off x="9123386" y="2972816"/>
        <a:ext cx="1214553" cy="607276"/>
      </dsp:txXfrm>
    </dsp:sp>
    <dsp:sp modelId="{7B9CB6FA-DC15-A149-B210-672F32FD1E62}">
      <dsp:nvSpPr>
        <dsp:cNvPr id="0" name=""/>
        <dsp:cNvSpPr/>
      </dsp:nvSpPr>
      <dsp:spPr>
        <a:xfrm>
          <a:off x="10289357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IR* (autres que GANIL)</a:t>
          </a:r>
        </a:p>
      </dsp:txBody>
      <dsp:txXfrm>
        <a:off x="10289357" y="1248150"/>
        <a:ext cx="1214553" cy="607276"/>
      </dsp:txXfrm>
    </dsp:sp>
    <dsp:sp modelId="{1C319A83-9101-6D4C-9668-4C60DEAE0FBB}">
      <dsp:nvSpPr>
        <dsp:cNvPr id="0" name=""/>
        <dsp:cNvSpPr/>
      </dsp:nvSpPr>
      <dsp:spPr>
        <a:xfrm>
          <a:off x="10592996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FAIR</a:t>
          </a:r>
        </a:p>
      </dsp:txBody>
      <dsp:txXfrm>
        <a:off x="10592996" y="2110483"/>
        <a:ext cx="1214553" cy="607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F3890-8502-1C44-9447-E4E8F7A428C7}">
      <dsp:nvSpPr>
        <dsp:cNvPr id="0" name=""/>
        <dsp:cNvSpPr/>
      </dsp:nvSpPr>
      <dsp:spPr>
        <a:xfrm>
          <a:off x="2197802" y="1656514"/>
          <a:ext cx="205336" cy="629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698"/>
              </a:lnTo>
              <a:lnTo>
                <a:pt x="205336" y="6296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6F102-CA57-BB4E-81ED-E6F17AAB75C1}">
      <dsp:nvSpPr>
        <dsp:cNvPr id="0" name=""/>
        <dsp:cNvSpPr/>
      </dsp:nvSpPr>
      <dsp:spPr>
        <a:xfrm>
          <a:off x="1917176" y="684587"/>
          <a:ext cx="828191" cy="287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35"/>
              </a:lnTo>
              <a:lnTo>
                <a:pt x="828191" y="143735"/>
              </a:lnTo>
              <a:lnTo>
                <a:pt x="828191" y="2874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3C5-43C0-A342-8256-5A362C6232A3}">
      <dsp:nvSpPr>
        <dsp:cNvPr id="0" name=""/>
        <dsp:cNvSpPr/>
      </dsp:nvSpPr>
      <dsp:spPr>
        <a:xfrm>
          <a:off x="541420" y="1656514"/>
          <a:ext cx="205336" cy="1601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625"/>
              </a:lnTo>
              <a:lnTo>
                <a:pt x="205336" y="16016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ED47B-7BF8-DB48-9C87-2B2E685DCC2D}">
      <dsp:nvSpPr>
        <dsp:cNvPr id="0" name=""/>
        <dsp:cNvSpPr/>
      </dsp:nvSpPr>
      <dsp:spPr>
        <a:xfrm>
          <a:off x="541420" y="1656514"/>
          <a:ext cx="205336" cy="629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698"/>
              </a:lnTo>
              <a:lnTo>
                <a:pt x="205336" y="6296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D9D5F-7A4B-B64F-B1BD-192F53B7053B}">
      <dsp:nvSpPr>
        <dsp:cNvPr id="0" name=""/>
        <dsp:cNvSpPr/>
      </dsp:nvSpPr>
      <dsp:spPr>
        <a:xfrm>
          <a:off x="1088985" y="684587"/>
          <a:ext cx="828191" cy="287471"/>
        </a:xfrm>
        <a:custGeom>
          <a:avLst/>
          <a:gdLst/>
          <a:ahLst/>
          <a:cxnLst/>
          <a:rect l="0" t="0" r="0" b="0"/>
          <a:pathLst>
            <a:path>
              <a:moveTo>
                <a:pt x="828191" y="0"/>
              </a:moveTo>
              <a:lnTo>
                <a:pt x="828191" y="143735"/>
              </a:lnTo>
              <a:lnTo>
                <a:pt x="0" y="143735"/>
              </a:lnTo>
              <a:lnTo>
                <a:pt x="0" y="2874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8F277-B14B-6440-B72D-0E6CEBA56445}">
      <dsp:nvSpPr>
        <dsp:cNvPr id="0" name=""/>
        <dsp:cNvSpPr/>
      </dsp:nvSpPr>
      <dsp:spPr>
        <a:xfrm>
          <a:off x="1232720" y="132"/>
          <a:ext cx="1368910" cy="684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NUCL </a:t>
          </a:r>
        </a:p>
      </dsp:txBody>
      <dsp:txXfrm>
        <a:off x="1232720" y="132"/>
        <a:ext cx="1368910" cy="684455"/>
      </dsp:txXfrm>
    </dsp:sp>
    <dsp:sp modelId="{1F55C414-A932-D342-B15D-4630808C166A}">
      <dsp:nvSpPr>
        <dsp:cNvPr id="0" name=""/>
        <dsp:cNvSpPr/>
      </dsp:nvSpPr>
      <dsp:spPr>
        <a:xfrm>
          <a:off x="404529" y="972058"/>
          <a:ext cx="1368910" cy="68445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Les EQUIPEX de GANIL</a:t>
          </a:r>
        </a:p>
      </dsp:txBody>
      <dsp:txXfrm>
        <a:off x="404529" y="972058"/>
        <a:ext cx="1368910" cy="684455"/>
      </dsp:txXfrm>
    </dsp:sp>
    <dsp:sp modelId="{09F5DEAB-EC50-9A49-8E0C-91B588C32FFC}">
      <dsp:nvSpPr>
        <dsp:cNvPr id="0" name=""/>
        <dsp:cNvSpPr/>
      </dsp:nvSpPr>
      <dsp:spPr>
        <a:xfrm>
          <a:off x="746757" y="1943985"/>
          <a:ext cx="1368910" cy="684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S3</a:t>
          </a:r>
        </a:p>
      </dsp:txBody>
      <dsp:txXfrm>
        <a:off x="746757" y="1943985"/>
        <a:ext cx="1368910" cy="684455"/>
      </dsp:txXfrm>
    </dsp:sp>
    <dsp:sp modelId="{5242D053-3D7F-E146-96E4-F67805F0EEA2}">
      <dsp:nvSpPr>
        <dsp:cNvPr id="0" name=""/>
        <dsp:cNvSpPr/>
      </dsp:nvSpPr>
      <dsp:spPr>
        <a:xfrm>
          <a:off x="746757" y="2915912"/>
          <a:ext cx="1368910" cy="684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DESIR</a:t>
          </a:r>
        </a:p>
      </dsp:txBody>
      <dsp:txXfrm>
        <a:off x="746757" y="2915912"/>
        <a:ext cx="1368910" cy="684455"/>
      </dsp:txXfrm>
    </dsp:sp>
    <dsp:sp modelId="{47455CBD-6F7E-454F-A733-4C729CF310D5}">
      <dsp:nvSpPr>
        <dsp:cNvPr id="0" name=""/>
        <dsp:cNvSpPr/>
      </dsp:nvSpPr>
      <dsp:spPr>
        <a:xfrm>
          <a:off x="2060911" y="972058"/>
          <a:ext cx="1368910" cy="68445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Spectroscopie LASER (intérêt pour S3 et DESIR)</a:t>
          </a:r>
        </a:p>
      </dsp:txBody>
      <dsp:txXfrm>
        <a:off x="2060911" y="972058"/>
        <a:ext cx="1368910" cy="684455"/>
      </dsp:txXfrm>
    </dsp:sp>
    <dsp:sp modelId="{6C80D304-F39E-3F4D-96B6-70ABA97F1ED5}">
      <dsp:nvSpPr>
        <dsp:cNvPr id="0" name=""/>
        <dsp:cNvSpPr/>
      </dsp:nvSpPr>
      <dsp:spPr>
        <a:xfrm>
          <a:off x="2403139" y="1943985"/>
          <a:ext cx="1368910" cy="684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LUMIERE</a:t>
          </a:r>
        </a:p>
      </dsp:txBody>
      <dsp:txXfrm>
        <a:off x="2403139" y="1943985"/>
        <a:ext cx="1368910" cy="684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113C5-43C0-A342-8256-5A362C6232A3}">
      <dsp:nvSpPr>
        <dsp:cNvPr id="0" name=""/>
        <dsp:cNvSpPr/>
      </dsp:nvSpPr>
      <dsp:spPr>
        <a:xfrm>
          <a:off x="1369611" y="1656514"/>
          <a:ext cx="205336" cy="1601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625"/>
              </a:lnTo>
              <a:lnTo>
                <a:pt x="205336" y="16016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ED47B-7BF8-DB48-9C87-2B2E685DCC2D}">
      <dsp:nvSpPr>
        <dsp:cNvPr id="0" name=""/>
        <dsp:cNvSpPr/>
      </dsp:nvSpPr>
      <dsp:spPr>
        <a:xfrm>
          <a:off x="1369611" y="1656514"/>
          <a:ext cx="205336" cy="629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698"/>
              </a:lnTo>
              <a:lnTo>
                <a:pt x="205336" y="6296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D9D5F-7A4B-B64F-B1BD-192F53B7053B}">
      <dsp:nvSpPr>
        <dsp:cNvPr id="0" name=""/>
        <dsp:cNvSpPr/>
      </dsp:nvSpPr>
      <dsp:spPr>
        <a:xfrm>
          <a:off x="1871456" y="684587"/>
          <a:ext cx="91440" cy="287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4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8F277-B14B-6440-B72D-0E6CEBA56445}">
      <dsp:nvSpPr>
        <dsp:cNvPr id="0" name=""/>
        <dsp:cNvSpPr/>
      </dsp:nvSpPr>
      <dsp:spPr>
        <a:xfrm>
          <a:off x="1232720" y="132"/>
          <a:ext cx="1368910" cy="684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NUCL </a:t>
          </a:r>
        </a:p>
      </dsp:txBody>
      <dsp:txXfrm>
        <a:off x="1232720" y="132"/>
        <a:ext cx="1368910" cy="684455"/>
      </dsp:txXfrm>
    </dsp:sp>
    <dsp:sp modelId="{1F55C414-A932-D342-B15D-4630808C166A}">
      <dsp:nvSpPr>
        <dsp:cNvPr id="0" name=""/>
        <dsp:cNvSpPr/>
      </dsp:nvSpPr>
      <dsp:spPr>
        <a:xfrm>
          <a:off x="1232720" y="972058"/>
          <a:ext cx="1368910" cy="68445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Les EQUIPEX de GANIL</a:t>
          </a:r>
        </a:p>
      </dsp:txBody>
      <dsp:txXfrm>
        <a:off x="1232720" y="972058"/>
        <a:ext cx="1368910" cy="684455"/>
      </dsp:txXfrm>
    </dsp:sp>
    <dsp:sp modelId="{09F5DEAB-EC50-9A49-8E0C-91B588C32FFC}">
      <dsp:nvSpPr>
        <dsp:cNvPr id="0" name=""/>
        <dsp:cNvSpPr/>
      </dsp:nvSpPr>
      <dsp:spPr>
        <a:xfrm>
          <a:off x="1574948" y="1943985"/>
          <a:ext cx="1368910" cy="684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S3</a:t>
          </a:r>
        </a:p>
      </dsp:txBody>
      <dsp:txXfrm>
        <a:off x="1574948" y="1943985"/>
        <a:ext cx="1368910" cy="684455"/>
      </dsp:txXfrm>
    </dsp:sp>
    <dsp:sp modelId="{5242D053-3D7F-E146-96E4-F67805F0EEA2}">
      <dsp:nvSpPr>
        <dsp:cNvPr id="0" name=""/>
        <dsp:cNvSpPr/>
      </dsp:nvSpPr>
      <dsp:spPr>
        <a:xfrm>
          <a:off x="1574948" y="2915912"/>
          <a:ext cx="1368910" cy="684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DESIR</a:t>
          </a:r>
        </a:p>
      </dsp:txBody>
      <dsp:txXfrm>
        <a:off x="1574948" y="2915912"/>
        <a:ext cx="1368910" cy="684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094A0-728E-3945-B694-244ABAE1A5FE}">
      <dsp:nvSpPr>
        <dsp:cNvPr id="0" name=""/>
        <dsp:cNvSpPr/>
      </dsp:nvSpPr>
      <dsp:spPr>
        <a:xfrm>
          <a:off x="10410813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5DBA4-54CC-734F-AB12-0574C0E1A7B6}">
      <dsp:nvSpPr>
        <dsp:cNvPr id="0" name=""/>
        <dsp:cNvSpPr/>
      </dsp:nvSpPr>
      <dsp:spPr>
        <a:xfrm>
          <a:off x="5753000" y="993094"/>
          <a:ext cx="5143633" cy="25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28"/>
              </a:lnTo>
              <a:lnTo>
                <a:pt x="5143633" y="127528"/>
              </a:lnTo>
              <a:lnTo>
                <a:pt x="5143633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8E99B-B1F0-4F4F-B441-97B457F4344D}">
      <dsp:nvSpPr>
        <dsp:cNvPr id="0" name=""/>
        <dsp:cNvSpPr/>
      </dsp:nvSpPr>
      <dsp:spPr>
        <a:xfrm>
          <a:off x="8941203" y="1855427"/>
          <a:ext cx="182183" cy="142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027"/>
              </a:lnTo>
              <a:lnTo>
                <a:pt x="182183" y="1421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DAAA3-12DD-3D4B-922D-30BEDB51DC83}">
      <dsp:nvSpPr>
        <dsp:cNvPr id="0" name=""/>
        <dsp:cNvSpPr/>
      </dsp:nvSpPr>
      <dsp:spPr>
        <a:xfrm>
          <a:off x="8941203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11127-03B1-CE4F-80F5-2B2A3F2CD66A}">
      <dsp:nvSpPr>
        <dsp:cNvPr id="0" name=""/>
        <dsp:cNvSpPr/>
      </dsp:nvSpPr>
      <dsp:spPr>
        <a:xfrm>
          <a:off x="5753000" y="993094"/>
          <a:ext cx="3674024" cy="25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28"/>
              </a:lnTo>
              <a:lnTo>
                <a:pt x="3674024" y="127528"/>
              </a:lnTo>
              <a:lnTo>
                <a:pt x="3674024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9704F-FFFC-4947-A558-38DD0D605586}">
      <dsp:nvSpPr>
        <dsp:cNvPr id="0" name=""/>
        <dsp:cNvSpPr/>
      </dsp:nvSpPr>
      <dsp:spPr>
        <a:xfrm>
          <a:off x="7471593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A5D64-668F-4847-87F5-E5506B1DD5F3}">
      <dsp:nvSpPr>
        <dsp:cNvPr id="0" name=""/>
        <dsp:cNvSpPr/>
      </dsp:nvSpPr>
      <dsp:spPr>
        <a:xfrm>
          <a:off x="5753000" y="993094"/>
          <a:ext cx="2204414" cy="25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28"/>
              </a:lnTo>
              <a:lnTo>
                <a:pt x="2204414" y="127528"/>
              </a:lnTo>
              <a:lnTo>
                <a:pt x="2204414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877BD-FAE2-5F40-A53D-39E89D8AD1CE}">
      <dsp:nvSpPr>
        <dsp:cNvPr id="0" name=""/>
        <dsp:cNvSpPr/>
      </dsp:nvSpPr>
      <dsp:spPr>
        <a:xfrm>
          <a:off x="6001984" y="1855427"/>
          <a:ext cx="182183" cy="22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360"/>
              </a:lnTo>
              <a:lnTo>
                <a:pt x="182183" y="2283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A9665-4305-144E-986A-F89616FC2E66}">
      <dsp:nvSpPr>
        <dsp:cNvPr id="0" name=""/>
        <dsp:cNvSpPr/>
      </dsp:nvSpPr>
      <dsp:spPr>
        <a:xfrm>
          <a:off x="6001984" y="1855427"/>
          <a:ext cx="182183" cy="142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027"/>
              </a:lnTo>
              <a:lnTo>
                <a:pt x="182183" y="1421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AF763-48A4-2B41-B687-B7A15A60D7FC}">
      <dsp:nvSpPr>
        <dsp:cNvPr id="0" name=""/>
        <dsp:cNvSpPr/>
      </dsp:nvSpPr>
      <dsp:spPr>
        <a:xfrm>
          <a:off x="6001984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A1350-237C-024F-809A-DEDF55732DD1}">
      <dsp:nvSpPr>
        <dsp:cNvPr id="0" name=""/>
        <dsp:cNvSpPr/>
      </dsp:nvSpPr>
      <dsp:spPr>
        <a:xfrm>
          <a:off x="5753000" y="993094"/>
          <a:ext cx="734804" cy="25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28"/>
              </a:lnTo>
              <a:lnTo>
                <a:pt x="734804" y="127528"/>
              </a:lnTo>
              <a:lnTo>
                <a:pt x="734804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54176-7CEE-C64A-BBCB-89532FBE309C}">
      <dsp:nvSpPr>
        <dsp:cNvPr id="0" name=""/>
        <dsp:cNvSpPr/>
      </dsp:nvSpPr>
      <dsp:spPr>
        <a:xfrm>
          <a:off x="4532374" y="1855427"/>
          <a:ext cx="182183" cy="22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360"/>
              </a:lnTo>
              <a:lnTo>
                <a:pt x="182183" y="2283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C7375-5C3A-3347-8A5B-77939949262E}">
      <dsp:nvSpPr>
        <dsp:cNvPr id="0" name=""/>
        <dsp:cNvSpPr/>
      </dsp:nvSpPr>
      <dsp:spPr>
        <a:xfrm>
          <a:off x="4532374" y="1855427"/>
          <a:ext cx="182183" cy="142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027"/>
              </a:lnTo>
              <a:lnTo>
                <a:pt x="182183" y="1421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BD6DF-A00E-3941-B822-6AC19A83FDE8}">
      <dsp:nvSpPr>
        <dsp:cNvPr id="0" name=""/>
        <dsp:cNvSpPr/>
      </dsp:nvSpPr>
      <dsp:spPr>
        <a:xfrm>
          <a:off x="4532374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13860-6DD8-184C-830B-3D1876606F14}">
      <dsp:nvSpPr>
        <dsp:cNvPr id="0" name=""/>
        <dsp:cNvSpPr/>
      </dsp:nvSpPr>
      <dsp:spPr>
        <a:xfrm>
          <a:off x="5018195" y="993094"/>
          <a:ext cx="734804" cy="255056"/>
        </a:xfrm>
        <a:custGeom>
          <a:avLst/>
          <a:gdLst/>
          <a:ahLst/>
          <a:cxnLst/>
          <a:rect l="0" t="0" r="0" b="0"/>
          <a:pathLst>
            <a:path>
              <a:moveTo>
                <a:pt x="734804" y="0"/>
              </a:moveTo>
              <a:lnTo>
                <a:pt x="734804" y="127528"/>
              </a:lnTo>
              <a:lnTo>
                <a:pt x="0" y="127528"/>
              </a:lnTo>
              <a:lnTo>
                <a:pt x="0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F3890-8502-1C44-9447-E4E8F7A428C7}">
      <dsp:nvSpPr>
        <dsp:cNvPr id="0" name=""/>
        <dsp:cNvSpPr/>
      </dsp:nvSpPr>
      <dsp:spPr>
        <a:xfrm>
          <a:off x="3062764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6F102-CA57-BB4E-81ED-E6F17AAB75C1}">
      <dsp:nvSpPr>
        <dsp:cNvPr id="0" name=""/>
        <dsp:cNvSpPr/>
      </dsp:nvSpPr>
      <dsp:spPr>
        <a:xfrm>
          <a:off x="3548586" y="993094"/>
          <a:ext cx="2204414" cy="255056"/>
        </a:xfrm>
        <a:custGeom>
          <a:avLst/>
          <a:gdLst/>
          <a:ahLst/>
          <a:cxnLst/>
          <a:rect l="0" t="0" r="0" b="0"/>
          <a:pathLst>
            <a:path>
              <a:moveTo>
                <a:pt x="2204414" y="0"/>
              </a:moveTo>
              <a:lnTo>
                <a:pt x="2204414" y="127528"/>
              </a:lnTo>
              <a:lnTo>
                <a:pt x="0" y="127528"/>
              </a:lnTo>
              <a:lnTo>
                <a:pt x="0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F4969-6013-6641-B6F6-86A0A01F36FA}">
      <dsp:nvSpPr>
        <dsp:cNvPr id="0" name=""/>
        <dsp:cNvSpPr/>
      </dsp:nvSpPr>
      <dsp:spPr>
        <a:xfrm>
          <a:off x="1593155" y="1855427"/>
          <a:ext cx="182183" cy="400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8026"/>
              </a:lnTo>
              <a:lnTo>
                <a:pt x="182183" y="40080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C6336-47FA-814B-9332-5367C85D570F}">
      <dsp:nvSpPr>
        <dsp:cNvPr id="0" name=""/>
        <dsp:cNvSpPr/>
      </dsp:nvSpPr>
      <dsp:spPr>
        <a:xfrm>
          <a:off x="1593155" y="1855427"/>
          <a:ext cx="182183" cy="314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5693"/>
              </a:lnTo>
              <a:lnTo>
                <a:pt x="182183" y="31456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8AB0E-F833-5B47-A6A0-89600CB00623}">
      <dsp:nvSpPr>
        <dsp:cNvPr id="0" name=""/>
        <dsp:cNvSpPr/>
      </dsp:nvSpPr>
      <dsp:spPr>
        <a:xfrm>
          <a:off x="1593155" y="1855427"/>
          <a:ext cx="182183" cy="22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360"/>
              </a:lnTo>
              <a:lnTo>
                <a:pt x="182183" y="2283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A5E83-DA07-3840-99B9-C969C2270B58}">
      <dsp:nvSpPr>
        <dsp:cNvPr id="0" name=""/>
        <dsp:cNvSpPr/>
      </dsp:nvSpPr>
      <dsp:spPr>
        <a:xfrm>
          <a:off x="1593155" y="1855427"/>
          <a:ext cx="182183" cy="142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027"/>
              </a:lnTo>
              <a:lnTo>
                <a:pt x="182183" y="1421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1A5E4-C936-9847-883B-6066846F90DC}">
      <dsp:nvSpPr>
        <dsp:cNvPr id="0" name=""/>
        <dsp:cNvSpPr/>
      </dsp:nvSpPr>
      <dsp:spPr>
        <a:xfrm>
          <a:off x="1593155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74810-7060-6C4B-B397-0AE53126C34C}">
      <dsp:nvSpPr>
        <dsp:cNvPr id="0" name=""/>
        <dsp:cNvSpPr/>
      </dsp:nvSpPr>
      <dsp:spPr>
        <a:xfrm>
          <a:off x="2078976" y="993094"/>
          <a:ext cx="3674024" cy="255056"/>
        </a:xfrm>
        <a:custGeom>
          <a:avLst/>
          <a:gdLst/>
          <a:ahLst/>
          <a:cxnLst/>
          <a:rect l="0" t="0" r="0" b="0"/>
          <a:pathLst>
            <a:path>
              <a:moveTo>
                <a:pt x="3674024" y="0"/>
              </a:moveTo>
              <a:lnTo>
                <a:pt x="3674024" y="127528"/>
              </a:lnTo>
              <a:lnTo>
                <a:pt x="0" y="127528"/>
              </a:lnTo>
              <a:lnTo>
                <a:pt x="0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3C5-43C0-A342-8256-5A362C6232A3}">
      <dsp:nvSpPr>
        <dsp:cNvPr id="0" name=""/>
        <dsp:cNvSpPr/>
      </dsp:nvSpPr>
      <dsp:spPr>
        <a:xfrm>
          <a:off x="123545" y="1855427"/>
          <a:ext cx="182183" cy="142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027"/>
              </a:lnTo>
              <a:lnTo>
                <a:pt x="182183" y="1421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ED47B-7BF8-DB48-9C87-2B2E685DCC2D}">
      <dsp:nvSpPr>
        <dsp:cNvPr id="0" name=""/>
        <dsp:cNvSpPr/>
      </dsp:nvSpPr>
      <dsp:spPr>
        <a:xfrm>
          <a:off x="123545" y="1855427"/>
          <a:ext cx="182183" cy="55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694"/>
              </a:lnTo>
              <a:lnTo>
                <a:pt x="182183" y="5586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D9D5F-7A4B-B64F-B1BD-192F53B7053B}">
      <dsp:nvSpPr>
        <dsp:cNvPr id="0" name=""/>
        <dsp:cNvSpPr/>
      </dsp:nvSpPr>
      <dsp:spPr>
        <a:xfrm>
          <a:off x="609367" y="993094"/>
          <a:ext cx="5143633" cy="255056"/>
        </a:xfrm>
        <a:custGeom>
          <a:avLst/>
          <a:gdLst/>
          <a:ahLst/>
          <a:cxnLst/>
          <a:rect l="0" t="0" r="0" b="0"/>
          <a:pathLst>
            <a:path>
              <a:moveTo>
                <a:pt x="5143633" y="0"/>
              </a:moveTo>
              <a:lnTo>
                <a:pt x="5143633" y="127528"/>
              </a:lnTo>
              <a:lnTo>
                <a:pt x="0" y="127528"/>
              </a:lnTo>
              <a:lnTo>
                <a:pt x="0" y="255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8F277-B14B-6440-B72D-0E6CEBA56445}">
      <dsp:nvSpPr>
        <dsp:cNvPr id="0" name=""/>
        <dsp:cNvSpPr/>
      </dsp:nvSpPr>
      <dsp:spPr>
        <a:xfrm>
          <a:off x="5145724" y="385817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NUCL (18 MP)</a:t>
          </a:r>
        </a:p>
      </dsp:txBody>
      <dsp:txXfrm>
        <a:off x="5145724" y="385817"/>
        <a:ext cx="1214553" cy="607276"/>
      </dsp:txXfrm>
    </dsp:sp>
    <dsp:sp modelId="{1F55C414-A932-D342-B15D-4630808C166A}">
      <dsp:nvSpPr>
        <dsp:cNvPr id="0" name=""/>
        <dsp:cNvSpPr/>
      </dsp:nvSpPr>
      <dsp:spPr>
        <a:xfrm>
          <a:off x="2090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chemeClr val="tx1"/>
              </a:solidFill>
            </a:rPr>
            <a:t>Les EQUIPEX de GANIL</a:t>
          </a:r>
        </a:p>
      </dsp:txBody>
      <dsp:txXfrm>
        <a:off x="2090" y="1248150"/>
        <a:ext cx="1214553" cy="607276"/>
      </dsp:txXfrm>
    </dsp:sp>
    <dsp:sp modelId="{09F5DEAB-EC50-9A49-8E0C-91B588C32FFC}">
      <dsp:nvSpPr>
        <dsp:cNvPr id="0" name=""/>
        <dsp:cNvSpPr/>
      </dsp:nvSpPr>
      <dsp:spPr>
        <a:xfrm>
          <a:off x="305728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S3</a:t>
          </a:r>
        </a:p>
      </dsp:txBody>
      <dsp:txXfrm>
        <a:off x="305728" y="2110483"/>
        <a:ext cx="1214553" cy="607276"/>
      </dsp:txXfrm>
    </dsp:sp>
    <dsp:sp modelId="{5242D053-3D7F-E146-96E4-F67805F0EEA2}">
      <dsp:nvSpPr>
        <dsp:cNvPr id="0" name=""/>
        <dsp:cNvSpPr/>
      </dsp:nvSpPr>
      <dsp:spPr>
        <a:xfrm>
          <a:off x="305728" y="2972816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DESIR</a:t>
          </a:r>
        </a:p>
      </dsp:txBody>
      <dsp:txXfrm>
        <a:off x="305728" y="2972816"/>
        <a:ext cx="1214553" cy="607276"/>
      </dsp:txXfrm>
    </dsp:sp>
    <dsp:sp modelId="{756400AC-4360-4741-B4C3-7BA1EE5776B4}">
      <dsp:nvSpPr>
        <dsp:cNvPr id="0" name=""/>
        <dsp:cNvSpPr/>
      </dsp:nvSpPr>
      <dsp:spPr>
        <a:xfrm>
          <a:off x="1471699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chemeClr val="tx1"/>
              </a:solidFill>
            </a:rPr>
            <a:t>Les détecteurs des gamma et des particules</a:t>
          </a:r>
        </a:p>
      </dsp:txBody>
      <dsp:txXfrm>
        <a:off x="1471699" y="1248150"/>
        <a:ext cx="1214553" cy="607276"/>
      </dsp:txXfrm>
    </dsp:sp>
    <dsp:sp modelId="{41967DE5-EC10-1548-A8D6-8C2D79BB60AF}">
      <dsp:nvSpPr>
        <dsp:cNvPr id="0" name=""/>
        <dsp:cNvSpPr/>
      </dsp:nvSpPr>
      <dsp:spPr>
        <a:xfrm>
          <a:off x="1775338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AGATA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 (MOU en cours)</a:t>
          </a:r>
        </a:p>
      </dsp:txBody>
      <dsp:txXfrm>
        <a:off x="1775338" y="2110483"/>
        <a:ext cx="1214553" cy="607276"/>
      </dsp:txXfrm>
    </dsp:sp>
    <dsp:sp modelId="{839D1382-0638-DC4E-8C6D-43AFC97EA0DC}">
      <dsp:nvSpPr>
        <dsp:cNvPr id="0" name=""/>
        <dsp:cNvSpPr/>
      </dsp:nvSpPr>
      <dsp:spPr>
        <a:xfrm>
          <a:off x="1775338" y="2972816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GRIT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(MOU en cours)</a:t>
          </a:r>
        </a:p>
      </dsp:txBody>
      <dsp:txXfrm>
        <a:off x="1775338" y="2972816"/>
        <a:ext cx="1214553" cy="607276"/>
      </dsp:txXfrm>
    </dsp:sp>
    <dsp:sp modelId="{C6790DCA-412C-FA4B-AC54-D0C43ACCE3E1}">
      <dsp:nvSpPr>
        <dsp:cNvPr id="0" name=""/>
        <dsp:cNvSpPr/>
      </dsp:nvSpPr>
      <dsp:spPr>
        <a:xfrm>
          <a:off x="1775338" y="3835149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PARIS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(MOU en cours)</a:t>
          </a:r>
        </a:p>
      </dsp:txBody>
      <dsp:txXfrm>
        <a:off x="1775338" y="3835149"/>
        <a:ext cx="1214553" cy="607276"/>
      </dsp:txXfrm>
    </dsp:sp>
    <dsp:sp modelId="{66912A92-18B0-FA45-9FE2-27E34D80285E}">
      <dsp:nvSpPr>
        <dsp:cNvPr id="0" name=""/>
        <dsp:cNvSpPr/>
      </dsp:nvSpPr>
      <dsp:spPr>
        <a:xfrm>
          <a:off x="1775338" y="4697482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ACTAR-TPC</a:t>
          </a:r>
        </a:p>
      </dsp:txBody>
      <dsp:txXfrm>
        <a:off x="1775338" y="4697482"/>
        <a:ext cx="1214553" cy="607276"/>
      </dsp:txXfrm>
    </dsp:sp>
    <dsp:sp modelId="{7F618FDB-DF18-A540-B297-AC3EA450EFA1}">
      <dsp:nvSpPr>
        <dsp:cNvPr id="0" name=""/>
        <dsp:cNvSpPr/>
      </dsp:nvSpPr>
      <dsp:spPr>
        <a:xfrm>
          <a:off x="1775338" y="5559815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FAZIA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(MOU en cours)</a:t>
          </a:r>
        </a:p>
      </dsp:txBody>
      <dsp:txXfrm>
        <a:off x="1775338" y="5559815"/>
        <a:ext cx="1214553" cy="607276"/>
      </dsp:txXfrm>
    </dsp:sp>
    <dsp:sp modelId="{47455CBD-6F7E-454F-A733-4C729CF310D5}">
      <dsp:nvSpPr>
        <dsp:cNvPr id="0" name=""/>
        <dsp:cNvSpPr/>
      </dsp:nvSpPr>
      <dsp:spPr>
        <a:xfrm>
          <a:off x="2941309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Spectroscopie LASER (intérêt pour S3 et DESIR)</a:t>
          </a:r>
        </a:p>
      </dsp:txBody>
      <dsp:txXfrm>
        <a:off x="2941309" y="1248150"/>
        <a:ext cx="1214553" cy="607276"/>
      </dsp:txXfrm>
    </dsp:sp>
    <dsp:sp modelId="{6C80D304-F39E-3F4D-96B6-70ABA97F1ED5}">
      <dsp:nvSpPr>
        <dsp:cNvPr id="0" name=""/>
        <dsp:cNvSpPr/>
      </dsp:nvSpPr>
      <dsp:spPr>
        <a:xfrm>
          <a:off x="3244947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LUMIERE</a:t>
          </a:r>
        </a:p>
      </dsp:txBody>
      <dsp:txXfrm>
        <a:off x="3244947" y="2110483"/>
        <a:ext cx="1214553" cy="607276"/>
      </dsp:txXfrm>
    </dsp:sp>
    <dsp:sp modelId="{A1726212-E2BE-6740-B927-C33BF0C5A498}">
      <dsp:nvSpPr>
        <dsp:cNvPr id="0" name=""/>
        <dsp:cNvSpPr/>
      </dsp:nvSpPr>
      <dsp:spPr>
        <a:xfrm>
          <a:off x="4410919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Physique théorique (MP de la durée de 3 ou 4 ans)</a:t>
          </a:r>
        </a:p>
      </dsp:txBody>
      <dsp:txXfrm>
        <a:off x="4410919" y="1248150"/>
        <a:ext cx="1214553" cy="607276"/>
      </dsp:txXfrm>
    </dsp:sp>
    <dsp:sp modelId="{DF8D8D26-473C-E748-A031-FD30146FF721}">
      <dsp:nvSpPr>
        <dsp:cNvPr id="0" name=""/>
        <dsp:cNvSpPr/>
      </dsp:nvSpPr>
      <dsp:spPr>
        <a:xfrm>
          <a:off x="4714557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ABI-confi</a:t>
          </a:r>
        </a:p>
      </dsp:txBody>
      <dsp:txXfrm>
        <a:off x="4714557" y="2110483"/>
        <a:ext cx="1214553" cy="607276"/>
      </dsp:txXfrm>
    </dsp:sp>
    <dsp:sp modelId="{3FC644EA-BC6D-6A4C-B2DA-F5B18415102A}">
      <dsp:nvSpPr>
        <dsp:cNvPr id="0" name=""/>
        <dsp:cNvSpPr/>
      </dsp:nvSpPr>
      <dsp:spPr>
        <a:xfrm>
          <a:off x="4714557" y="2972816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AIQI</a:t>
          </a:r>
        </a:p>
      </dsp:txBody>
      <dsp:txXfrm>
        <a:off x="4714557" y="2972816"/>
        <a:ext cx="1214553" cy="607276"/>
      </dsp:txXfrm>
    </dsp:sp>
    <dsp:sp modelId="{5E67CDBE-5A59-2E49-BC61-031CAD0942EF}">
      <dsp:nvSpPr>
        <dsp:cNvPr id="0" name=""/>
        <dsp:cNvSpPr/>
      </dsp:nvSpPr>
      <dsp:spPr>
        <a:xfrm>
          <a:off x="4714557" y="3835149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PUMA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(MOU en cours)</a:t>
          </a:r>
        </a:p>
      </dsp:txBody>
      <dsp:txXfrm>
        <a:off x="4714557" y="3835149"/>
        <a:ext cx="1214553" cy="607276"/>
      </dsp:txXfrm>
    </dsp:sp>
    <dsp:sp modelId="{77131842-B8B0-0146-8968-FA77980FE263}">
      <dsp:nvSpPr>
        <dsp:cNvPr id="0" name=""/>
        <dsp:cNvSpPr/>
      </dsp:nvSpPr>
      <dsp:spPr>
        <a:xfrm>
          <a:off x="5880528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Utilisation des installations autres que GANIL</a:t>
          </a:r>
        </a:p>
      </dsp:txBody>
      <dsp:txXfrm>
        <a:off x="5880528" y="1248150"/>
        <a:ext cx="1214553" cy="607276"/>
      </dsp:txXfrm>
    </dsp:sp>
    <dsp:sp modelId="{1B8A3B0E-D6DA-004B-A040-A2A7819F8AB0}">
      <dsp:nvSpPr>
        <dsp:cNvPr id="0" name=""/>
        <dsp:cNvSpPr/>
      </dsp:nvSpPr>
      <dsp:spPr>
        <a:xfrm>
          <a:off x="6184167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Exploitation (missions sur site) : RIKEN, </a:t>
          </a:r>
          <a:r>
            <a:rPr lang="fr-FR" sz="900" b="1" kern="1200" dirty="0" err="1"/>
            <a:t>Jyvaskyla</a:t>
          </a:r>
          <a:r>
            <a:rPr lang="fr-FR" sz="900" b="1" kern="1200" dirty="0"/>
            <a:t>, GSI, FRIB, TRIUMF, ISOLDE, LNL, </a:t>
          </a:r>
          <a:r>
            <a:rPr lang="fr-FR" sz="900" kern="1200" dirty="0"/>
            <a:t>…</a:t>
          </a:r>
        </a:p>
      </dsp:txBody>
      <dsp:txXfrm>
        <a:off x="6184167" y="2110483"/>
        <a:ext cx="1214553" cy="607276"/>
      </dsp:txXfrm>
    </dsp:sp>
    <dsp:sp modelId="{A0928A3B-0452-824C-9874-80752DD8AE9B}">
      <dsp:nvSpPr>
        <dsp:cNvPr id="0" name=""/>
        <dsp:cNvSpPr/>
      </dsp:nvSpPr>
      <dsp:spPr>
        <a:xfrm>
          <a:off x="6184167" y="2972816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GAMMAPOOL</a:t>
          </a:r>
        </a:p>
      </dsp:txBody>
      <dsp:txXfrm>
        <a:off x="6184167" y="2972816"/>
        <a:ext cx="1214553" cy="607276"/>
      </dsp:txXfrm>
    </dsp:sp>
    <dsp:sp modelId="{A3DC0B3E-F0E6-084E-8A5A-7877AB437AE7}">
      <dsp:nvSpPr>
        <dsp:cNvPr id="0" name=""/>
        <dsp:cNvSpPr/>
      </dsp:nvSpPr>
      <dsp:spPr>
        <a:xfrm>
          <a:off x="6184167" y="3835149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POLAREX</a:t>
          </a:r>
        </a:p>
      </dsp:txBody>
      <dsp:txXfrm>
        <a:off x="6184167" y="3835149"/>
        <a:ext cx="1214553" cy="607276"/>
      </dsp:txXfrm>
    </dsp:sp>
    <dsp:sp modelId="{2F70E759-72DC-8A46-AC22-2E8E85620026}">
      <dsp:nvSpPr>
        <dsp:cNvPr id="0" name=""/>
        <dsp:cNvSpPr/>
      </dsp:nvSpPr>
      <dsp:spPr>
        <a:xfrm>
          <a:off x="7350138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Le transnational </a:t>
          </a:r>
          <a:r>
            <a:rPr lang="fr-FR" sz="900" b="1" kern="1200" dirty="0" err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access</a:t>
          </a:r>
          <a:endParaRPr lang="fr-FR" sz="900" b="1" kern="1200" dirty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7350138" y="1248150"/>
        <a:ext cx="1214553" cy="607276"/>
      </dsp:txXfrm>
    </dsp:sp>
    <dsp:sp modelId="{9378201F-D2D9-FA4A-95DB-3F85527D470E}">
      <dsp:nvSpPr>
        <dsp:cNvPr id="0" name=""/>
        <dsp:cNvSpPr/>
      </dsp:nvSpPr>
      <dsp:spPr>
        <a:xfrm>
          <a:off x="7653776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EUROLABS</a:t>
          </a:r>
        </a:p>
      </dsp:txBody>
      <dsp:txXfrm>
        <a:off x="7653776" y="2110483"/>
        <a:ext cx="1214553" cy="607276"/>
      </dsp:txXfrm>
    </dsp:sp>
    <dsp:sp modelId="{E380370E-BB7D-3242-B88C-52BA0AC6B253}">
      <dsp:nvSpPr>
        <dsp:cNvPr id="0" name=""/>
        <dsp:cNvSpPr/>
      </dsp:nvSpPr>
      <dsp:spPr>
        <a:xfrm>
          <a:off x="8819748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Les projets ANR et ERC  en dehors des autres MP</a:t>
          </a:r>
        </a:p>
      </dsp:txBody>
      <dsp:txXfrm>
        <a:off x="8819748" y="1248150"/>
        <a:ext cx="1214553" cy="607276"/>
      </dsp:txXfrm>
    </dsp:sp>
    <dsp:sp modelId="{A1DEA9AC-BC26-3642-B138-B45D1F66906F}">
      <dsp:nvSpPr>
        <dsp:cNvPr id="0" name=""/>
        <dsp:cNvSpPr/>
      </dsp:nvSpPr>
      <dsp:spPr>
        <a:xfrm>
          <a:off x="9123386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ATRACT (ANR)</a:t>
          </a:r>
        </a:p>
      </dsp:txBody>
      <dsp:txXfrm>
        <a:off x="9123386" y="2110483"/>
        <a:ext cx="1214553" cy="607276"/>
      </dsp:txXfrm>
    </dsp:sp>
    <dsp:sp modelId="{57890D8A-6559-C940-A7B8-F12375669C2E}">
      <dsp:nvSpPr>
        <dsp:cNvPr id="0" name=""/>
        <dsp:cNvSpPr/>
      </dsp:nvSpPr>
      <dsp:spPr>
        <a:xfrm>
          <a:off x="9123386" y="2972816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NECTAR-A (ANR)</a:t>
          </a:r>
        </a:p>
      </dsp:txBody>
      <dsp:txXfrm>
        <a:off x="9123386" y="2972816"/>
        <a:ext cx="1214553" cy="607276"/>
      </dsp:txXfrm>
    </dsp:sp>
    <dsp:sp modelId="{7B9CB6FA-DC15-A149-B210-672F32FD1E62}">
      <dsp:nvSpPr>
        <dsp:cNvPr id="0" name=""/>
        <dsp:cNvSpPr/>
      </dsp:nvSpPr>
      <dsp:spPr>
        <a:xfrm>
          <a:off x="10289357" y="1248150"/>
          <a:ext cx="1214553" cy="6072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IR* (autres que GANIL)</a:t>
          </a:r>
        </a:p>
      </dsp:txBody>
      <dsp:txXfrm>
        <a:off x="10289357" y="1248150"/>
        <a:ext cx="1214553" cy="607276"/>
      </dsp:txXfrm>
    </dsp:sp>
    <dsp:sp modelId="{1C319A83-9101-6D4C-9668-4C60DEAE0FBB}">
      <dsp:nvSpPr>
        <dsp:cNvPr id="0" name=""/>
        <dsp:cNvSpPr/>
      </dsp:nvSpPr>
      <dsp:spPr>
        <a:xfrm>
          <a:off x="10592996" y="2110483"/>
          <a:ext cx="1214553" cy="607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FAIR</a:t>
          </a:r>
        </a:p>
      </dsp:txBody>
      <dsp:txXfrm>
        <a:off x="10592996" y="2110483"/>
        <a:ext cx="1214553" cy="60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4C99D9-0709-6434-9CB2-839695AAA6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EF67AB-83BE-8016-014F-5A122AECC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856D-A6F5-864E-B894-C06B40E71D62}" type="datetimeFigureOut">
              <a:rPr lang="fr-FR" smtClean="0">
                <a:latin typeface="Arial" panose="020B0604020202020204" pitchFamily="34" charset="0"/>
              </a:rPr>
              <a:t>06/10/2025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4ADAF7-B849-6E1C-CA9D-D014F797F6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A8F63-A908-0427-CBAF-2A15BEB6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ABFA-369F-FA4C-B2A9-51EFFFE0DC6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518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A7DFC18-3D3E-A041-A3F3-D294B7D0CEC9}" type="datetimeFigureOut">
              <a:rPr lang="fr-FR" smtClean="0"/>
              <a:pPr/>
              <a:t>06/10/2025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60B45D8-6FF4-8A4C-9937-2BAD7338C10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094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07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Garder les ANR et ERC externes ? </a:t>
            </a:r>
          </a:p>
        </p:txBody>
      </p:sp>
    </p:spTree>
    <p:extLst>
      <p:ext uri="{BB962C8B-B14F-4D97-AF65-F5344CB8AC3E}">
        <p14:creationId xmlns:p14="http://schemas.microsoft.com/office/powerpoint/2010/main" val="330961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230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1083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Garder les ANR et ERC externes ? </a:t>
            </a:r>
          </a:p>
        </p:txBody>
      </p:sp>
    </p:spTree>
    <p:extLst>
      <p:ext uri="{BB962C8B-B14F-4D97-AF65-F5344CB8AC3E}">
        <p14:creationId xmlns:p14="http://schemas.microsoft.com/office/powerpoint/2010/main" val="399006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B5BFF64-8579-44B8-8E60-2E09906F3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825" r="14825"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41" r="-1016"/>
          <a:stretch/>
        </p:blipFill>
        <p:spPr>
          <a:xfrm>
            <a:off x="0" y="0"/>
            <a:ext cx="652806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06/10/2025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9A15148-CA74-259E-BACB-524A926D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DD1968-A784-B472-059C-5ACAAEDB09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7210" y="327695"/>
            <a:ext cx="1125421" cy="11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39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7769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366603" cy="24508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11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20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197" y="476250"/>
            <a:ext cx="535551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1289" y="1746296"/>
            <a:ext cx="5355511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0197" y="3717040"/>
            <a:ext cx="5355511" cy="25313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992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7859A047-36DB-A826-109A-1597E2492B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880000"/>
            <a:ext cx="5366603" cy="32878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4C49267D-13DD-51A2-701E-D4ABC69163E7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0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13622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696B6B3D-3C2C-7E46-393C-E713ADFE7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DDD54A2B-2650-D070-4575-3801BBC2ED9D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0" i="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14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40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660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8752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8752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455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7E47BF2-8D80-A4B8-E233-5F98653FAA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11222058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777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2542044"/>
            <a:ext cx="11235377" cy="1033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F52F0032-4F3D-B893-5B5A-CB5DB0B9F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57D0E84-04ED-EDDA-B42A-506F13DA0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202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003C71A5-6321-FE30-29A6-4B185406FF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040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B760DAB-596C-3421-9734-598CEB6003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5839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533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9265F8B-52C7-4329-E09E-76B2CDFE25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057824"/>
            <a:ext cx="5366603" cy="31100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2C120197-7AD2-7928-9B95-A5FDF73256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0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98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6C368-0E35-6FBB-9516-85E5A57336A6}"/>
              </a:ext>
            </a:extLst>
          </p:cNvPr>
          <p:cNvSpPr/>
          <p:nvPr userDrawn="1"/>
        </p:nvSpPr>
        <p:spPr>
          <a:xfrm>
            <a:off x="3045600" y="0"/>
            <a:ext cx="3050400" cy="3434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E18D2-2393-B057-A4C5-3F0E13322F57}"/>
              </a:ext>
            </a:extLst>
          </p:cNvPr>
          <p:cNvSpPr/>
          <p:nvPr userDrawn="1"/>
        </p:nvSpPr>
        <p:spPr>
          <a:xfrm>
            <a:off x="3045600" y="3434400"/>
            <a:ext cx="3050400" cy="343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E8A47-80BF-9679-867D-412CF1D7D3B5}"/>
              </a:ext>
            </a:extLst>
          </p:cNvPr>
          <p:cNvSpPr/>
          <p:nvPr userDrawn="1"/>
        </p:nvSpPr>
        <p:spPr>
          <a:xfrm>
            <a:off x="6093151" y="0"/>
            <a:ext cx="3045600" cy="3434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45DE2-FF07-4C59-C4DB-E8FCE2D9F017}"/>
              </a:ext>
            </a:extLst>
          </p:cNvPr>
          <p:cNvSpPr/>
          <p:nvPr userDrawn="1"/>
        </p:nvSpPr>
        <p:spPr>
          <a:xfrm>
            <a:off x="9140400" y="0"/>
            <a:ext cx="3051600" cy="3434399"/>
          </a:xfrm>
          <a:prstGeom prst="rect">
            <a:avLst/>
          </a:prstGeom>
          <a:solidFill>
            <a:srgbClr val="9A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C95A2-3C69-EF8A-709A-F66C2882693C}"/>
              </a:ext>
            </a:extLst>
          </p:cNvPr>
          <p:cNvSpPr/>
          <p:nvPr userDrawn="1"/>
        </p:nvSpPr>
        <p:spPr>
          <a:xfrm>
            <a:off x="6095999" y="3434400"/>
            <a:ext cx="3045600" cy="34343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F1339-542B-0DEA-79A9-4428C7F5177B}"/>
              </a:ext>
            </a:extLst>
          </p:cNvPr>
          <p:cNvSpPr/>
          <p:nvPr userDrawn="1"/>
        </p:nvSpPr>
        <p:spPr>
          <a:xfrm>
            <a:off x="9140399" y="3434400"/>
            <a:ext cx="3053249" cy="3434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A28DBE51-622E-1EE0-C88E-CE298ACC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F8A14686-C4AE-73B2-7F06-3BAE90D9F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3F87CCA3-C092-1A7A-E99E-63EEA8A527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AE45ECA0-7B70-09FF-B7E0-9A4613A16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3DFC5584-F640-FC4C-C9F7-525FCF97B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A2C83E9-8498-E109-7068-77B930B107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B2D680A-F5D8-D01C-0990-307EBBFDAC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2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690B32D1-99A9-E6E9-8A78-F557D9F659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99E431F5-D61F-9FF2-BC4A-A586B3870A7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830FEC1-A691-9E4D-5CAC-5AC19CF69C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722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24C42DF-9D8B-D2B8-C078-39196DD417D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3BE44685-AC52-5DE2-37A9-EA7BD68558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4204267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28E351-2498-7473-8821-92115616C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06/10/2025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F240CB38-B869-1D6D-8F1B-77C1FBBC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4" name="Graphique 2">
            <a:extLst>
              <a:ext uri="{FF2B5EF4-FFF2-40B4-BE49-F238E27FC236}">
                <a16:creationId xmlns:a16="http://schemas.microsoft.com/office/drawing/2014/main" id="{29B2A740-BCD7-E328-EB34-FCB4242AFE4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550" b="3550"/>
          <a:stretch/>
        </p:blipFill>
        <p:spPr>
          <a:xfrm>
            <a:off x="205456" y="245252"/>
            <a:ext cx="4021836" cy="1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06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9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CE6195-A31B-255A-E751-5ECC80350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06/10/2025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4FB1C52D-0501-A67C-7103-DF4FF4C6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4E8F2876-8BB7-E603-67B5-65D37A5ADE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550" b="3550"/>
          <a:stretch/>
        </p:blipFill>
        <p:spPr>
          <a:xfrm>
            <a:off x="205456" y="245252"/>
            <a:ext cx="4021836" cy="1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violette, Lilas, capture d’écran, bleu&#10;&#10;Description générée automatiquement">
            <a:extLst>
              <a:ext uri="{FF2B5EF4-FFF2-40B4-BE49-F238E27FC236}">
                <a16:creationId xmlns:a16="http://schemas.microsoft.com/office/drawing/2014/main" id="{A20B5E05-96BC-6F23-E4E7-B5BCC045C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06/10/2025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726589-2426-0836-2EBE-B00BD5D8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74721134-DE1C-23A6-7F71-F7A7C62EC7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550" b="3550"/>
          <a:stretch/>
        </p:blipFill>
        <p:spPr>
          <a:xfrm>
            <a:off x="205456" y="245252"/>
            <a:ext cx="4021836" cy="1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8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3600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7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9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70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2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E62565-8B6B-8868-5365-CC7774CE1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2630" y="211095"/>
            <a:ext cx="1253645" cy="13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3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94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E03CC443-1394-67C5-FE32-00B318A16D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" name="Espace réservé du texte 22">
            <a:extLst>
              <a:ext uri="{FF2B5EF4-FFF2-40B4-BE49-F238E27FC236}">
                <a16:creationId xmlns:a16="http://schemas.microsoft.com/office/drawing/2014/main" id="{C5E598FE-37BF-4925-B111-45C0F7C55D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4" y="2900648"/>
            <a:ext cx="9217076" cy="123110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477373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6" y="2914214"/>
            <a:ext cx="8208934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3695" y="2204830"/>
            <a:ext cx="8208934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521073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5500" y="2914214"/>
            <a:ext cx="8234973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5500" y="2204830"/>
            <a:ext cx="8234973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04236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84" r:id="rId3"/>
    <p:sldLayoutId id="2147483699" r:id="rId4"/>
    <p:sldLayoutId id="2147483693" r:id="rId5"/>
    <p:sldLayoutId id="2147483704" r:id="rId6"/>
    <p:sldLayoutId id="2147483705" r:id="rId7"/>
    <p:sldLayoutId id="2147483706" r:id="rId8"/>
    <p:sldLayoutId id="2147483707" r:id="rId9"/>
    <p:sldLayoutId id="2147483653" r:id="rId10"/>
    <p:sldLayoutId id="2147483696" r:id="rId11"/>
    <p:sldLayoutId id="2147483665" r:id="rId12"/>
    <p:sldLayoutId id="2147483654" r:id="rId13"/>
    <p:sldLayoutId id="2147483661" r:id="rId14"/>
    <p:sldLayoutId id="2147483695" r:id="rId15"/>
    <p:sldLayoutId id="2147483676" r:id="rId16"/>
    <p:sldLayoutId id="2147483659" r:id="rId17"/>
    <p:sldLayoutId id="2147483666" r:id="rId18"/>
    <p:sldLayoutId id="2147483697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6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AD421AA-D93E-002C-4BD2-39F910C8809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030" y="4221110"/>
            <a:ext cx="5623377" cy="11521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r-FR" sz="7200" dirty="0">
                <a:latin typeface="Satoshi" pitchFamily="2" charset="77"/>
              </a:rPr>
              <a:t>Marcella Grasso</a:t>
            </a:r>
          </a:p>
          <a:p>
            <a:pPr algn="ctr"/>
            <a:r>
              <a:rPr lang="en-US" sz="7200" dirty="0">
                <a:latin typeface="Satoshi" pitchFamily="2" charset="77"/>
              </a:rPr>
              <a:t>Scientific Director for Nuclear and Hadronic Physics</a:t>
            </a:r>
          </a:p>
          <a:p>
            <a:pPr algn="ctr"/>
            <a:endParaRPr lang="fr-FR" sz="8000" dirty="0">
              <a:latin typeface="Satoshi" pitchFamily="2" charset="77"/>
            </a:endParaRPr>
          </a:p>
          <a:p>
            <a:pPr algn="ctr"/>
            <a:r>
              <a:rPr lang="fr-FR" sz="8000" b="0" dirty="0">
                <a:latin typeface="Satoshi Light" pitchFamily="2" charset="77"/>
              </a:rPr>
              <a:t>CNRS – Nucléaire et Particules</a:t>
            </a:r>
          </a:p>
          <a:p>
            <a:pPr algn="ctr"/>
            <a:r>
              <a:rPr lang="fr-FR" sz="8000" b="0" dirty="0">
                <a:latin typeface="Satoshi Light" pitchFamily="2" charset="77"/>
              </a:rPr>
              <a:t>IN2P3</a:t>
            </a:r>
          </a:p>
          <a:p>
            <a:endParaRPr lang="fr-FR" b="0" dirty="0">
              <a:latin typeface="Satoshi Light" pitchFamily="2" charset="77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5FC55BC-73BA-7241-D377-BFEC23A8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4367" y="1988800"/>
            <a:ext cx="7320170" cy="129618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algn="ctr"/>
            <a:r>
              <a:rPr lang="fr-FR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Helvetica Neue" panose="02000503000000020004" pitchFamily="2" charset="0"/>
              </a:rPr>
              <a:t>Journée Entretiens Annuels Projets </a:t>
            </a:r>
            <a:br>
              <a:rPr lang="fr-FR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Helvetica Neue" panose="02000503000000020004" pitchFamily="2" charset="0"/>
              </a:rPr>
            </a:br>
            <a:r>
              <a:rPr lang="fr-FR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Helvetica Neue" panose="02000503000000020004" pitchFamily="2" charset="0"/>
              </a:rPr>
              <a:t>reliés à S3 et DESIR</a:t>
            </a:r>
            <a:br>
              <a:rPr lang="fr-FR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Helvetica Neue" panose="02000503000000020004" pitchFamily="2" charset="0"/>
              </a:rPr>
            </a:br>
            <a:r>
              <a:rPr lang="fr-FR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Helvetica Neue" panose="02000503000000020004" pitchFamily="2" charset="0"/>
              </a:rPr>
              <a:t>9 octobre 2025</a:t>
            </a:r>
            <a:endParaRPr lang="en-US" sz="1600" dirty="0">
              <a:solidFill>
                <a:schemeClr val="accent1">
                  <a:lumMod val="90000"/>
                  <a:lumOff val="10000"/>
                </a:schemeClr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1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076A03-7AA3-2225-1E1D-C6C1BCF9F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0" y="320040"/>
            <a:ext cx="7772400" cy="62179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CC6EA73-1E71-8E5D-CF6C-6423A9B04E56}"/>
              </a:ext>
            </a:extLst>
          </p:cNvPr>
          <p:cNvSpPr txBox="1"/>
          <p:nvPr/>
        </p:nvSpPr>
        <p:spPr>
          <a:xfrm>
            <a:off x="8328310" y="1340710"/>
            <a:ext cx="3600500" cy="2308324"/>
          </a:xfrm>
          <a:prstGeom prst="rect">
            <a:avLst/>
          </a:prstGeom>
          <a:solidFill>
            <a:srgbClr val="FBFDE4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NUCL </a:t>
            </a:r>
          </a:p>
          <a:p>
            <a:endParaRPr lang="fr-FR" b="1" dirty="0"/>
          </a:p>
          <a:p>
            <a:r>
              <a:rPr lang="fr-FR" b="1" dirty="0"/>
              <a:t>2024 : </a:t>
            </a:r>
          </a:p>
          <a:p>
            <a:endParaRPr lang="fr-FR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/>
              <a:t>153 ETP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/>
              <a:t>374 personnes déclarantes dans NSIP</a:t>
            </a:r>
          </a:p>
          <a:p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951FBA-1688-27C5-3311-7851DC4B929E}"/>
              </a:ext>
            </a:extLst>
          </p:cNvPr>
          <p:cNvSpPr txBox="1"/>
          <p:nvPr/>
        </p:nvSpPr>
        <p:spPr>
          <a:xfrm>
            <a:off x="497242" y="478349"/>
            <a:ext cx="559875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NUCL. </a:t>
            </a:r>
            <a:r>
              <a:rPr lang="fr-FR" b="1" dirty="0" err="1"/>
              <a:t>Nuclei</a:t>
            </a:r>
            <a:r>
              <a:rPr lang="fr-FR" b="1" dirty="0"/>
              <a:t> up to the </a:t>
            </a:r>
            <a:r>
              <a:rPr lang="fr-FR" b="1" dirty="0" err="1"/>
              <a:t>limit</a:t>
            </a:r>
            <a:r>
              <a:rPr lang="fr-FR" b="1" dirty="0"/>
              <a:t> of </a:t>
            </a:r>
            <a:r>
              <a:rPr lang="fr-FR" b="1" dirty="0" err="1"/>
              <a:t>stability</a:t>
            </a:r>
            <a:endParaRPr lang="fr-FR" b="1" dirty="0"/>
          </a:p>
          <a:p>
            <a:r>
              <a:rPr lang="fr-FR" b="1" dirty="0"/>
              <a:t>Extraction de NSIP juin 2025</a:t>
            </a:r>
          </a:p>
        </p:txBody>
      </p:sp>
    </p:spTree>
    <p:extLst>
      <p:ext uri="{BB962C8B-B14F-4D97-AF65-F5344CB8AC3E}">
        <p14:creationId xmlns:p14="http://schemas.microsoft.com/office/powerpoint/2010/main" val="34183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DA7CF98-8955-D990-B1D5-D319E5D2C5C1}"/>
              </a:ext>
            </a:extLst>
          </p:cNvPr>
          <p:cNvGraphicFramePr/>
          <p:nvPr/>
        </p:nvGraphicFramePr>
        <p:xfrm>
          <a:off x="119170" y="188550"/>
          <a:ext cx="11809640" cy="655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342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DA7CF98-8955-D990-B1D5-D319E5D2C5C1}"/>
              </a:ext>
            </a:extLst>
          </p:cNvPr>
          <p:cNvGraphicFramePr/>
          <p:nvPr/>
        </p:nvGraphicFramePr>
        <p:xfrm>
          <a:off x="119170" y="188550"/>
          <a:ext cx="4176580" cy="36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9C3EAAC-F982-B50B-DF7F-25A85C93B0C6}"/>
              </a:ext>
            </a:extLst>
          </p:cNvPr>
          <p:cNvSpPr/>
          <p:nvPr/>
        </p:nvSpPr>
        <p:spPr>
          <a:xfrm>
            <a:off x="119170" y="908650"/>
            <a:ext cx="3888540" cy="1080150"/>
          </a:xfrm>
          <a:prstGeom prst="rect">
            <a:avLst/>
          </a:prstGeom>
          <a:noFill/>
          <a:ln w="127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73F122-EA88-9588-3A1A-2E9C8CD92FD6}"/>
              </a:ext>
            </a:extLst>
          </p:cNvPr>
          <p:cNvSpPr txBox="1"/>
          <p:nvPr/>
        </p:nvSpPr>
        <p:spPr>
          <a:xfrm>
            <a:off x="4079720" y="1126439"/>
            <a:ext cx="6408890" cy="646331"/>
          </a:xfrm>
          <a:prstGeom prst="rect">
            <a:avLst/>
          </a:prstGeom>
          <a:noFill/>
          <a:ln w="1270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Depuis 2023, les EAP sont regroupés : journée EAP des projets d’intérêt pour S3 et DESIR organisée en automne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AA83F2-92D4-3325-CAA6-1FBA46A04F3D}"/>
              </a:ext>
            </a:extLst>
          </p:cNvPr>
          <p:cNvSpPr txBox="1"/>
          <p:nvPr/>
        </p:nvSpPr>
        <p:spPr>
          <a:xfrm>
            <a:off x="3882088" y="2633769"/>
            <a:ext cx="8184290" cy="3939540"/>
          </a:xfrm>
          <a:prstGeom prst="rect">
            <a:avLst/>
          </a:prstGeom>
          <a:solidFill>
            <a:srgbClr val="FBFDE4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S3, </a:t>
            </a:r>
            <a:r>
              <a:rPr lang="fr-FR" b="1" dirty="0"/>
              <a:t>123 personnes déclarantes et 24 ETP en 2024 </a:t>
            </a:r>
            <a:r>
              <a:rPr lang="fr-FR" sz="1400" b="1" dirty="0"/>
              <a:t>(GANIL, </a:t>
            </a:r>
            <a:r>
              <a:rPr lang="fr-FR" sz="1400" b="1" dirty="0" err="1"/>
              <a:t>IJCLab</a:t>
            </a:r>
            <a:r>
              <a:rPr lang="fr-FR" sz="1400" b="1" dirty="0"/>
              <a:t>, IPHC, LPC Caen)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>
                <a:solidFill>
                  <a:srgbClr val="C00000"/>
                </a:solidFill>
              </a:rPr>
              <a:t>DESIR,</a:t>
            </a:r>
            <a:r>
              <a:rPr lang="fr-FR" b="1" dirty="0"/>
              <a:t> 101 personnes déclarantes et 25 ETP en 2024 </a:t>
            </a:r>
            <a:r>
              <a:rPr lang="fr-FR" sz="1400" b="1" dirty="0"/>
              <a:t>(GANIL, LP2I, </a:t>
            </a:r>
            <a:r>
              <a:rPr lang="fr-FR" sz="1400" b="1" dirty="0" err="1"/>
              <a:t>IJCLab</a:t>
            </a:r>
            <a:r>
              <a:rPr lang="fr-FR" sz="1400" b="1" dirty="0"/>
              <a:t>, IPHC, LPC Caen, IP2I, SUBATECH)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>
                <a:solidFill>
                  <a:srgbClr val="C00000"/>
                </a:solidFill>
              </a:rPr>
              <a:t>LUMIERE,</a:t>
            </a:r>
            <a:r>
              <a:rPr lang="fr-FR" b="1" dirty="0"/>
              <a:t> … évolution prévue à discuter, avec LINO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b="1" dirty="0"/>
              <a:t>Depuis 2024, cette activité reprend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b="1" dirty="0"/>
              <a:t>Changement de responsable : Louis Lalanne, </a:t>
            </a:r>
            <a:r>
              <a:rPr lang="fr-FR" sz="1600" b="1" dirty="0" err="1"/>
              <a:t>IJCLab</a:t>
            </a:r>
            <a:r>
              <a:rPr lang="fr-FR" sz="1600" b="1" dirty="0"/>
              <a:t>, qui a repris cette activité en 2024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b="1" dirty="0"/>
              <a:t>Insérer ce MP comme projet dans DESIR ? Ou garder un MP à part (intérêt aussi pour S3 ?)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b="1" dirty="0"/>
              <a:t>Aujourd’hui, un point LINO par L. Lalanne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298A59-90B4-3732-0448-99E7030341C4}"/>
              </a:ext>
            </a:extLst>
          </p:cNvPr>
          <p:cNvSpPr txBox="1"/>
          <p:nvPr/>
        </p:nvSpPr>
        <p:spPr>
          <a:xfrm>
            <a:off x="184979" y="4145683"/>
            <a:ext cx="3600500" cy="830997"/>
          </a:xfrm>
          <a:prstGeom prst="rect">
            <a:avLst/>
          </a:prstGeom>
          <a:solidFill>
            <a:srgbClr val="FBFDE4"/>
          </a:solidFill>
        </p:spPr>
        <p:txBody>
          <a:bodyPr wrap="square" rtlCol="0">
            <a:spAutoFit/>
          </a:bodyPr>
          <a:lstStyle/>
          <a:p>
            <a:r>
              <a:rPr lang="fr-FR" sz="1600" b="1" dirty="0"/>
              <a:t>Les dernières nouvelles et les </a:t>
            </a:r>
          </a:p>
          <a:p>
            <a:r>
              <a:rPr lang="fr-FR" sz="1600" b="1" dirty="0"/>
              <a:t>calendriers à jour seront présentés aujourd’hui </a:t>
            </a:r>
          </a:p>
        </p:txBody>
      </p:sp>
    </p:spTree>
    <p:extLst>
      <p:ext uri="{BB962C8B-B14F-4D97-AF65-F5344CB8AC3E}">
        <p14:creationId xmlns:p14="http://schemas.microsoft.com/office/powerpoint/2010/main" val="40490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DA7CF98-8955-D990-B1D5-D319E5D2C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354659"/>
              </p:ext>
            </p:extLst>
          </p:nvPr>
        </p:nvGraphicFramePr>
        <p:xfrm>
          <a:off x="-637440" y="1340710"/>
          <a:ext cx="4176580" cy="36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2AA83F2-92D4-3325-CAA6-1FBA46A04F3D}"/>
              </a:ext>
            </a:extLst>
          </p:cNvPr>
          <p:cNvSpPr txBox="1"/>
          <p:nvPr/>
        </p:nvSpPr>
        <p:spPr>
          <a:xfrm>
            <a:off x="3215600" y="2492870"/>
            <a:ext cx="8184290" cy="2308324"/>
          </a:xfrm>
          <a:prstGeom prst="rect">
            <a:avLst/>
          </a:prstGeom>
          <a:solidFill>
            <a:srgbClr val="FBFDE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</a:rPr>
              <a:t>La communauté internationale regarde avec un grand intérêt les deux projets, pour lesquels les programmes de physique vont bientôt commencer. 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600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sz="1600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</a:rPr>
              <a:t>Travail à renforcer de plus pour que les programmes scientifiques se définissent progressivement, pour le début de la phase d’opération (en mettant en avant les axes à haut impact scientifique et en se basant sur ce qui sera possible : faisceaux disponibles, instruments, </a:t>
            </a:r>
            <a:r>
              <a:rPr lang="fr-FR" sz="1600" b="1" dirty="0" err="1">
                <a:solidFill>
                  <a:srgbClr val="C00000"/>
                </a:solidFill>
              </a:rPr>
              <a:t>etc</a:t>
            </a:r>
            <a:r>
              <a:rPr lang="fr-FR" sz="1600" b="1" dirty="0">
                <a:solidFill>
                  <a:srgbClr val="C00000"/>
                </a:solidFill>
              </a:rPr>
              <a:t> …)</a:t>
            </a:r>
          </a:p>
          <a:p>
            <a:r>
              <a:rPr lang="fr-FR" sz="16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201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DA7CF98-8955-D990-B1D5-D319E5D2C5C1}"/>
              </a:ext>
            </a:extLst>
          </p:cNvPr>
          <p:cNvGraphicFramePr/>
          <p:nvPr/>
        </p:nvGraphicFramePr>
        <p:xfrm>
          <a:off x="119170" y="188550"/>
          <a:ext cx="11809640" cy="655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5A2D3E6C-83DD-3BE9-D3A4-15312C20929F}"/>
              </a:ext>
            </a:extLst>
          </p:cNvPr>
          <p:cNvSpPr txBox="1"/>
          <p:nvPr/>
        </p:nvSpPr>
        <p:spPr>
          <a:xfrm>
            <a:off x="7680220" y="4330236"/>
            <a:ext cx="3600500" cy="923330"/>
          </a:xfrm>
          <a:prstGeom prst="rect">
            <a:avLst/>
          </a:prstGeom>
          <a:solidFill>
            <a:srgbClr val="FBFDE4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Aujourd’hui aussi : un point sur POLAREX par C. </a:t>
            </a:r>
            <a:r>
              <a:rPr lang="fr-FR" b="1" dirty="0" err="1"/>
              <a:t>Gaulard</a:t>
            </a:r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8673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8BF9867-F835-E8A9-1498-6BA6CE09411B}"/>
              </a:ext>
            </a:extLst>
          </p:cNvPr>
          <p:cNvSpPr txBox="1"/>
          <p:nvPr/>
        </p:nvSpPr>
        <p:spPr>
          <a:xfrm>
            <a:off x="119170" y="430767"/>
            <a:ext cx="1180964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1600" b="1" dirty="0">
                <a:effectLst/>
                <a:latin typeface="Helvetica Neue" panose="02000503000000020004" pitchFamily="2" charset="0"/>
              </a:rPr>
              <a:t>Nouveaux projets ANR acceptés cette année (brièvement présentés aujourd’hui) :</a:t>
            </a:r>
          </a:p>
          <a:p>
            <a:r>
              <a:rPr lang="fr-FR" sz="1600" b="1" dirty="0">
                <a:effectLst/>
                <a:latin typeface="Helvetica Neue" panose="02000503000000020004" pitchFamily="2" charset="0"/>
              </a:rPr>
              <a:t>PRC</a:t>
            </a:r>
            <a:endParaRPr lang="fr-FR" sz="1600" dirty="0">
              <a:effectLst/>
              <a:latin typeface="Helvetica Neue" panose="02000503000000020004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b="1" dirty="0">
                <a:effectLst/>
                <a:latin typeface="Helvetica Neue" panose="02000503000000020004" pitchFamily="2" charset="0"/>
              </a:rPr>
              <a:t>ACCLAIM_MORA, Manipulation avancée des isotopes radioactifs de Calcium</a:t>
            </a:r>
            <a:r>
              <a:rPr lang="fr-FR" sz="1600" dirty="0">
                <a:latin typeface="Helvetica Neue" panose="02000503000000020004" pitchFamily="2" charset="0"/>
              </a:rPr>
              <a:t> </a:t>
            </a:r>
            <a:r>
              <a:rPr lang="fr-FR" sz="1600" b="1" dirty="0">
                <a:effectLst/>
                <a:latin typeface="Helvetica Neue" panose="02000503000000020004" pitchFamily="2" charset="0"/>
              </a:rPr>
              <a:t>pour MORA, Pierre DELAHAYE</a:t>
            </a:r>
            <a:endParaRPr lang="fr-FR" sz="1600" dirty="0">
              <a:effectLst/>
              <a:latin typeface="Helvetica Neue" panose="02000503000000020004" pitchFamily="2" charset="0"/>
            </a:endParaRPr>
          </a:p>
          <a:p>
            <a:endParaRPr lang="fr-FR" sz="1600" dirty="0">
              <a:effectLst/>
              <a:latin typeface="Helvetica Neue" panose="02000503000000020004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b="1" dirty="0">
                <a:effectLst/>
                <a:latin typeface="Helvetica Neue" panose="02000503000000020004" pitchFamily="2" charset="0"/>
              </a:rPr>
              <a:t>D-SHEXI, Démonstrateur pour l'identification des éléments super-lourds par rayons X, Karl HAUSCHILD</a:t>
            </a:r>
            <a:br>
              <a:rPr lang="fr-FR" sz="1600" dirty="0">
                <a:effectLst/>
                <a:latin typeface="Helvetica Neue" panose="02000503000000020004" pitchFamily="2" charset="0"/>
              </a:rPr>
            </a:br>
            <a:endParaRPr lang="fr-FR" sz="1600" dirty="0">
              <a:effectLst/>
              <a:latin typeface="Helvetica Neue" panose="02000503000000020004" pitchFamily="2" charset="0"/>
            </a:endParaRPr>
          </a:p>
          <a:p>
            <a:r>
              <a:rPr lang="fr-FR" sz="1600" b="1" dirty="0">
                <a:effectLst/>
                <a:latin typeface="Helvetica Neue" panose="02000503000000020004" pitchFamily="2" charset="0"/>
              </a:rPr>
              <a:t>PRME</a:t>
            </a:r>
            <a:endParaRPr lang="fr-FR" sz="1600" dirty="0">
              <a:effectLst/>
              <a:latin typeface="Helvetica Neue" panose="02000503000000020004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b="1" dirty="0">
                <a:effectLst/>
                <a:latin typeface="Helvetica Neue" panose="02000503000000020004" pitchFamily="2" charset="0"/>
              </a:rPr>
              <a:t>HINA, Ions hautement chargés pour la physique nucléaire et</a:t>
            </a:r>
            <a:r>
              <a:rPr lang="fr-FR" sz="1600" dirty="0">
                <a:latin typeface="Helvetica Neue" panose="02000503000000020004" pitchFamily="2" charset="0"/>
              </a:rPr>
              <a:t> </a:t>
            </a:r>
            <a:r>
              <a:rPr lang="fr-FR" sz="1600" b="1" dirty="0">
                <a:effectLst/>
                <a:latin typeface="Helvetica Neue" panose="02000503000000020004" pitchFamily="2" charset="0"/>
              </a:rPr>
              <a:t>l'astrophysique, Sarah NAIMI </a:t>
            </a:r>
            <a:endParaRPr lang="fr-FR" sz="16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A715E1-6D91-6CC5-FDC3-FE24E4C959B0}"/>
              </a:ext>
            </a:extLst>
          </p:cNvPr>
          <p:cNvSpPr txBox="1"/>
          <p:nvPr/>
        </p:nvSpPr>
        <p:spPr>
          <a:xfrm>
            <a:off x="191180" y="4955770"/>
            <a:ext cx="1180964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1600" b="1" dirty="0">
                <a:latin typeface="Helvetica Neue" panose="02000503000000020004" pitchFamily="2" charset="0"/>
              </a:rPr>
              <a:t>Pour information : un nouveau MP théorie est en discussion (Adam </a:t>
            </a:r>
            <a:r>
              <a:rPr lang="fr-FR" sz="1600" b="1" dirty="0" err="1">
                <a:latin typeface="Helvetica Neue" panose="02000503000000020004" pitchFamily="2" charset="0"/>
              </a:rPr>
              <a:t>Falkowski</a:t>
            </a:r>
            <a:r>
              <a:rPr lang="fr-FR" sz="1600" b="1" dirty="0">
                <a:latin typeface="Helvetica Neue" panose="02000503000000020004" pitchFamily="2" charset="0"/>
              </a:rPr>
              <a:t>) : </a:t>
            </a:r>
          </a:p>
          <a:p>
            <a:r>
              <a:rPr lang="fr-FR" sz="1600" b="1" dirty="0">
                <a:latin typeface="Helvetica Neue" panose="02000503000000020004" pitchFamily="2" charset="0"/>
              </a:rPr>
              <a:t>On-</a:t>
            </a:r>
            <a:r>
              <a:rPr lang="fr-FR" sz="1600" b="1" dirty="0" err="1">
                <a:latin typeface="Helvetica Neue" panose="02000503000000020004" pitchFamily="2" charset="0"/>
              </a:rPr>
              <a:t>shell</a:t>
            </a:r>
            <a:r>
              <a:rPr lang="fr-FR" sz="1600" b="1" dirty="0">
                <a:latin typeface="Helvetica Neue" panose="02000503000000020004" pitchFamily="2" charset="0"/>
              </a:rPr>
              <a:t> techniques for </a:t>
            </a:r>
            <a:r>
              <a:rPr lang="fr-FR" sz="1600" b="1" dirty="0" err="1">
                <a:latin typeface="Helvetica Neue" panose="02000503000000020004" pitchFamily="2" charset="0"/>
              </a:rPr>
              <a:t>forbidden</a:t>
            </a:r>
            <a:r>
              <a:rPr lang="fr-FR" sz="1600" b="1" dirty="0">
                <a:latin typeface="Helvetica Neue" panose="02000503000000020004" pitchFamily="2" charset="0"/>
              </a:rPr>
              <a:t> </a:t>
            </a:r>
            <a:r>
              <a:rPr lang="fr-FR" sz="1600" b="1" dirty="0" err="1">
                <a:latin typeface="Helvetica Neue" panose="02000503000000020004" pitchFamily="2" charset="0"/>
              </a:rPr>
              <a:t>nuclear</a:t>
            </a:r>
            <a:r>
              <a:rPr lang="fr-FR" sz="1600" b="1" dirty="0">
                <a:latin typeface="Helvetica Neue" panose="02000503000000020004" pitchFamily="2" charset="0"/>
              </a:rPr>
              <a:t> </a:t>
            </a:r>
            <a:r>
              <a:rPr lang="fr-FR" sz="1600" b="1" dirty="0" err="1">
                <a:latin typeface="Helvetica Neue" panose="02000503000000020004" pitchFamily="2" charset="0"/>
              </a:rPr>
              <a:t>decay</a:t>
            </a:r>
            <a:endParaRPr lang="fr-FR" sz="1600" b="1" dirty="0">
              <a:latin typeface="Helvetica Neue" panose="02000503000000020004" pitchFamily="2" charset="0"/>
            </a:endParaRPr>
          </a:p>
          <a:p>
            <a:r>
              <a:rPr lang="fr-FR" sz="1600" b="1" dirty="0">
                <a:latin typeface="Helvetica Neue" panose="02000503000000020004" pitchFamily="2" charset="0"/>
              </a:rPr>
              <a:t>Adam </a:t>
            </a:r>
            <a:r>
              <a:rPr lang="fr-FR" sz="1600" b="1" dirty="0" err="1">
                <a:latin typeface="Helvetica Neue" panose="02000503000000020004" pitchFamily="2" charset="0"/>
              </a:rPr>
              <a:t>Falkowski</a:t>
            </a:r>
            <a:r>
              <a:rPr lang="fr-FR" sz="1600" b="1" dirty="0">
                <a:latin typeface="Helvetica Neue" panose="02000503000000020004" pitchFamily="2" charset="0"/>
              </a:rPr>
              <a:t> (</a:t>
            </a:r>
            <a:r>
              <a:rPr lang="fr-FR" sz="1600" b="1" dirty="0" err="1">
                <a:latin typeface="Helvetica Neue" panose="02000503000000020004" pitchFamily="2" charset="0"/>
              </a:rPr>
              <a:t>IJCLab</a:t>
            </a:r>
            <a:r>
              <a:rPr lang="fr-FR" sz="1600" b="1" dirty="0">
                <a:latin typeface="Helvetica Neue" panose="02000503000000020004" pitchFamily="2" charset="0"/>
              </a:rPr>
              <a:t>), </a:t>
            </a:r>
            <a:r>
              <a:rPr lang="fr-FR" sz="1600" b="1" dirty="0" err="1">
                <a:latin typeface="Helvetica Neue" panose="02000503000000020004" pitchFamily="2" charset="0"/>
              </a:rPr>
              <a:t>Leendert</a:t>
            </a:r>
            <a:r>
              <a:rPr lang="fr-FR" sz="1600" b="1" dirty="0">
                <a:latin typeface="Helvetica Neue" panose="02000503000000020004" pitchFamily="2" charset="0"/>
              </a:rPr>
              <a:t> </a:t>
            </a:r>
            <a:r>
              <a:rPr lang="fr-FR" sz="1600" b="1" dirty="0" err="1">
                <a:latin typeface="Helvetica Neue" panose="02000503000000020004" pitchFamily="2" charset="0"/>
              </a:rPr>
              <a:t>Hayen</a:t>
            </a:r>
            <a:r>
              <a:rPr lang="fr-FR" sz="1600" b="1" dirty="0">
                <a:latin typeface="Helvetica Neue" panose="02000503000000020004" pitchFamily="2" charset="0"/>
              </a:rPr>
              <a:t> (LPC Caen)</a:t>
            </a:r>
          </a:p>
          <a:p>
            <a:endParaRPr lang="fr-FR" sz="1600" b="1" dirty="0">
              <a:latin typeface="Helvetica Neue" panose="02000503000000020004" pitchFamily="2" charset="0"/>
            </a:endParaRPr>
          </a:p>
          <a:p>
            <a:r>
              <a:rPr lang="fr-FR" sz="1600" b="1" dirty="0">
                <a:latin typeface="Helvetica Neue" panose="02000503000000020004" pitchFamily="2" charset="0"/>
              </a:rPr>
              <a:t>En collaboration avec Martin-Gonzalez Alonso (IFIC, Valencia), Vincenzo </a:t>
            </a:r>
            <a:r>
              <a:rPr lang="fr-FR" sz="1600" b="1" dirty="0" err="1">
                <a:latin typeface="Helvetica Neue" panose="02000503000000020004" pitchFamily="2" charset="0"/>
              </a:rPr>
              <a:t>Cirigliano</a:t>
            </a:r>
            <a:r>
              <a:rPr lang="fr-FR" sz="1600" b="1" dirty="0">
                <a:latin typeface="Helvetica Neue" panose="02000503000000020004" pitchFamily="2" charset="0"/>
              </a:rPr>
              <a:t> (Washington </a:t>
            </a:r>
            <a:r>
              <a:rPr lang="fr-FR" sz="1600" b="1" dirty="0" err="1">
                <a:latin typeface="Helvetica Neue" panose="02000503000000020004" pitchFamily="2" charset="0"/>
              </a:rPr>
              <a:t>University</a:t>
            </a:r>
            <a:r>
              <a:rPr lang="fr-FR" sz="1600" b="1" dirty="0">
                <a:latin typeface="Helvetica Neue" panose="02000503000000020004" pitchFamily="2" charset="0"/>
              </a:rPr>
              <a:t>, Seattle, USA), Chien Yeah Seng (</a:t>
            </a:r>
            <a:r>
              <a:rPr lang="fr-FR" sz="1600" b="1" dirty="0" err="1">
                <a:latin typeface="Helvetica Neue" panose="02000503000000020004" pitchFamily="2" charset="0"/>
              </a:rPr>
              <a:t>University</a:t>
            </a:r>
            <a:r>
              <a:rPr lang="fr-FR" sz="1600" b="1" dirty="0">
                <a:latin typeface="Helvetica Neue" panose="02000503000000020004" pitchFamily="2" charset="0"/>
              </a:rPr>
              <a:t> of Tennessee, Knoxville, USA)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CA5E07-AF8E-6874-E04D-76B5FDFA38D5}"/>
              </a:ext>
            </a:extLst>
          </p:cNvPr>
          <p:cNvSpPr txBox="1"/>
          <p:nvPr/>
        </p:nvSpPr>
        <p:spPr>
          <a:xfrm>
            <a:off x="137490" y="2723460"/>
            <a:ext cx="1180964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1600" b="1" dirty="0">
                <a:effectLst/>
                <a:latin typeface="Helvetica Neue" panose="02000503000000020004" pitchFamily="2" charset="0"/>
              </a:rPr>
              <a:t>Pas (encore) présentés lors de ces journées mais surement l’année prochaine : </a:t>
            </a:r>
            <a:endParaRPr lang="fr-FR" sz="1600" dirty="0">
              <a:effectLst/>
              <a:latin typeface="Helvetica Neue" panose="02000503000000020004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b="1" dirty="0" err="1">
                <a:effectLst/>
                <a:latin typeface="Helvetica Neue" panose="02000503000000020004" pitchFamily="2" charset="0"/>
              </a:rPr>
              <a:t>Leendert</a:t>
            </a:r>
            <a:r>
              <a:rPr lang="fr-FR" sz="1600" b="1" dirty="0">
                <a:effectLst/>
                <a:latin typeface="Helvetica Neue" panose="02000503000000020004" pitchFamily="2" charset="0"/>
              </a:rPr>
              <a:t> </a:t>
            </a:r>
            <a:r>
              <a:rPr lang="fr-FR" sz="1600" b="1" dirty="0" err="1">
                <a:effectLst/>
                <a:latin typeface="Helvetica Neue" panose="02000503000000020004" pitchFamily="2" charset="0"/>
              </a:rPr>
              <a:t>Hayen</a:t>
            </a:r>
            <a:r>
              <a:rPr lang="fr-FR" sz="1600" b="1" dirty="0">
                <a:effectLst/>
                <a:latin typeface="Helvetica Neue" panose="02000503000000020004" pitchFamily="2" charset="0"/>
              </a:rPr>
              <a:t>, projet ASGARD </a:t>
            </a:r>
            <a:r>
              <a:rPr lang="fr-FR" sz="1400" b="1" dirty="0">
                <a:effectLst/>
                <a:latin typeface="Helvetica Neue" panose="02000503000000020004" pitchFamily="2" charset="0"/>
              </a:rPr>
              <a:t>(test the Standard Model by </a:t>
            </a:r>
            <a:r>
              <a:rPr lang="fr-FR" sz="1400" b="1" dirty="0" err="1">
                <a:effectLst/>
                <a:latin typeface="Helvetica Neue" panose="02000503000000020004" pitchFamily="2" charset="0"/>
              </a:rPr>
              <a:t>detecting</a:t>
            </a:r>
            <a:r>
              <a:rPr lang="fr-FR" sz="1400" b="1" dirty="0">
                <a:effectLst/>
                <a:latin typeface="Helvetica Neue" panose="02000503000000020004" pitchFamily="2" charset="0"/>
              </a:rPr>
              <a:t> </a:t>
            </a:r>
            <a:r>
              <a:rPr lang="fr-FR" sz="1400" b="1" dirty="0" err="1">
                <a:effectLst/>
                <a:latin typeface="Helvetica Neue" panose="02000503000000020004" pitchFamily="2" charset="0"/>
              </a:rPr>
              <a:t>sub</a:t>
            </a:r>
            <a:r>
              <a:rPr lang="fr-FR" sz="1400" b="1" dirty="0">
                <a:effectLst/>
                <a:latin typeface="Helvetica Neue" panose="02000503000000020004" pitchFamily="2" charset="0"/>
              </a:rPr>
              <a:t>-keV </a:t>
            </a:r>
            <a:r>
              <a:rPr lang="fr-FR" sz="1400" b="1" dirty="0" err="1">
                <a:effectLst/>
                <a:latin typeface="Helvetica Neue" panose="02000503000000020004" pitchFamily="2" charset="0"/>
              </a:rPr>
              <a:t>nuclear</a:t>
            </a:r>
            <a:r>
              <a:rPr lang="fr-FR" sz="1400" b="1" dirty="0">
                <a:effectLst/>
                <a:latin typeface="Helvetica Neue" panose="02000503000000020004" pitchFamily="2" charset="0"/>
              </a:rPr>
              <a:t> </a:t>
            </a:r>
            <a:r>
              <a:rPr lang="fr-FR" sz="1400" b="1" dirty="0" err="1">
                <a:effectLst/>
                <a:latin typeface="Helvetica Neue" panose="02000503000000020004" pitchFamily="2" charset="0"/>
              </a:rPr>
              <a:t>recoils</a:t>
            </a:r>
            <a:r>
              <a:rPr lang="fr-FR" sz="1400" b="1" dirty="0">
                <a:effectLst/>
                <a:latin typeface="Helvetica Neue" panose="02000503000000020004" pitchFamily="2" charset="0"/>
              </a:rPr>
              <a:t> </a:t>
            </a:r>
            <a:r>
              <a:rPr lang="fr-FR" sz="1400" b="1" dirty="0" err="1">
                <a:effectLst/>
                <a:latin typeface="Helvetica Neue" panose="02000503000000020004" pitchFamily="2" charset="0"/>
              </a:rPr>
              <a:t>from</a:t>
            </a:r>
            <a:r>
              <a:rPr lang="fr-FR" sz="1400" b="1" dirty="0">
                <a:effectLst/>
                <a:latin typeface="Helvetica Neue" panose="02000503000000020004" pitchFamily="2" charset="0"/>
              </a:rPr>
              <a:t> rare-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1400" b="1" dirty="0">
                <a:effectLst/>
                <a:latin typeface="Helvetica Neue" panose="02000503000000020004" pitchFamily="2" charset="0"/>
              </a:rPr>
              <a:t>short-</a:t>
            </a:r>
            <a:r>
              <a:rPr lang="fr-FR" sz="1400" b="1" dirty="0" err="1">
                <a:effectLst/>
                <a:latin typeface="Helvetica Neue" panose="02000503000000020004" pitchFamily="2" charset="0"/>
              </a:rPr>
              <a:t>lived</a:t>
            </a:r>
            <a:r>
              <a:rPr lang="fr-FR" sz="1400" b="1" dirty="0">
                <a:effectLst/>
                <a:latin typeface="Helvetica Neue" panose="02000503000000020004" pitchFamily="2" charset="0"/>
              </a:rPr>
              <a:t> isotopes </a:t>
            </a:r>
            <a:r>
              <a:rPr lang="fr-FR" sz="1400" b="1" dirty="0" err="1">
                <a:effectLst/>
                <a:latin typeface="Helvetica Neue" panose="02000503000000020004" pitchFamily="2" charset="0"/>
              </a:rPr>
              <a:t>implanted</a:t>
            </a:r>
            <a:r>
              <a:rPr lang="fr-FR" sz="1400" b="1" dirty="0">
                <a:effectLst/>
                <a:latin typeface="Helvetica Neue" panose="02000503000000020004" pitchFamily="2" charset="0"/>
              </a:rPr>
              <a:t> </a:t>
            </a:r>
            <a:r>
              <a:rPr lang="fr-FR" sz="1400" b="1" dirty="0" err="1">
                <a:effectLst/>
                <a:latin typeface="Helvetica Neue" panose="02000503000000020004" pitchFamily="2" charset="0"/>
              </a:rPr>
              <a:t>into</a:t>
            </a:r>
            <a:r>
              <a:rPr lang="fr-FR" sz="1400" b="1" dirty="0">
                <a:effectLst/>
                <a:latin typeface="Helvetica Neue" panose="02000503000000020004" pitchFamily="2" charset="0"/>
              </a:rPr>
              <a:t> </a:t>
            </a:r>
            <a:r>
              <a:rPr lang="fr-FR" sz="1400" b="1" dirty="0" err="1">
                <a:effectLst/>
                <a:latin typeface="Helvetica Neue" panose="02000503000000020004" pitchFamily="2" charset="0"/>
              </a:rPr>
              <a:t>Superconducting</a:t>
            </a:r>
            <a:r>
              <a:rPr lang="fr-FR" sz="1400" b="1" dirty="0">
                <a:effectLst/>
                <a:latin typeface="Helvetica Neue" panose="02000503000000020004" pitchFamily="2" charset="0"/>
              </a:rPr>
              <a:t> Tunnel Junction (STJ) quantum </a:t>
            </a:r>
            <a:r>
              <a:rPr lang="fr-FR" sz="1400" b="1" dirty="0" err="1">
                <a:effectLst/>
                <a:latin typeface="Helvetica Neue" panose="02000503000000020004" pitchFamily="2" charset="0"/>
              </a:rPr>
              <a:t>sensors</a:t>
            </a:r>
            <a:r>
              <a:rPr lang="fr-FR" sz="1400" b="1" dirty="0">
                <a:effectLst/>
                <a:latin typeface="Helvetica Neue" panose="02000503000000020004" pitchFamily="2" charset="0"/>
              </a:rPr>
              <a:t>) </a:t>
            </a:r>
            <a:r>
              <a:rPr lang="fr-FR" sz="1600" b="1" dirty="0">
                <a:effectLst/>
                <a:latin typeface="Helvetica Neue" panose="02000503000000020004" pitchFamily="2" charset="0"/>
              </a:rPr>
              <a:t>(pour DESIR), projet passé à la phase 2 ERC, classé A, resoumis l’année prochaine</a:t>
            </a:r>
            <a:endParaRPr lang="fr-FR" sz="1600" dirty="0">
              <a:effectLst/>
              <a:latin typeface="Helvetica Neue" panose="02000503000000020004" pitchFamily="2" charset="0"/>
            </a:endParaRPr>
          </a:p>
          <a:p>
            <a:endParaRPr lang="fr-FR" sz="1600" dirty="0">
              <a:effectLst/>
              <a:latin typeface="Helvetica Neue" panose="02000503000000020004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b="1" dirty="0">
                <a:effectLst/>
                <a:latin typeface="Helvetica Neue" panose="02000503000000020004" pitchFamily="2" charset="0"/>
              </a:rPr>
              <a:t>Mustapha </a:t>
            </a:r>
            <a:r>
              <a:rPr lang="fr-FR" sz="1600" b="1" dirty="0" err="1">
                <a:effectLst/>
                <a:latin typeface="Helvetica Neue" panose="02000503000000020004" pitchFamily="2" charset="0"/>
              </a:rPr>
              <a:t>Laatiaoui</a:t>
            </a:r>
            <a:r>
              <a:rPr lang="fr-FR" sz="1600" b="1" dirty="0">
                <a:latin typeface="Helvetica Neue" panose="02000503000000020004" pitchFamily="2" charset="0"/>
              </a:rPr>
              <a:t>, projet</a:t>
            </a:r>
            <a:r>
              <a:rPr lang="fr-FR" sz="1600" b="1" dirty="0">
                <a:effectLst/>
                <a:latin typeface="Helvetica Neue" panose="02000503000000020004" pitchFamily="2" charset="0"/>
              </a:rPr>
              <a:t> </a:t>
            </a:r>
            <a:r>
              <a:rPr lang="fr-FR" sz="1600" b="1" dirty="0">
                <a:latin typeface="Helvetica Neue" panose="02000503000000020004" pitchFamily="2" charset="0"/>
              </a:rPr>
              <a:t>ERC </a:t>
            </a:r>
            <a:r>
              <a:rPr lang="fr-FR" sz="1600" b="1" dirty="0" err="1">
                <a:latin typeface="Helvetica Neue" panose="02000503000000020004" pitchFamily="2" charset="0"/>
              </a:rPr>
              <a:t>consolidator</a:t>
            </a:r>
            <a:r>
              <a:rPr lang="fr-FR" sz="1600" b="1" dirty="0">
                <a:latin typeface="Helvetica Neue" panose="02000503000000020004" pitchFamily="2" charset="0"/>
              </a:rPr>
              <a:t> à Mainz: </a:t>
            </a:r>
            <a:r>
              <a:rPr lang="fr-FR" sz="1400" b="1" dirty="0">
                <a:latin typeface="Helvetica Neue" panose="02000503000000020004" pitchFamily="2" charset="0"/>
              </a:rPr>
              <a:t>a </a:t>
            </a:r>
            <a:r>
              <a:rPr lang="fr-FR" sz="1400" b="1" dirty="0" err="1">
                <a:latin typeface="Helvetica Neue" panose="02000503000000020004" pitchFamily="2" charset="0"/>
              </a:rPr>
              <a:t>novel</a:t>
            </a:r>
            <a:r>
              <a:rPr lang="fr-FR" sz="1400" b="1" dirty="0">
                <a:latin typeface="Helvetica Neue" panose="02000503000000020004" pitchFamily="2" charset="0"/>
              </a:rPr>
              <a:t> </a:t>
            </a:r>
            <a:r>
              <a:rPr lang="fr-FR" sz="1400" b="1" dirty="0" err="1">
                <a:latin typeface="Helvetica Neue" panose="02000503000000020004" pitchFamily="2" charset="0"/>
              </a:rPr>
              <a:t>approach</a:t>
            </a:r>
            <a:r>
              <a:rPr lang="fr-FR" sz="1400" b="1" dirty="0">
                <a:latin typeface="Helvetica Neue" panose="02000503000000020004" pitchFamily="2" charset="0"/>
              </a:rPr>
              <a:t> for </a:t>
            </a:r>
            <a:r>
              <a:rPr lang="fr-FR" sz="1400" b="1" dirty="0" err="1">
                <a:latin typeface="Helvetica Neue" panose="02000503000000020004" pitchFamily="2" charset="0"/>
              </a:rPr>
              <a:t>optical</a:t>
            </a:r>
            <a:r>
              <a:rPr lang="fr-FR" sz="1400" b="1" dirty="0">
                <a:latin typeface="Helvetica Neue" panose="02000503000000020004" pitchFamily="2" charset="0"/>
              </a:rPr>
              <a:t> </a:t>
            </a:r>
            <a:r>
              <a:rPr lang="fr-FR" sz="1400" b="1" dirty="0" err="1">
                <a:latin typeface="Helvetica Neue" panose="02000503000000020004" pitchFamily="2" charset="0"/>
              </a:rPr>
              <a:t>spectroscopy</a:t>
            </a:r>
            <a:r>
              <a:rPr lang="fr-FR" sz="1400" b="1" dirty="0">
                <a:latin typeface="Helvetica Neue" panose="02000503000000020004" pitchFamily="2" charset="0"/>
              </a:rPr>
              <a:t> of the </a:t>
            </a:r>
            <a:r>
              <a:rPr lang="fr-FR" sz="1400" b="1" dirty="0" err="1">
                <a:latin typeface="Helvetica Neue" panose="02000503000000020004" pitchFamily="2" charset="0"/>
              </a:rPr>
              <a:t>superheavy</a:t>
            </a:r>
            <a:r>
              <a:rPr lang="fr-FR" sz="1400" b="1" dirty="0">
                <a:latin typeface="Helvetica Neue" panose="02000503000000020004" pitchFamily="2" charset="0"/>
              </a:rPr>
              <a:t> </a:t>
            </a:r>
            <a:r>
              <a:rPr lang="fr-FR" sz="1400" b="1" dirty="0" err="1">
                <a:latin typeface="Helvetica Neue" panose="02000503000000020004" pitchFamily="2" charset="0"/>
              </a:rPr>
              <a:t>elements</a:t>
            </a:r>
            <a:r>
              <a:rPr lang="fr-FR" sz="1400" b="1" dirty="0">
                <a:latin typeface="Helvetica Neue" panose="02000503000000020004" pitchFamily="2" charset="0"/>
              </a:rPr>
              <a:t>. </a:t>
            </a:r>
            <a:r>
              <a:rPr lang="fr-FR" sz="1600" b="1" dirty="0">
                <a:latin typeface="Helvetica Neue" panose="02000503000000020004" pitchFamily="2" charset="0"/>
              </a:rPr>
              <a:t>(pour S3)</a:t>
            </a:r>
            <a:br>
              <a:rPr lang="fr-FR" sz="1600" b="1" dirty="0">
                <a:latin typeface="Helvetica Neue" panose="02000503000000020004" pitchFamily="2" charset="0"/>
              </a:rPr>
            </a:br>
            <a:endParaRPr lang="fr-FR" sz="1600" b="1" dirty="0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8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5FC55BC-73BA-7241-D377-BFEC23A8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05" y="3068950"/>
            <a:ext cx="5616575" cy="129618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fr-FR" sz="2400" b="1" dirty="0">
                <a:latin typeface="IBM Plex Sans Light" panose="020B0403050203000203" pitchFamily="34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6720677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6941EB"/>
      </a:hlink>
      <a:folHlink>
        <a:srgbClr val="6941E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17722</TotalTime>
  <Words>798</Words>
  <Application>Microsoft Macintosh PowerPoint</Application>
  <PresentationFormat>Grand écran</PresentationFormat>
  <Paragraphs>130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Satoshi</vt:lpstr>
      <vt:lpstr>Satoshi Light</vt:lpstr>
      <vt:lpstr>Arial</vt:lpstr>
      <vt:lpstr>Helvetica Neue</vt:lpstr>
      <vt:lpstr>IBM Plex Sans</vt:lpstr>
      <vt:lpstr>IBM Plex Sans Light</vt:lpstr>
      <vt:lpstr>IBM Plex Sans SemiBold</vt:lpstr>
      <vt:lpstr>Wingdings</vt:lpstr>
      <vt:lpstr>Thème Office</vt:lpstr>
      <vt:lpstr>Conception personnalisée</vt:lpstr>
      <vt:lpstr>Journée Entretiens Annuels Projets  reliés à S3 et DESIR 9 octobre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HORTALA Thomas</dc:creator>
  <cp:keywords/>
  <dc:description/>
  <cp:lastModifiedBy>Marcella Grasso</cp:lastModifiedBy>
  <cp:revision>790</cp:revision>
  <dcterms:created xsi:type="dcterms:W3CDTF">2023-11-07T22:06:45Z</dcterms:created>
  <dcterms:modified xsi:type="dcterms:W3CDTF">2025-10-07T10:53:42Z</dcterms:modified>
  <cp:category/>
</cp:coreProperties>
</file>