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1"/>
    <p:sldMasterId id="2147483721" r:id="rId2"/>
  </p:sldMasterIdLst>
  <p:notesMasterIdLst>
    <p:notesMasterId r:id="rId6"/>
  </p:notesMasterIdLst>
  <p:handoutMasterIdLst>
    <p:handoutMasterId r:id="rId7"/>
  </p:handoutMasterIdLst>
  <p:sldIdLst>
    <p:sldId id="1855" r:id="rId3"/>
    <p:sldId id="1859" r:id="rId4"/>
    <p:sldId id="1861" r:id="rId5"/>
  </p:sldIdLst>
  <p:sldSz cx="12179300" cy="6848475"/>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9pPr>
  </p:defaultTextStyle>
  <p:extLst>
    <p:ext uri="{EFAFB233-063F-42B5-8137-9DF3F51BA10A}">
      <p15:sldGuideLst xmlns:p15="http://schemas.microsoft.com/office/powerpoint/2012/main">
        <p15:guide id="1" orient="horz" pos="2157">
          <p15:clr>
            <a:srgbClr val="A4A3A4"/>
          </p15:clr>
        </p15:guide>
        <p15:guide id="2" pos="38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B6E8B9"/>
    <a:srgbClr val="0432FF"/>
    <a:srgbClr val="2D88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18" autoAdjust="0"/>
    <p:restoredTop sz="94900" autoAdjust="0"/>
  </p:normalViewPr>
  <p:slideViewPr>
    <p:cSldViewPr snapToGrid="0" snapToObjects="1">
      <p:cViewPr varScale="1">
        <p:scale>
          <a:sx n="103" d="100"/>
          <a:sy n="103" d="100"/>
        </p:scale>
        <p:origin x="480" y="72"/>
      </p:cViewPr>
      <p:guideLst>
        <p:guide orient="horz" pos="2157"/>
        <p:guide pos="38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870CF6-DF5D-9544-A800-5805762FF0E5}" type="datetimeFigureOut">
              <a:rPr lang="fr-FR" smtClean="0"/>
              <a:t>21/09/2025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CD29B1-187E-5643-A5F4-6FB8C32E3A7B}" type="slidenum">
              <a:rPr lang="fr-FR" smtClean="0"/>
              <a:t>‹#›</a:t>
            </a:fld>
            <a:endParaRPr lang="fr-FR"/>
          </a:p>
        </p:txBody>
      </p:sp>
    </p:spTree>
    <p:extLst>
      <p:ext uri="{BB962C8B-B14F-4D97-AF65-F5344CB8AC3E}">
        <p14:creationId xmlns:p14="http://schemas.microsoft.com/office/powerpoint/2010/main" val="64416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59586987"/>
      </p:ext>
    </p:extLst>
  </p:cSld>
  <p:clrMap bg1="lt1" tx1="dk1" bg2="lt2" tx2="dk2" accent1="accent1" accent2="accent2" accent3="accent3" accent4="accent4" accent5="accent5" accent6="accent6" hlink="hlink" folHlink="folHlink"/>
  <p:hf hdr="0" ftr="0" dt="0"/>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769046" y="1293603"/>
            <a:ext cx="8641213" cy="3148508"/>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defTabSz="914400" hangingPunct="1">
              <a:spcBef>
                <a:spcPts val="2000"/>
              </a:spcBef>
              <a:buClr>
                <a:srgbClr val="2C7C9F">
                  <a:lumMod val="60000"/>
                  <a:lumOff val="40000"/>
                </a:srgbClr>
              </a:buClr>
              <a:buSzPct val="110000"/>
              <a:buFont typeface="Wingdings 2" pitchFamily="18" charset="2"/>
              <a:buNone/>
            </a:pPr>
            <a:endParaRPr sz="3200" kern="1200">
              <a:solidFill>
                <a:prstClr val="black">
                  <a:lumMod val="65000"/>
                  <a:lumOff val="35000"/>
                </a:prstClr>
              </a:solidFill>
              <a:latin typeface="News Gothic MT"/>
            </a:endParaRPr>
          </a:p>
        </p:txBody>
      </p:sp>
      <p:sp>
        <p:nvSpPr>
          <p:cNvPr id="2" name="Title 1"/>
          <p:cNvSpPr>
            <a:spLocks noGrp="1"/>
          </p:cNvSpPr>
          <p:nvPr>
            <p:ph type="ctrTitle"/>
          </p:nvPr>
        </p:nvSpPr>
        <p:spPr>
          <a:xfrm>
            <a:off x="1762060" y="1521888"/>
            <a:ext cx="8655185" cy="1722471"/>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Cliquez et modifiez le titre</a:t>
            </a:r>
            <a:endParaRPr/>
          </a:p>
        </p:txBody>
      </p:sp>
      <p:sp>
        <p:nvSpPr>
          <p:cNvPr id="3" name="Subtitle 2"/>
          <p:cNvSpPr>
            <a:spLocks noGrp="1"/>
          </p:cNvSpPr>
          <p:nvPr>
            <p:ph type="subTitle" idx="1"/>
          </p:nvPr>
        </p:nvSpPr>
        <p:spPr>
          <a:xfrm>
            <a:off x="1762063" y="3294432"/>
            <a:ext cx="8655187" cy="915368"/>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Cliquez pour modifier le style des sous-titres du masque</a:t>
            </a:r>
            <a:endParaRPr dirty="0"/>
          </a:p>
        </p:txBody>
      </p:sp>
      <p:sp>
        <p:nvSpPr>
          <p:cNvPr id="4" name="Date Placeholder 3"/>
          <p:cNvSpPr>
            <a:spLocks noGrp="1"/>
          </p:cNvSpPr>
          <p:nvPr>
            <p:ph type="dt" sz="half" idx="10"/>
          </p:nvPr>
        </p:nvSpPr>
        <p:spPr/>
        <p:txBody>
          <a:bodyPr/>
          <a:lstStyle/>
          <a:p>
            <a:r>
              <a:rPr lang="fr-FR">
                <a:solidFill>
                  <a:prstClr val="white"/>
                </a:solidFill>
                <a:latin typeface="News Gothic MT"/>
              </a:rPr>
              <a:t>19 September 2025</a:t>
            </a:r>
          </a:p>
        </p:txBody>
      </p:sp>
      <p:sp>
        <p:nvSpPr>
          <p:cNvPr id="5" name="Footer Placeholder 4"/>
          <p:cNvSpPr>
            <a:spLocks noGrp="1"/>
          </p:cNvSpPr>
          <p:nvPr>
            <p:ph type="ftr" sz="quarter" idx="11"/>
          </p:nvPr>
        </p:nvSpPr>
        <p:spPr/>
        <p:txBody>
          <a:bodyPr/>
          <a:lstStyle/>
          <a:p>
            <a:r>
              <a:rPr lang="en-US">
                <a:solidFill>
                  <a:prstClr val="white"/>
                </a:solidFill>
                <a:latin typeface="News Gothic MT"/>
              </a:rPr>
              <a:t>SuperKEKB run 2025-2026 EAJADE</a:t>
            </a:r>
            <a:endParaRPr lang="fr-FR">
              <a:solidFill>
                <a:prstClr val="white"/>
              </a:solidFill>
              <a:latin typeface="News Gothic MT"/>
            </a:endParaRPr>
          </a:p>
        </p:txBody>
      </p:sp>
      <p:sp>
        <p:nvSpPr>
          <p:cNvPr id="6" name="Slide Number Placeholder 5"/>
          <p:cNvSpPr>
            <a:spLocks noGrp="1"/>
          </p:cNvSpPr>
          <p:nvPr>
            <p:ph type="sldNum" sz="quarter" idx="12"/>
          </p:nvPr>
        </p:nvSpPr>
        <p:spPr/>
        <p:txBody>
          <a:bodyPr/>
          <a:lstStyle/>
          <a:p>
            <a:fld id="{617C510A-7687-CB44-A886-7EC5AB743307}" type="slidenum">
              <a:rPr lang="fr-FR" smtClean="0">
                <a:solidFill>
                  <a:prstClr val="white"/>
                </a:solidFill>
                <a:latin typeface="News Gothic MT"/>
              </a:rPr>
              <a:pPr/>
              <a:t>‹#›</a:t>
            </a:fld>
            <a:endParaRPr lang="fr-FR">
              <a:solidFill>
                <a:prstClr val="white"/>
              </a:solidFill>
              <a:latin typeface="News Gothic MT"/>
            </a:endParaRPr>
          </a:p>
        </p:txBody>
      </p:sp>
    </p:spTree>
    <p:extLst>
      <p:ext uri="{BB962C8B-B14F-4D97-AF65-F5344CB8AC3E}">
        <p14:creationId xmlns:p14="http://schemas.microsoft.com/office/powerpoint/2010/main" val="2671996642"/>
      </p:ext>
    </p:extLst>
  </p:cSld>
  <p:clrMapOvr>
    <a:masterClrMapping/>
  </p:clrMapOvr>
  <mc:AlternateContent xmlns:mc="http://schemas.openxmlformats.org/markup-compatibility/2006" xmlns:p14="http://schemas.microsoft.com/office/powerpoint/2010/main">
    <mc:Choice Requires="p14">
      <p:transition spd="med" advClick="0">
        <p14:prism isContent="1"/>
      </p:transition>
    </mc:Choice>
    <mc:Fallback xmlns="">
      <p:transition xmlns:p14="http://schemas.microsoft.com/office/powerpoint/2010/mai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0461" y="611022"/>
            <a:ext cx="5433727" cy="1160436"/>
          </a:xfrm>
        </p:spPr>
        <p:txBody>
          <a:bodyPr anchor="b"/>
          <a:lstStyle>
            <a:lvl1pPr algn="ctr">
              <a:defRPr sz="3600" b="0"/>
            </a:lvl1pPr>
          </a:lstStyle>
          <a:p>
            <a:r>
              <a:rPr lang="en-US"/>
              <a:t>Cliquez et modifiez le titre</a:t>
            </a:r>
            <a:endParaRPr/>
          </a:p>
        </p:txBody>
      </p:sp>
      <p:sp>
        <p:nvSpPr>
          <p:cNvPr id="4" name="Text Placeholder 3"/>
          <p:cNvSpPr>
            <a:spLocks noGrp="1"/>
          </p:cNvSpPr>
          <p:nvPr>
            <p:ph type="body" sz="half" idx="2"/>
          </p:nvPr>
        </p:nvSpPr>
        <p:spPr>
          <a:xfrm>
            <a:off x="710461" y="1785376"/>
            <a:ext cx="5433727" cy="3714985"/>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sp>
        <p:nvSpPr>
          <p:cNvPr id="5" name="Date Placeholder 4"/>
          <p:cNvSpPr>
            <a:spLocks noGrp="1"/>
          </p:cNvSpPr>
          <p:nvPr>
            <p:ph type="dt" sz="half" idx="10"/>
          </p:nvPr>
        </p:nvSpPr>
        <p:spPr/>
        <p:txBody>
          <a:bodyPr/>
          <a:lstStyle/>
          <a:p>
            <a:r>
              <a:rPr lang="fr-FR">
                <a:solidFill>
                  <a:prstClr val="white"/>
                </a:solidFill>
                <a:latin typeface="News Gothic MT"/>
              </a:rPr>
              <a:t>19 September 2025</a:t>
            </a:r>
          </a:p>
        </p:txBody>
      </p:sp>
      <p:sp>
        <p:nvSpPr>
          <p:cNvPr id="6" name="Footer Placeholder 5"/>
          <p:cNvSpPr>
            <a:spLocks noGrp="1"/>
          </p:cNvSpPr>
          <p:nvPr>
            <p:ph type="ftr" sz="quarter" idx="11"/>
          </p:nvPr>
        </p:nvSpPr>
        <p:spPr/>
        <p:txBody>
          <a:bodyPr/>
          <a:lstStyle/>
          <a:p>
            <a:r>
              <a:rPr lang="en-US">
                <a:solidFill>
                  <a:prstClr val="white"/>
                </a:solidFill>
                <a:latin typeface="News Gothic MT"/>
              </a:rPr>
              <a:t>SuperKEKB run 2025-2026 EAJADE</a:t>
            </a:r>
            <a:endParaRPr lang="fr-FR">
              <a:solidFill>
                <a:prstClr val="white"/>
              </a:solidFill>
              <a:latin typeface="News Gothic MT"/>
            </a:endParaRPr>
          </a:p>
        </p:txBody>
      </p:sp>
      <p:sp>
        <p:nvSpPr>
          <p:cNvPr id="7" name="Slide Number Placeholder 6"/>
          <p:cNvSpPr>
            <a:spLocks noGrp="1"/>
          </p:cNvSpPr>
          <p:nvPr>
            <p:ph type="sldNum" sz="quarter" idx="12"/>
          </p:nvPr>
        </p:nvSpPr>
        <p:spPr/>
        <p:txBody>
          <a:bodyPr/>
          <a:lstStyle/>
          <a:p>
            <a:fld id="{617C510A-7687-CB44-A886-7EC5AB743307}" type="slidenum">
              <a:rPr lang="fr-FR" smtClean="0">
                <a:solidFill>
                  <a:prstClr val="white"/>
                </a:solidFill>
                <a:latin typeface="News Gothic MT"/>
              </a:rPr>
              <a:pPr/>
              <a:t>‹#›</a:t>
            </a:fld>
            <a:endParaRPr lang="fr-FR">
              <a:solidFill>
                <a:prstClr val="white"/>
              </a:solidFill>
              <a:latin typeface="News Gothic MT"/>
            </a:endParaRPr>
          </a:p>
        </p:txBody>
      </p:sp>
      <p:sp>
        <p:nvSpPr>
          <p:cNvPr id="8" name="Picture Placeholder 2"/>
          <p:cNvSpPr>
            <a:spLocks noGrp="1"/>
          </p:cNvSpPr>
          <p:nvPr>
            <p:ph type="pic" idx="1"/>
          </p:nvPr>
        </p:nvSpPr>
        <p:spPr>
          <a:xfrm>
            <a:off x="6780419" y="358898"/>
            <a:ext cx="4871720" cy="5310691"/>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Faire glisser l'image vers l'espace réservé ou cliquer sur l'icône pour l'ajouter</a:t>
            </a:r>
            <a:endParaRPr/>
          </a:p>
        </p:txBody>
      </p:sp>
    </p:spTree>
    <p:extLst>
      <p:ext uri="{BB962C8B-B14F-4D97-AF65-F5344CB8AC3E}">
        <p14:creationId xmlns:p14="http://schemas.microsoft.com/office/powerpoint/2010/main" val="235740535"/>
      </p:ext>
    </p:extLst>
  </p:cSld>
  <p:clrMapOvr>
    <a:masterClrMapping/>
  </p:clrMapOvr>
  <mc:AlternateContent xmlns:mc="http://schemas.openxmlformats.org/markup-compatibility/2006" xmlns:p14="http://schemas.microsoft.com/office/powerpoint/2010/main">
    <mc:Choice Requires="p14">
      <p:transition spd="med" advClick="0">
        <p14:prism isContent="1"/>
      </p:transition>
    </mc:Choice>
    <mc:Fallback xmlns="">
      <p:transition xmlns:p14="http://schemas.microsoft.com/office/powerpoint/2010/mai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dirty="0"/>
          </a:p>
        </p:txBody>
      </p:sp>
      <p:sp>
        <p:nvSpPr>
          <p:cNvPr id="4" name="Date Placeholder 3"/>
          <p:cNvSpPr>
            <a:spLocks noGrp="1"/>
          </p:cNvSpPr>
          <p:nvPr>
            <p:ph type="dt" sz="half" idx="10"/>
          </p:nvPr>
        </p:nvSpPr>
        <p:spPr/>
        <p:txBody>
          <a:bodyPr/>
          <a:lstStyle/>
          <a:p>
            <a:r>
              <a:rPr lang="fr-FR">
                <a:solidFill>
                  <a:prstClr val="white"/>
                </a:solidFill>
                <a:latin typeface="News Gothic MT"/>
              </a:rPr>
              <a:t>19 September 2025</a:t>
            </a:r>
          </a:p>
        </p:txBody>
      </p:sp>
      <p:sp>
        <p:nvSpPr>
          <p:cNvPr id="5" name="Footer Placeholder 4"/>
          <p:cNvSpPr>
            <a:spLocks noGrp="1"/>
          </p:cNvSpPr>
          <p:nvPr>
            <p:ph type="ftr" sz="quarter" idx="11"/>
          </p:nvPr>
        </p:nvSpPr>
        <p:spPr/>
        <p:txBody>
          <a:bodyPr/>
          <a:lstStyle/>
          <a:p>
            <a:r>
              <a:rPr lang="en-US">
                <a:solidFill>
                  <a:prstClr val="white"/>
                </a:solidFill>
                <a:latin typeface="News Gothic MT"/>
              </a:rPr>
              <a:t>SuperKEKB run 2025-2026 EAJADE</a:t>
            </a:r>
            <a:endParaRPr lang="fr-FR">
              <a:solidFill>
                <a:prstClr val="white"/>
              </a:solidFill>
              <a:latin typeface="News Gothic MT"/>
            </a:endParaRPr>
          </a:p>
        </p:txBody>
      </p:sp>
      <p:sp>
        <p:nvSpPr>
          <p:cNvPr id="6" name="Slide Number Placeholder 5"/>
          <p:cNvSpPr>
            <a:spLocks noGrp="1"/>
          </p:cNvSpPr>
          <p:nvPr>
            <p:ph type="sldNum" sz="quarter" idx="12"/>
          </p:nvPr>
        </p:nvSpPr>
        <p:spPr/>
        <p:txBody>
          <a:bodyPr/>
          <a:lstStyle/>
          <a:p>
            <a:fld id="{617C510A-7687-CB44-A886-7EC5AB743307}" type="slidenum">
              <a:rPr lang="fr-FR" smtClean="0">
                <a:solidFill>
                  <a:prstClr val="white"/>
                </a:solidFill>
                <a:latin typeface="News Gothic MT"/>
              </a:rPr>
              <a:pPr/>
              <a:t>‹#›</a:t>
            </a:fld>
            <a:endParaRPr lang="fr-FR">
              <a:solidFill>
                <a:prstClr val="white"/>
              </a:solidFill>
              <a:latin typeface="News Gothic MT"/>
            </a:endParaRPr>
          </a:p>
        </p:txBody>
      </p:sp>
    </p:spTree>
    <p:extLst>
      <p:ext uri="{BB962C8B-B14F-4D97-AF65-F5344CB8AC3E}">
        <p14:creationId xmlns:p14="http://schemas.microsoft.com/office/powerpoint/2010/main" val="422861415"/>
      </p:ext>
    </p:extLst>
  </p:cSld>
  <p:clrMapOvr>
    <a:masterClrMapping/>
  </p:clrMapOvr>
  <mc:AlternateContent xmlns:mc="http://schemas.openxmlformats.org/markup-compatibility/2006" xmlns:p14="http://schemas.microsoft.com/office/powerpoint/2010/main">
    <mc:Choice Requires="p14">
      <p:transition spd="med" advClick="0">
        <p14:prism isContent="1"/>
      </p:transition>
    </mc:Choice>
    <mc:Fallback xmlns="">
      <p:transition xmlns:p14="http://schemas.microsoft.com/office/powerpoint/2010/mai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6155" y="367789"/>
            <a:ext cx="2029883" cy="5567557"/>
          </a:xfrm>
        </p:spPr>
        <p:txBody>
          <a:bodyPr vert="eaVert"/>
          <a:lstStyle/>
          <a:p>
            <a:r>
              <a:rPr lang="en-US"/>
              <a:t>Cliquez et modifiez le titre</a:t>
            </a:r>
            <a:endParaRPr/>
          </a:p>
        </p:txBody>
      </p:sp>
      <p:sp>
        <p:nvSpPr>
          <p:cNvPr id="3" name="Vertical Text Placeholder 2"/>
          <p:cNvSpPr>
            <a:spLocks noGrp="1"/>
          </p:cNvSpPr>
          <p:nvPr>
            <p:ph type="body" orient="vert" idx="1"/>
          </p:nvPr>
        </p:nvSpPr>
        <p:spPr>
          <a:xfrm>
            <a:off x="731604" y="367789"/>
            <a:ext cx="8910343" cy="5567557"/>
          </a:xfrm>
        </p:spPr>
        <p:txBody>
          <a:bodyPr vert="eaVert"/>
          <a:lstStyle>
            <a:lvl5pPr>
              <a:defRPr/>
            </a:lvl5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dirty="0"/>
          </a:p>
        </p:txBody>
      </p:sp>
      <p:sp>
        <p:nvSpPr>
          <p:cNvPr id="4" name="Date Placeholder 3"/>
          <p:cNvSpPr>
            <a:spLocks noGrp="1"/>
          </p:cNvSpPr>
          <p:nvPr>
            <p:ph type="dt" sz="half" idx="10"/>
          </p:nvPr>
        </p:nvSpPr>
        <p:spPr/>
        <p:txBody>
          <a:bodyPr/>
          <a:lstStyle/>
          <a:p>
            <a:r>
              <a:rPr lang="fr-FR">
                <a:solidFill>
                  <a:prstClr val="white"/>
                </a:solidFill>
                <a:latin typeface="News Gothic MT"/>
              </a:rPr>
              <a:t>19 September 2025</a:t>
            </a:r>
          </a:p>
        </p:txBody>
      </p:sp>
      <p:sp>
        <p:nvSpPr>
          <p:cNvPr id="5" name="Footer Placeholder 4"/>
          <p:cNvSpPr>
            <a:spLocks noGrp="1"/>
          </p:cNvSpPr>
          <p:nvPr>
            <p:ph type="ftr" sz="quarter" idx="11"/>
          </p:nvPr>
        </p:nvSpPr>
        <p:spPr/>
        <p:txBody>
          <a:bodyPr/>
          <a:lstStyle/>
          <a:p>
            <a:r>
              <a:rPr lang="en-US">
                <a:solidFill>
                  <a:prstClr val="white"/>
                </a:solidFill>
                <a:latin typeface="News Gothic MT"/>
              </a:rPr>
              <a:t>SuperKEKB run 2025-2026 EAJADE</a:t>
            </a:r>
            <a:endParaRPr lang="fr-FR">
              <a:solidFill>
                <a:prstClr val="white"/>
              </a:solidFill>
              <a:latin typeface="News Gothic MT"/>
            </a:endParaRPr>
          </a:p>
        </p:txBody>
      </p:sp>
      <p:sp>
        <p:nvSpPr>
          <p:cNvPr id="6" name="Slide Number Placeholder 5"/>
          <p:cNvSpPr>
            <a:spLocks noGrp="1"/>
          </p:cNvSpPr>
          <p:nvPr>
            <p:ph type="sldNum" sz="quarter" idx="12"/>
          </p:nvPr>
        </p:nvSpPr>
        <p:spPr/>
        <p:txBody>
          <a:bodyPr/>
          <a:lstStyle/>
          <a:p>
            <a:fld id="{617C510A-7687-CB44-A886-7EC5AB743307}" type="slidenum">
              <a:rPr lang="fr-FR" smtClean="0">
                <a:solidFill>
                  <a:prstClr val="white"/>
                </a:solidFill>
                <a:latin typeface="News Gothic MT"/>
              </a:rPr>
              <a:pPr/>
              <a:t>‹#›</a:t>
            </a:fld>
            <a:endParaRPr lang="fr-FR">
              <a:solidFill>
                <a:prstClr val="white"/>
              </a:solidFill>
              <a:latin typeface="News Gothic MT"/>
            </a:endParaRPr>
          </a:p>
        </p:txBody>
      </p:sp>
    </p:spTree>
    <p:extLst>
      <p:ext uri="{BB962C8B-B14F-4D97-AF65-F5344CB8AC3E}">
        <p14:creationId xmlns:p14="http://schemas.microsoft.com/office/powerpoint/2010/main" val="978266353"/>
      </p:ext>
    </p:extLst>
  </p:cSld>
  <p:clrMapOvr>
    <a:masterClrMapping/>
  </p:clrMapOvr>
  <mc:AlternateContent xmlns:mc="http://schemas.openxmlformats.org/markup-compatibility/2006" xmlns:p14="http://schemas.microsoft.com/office/powerpoint/2010/main">
    <mc:Choice Requires="p14">
      <p:transition spd="med" advClick="0">
        <p14:prism isContent="1"/>
      </p:transition>
    </mc:Choice>
    <mc:Fallback xmlns="">
      <p:transition xmlns:p14="http://schemas.microsoft.com/office/powerpoint/2010/main" spd="med"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424" y="4956878"/>
            <a:ext cx="11320504" cy="1527117"/>
          </a:xfrm>
          <a:prstGeom prst="rect">
            <a:avLst/>
          </a:prstGeom>
        </p:spPr>
        <p:txBody>
          <a:bodyPr lIns="0" tIns="45720" rIns="0" bIns="45720">
            <a:noAutofit/>
          </a:bodyPr>
          <a:lstStyle>
            <a:lvl1pPr marL="0" indent="0">
              <a:buFontTx/>
              <a:buNone/>
              <a:defRPr sz="1997">
                <a:solidFill>
                  <a:srgbClr val="004C97"/>
                </a:solidFill>
                <a:latin typeface="Helvetica"/>
              </a:defRPr>
            </a:lvl1pPr>
            <a:lvl2pPr marL="456560" indent="0">
              <a:buFontTx/>
              <a:buNone/>
              <a:defRPr sz="1598">
                <a:solidFill>
                  <a:srgbClr val="2E5286"/>
                </a:solidFill>
                <a:latin typeface="Helvetica"/>
              </a:defRPr>
            </a:lvl2pPr>
            <a:lvl3pPr marL="913120" indent="0">
              <a:buFontTx/>
              <a:buNone/>
              <a:defRPr sz="1598">
                <a:solidFill>
                  <a:srgbClr val="2E5286"/>
                </a:solidFill>
                <a:latin typeface="Helvetica"/>
              </a:defRPr>
            </a:lvl3pPr>
            <a:lvl4pPr marL="1369680" indent="0">
              <a:buFontTx/>
              <a:buNone/>
              <a:defRPr sz="1598">
                <a:solidFill>
                  <a:srgbClr val="2E5286"/>
                </a:solidFill>
                <a:latin typeface="Helvetica"/>
              </a:defRPr>
            </a:lvl4pPr>
            <a:lvl5pPr marL="1826240" indent="0">
              <a:buFontTx/>
              <a:buNone/>
              <a:defRPr sz="1598">
                <a:solidFill>
                  <a:srgbClr val="2E5286"/>
                </a:solidFill>
                <a:latin typeface="Helvetica"/>
              </a:defRPr>
            </a:lvl5pPr>
          </a:lstStyle>
          <a:p>
            <a:pPr lvl="0"/>
            <a:r>
              <a:rPr lang="en-US"/>
              <a:t>Edit Master text styles</a:t>
            </a:r>
          </a:p>
        </p:txBody>
      </p:sp>
      <p:sp>
        <p:nvSpPr>
          <p:cNvPr id="8" name="Rectangle 7"/>
          <p:cNvSpPr/>
          <p:nvPr userDrawn="1"/>
        </p:nvSpPr>
        <p:spPr>
          <a:xfrm>
            <a:off x="-23658" y="-1"/>
            <a:ext cx="12240197" cy="895690"/>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7"/>
          </a:p>
        </p:txBody>
      </p:sp>
      <p:sp>
        <p:nvSpPr>
          <p:cNvPr id="9" name="Text Placeholder 24"/>
          <p:cNvSpPr>
            <a:spLocks noGrp="1"/>
          </p:cNvSpPr>
          <p:nvPr>
            <p:ph type="body" sz="quarter" idx="11"/>
          </p:nvPr>
        </p:nvSpPr>
        <p:spPr>
          <a:xfrm>
            <a:off x="455424" y="3946353"/>
            <a:ext cx="11320505" cy="1001656"/>
          </a:xfrm>
          <a:prstGeom prst="rect">
            <a:avLst/>
          </a:prstGeom>
        </p:spPr>
        <p:txBody>
          <a:bodyPr vert="horz" wrap="square" lIns="0" tIns="45720" anchor="ctr" anchorCtr="0">
            <a:normAutofit/>
          </a:bodyPr>
          <a:lstStyle>
            <a:lvl1pPr marL="0" indent="0" algn="l">
              <a:lnSpc>
                <a:spcPct val="100000"/>
              </a:lnSpc>
              <a:spcBef>
                <a:spcPts val="699"/>
              </a:spcBef>
              <a:spcAft>
                <a:spcPts val="0"/>
              </a:spcAft>
              <a:buFontTx/>
              <a:buNone/>
              <a:defRPr sz="3196" b="1" i="0">
                <a:solidFill>
                  <a:srgbClr val="004C97"/>
                </a:solidFill>
              </a:defRPr>
            </a:lvl1pPr>
            <a:lvl2pPr marL="0" indent="0">
              <a:buFontTx/>
              <a:buNone/>
              <a:defRPr sz="2796" b="1" i="0">
                <a:solidFill>
                  <a:srgbClr val="004C97"/>
                </a:solidFill>
              </a:defRPr>
            </a:lvl2pPr>
            <a:lvl3pPr marL="0" indent="0">
              <a:buFontTx/>
              <a:buNone/>
              <a:defRPr sz="2796" b="1" i="0">
                <a:solidFill>
                  <a:srgbClr val="004C97"/>
                </a:solidFill>
              </a:defRPr>
            </a:lvl3pPr>
            <a:lvl4pPr marL="0" indent="0">
              <a:buFontTx/>
              <a:buNone/>
              <a:defRPr sz="2796" b="1" i="0">
                <a:solidFill>
                  <a:srgbClr val="004C97"/>
                </a:solidFill>
              </a:defRPr>
            </a:lvl4pPr>
            <a:lvl5pPr marL="0" indent="0">
              <a:buFontTx/>
              <a:buNone/>
              <a:defRPr sz="2796"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58" y="815876"/>
            <a:ext cx="12240197" cy="296198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56" y="249496"/>
            <a:ext cx="12001866" cy="301472"/>
          </a:xfrm>
          <a:prstGeom prst="rect">
            <a:avLst/>
          </a:prstGeom>
        </p:spPr>
      </p:pic>
    </p:spTree>
    <p:extLst>
      <p:ext uri="{BB962C8B-B14F-4D97-AF65-F5344CB8AC3E}">
        <p14:creationId xmlns:p14="http://schemas.microsoft.com/office/powerpoint/2010/main" val="1435597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483" y="970201"/>
            <a:ext cx="11551306" cy="5052336"/>
          </a:xfrm>
          <a:prstGeom prst="rect">
            <a:avLst/>
          </a:prstGeom>
        </p:spPr>
        <p:txBody>
          <a:bodyPr lIns="0" tIns="0" rIns="0" bIns="0"/>
          <a:lstStyle>
            <a:lvl1pPr>
              <a:defRPr sz="2397">
                <a:solidFill>
                  <a:srgbClr val="505050"/>
                </a:solidFill>
              </a:defRPr>
            </a:lvl1pPr>
            <a:lvl2pPr>
              <a:defRPr sz="2197">
                <a:solidFill>
                  <a:srgbClr val="505050"/>
                </a:solidFill>
              </a:defRPr>
            </a:lvl2pPr>
            <a:lvl3pPr>
              <a:defRPr sz="1997">
                <a:solidFill>
                  <a:srgbClr val="505050"/>
                </a:solidFill>
              </a:defRPr>
            </a:lvl3pPr>
            <a:lvl4pPr>
              <a:defRPr sz="1797">
                <a:solidFill>
                  <a:srgbClr val="505050"/>
                </a:solidFill>
              </a:defRPr>
            </a:lvl4pPr>
            <a:lvl5pPr marL="2054520" indent="-228280">
              <a:buFont typeface="Arial"/>
              <a:buChar char="•"/>
              <a:defRPr sz="1797">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483" y="251403"/>
            <a:ext cx="11570335" cy="427283"/>
          </a:xfrm>
          <a:prstGeom prst="rect">
            <a:avLst/>
          </a:prstGeom>
        </p:spPr>
        <p:txBody>
          <a:bodyPr lIns="0" tIns="0" rIns="0" bIns="0" anchor="b" anchorCtr="0"/>
          <a:lstStyle>
            <a:lvl1pPr>
              <a:defRPr sz="2796">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1412" y="6495179"/>
            <a:ext cx="899553" cy="240965"/>
          </a:xfrm>
          <a:prstGeom prst="rect">
            <a:avLst/>
          </a:prstGeom>
        </p:spPr>
        <p:txBody>
          <a:bodyPr vert="horz" wrap="square" lIns="0" tIns="0" rIns="0" bIns="0" numCol="1" anchor="t" anchorCtr="0" compatLnSpc="1">
            <a:prstTxWarp prst="textNoShape">
              <a:avLst/>
            </a:prstTxWarp>
          </a:bodyPr>
          <a:lstStyle>
            <a:lvl1pPr algn="l">
              <a:defRPr sz="1198" smtClean="0">
                <a:solidFill>
                  <a:srgbClr val="004C97"/>
                </a:solidFill>
                <a:latin typeface="Helvetica" charset="0"/>
                <a:cs typeface="ＭＳ Ｐゴシック" charset="0"/>
              </a:defRPr>
            </a:lvl1pPr>
          </a:lstStyle>
          <a:p>
            <a:pPr>
              <a:defRPr/>
            </a:pPr>
            <a:r>
              <a:rPr lang="fr-FR"/>
              <a:t>19 September 2025</a:t>
            </a:r>
            <a:endParaRPr lang="en-US" dirty="0"/>
          </a:p>
        </p:txBody>
      </p:sp>
      <p:sp>
        <p:nvSpPr>
          <p:cNvPr id="9" name="Footer Placeholder 4"/>
          <p:cNvSpPr>
            <a:spLocks noGrp="1"/>
          </p:cNvSpPr>
          <p:nvPr>
            <p:ph type="ftr" sz="quarter" idx="3"/>
          </p:nvPr>
        </p:nvSpPr>
        <p:spPr>
          <a:xfrm>
            <a:off x="2038678" y="6495180"/>
            <a:ext cx="8340793" cy="242536"/>
          </a:xfrm>
          <a:prstGeom prst="rect">
            <a:avLst/>
          </a:prstGeom>
        </p:spPr>
        <p:txBody>
          <a:bodyPr lIns="0" tIns="0" rIns="0" bIns="0" anchor="t" anchorCtr="0"/>
          <a:lstStyle>
            <a:lvl1pPr marL="0" algn="l">
              <a:defRPr sz="1198">
                <a:solidFill>
                  <a:srgbClr val="004C97"/>
                </a:solidFill>
                <a:latin typeface="Helvetica"/>
                <a:ea typeface="ＭＳ Ｐゴシック" charset="0"/>
                <a:cs typeface="ＭＳ Ｐゴシック" charset="0"/>
              </a:defRPr>
            </a:lvl1pPr>
          </a:lstStyle>
          <a:p>
            <a:pPr>
              <a:defRPr/>
            </a:pPr>
            <a:r>
              <a:rPr lang="en-US"/>
              <a:t>SuperKEKB run 2025-2026 EAJADE</a:t>
            </a:r>
            <a:endParaRPr lang="en-US" b="1" dirty="0"/>
          </a:p>
        </p:txBody>
      </p:sp>
      <p:sp>
        <p:nvSpPr>
          <p:cNvPr id="10" name="Slide Number Placeholder 5"/>
          <p:cNvSpPr>
            <a:spLocks noGrp="1"/>
          </p:cNvSpPr>
          <p:nvPr>
            <p:ph type="sldNum" sz="quarter" idx="4"/>
          </p:nvPr>
        </p:nvSpPr>
        <p:spPr>
          <a:xfrm>
            <a:off x="296025" y="6495180"/>
            <a:ext cx="551875" cy="236955"/>
          </a:xfrm>
          <a:prstGeom prst="rect">
            <a:avLst/>
          </a:prstGeom>
        </p:spPr>
        <p:txBody>
          <a:bodyPr vert="horz" wrap="square" lIns="0" tIns="0" rIns="0" bIns="0" numCol="1" anchor="t" anchorCtr="0" compatLnSpc="1">
            <a:prstTxWarp prst="textNoShape">
              <a:avLst/>
            </a:prstTxWarp>
          </a:bodyPr>
          <a:lstStyle>
            <a:lvl1pPr>
              <a:defRPr sz="1198"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205377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484" y="970201"/>
            <a:ext cx="5602478" cy="3628741"/>
          </a:xfrm>
          <a:prstGeom prst="rect">
            <a:avLst/>
          </a:prstGeom>
        </p:spPr>
        <p:txBody>
          <a:bodyPr lIns="0" tIns="0" rIns="0" bIns="0"/>
          <a:lstStyle>
            <a:lvl1pPr>
              <a:defRPr sz="2397">
                <a:solidFill>
                  <a:srgbClr val="505050"/>
                </a:solidFill>
              </a:defRPr>
            </a:lvl1pPr>
            <a:lvl2pPr>
              <a:defRPr sz="2197">
                <a:solidFill>
                  <a:srgbClr val="505050"/>
                </a:solidFill>
              </a:defRPr>
            </a:lvl2pPr>
            <a:lvl3pPr>
              <a:defRPr sz="1997">
                <a:solidFill>
                  <a:srgbClr val="505050"/>
                </a:solidFill>
              </a:defRPr>
            </a:lvl3pPr>
            <a:lvl4pPr>
              <a:defRPr sz="1797">
                <a:solidFill>
                  <a:srgbClr val="505050"/>
                </a:solidFill>
              </a:defRPr>
            </a:lvl4pPr>
            <a:lvl5pPr marL="2054520" indent="-228280">
              <a:buFont typeface="Arial"/>
              <a:buChar char="•"/>
              <a:defRPr sz="1797">
                <a:solidFill>
                  <a:srgbClr val="505050"/>
                </a:solidFill>
              </a:defRPr>
            </a:lvl5pPr>
            <a:lvl6pPr>
              <a:defRPr sz="1797"/>
            </a:lvl6pPr>
            <a:lvl7pPr>
              <a:defRPr sz="1797"/>
            </a:lvl7pPr>
            <a:lvl8pPr>
              <a:defRPr sz="1797"/>
            </a:lvl8pPr>
            <a:lvl9pPr>
              <a:defRPr sz="179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0086" y="970201"/>
            <a:ext cx="5614656" cy="3628741"/>
          </a:xfrm>
          <a:prstGeom prst="rect">
            <a:avLst/>
          </a:prstGeom>
        </p:spPr>
        <p:txBody>
          <a:bodyPr lIns="0" tIns="0" rIns="0" bIns="0"/>
          <a:lstStyle>
            <a:lvl1pPr>
              <a:defRPr sz="2397">
                <a:solidFill>
                  <a:srgbClr val="505050"/>
                </a:solidFill>
              </a:defRPr>
            </a:lvl1pPr>
            <a:lvl2pPr>
              <a:defRPr sz="2197">
                <a:solidFill>
                  <a:srgbClr val="505050"/>
                </a:solidFill>
              </a:defRPr>
            </a:lvl2pPr>
            <a:lvl3pPr>
              <a:defRPr sz="1997">
                <a:solidFill>
                  <a:srgbClr val="505050"/>
                </a:solidFill>
              </a:defRPr>
            </a:lvl3pPr>
            <a:lvl4pPr>
              <a:defRPr sz="1797">
                <a:solidFill>
                  <a:srgbClr val="505050"/>
                </a:solidFill>
              </a:defRPr>
            </a:lvl4pPr>
            <a:lvl5pPr marL="2054520" indent="-228280">
              <a:buFont typeface="Arial"/>
              <a:buChar char="•"/>
              <a:defRPr sz="1797">
                <a:solidFill>
                  <a:srgbClr val="505050"/>
                </a:solidFill>
              </a:defRPr>
            </a:lvl5pPr>
            <a:lvl6pPr>
              <a:defRPr sz="1797"/>
            </a:lvl6pPr>
            <a:lvl7pPr>
              <a:defRPr sz="1797"/>
            </a:lvl7pPr>
            <a:lvl8pPr>
              <a:defRPr sz="1797"/>
            </a:lvl8pPr>
            <a:lvl9pPr>
              <a:defRPr sz="179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502" y="4758483"/>
            <a:ext cx="5601460" cy="1264054"/>
          </a:xfrm>
          <a:prstGeom prst="rect">
            <a:avLst/>
          </a:prstGeom>
        </p:spPr>
        <p:txBody>
          <a:bodyPr lIns="0" tIns="0" rIns="0" bIns="0"/>
          <a:lstStyle>
            <a:lvl1pPr marL="0" indent="0">
              <a:buNone/>
              <a:defRPr sz="1598" b="1" i="0">
                <a:solidFill>
                  <a:srgbClr val="004C97"/>
                </a:solidFill>
              </a:defRPr>
            </a:lvl1pPr>
            <a:lvl2pPr marL="456560" indent="0">
              <a:buNone/>
              <a:defRPr sz="1198"/>
            </a:lvl2pPr>
            <a:lvl3pPr marL="913120" indent="0">
              <a:buNone/>
              <a:defRPr sz="999"/>
            </a:lvl3pPr>
            <a:lvl4pPr marL="1369680" indent="0">
              <a:buNone/>
              <a:defRPr sz="899"/>
            </a:lvl4pPr>
            <a:lvl5pPr marL="1826240" indent="0">
              <a:buNone/>
              <a:defRPr sz="899"/>
            </a:lvl5pPr>
            <a:lvl6pPr marL="2282800" indent="0">
              <a:buNone/>
              <a:defRPr sz="899"/>
            </a:lvl6pPr>
            <a:lvl7pPr marL="2739360" indent="0">
              <a:buNone/>
              <a:defRPr sz="899"/>
            </a:lvl7pPr>
            <a:lvl8pPr marL="3195919" indent="0">
              <a:buNone/>
              <a:defRPr sz="899"/>
            </a:lvl8pPr>
            <a:lvl9pPr marL="3652479" indent="0">
              <a:buNone/>
              <a:defRPr sz="899"/>
            </a:lvl9pPr>
          </a:lstStyle>
          <a:p>
            <a:pPr lvl="0"/>
            <a:r>
              <a:rPr lang="en-US"/>
              <a:t>Edit Master text styles</a:t>
            </a:r>
          </a:p>
        </p:txBody>
      </p:sp>
      <p:sp>
        <p:nvSpPr>
          <p:cNvPr id="10" name="Text Placeholder 3"/>
          <p:cNvSpPr>
            <a:spLocks noGrp="1"/>
          </p:cNvSpPr>
          <p:nvPr>
            <p:ph type="body" sz="half" idx="19"/>
          </p:nvPr>
        </p:nvSpPr>
        <p:spPr>
          <a:xfrm>
            <a:off x="6250083" y="4758483"/>
            <a:ext cx="5602477" cy="1264054"/>
          </a:xfrm>
          <a:prstGeom prst="rect">
            <a:avLst/>
          </a:prstGeom>
        </p:spPr>
        <p:txBody>
          <a:bodyPr lIns="0" tIns="0" rIns="0" bIns="0"/>
          <a:lstStyle>
            <a:lvl1pPr marL="0" indent="0">
              <a:buNone/>
              <a:defRPr sz="1598" b="1" i="0">
                <a:solidFill>
                  <a:srgbClr val="004C97"/>
                </a:solidFill>
              </a:defRPr>
            </a:lvl1pPr>
            <a:lvl2pPr marL="456560" indent="0">
              <a:buNone/>
              <a:defRPr sz="1198"/>
            </a:lvl2pPr>
            <a:lvl3pPr marL="913120" indent="0">
              <a:buNone/>
              <a:defRPr sz="999"/>
            </a:lvl3pPr>
            <a:lvl4pPr marL="1369680" indent="0">
              <a:buNone/>
              <a:defRPr sz="899"/>
            </a:lvl4pPr>
            <a:lvl5pPr marL="1826240" indent="0">
              <a:buNone/>
              <a:defRPr sz="899"/>
            </a:lvl5pPr>
            <a:lvl6pPr marL="2282800" indent="0">
              <a:buNone/>
              <a:defRPr sz="899"/>
            </a:lvl6pPr>
            <a:lvl7pPr marL="2739360" indent="0">
              <a:buNone/>
              <a:defRPr sz="899"/>
            </a:lvl7pPr>
            <a:lvl8pPr marL="3195919" indent="0">
              <a:buNone/>
              <a:defRPr sz="899"/>
            </a:lvl8pPr>
            <a:lvl9pPr marL="3652479" indent="0">
              <a:buNone/>
              <a:defRPr sz="899"/>
            </a:lvl9pPr>
          </a:lstStyle>
          <a:p>
            <a:pPr lvl="0"/>
            <a:r>
              <a:rPr lang="en-US"/>
              <a:t>Edit Master text styles</a:t>
            </a:r>
          </a:p>
        </p:txBody>
      </p:sp>
      <p:sp>
        <p:nvSpPr>
          <p:cNvPr id="11" name="Date Placeholder 3"/>
          <p:cNvSpPr>
            <a:spLocks noGrp="1"/>
          </p:cNvSpPr>
          <p:nvPr>
            <p:ph type="dt" sz="half" idx="2"/>
          </p:nvPr>
        </p:nvSpPr>
        <p:spPr>
          <a:xfrm>
            <a:off x="981412" y="6495179"/>
            <a:ext cx="899553" cy="240965"/>
          </a:xfrm>
          <a:prstGeom prst="rect">
            <a:avLst/>
          </a:prstGeom>
        </p:spPr>
        <p:txBody>
          <a:bodyPr vert="horz" wrap="square" lIns="0" tIns="0" rIns="0" bIns="0" numCol="1" anchor="t" anchorCtr="0" compatLnSpc="1">
            <a:prstTxWarp prst="textNoShape">
              <a:avLst/>
            </a:prstTxWarp>
          </a:bodyPr>
          <a:lstStyle>
            <a:lvl1pPr algn="l">
              <a:defRPr sz="1198" smtClean="0">
                <a:solidFill>
                  <a:srgbClr val="004C97"/>
                </a:solidFill>
                <a:latin typeface="Helvetica" charset="0"/>
                <a:cs typeface="ＭＳ Ｐゴシック" charset="0"/>
              </a:defRPr>
            </a:lvl1pPr>
          </a:lstStyle>
          <a:p>
            <a:pPr>
              <a:defRPr/>
            </a:pPr>
            <a:r>
              <a:rPr lang="fr-FR"/>
              <a:t>19 September 2025</a:t>
            </a:r>
            <a:endParaRPr lang="en-US" dirty="0"/>
          </a:p>
        </p:txBody>
      </p:sp>
      <p:sp>
        <p:nvSpPr>
          <p:cNvPr id="12" name="Footer Placeholder 4"/>
          <p:cNvSpPr>
            <a:spLocks noGrp="1"/>
          </p:cNvSpPr>
          <p:nvPr>
            <p:ph type="ftr" sz="quarter" idx="3"/>
          </p:nvPr>
        </p:nvSpPr>
        <p:spPr>
          <a:xfrm>
            <a:off x="2038677" y="6495180"/>
            <a:ext cx="8340793" cy="242536"/>
          </a:xfrm>
          <a:prstGeom prst="rect">
            <a:avLst/>
          </a:prstGeom>
        </p:spPr>
        <p:txBody>
          <a:bodyPr lIns="0" tIns="0" rIns="0" bIns="0" anchor="t" anchorCtr="0"/>
          <a:lstStyle>
            <a:lvl1pPr marL="0" algn="l">
              <a:defRPr sz="1198">
                <a:solidFill>
                  <a:srgbClr val="004C97"/>
                </a:solidFill>
                <a:latin typeface="Helvetica"/>
                <a:ea typeface="ＭＳ Ｐゴシック" charset="0"/>
                <a:cs typeface="ＭＳ Ｐゴシック" charset="0"/>
              </a:defRPr>
            </a:lvl1pPr>
          </a:lstStyle>
          <a:p>
            <a:pPr>
              <a:defRPr/>
            </a:pPr>
            <a:r>
              <a:rPr lang="en-US"/>
              <a:t>SuperKEKB run 2025-2026 EAJADE</a:t>
            </a:r>
            <a:endParaRPr lang="en-US" b="1" dirty="0"/>
          </a:p>
        </p:txBody>
      </p:sp>
      <p:sp>
        <p:nvSpPr>
          <p:cNvPr id="13" name="Slide Number Placeholder 5"/>
          <p:cNvSpPr>
            <a:spLocks noGrp="1"/>
          </p:cNvSpPr>
          <p:nvPr>
            <p:ph type="sldNum" sz="quarter" idx="4"/>
          </p:nvPr>
        </p:nvSpPr>
        <p:spPr>
          <a:xfrm>
            <a:off x="296025" y="6495180"/>
            <a:ext cx="551875" cy="236955"/>
          </a:xfrm>
          <a:prstGeom prst="rect">
            <a:avLst/>
          </a:prstGeom>
        </p:spPr>
        <p:txBody>
          <a:bodyPr vert="horz" wrap="square" lIns="0" tIns="0" rIns="0" bIns="0" numCol="1" anchor="t" anchorCtr="0" compatLnSpc="1">
            <a:prstTxWarp prst="textNoShape">
              <a:avLst/>
            </a:prstTxWarp>
          </a:bodyPr>
          <a:lstStyle>
            <a:lvl1pPr>
              <a:defRPr sz="1198"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483" y="251403"/>
            <a:ext cx="11570335" cy="427283"/>
          </a:xfrm>
          <a:prstGeom prst="rect">
            <a:avLst/>
          </a:prstGeom>
        </p:spPr>
        <p:txBody>
          <a:bodyPr lIns="0" tIns="0" rIns="0" bIns="0" anchor="b" anchorCtr="0"/>
          <a:lstStyle>
            <a:lvl1pPr>
              <a:defRPr sz="2796">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44351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482" y="957517"/>
            <a:ext cx="4032987" cy="5015700"/>
          </a:xfrm>
          <a:prstGeom prst="rect">
            <a:avLst/>
          </a:prstGeom>
        </p:spPr>
        <p:txBody>
          <a:bodyPr lIns="0" tIns="0" rIns="0" bIns="0"/>
          <a:lstStyle>
            <a:lvl1pPr marL="0" indent="0">
              <a:buNone/>
              <a:defRPr sz="1598" b="1" i="0">
                <a:solidFill>
                  <a:srgbClr val="004C97"/>
                </a:solidFill>
              </a:defRPr>
            </a:lvl1pPr>
            <a:lvl2pPr marL="456560" indent="0">
              <a:buNone/>
              <a:defRPr sz="1198"/>
            </a:lvl2pPr>
            <a:lvl3pPr marL="913120" indent="0">
              <a:buNone/>
              <a:defRPr sz="999"/>
            </a:lvl3pPr>
            <a:lvl4pPr marL="1369680" indent="0">
              <a:buNone/>
              <a:defRPr sz="899"/>
            </a:lvl4pPr>
            <a:lvl5pPr marL="1826240" indent="0">
              <a:buNone/>
              <a:defRPr sz="899"/>
            </a:lvl5pPr>
            <a:lvl6pPr marL="2282800" indent="0">
              <a:buNone/>
              <a:defRPr sz="899"/>
            </a:lvl6pPr>
            <a:lvl7pPr marL="2739360" indent="0">
              <a:buNone/>
              <a:defRPr sz="899"/>
            </a:lvl7pPr>
            <a:lvl8pPr marL="3195919" indent="0">
              <a:buNone/>
              <a:defRPr sz="899"/>
            </a:lvl8pPr>
            <a:lvl9pPr marL="3652479" indent="0">
              <a:buNone/>
              <a:defRPr sz="899"/>
            </a:lvl9pPr>
          </a:lstStyle>
          <a:p>
            <a:pPr lvl="0"/>
            <a:r>
              <a:rPr lang="en-US"/>
              <a:t>Edit Master text styles</a:t>
            </a:r>
          </a:p>
        </p:txBody>
      </p:sp>
      <p:sp>
        <p:nvSpPr>
          <p:cNvPr id="8" name="Content Placeholder 2"/>
          <p:cNvSpPr>
            <a:spLocks noGrp="1"/>
          </p:cNvSpPr>
          <p:nvPr>
            <p:ph sz="half" idx="15"/>
          </p:nvPr>
        </p:nvSpPr>
        <p:spPr>
          <a:xfrm>
            <a:off x="4718696" y="957519"/>
            <a:ext cx="7122713" cy="5015699"/>
          </a:xfrm>
          <a:prstGeom prst="rect">
            <a:avLst/>
          </a:prstGeom>
        </p:spPr>
        <p:txBody>
          <a:bodyPr lIns="0" tIns="0" rIns="0" bIns="0"/>
          <a:lstStyle>
            <a:lvl1pPr>
              <a:defRPr sz="2397">
                <a:solidFill>
                  <a:srgbClr val="505050"/>
                </a:solidFill>
              </a:defRPr>
            </a:lvl1pPr>
            <a:lvl2pPr>
              <a:defRPr sz="2197">
                <a:solidFill>
                  <a:srgbClr val="505050"/>
                </a:solidFill>
              </a:defRPr>
            </a:lvl2pPr>
            <a:lvl3pPr>
              <a:defRPr sz="1997">
                <a:solidFill>
                  <a:srgbClr val="505050"/>
                </a:solidFill>
              </a:defRPr>
            </a:lvl3pPr>
            <a:lvl4pPr>
              <a:defRPr sz="1797">
                <a:solidFill>
                  <a:srgbClr val="505050"/>
                </a:solidFill>
              </a:defRPr>
            </a:lvl4pPr>
            <a:lvl5pPr marL="2054520" indent="-228280">
              <a:buFont typeface="Arial"/>
              <a:buChar char="•"/>
              <a:defRPr sz="1797">
                <a:solidFill>
                  <a:srgbClr val="505050"/>
                </a:solidFill>
              </a:defRPr>
            </a:lvl5pPr>
            <a:lvl6pPr>
              <a:defRPr sz="1797"/>
            </a:lvl6pPr>
            <a:lvl7pPr>
              <a:defRPr sz="1797"/>
            </a:lvl7pPr>
            <a:lvl8pPr>
              <a:defRPr sz="1797"/>
            </a:lvl8pPr>
            <a:lvl9pPr>
              <a:defRPr sz="179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1412" y="6495179"/>
            <a:ext cx="899553" cy="240965"/>
          </a:xfrm>
        </p:spPr>
        <p:txBody>
          <a:bodyPr/>
          <a:lstStyle>
            <a:lvl1pPr>
              <a:defRPr sz="1198" smtClean="0"/>
            </a:lvl1pPr>
          </a:lstStyle>
          <a:p>
            <a:pPr>
              <a:defRPr/>
            </a:pPr>
            <a:r>
              <a:rPr lang="fr-FR"/>
              <a:t>19 September 2025</a:t>
            </a:r>
            <a:endParaRPr lang="en-US" dirty="0"/>
          </a:p>
        </p:txBody>
      </p:sp>
      <p:sp>
        <p:nvSpPr>
          <p:cNvPr id="6" name="Footer Placeholder 4"/>
          <p:cNvSpPr>
            <a:spLocks noGrp="1"/>
          </p:cNvSpPr>
          <p:nvPr>
            <p:ph type="ftr" sz="quarter" idx="17"/>
          </p:nvPr>
        </p:nvSpPr>
        <p:spPr>
          <a:xfrm>
            <a:off x="2038676" y="6495180"/>
            <a:ext cx="8340795" cy="249684"/>
          </a:xfrm>
        </p:spPr>
        <p:txBody>
          <a:bodyPr/>
          <a:lstStyle>
            <a:lvl1pPr>
              <a:defRPr sz="1198" dirty="0" smtClean="0"/>
            </a:lvl1pPr>
          </a:lstStyle>
          <a:p>
            <a:pPr>
              <a:defRPr/>
            </a:pPr>
            <a:r>
              <a:rPr lang="en-US"/>
              <a:t>SuperKEKB run 2025-2026 EAJADE</a:t>
            </a:r>
            <a:endParaRPr lang="en-US" b="1" dirty="0"/>
          </a:p>
        </p:txBody>
      </p:sp>
      <p:sp>
        <p:nvSpPr>
          <p:cNvPr id="7" name="Slide Number Placeholder 5"/>
          <p:cNvSpPr>
            <a:spLocks noGrp="1"/>
          </p:cNvSpPr>
          <p:nvPr>
            <p:ph type="sldNum" sz="quarter" idx="18"/>
          </p:nvPr>
        </p:nvSpPr>
        <p:spPr/>
        <p:txBody>
          <a:bodyPr/>
          <a:lstStyle>
            <a:lvl1pPr>
              <a:defRPr sz="1198"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304483" y="253674"/>
            <a:ext cx="11570335" cy="427283"/>
          </a:xfrm>
          <a:prstGeom prst="rect">
            <a:avLst/>
          </a:prstGeom>
        </p:spPr>
        <p:txBody>
          <a:bodyPr lIns="0" tIns="0" rIns="0" bIns="0" anchor="b" anchorCtr="0"/>
          <a:lstStyle>
            <a:lvl1pPr>
              <a:defRPr sz="2796">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637962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453" y="970201"/>
            <a:ext cx="11570335" cy="3721541"/>
          </a:xfrm>
          <a:prstGeom prst="rect">
            <a:avLst/>
          </a:prstGeom>
        </p:spPr>
        <p:txBody>
          <a:bodyPr lIns="0" tIns="0" rIns="0" bIns="0" rtlCol="0">
            <a:normAutofit/>
          </a:bodyPr>
          <a:lstStyle>
            <a:lvl1pPr marL="0" indent="0">
              <a:buNone/>
              <a:defRPr sz="1598">
                <a:solidFill>
                  <a:srgbClr val="505050"/>
                </a:solidFill>
              </a:defRPr>
            </a:lvl1pPr>
            <a:lvl2pPr marL="456560" indent="0">
              <a:buNone/>
              <a:defRPr sz="2796"/>
            </a:lvl2pPr>
            <a:lvl3pPr marL="913120" indent="0">
              <a:buNone/>
              <a:defRPr sz="2397"/>
            </a:lvl3pPr>
            <a:lvl4pPr marL="1369680" indent="0">
              <a:buNone/>
              <a:defRPr sz="1997"/>
            </a:lvl4pPr>
            <a:lvl5pPr marL="1826240" indent="0">
              <a:buNone/>
              <a:defRPr sz="1997"/>
            </a:lvl5pPr>
            <a:lvl6pPr marL="2282800" indent="0">
              <a:buNone/>
              <a:defRPr sz="1997"/>
            </a:lvl6pPr>
            <a:lvl7pPr marL="2739360" indent="0">
              <a:buNone/>
              <a:defRPr sz="1997"/>
            </a:lvl7pPr>
            <a:lvl8pPr marL="3195919" indent="0">
              <a:buNone/>
              <a:defRPr sz="1997"/>
            </a:lvl8pPr>
            <a:lvl9pPr marL="3652479" indent="0">
              <a:buNone/>
              <a:defRPr sz="1997"/>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453" y="4936140"/>
            <a:ext cx="11570335" cy="1089743"/>
          </a:xfrm>
          <a:prstGeom prst="rect">
            <a:avLst/>
          </a:prstGeom>
        </p:spPr>
        <p:txBody>
          <a:bodyPr lIns="0" tIns="0" rIns="0" bIns="0"/>
          <a:lstStyle>
            <a:lvl1pPr marL="0" indent="0">
              <a:buNone/>
              <a:defRPr sz="1598" b="1" i="0">
                <a:solidFill>
                  <a:srgbClr val="004C97"/>
                </a:solidFill>
              </a:defRPr>
            </a:lvl1pPr>
            <a:lvl2pPr marL="456560" indent="0">
              <a:buNone/>
              <a:defRPr sz="1198"/>
            </a:lvl2pPr>
            <a:lvl3pPr marL="913120" indent="0">
              <a:buNone/>
              <a:defRPr sz="999"/>
            </a:lvl3pPr>
            <a:lvl4pPr marL="1369680" indent="0">
              <a:buNone/>
              <a:defRPr sz="899"/>
            </a:lvl4pPr>
            <a:lvl5pPr marL="1826240" indent="0">
              <a:buNone/>
              <a:defRPr sz="899"/>
            </a:lvl5pPr>
            <a:lvl6pPr marL="2282800" indent="0">
              <a:buNone/>
              <a:defRPr sz="899"/>
            </a:lvl6pPr>
            <a:lvl7pPr marL="2739360" indent="0">
              <a:buNone/>
              <a:defRPr sz="899"/>
            </a:lvl7pPr>
            <a:lvl8pPr marL="3195919" indent="0">
              <a:buNone/>
              <a:defRPr sz="899"/>
            </a:lvl8pPr>
            <a:lvl9pPr marL="3652479" indent="0">
              <a:buNone/>
              <a:defRPr sz="899"/>
            </a:lvl9pPr>
          </a:lstStyle>
          <a:p>
            <a:pPr lvl="0"/>
            <a:r>
              <a:rPr lang="en-US"/>
              <a:t>Edit Master text styles</a:t>
            </a:r>
          </a:p>
        </p:txBody>
      </p:sp>
      <p:sp>
        <p:nvSpPr>
          <p:cNvPr id="7" name="Date Placeholder 3"/>
          <p:cNvSpPr>
            <a:spLocks noGrp="1"/>
          </p:cNvSpPr>
          <p:nvPr>
            <p:ph type="dt" sz="half" idx="14"/>
          </p:nvPr>
        </p:nvSpPr>
        <p:spPr>
          <a:xfrm>
            <a:off x="981412" y="6495179"/>
            <a:ext cx="899553" cy="240965"/>
          </a:xfrm>
          <a:prstGeom prst="rect">
            <a:avLst/>
          </a:prstGeom>
        </p:spPr>
        <p:txBody>
          <a:bodyPr vert="horz" wrap="square" lIns="0" tIns="0" rIns="0" bIns="0" numCol="1" anchor="t" anchorCtr="0" compatLnSpc="1">
            <a:prstTxWarp prst="textNoShape">
              <a:avLst/>
            </a:prstTxWarp>
          </a:bodyPr>
          <a:lstStyle>
            <a:lvl1pPr algn="l">
              <a:defRPr sz="1198" smtClean="0">
                <a:solidFill>
                  <a:srgbClr val="004C97"/>
                </a:solidFill>
                <a:latin typeface="Helvetica" charset="0"/>
                <a:cs typeface="ＭＳ Ｐゴシック" charset="0"/>
              </a:defRPr>
            </a:lvl1pPr>
          </a:lstStyle>
          <a:p>
            <a:pPr>
              <a:defRPr/>
            </a:pPr>
            <a:r>
              <a:rPr lang="fr-FR"/>
              <a:t>19 September 2025</a:t>
            </a:r>
            <a:endParaRPr lang="en-US" dirty="0"/>
          </a:p>
        </p:txBody>
      </p:sp>
      <p:sp>
        <p:nvSpPr>
          <p:cNvPr id="9" name="Footer Placeholder 4"/>
          <p:cNvSpPr>
            <a:spLocks noGrp="1"/>
          </p:cNvSpPr>
          <p:nvPr>
            <p:ph type="ftr" sz="quarter" idx="3"/>
          </p:nvPr>
        </p:nvSpPr>
        <p:spPr>
          <a:xfrm>
            <a:off x="2038678" y="6495180"/>
            <a:ext cx="8327261" cy="242536"/>
          </a:xfrm>
          <a:prstGeom prst="rect">
            <a:avLst/>
          </a:prstGeom>
        </p:spPr>
        <p:txBody>
          <a:bodyPr lIns="0" tIns="0" rIns="0" bIns="0" anchor="t" anchorCtr="0"/>
          <a:lstStyle>
            <a:lvl1pPr marL="0" algn="l">
              <a:defRPr sz="1198">
                <a:solidFill>
                  <a:srgbClr val="004C97"/>
                </a:solidFill>
                <a:latin typeface="Helvetica"/>
                <a:ea typeface="ＭＳ Ｐゴシック" charset="0"/>
                <a:cs typeface="ＭＳ Ｐゴシック" charset="0"/>
              </a:defRPr>
            </a:lvl1pPr>
          </a:lstStyle>
          <a:p>
            <a:pPr>
              <a:defRPr/>
            </a:pPr>
            <a:r>
              <a:rPr lang="en-US"/>
              <a:t>SuperKEKB run 2025-2026 EAJADE</a:t>
            </a:r>
            <a:endParaRPr lang="en-US" b="1" dirty="0"/>
          </a:p>
        </p:txBody>
      </p:sp>
      <p:sp>
        <p:nvSpPr>
          <p:cNvPr id="11" name="Slide Number Placeholder 5"/>
          <p:cNvSpPr>
            <a:spLocks noGrp="1"/>
          </p:cNvSpPr>
          <p:nvPr>
            <p:ph type="sldNum" sz="quarter" idx="4"/>
          </p:nvPr>
        </p:nvSpPr>
        <p:spPr>
          <a:xfrm>
            <a:off x="296025" y="6495180"/>
            <a:ext cx="551875" cy="236955"/>
          </a:xfrm>
          <a:prstGeom prst="rect">
            <a:avLst/>
          </a:prstGeom>
        </p:spPr>
        <p:txBody>
          <a:bodyPr vert="horz" wrap="square" lIns="0" tIns="0" rIns="0" bIns="0" numCol="1" anchor="t" anchorCtr="0" compatLnSpc="1">
            <a:prstTxWarp prst="textNoShape">
              <a:avLst/>
            </a:prstTxWarp>
          </a:bodyPr>
          <a:lstStyle>
            <a:lvl1pPr>
              <a:defRPr sz="1198"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483" y="251403"/>
            <a:ext cx="11570335" cy="427283"/>
          </a:xfrm>
          <a:prstGeom prst="rect">
            <a:avLst/>
          </a:prstGeom>
        </p:spPr>
        <p:txBody>
          <a:bodyPr lIns="0" tIns="0" rIns="0" bIns="0" anchor="b" anchorCtr="0"/>
          <a:lstStyle>
            <a:lvl1pPr>
              <a:defRPr sz="2796">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676550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1412" y="6495179"/>
            <a:ext cx="899553" cy="240965"/>
          </a:xfrm>
        </p:spPr>
        <p:txBody>
          <a:bodyPr/>
          <a:lstStyle/>
          <a:p>
            <a:pPr>
              <a:defRPr/>
            </a:pPr>
            <a:r>
              <a:rPr lang="fr-FR"/>
              <a:t>19 September 2025</a:t>
            </a:r>
            <a:endParaRPr lang="en-US" dirty="0"/>
          </a:p>
        </p:txBody>
      </p:sp>
      <p:sp>
        <p:nvSpPr>
          <p:cNvPr id="4" name="Footer Placeholder 3"/>
          <p:cNvSpPr>
            <a:spLocks noGrp="1"/>
          </p:cNvSpPr>
          <p:nvPr>
            <p:ph type="ftr" sz="quarter" idx="11"/>
          </p:nvPr>
        </p:nvSpPr>
        <p:spPr>
          <a:xfrm>
            <a:off x="2038677" y="6495180"/>
            <a:ext cx="8338504" cy="242536"/>
          </a:xfrm>
        </p:spPr>
        <p:txBody>
          <a:bodyPr/>
          <a:lstStyle/>
          <a:p>
            <a:pPr>
              <a:defRPr/>
            </a:pPr>
            <a:r>
              <a:rPr lang="en-US"/>
              <a:t>SuperKEKB run 2025-2026 EAJADE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025" y="253648"/>
            <a:ext cx="11555534" cy="579486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168817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fr-FR"/>
              <a:t>19 September 2025</a:t>
            </a:r>
            <a:endParaRPr lang="en-US" dirty="0"/>
          </a:p>
        </p:txBody>
      </p:sp>
      <p:sp>
        <p:nvSpPr>
          <p:cNvPr id="4" name="Footer Placeholder 3"/>
          <p:cNvSpPr>
            <a:spLocks noGrp="1"/>
          </p:cNvSpPr>
          <p:nvPr>
            <p:ph type="ftr" sz="quarter" idx="11"/>
          </p:nvPr>
        </p:nvSpPr>
        <p:spPr>
          <a:xfrm>
            <a:off x="2038678" y="6495180"/>
            <a:ext cx="8354326" cy="242536"/>
          </a:xfrm>
        </p:spPr>
        <p:txBody>
          <a:bodyPr/>
          <a:lstStyle/>
          <a:p>
            <a:pPr>
              <a:defRPr/>
            </a:pPr>
            <a:r>
              <a:rPr lang="en-US"/>
              <a:t>SuperKEKB run 2025-2026 EAJADE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483" y="251403"/>
            <a:ext cx="11570335" cy="427283"/>
          </a:xfrm>
          <a:prstGeom prst="rect">
            <a:avLst/>
          </a:prstGeom>
        </p:spPr>
        <p:txBody>
          <a:bodyPr lIns="0" tIns="0" rIns="0" bIns="0" anchor="b" anchorCtr="0"/>
          <a:lstStyle>
            <a:lvl1pPr>
              <a:defRPr sz="2796">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3973" y="2711789"/>
            <a:ext cx="2131378" cy="1597978"/>
          </a:xfrm>
          <a:prstGeom prst="rect">
            <a:avLst/>
          </a:prstGeom>
        </p:spPr>
        <p:txBody>
          <a:bodyPr vert="horz"/>
          <a:lstStyle>
            <a:lvl1pPr marL="0" indent="0">
              <a:buFontTx/>
              <a:buNone/>
              <a:defRPr sz="1398">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6484" y="2711789"/>
            <a:ext cx="2131378" cy="1597978"/>
          </a:xfrm>
          <a:prstGeom prst="rect">
            <a:avLst/>
          </a:prstGeom>
        </p:spPr>
        <p:txBody>
          <a:bodyPr vert="horz"/>
          <a:lstStyle>
            <a:lvl1pPr marL="0" indent="0">
              <a:buFontTx/>
              <a:buNone/>
              <a:defRPr sz="1398">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4999060" y="2711789"/>
            <a:ext cx="2131378" cy="1597978"/>
          </a:xfrm>
          <a:prstGeom prst="rect">
            <a:avLst/>
          </a:prstGeom>
        </p:spPr>
        <p:txBody>
          <a:bodyPr vert="horz"/>
          <a:lstStyle>
            <a:lvl1pPr marL="0" indent="0">
              <a:buFontTx/>
              <a:buNone/>
              <a:defRPr sz="1398">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1588" y="2711789"/>
            <a:ext cx="2131378" cy="1597978"/>
          </a:xfrm>
          <a:prstGeom prst="rect">
            <a:avLst/>
          </a:prstGeom>
        </p:spPr>
        <p:txBody>
          <a:bodyPr vert="horz"/>
          <a:lstStyle>
            <a:lvl1pPr marL="0" indent="0">
              <a:buFontTx/>
              <a:buNone/>
              <a:defRPr sz="1398">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24213" y="2711789"/>
            <a:ext cx="2131378" cy="1597978"/>
          </a:xfrm>
          <a:prstGeom prst="rect">
            <a:avLst/>
          </a:prstGeom>
        </p:spPr>
        <p:txBody>
          <a:bodyPr vert="horz"/>
          <a:lstStyle>
            <a:lvl1pPr marL="0" indent="0">
              <a:buFontTx/>
              <a:buNone/>
              <a:defRPr sz="1398">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3973" y="970826"/>
            <a:ext cx="2131378" cy="1597978"/>
          </a:xfrm>
          <a:prstGeom prst="rect">
            <a:avLst/>
          </a:prstGeom>
        </p:spPr>
        <p:txBody>
          <a:bodyPr vert="horz"/>
          <a:lstStyle>
            <a:lvl1pPr marL="0" indent="0">
              <a:buFontTx/>
              <a:buNone/>
              <a:defRPr sz="1398">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6484" y="970826"/>
            <a:ext cx="2131378" cy="1597978"/>
          </a:xfrm>
          <a:prstGeom prst="rect">
            <a:avLst/>
          </a:prstGeom>
        </p:spPr>
        <p:txBody>
          <a:bodyPr vert="horz"/>
          <a:lstStyle>
            <a:lvl1pPr marL="0" indent="0">
              <a:buFontTx/>
              <a:buNone/>
              <a:defRPr sz="1398">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4999060" y="970826"/>
            <a:ext cx="2131378" cy="1597978"/>
          </a:xfrm>
          <a:prstGeom prst="rect">
            <a:avLst/>
          </a:prstGeom>
        </p:spPr>
        <p:txBody>
          <a:bodyPr vert="horz"/>
          <a:lstStyle>
            <a:lvl1pPr marL="0" indent="0">
              <a:buFontTx/>
              <a:buNone/>
              <a:defRPr sz="1398">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1588" y="970826"/>
            <a:ext cx="2131378" cy="1597978"/>
          </a:xfrm>
          <a:prstGeom prst="rect">
            <a:avLst/>
          </a:prstGeom>
        </p:spPr>
        <p:txBody>
          <a:bodyPr vert="horz"/>
          <a:lstStyle>
            <a:lvl1pPr marL="0" indent="0">
              <a:buFontTx/>
              <a:buNone/>
              <a:defRPr sz="1398">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24213" y="970826"/>
            <a:ext cx="2131378" cy="1597978"/>
          </a:xfrm>
          <a:prstGeom prst="rect">
            <a:avLst/>
          </a:prstGeom>
        </p:spPr>
        <p:txBody>
          <a:bodyPr vert="horz"/>
          <a:lstStyle>
            <a:lvl1pPr marL="0" indent="0">
              <a:buFontTx/>
              <a:buNone/>
              <a:defRPr sz="1398">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3973" y="4442622"/>
            <a:ext cx="2131378" cy="1597978"/>
          </a:xfrm>
          <a:prstGeom prst="rect">
            <a:avLst/>
          </a:prstGeom>
        </p:spPr>
        <p:txBody>
          <a:bodyPr vert="horz"/>
          <a:lstStyle>
            <a:lvl1pPr marL="0" indent="0">
              <a:buFontTx/>
              <a:buNone/>
              <a:defRPr sz="1398">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6484" y="4442622"/>
            <a:ext cx="2131378" cy="1597978"/>
          </a:xfrm>
          <a:prstGeom prst="rect">
            <a:avLst/>
          </a:prstGeom>
        </p:spPr>
        <p:txBody>
          <a:bodyPr vert="horz"/>
          <a:lstStyle>
            <a:lvl1pPr marL="0" indent="0">
              <a:buFontTx/>
              <a:buNone/>
              <a:defRPr sz="1398">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4999060" y="4442622"/>
            <a:ext cx="2131378" cy="1597978"/>
          </a:xfrm>
          <a:prstGeom prst="rect">
            <a:avLst/>
          </a:prstGeom>
        </p:spPr>
        <p:txBody>
          <a:bodyPr vert="horz"/>
          <a:lstStyle>
            <a:lvl1pPr marL="0" indent="0">
              <a:buFontTx/>
              <a:buNone/>
              <a:defRPr sz="1398">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1588" y="4442622"/>
            <a:ext cx="2131378" cy="1597978"/>
          </a:xfrm>
          <a:prstGeom prst="rect">
            <a:avLst/>
          </a:prstGeom>
        </p:spPr>
        <p:txBody>
          <a:bodyPr vert="horz"/>
          <a:lstStyle>
            <a:lvl1pPr marL="0" indent="0">
              <a:buFontTx/>
              <a:buNone/>
              <a:defRPr sz="1398">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24213" y="4442622"/>
            <a:ext cx="2131378" cy="1597978"/>
          </a:xfrm>
          <a:prstGeom prst="rect">
            <a:avLst/>
          </a:prstGeom>
        </p:spPr>
        <p:txBody>
          <a:bodyPr vert="horz"/>
          <a:lstStyle>
            <a:lvl1pPr marL="0" indent="0">
              <a:buFontTx/>
              <a:buNone/>
              <a:defRPr sz="1398">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56772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b="1" i="0" baseline="0">
                <a:latin typeface="Arial" panose="020B0604020202020204" pitchFamily="34" charset="0"/>
              </a:defRPr>
            </a:lvl1pPr>
          </a:lstStyle>
          <a:p>
            <a:r>
              <a:rPr lang="en-US" dirty="0" err="1"/>
              <a:t>Cliquez</a:t>
            </a:r>
            <a:r>
              <a:rPr lang="en-US" dirty="0"/>
              <a:t> et </a:t>
            </a:r>
            <a:r>
              <a:rPr lang="en-US" dirty="0" err="1"/>
              <a:t>modifiez</a:t>
            </a:r>
            <a:r>
              <a:rPr lang="en-US" dirty="0"/>
              <a:t> le </a:t>
            </a:r>
            <a:r>
              <a:rPr lang="en-US" dirty="0" err="1"/>
              <a:t>titre</a:t>
            </a:r>
            <a:endParaRPr dirty="0"/>
          </a:p>
        </p:txBody>
      </p:sp>
      <p:sp>
        <p:nvSpPr>
          <p:cNvPr id="3" name="Content Placeholder 2"/>
          <p:cNvSpPr>
            <a:spLocks noGrp="1"/>
          </p:cNvSpPr>
          <p:nvPr>
            <p:ph idx="1" hasCustomPrompt="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dirty="0"/>
          </a:p>
        </p:txBody>
      </p:sp>
      <p:sp>
        <p:nvSpPr>
          <p:cNvPr id="4" name="Date Placeholder 3"/>
          <p:cNvSpPr>
            <a:spLocks noGrp="1"/>
          </p:cNvSpPr>
          <p:nvPr>
            <p:ph type="dt" sz="half" idx="10"/>
          </p:nvPr>
        </p:nvSpPr>
        <p:spPr/>
        <p:txBody>
          <a:bodyPr/>
          <a:lstStyle/>
          <a:p>
            <a:r>
              <a:rPr lang="fr-FR">
                <a:solidFill>
                  <a:prstClr val="white"/>
                </a:solidFill>
                <a:latin typeface="News Gothic MT"/>
              </a:rPr>
              <a:t>19 September 2025</a:t>
            </a:r>
          </a:p>
        </p:txBody>
      </p:sp>
      <p:sp>
        <p:nvSpPr>
          <p:cNvPr id="5" name="Footer Placeholder 4"/>
          <p:cNvSpPr>
            <a:spLocks noGrp="1"/>
          </p:cNvSpPr>
          <p:nvPr>
            <p:ph type="ftr" sz="quarter" idx="11"/>
          </p:nvPr>
        </p:nvSpPr>
        <p:spPr/>
        <p:txBody>
          <a:bodyPr/>
          <a:lstStyle/>
          <a:p>
            <a:r>
              <a:rPr lang="en-US">
                <a:solidFill>
                  <a:prstClr val="white"/>
                </a:solidFill>
                <a:latin typeface="News Gothic MT"/>
              </a:rPr>
              <a:t>SuperKEKB run 2025-2026 EAJADE</a:t>
            </a:r>
            <a:endParaRPr lang="fr-FR">
              <a:solidFill>
                <a:prstClr val="white"/>
              </a:solidFill>
              <a:latin typeface="News Gothic MT"/>
            </a:endParaRPr>
          </a:p>
        </p:txBody>
      </p:sp>
      <p:sp>
        <p:nvSpPr>
          <p:cNvPr id="6" name="Slide Number Placeholder 5"/>
          <p:cNvSpPr>
            <a:spLocks noGrp="1"/>
          </p:cNvSpPr>
          <p:nvPr>
            <p:ph type="sldNum" sz="quarter" idx="12"/>
          </p:nvPr>
        </p:nvSpPr>
        <p:spPr/>
        <p:txBody>
          <a:bodyPr/>
          <a:lstStyle/>
          <a:p>
            <a:fld id="{617C510A-7687-CB44-A886-7EC5AB743307}" type="slidenum">
              <a:rPr lang="fr-FR" smtClean="0">
                <a:solidFill>
                  <a:prstClr val="white"/>
                </a:solidFill>
                <a:latin typeface="News Gothic MT"/>
              </a:rPr>
              <a:pPr/>
              <a:t>‹#›</a:t>
            </a:fld>
            <a:endParaRPr lang="fr-FR">
              <a:solidFill>
                <a:prstClr val="white"/>
              </a:solidFill>
              <a:latin typeface="News Gothic MT"/>
            </a:endParaRPr>
          </a:p>
        </p:txBody>
      </p:sp>
    </p:spTree>
    <p:extLst>
      <p:ext uri="{BB962C8B-B14F-4D97-AF65-F5344CB8AC3E}">
        <p14:creationId xmlns:p14="http://schemas.microsoft.com/office/powerpoint/2010/main" val="3549168808"/>
      </p:ext>
    </p:extLst>
  </p:cSld>
  <p:clrMapOvr>
    <a:masterClrMapping/>
  </p:clrMapOvr>
  <mc:AlternateContent xmlns:mc="http://schemas.openxmlformats.org/markup-compatibility/2006" xmlns:p14="http://schemas.microsoft.com/office/powerpoint/2010/main">
    <mc:Choice Requires="p14">
      <p:transition spd="med" advClick="0">
        <p14:prism isContent="1"/>
      </p:transition>
    </mc:Choice>
    <mc:Fallback xmlns="">
      <p:transition xmlns:p14="http://schemas.microsoft.com/office/powerpoint/2010/main" spd="med"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483" y="103520"/>
            <a:ext cx="11570335" cy="640848"/>
          </a:xfrm>
          <a:prstGeom prst="rect">
            <a:avLst/>
          </a:prstGeom>
        </p:spPr>
        <p:txBody>
          <a:bodyPr lIns="0" tIns="0" rIns="0" bIns="0" anchor="b" anchorCtr="0"/>
          <a:lstStyle>
            <a:lvl1pPr>
              <a:defRPr sz="2397">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304483" y="1041598"/>
            <a:ext cx="11551306" cy="4980939"/>
          </a:xfrm>
          <a:prstGeom prst="rect">
            <a:avLst/>
          </a:prstGeom>
        </p:spPr>
        <p:txBody>
          <a:bodyPr lIns="0" tIns="0" rIns="0" bIns="0"/>
          <a:lstStyle>
            <a:lvl1pPr>
              <a:defRPr sz="2397">
                <a:solidFill>
                  <a:srgbClr val="404040"/>
                </a:solidFill>
              </a:defRPr>
            </a:lvl1pPr>
            <a:lvl2pPr>
              <a:defRPr sz="2197">
                <a:solidFill>
                  <a:srgbClr val="404040"/>
                </a:solidFill>
              </a:defRPr>
            </a:lvl2pPr>
            <a:lvl3pPr>
              <a:defRPr sz="1997">
                <a:solidFill>
                  <a:srgbClr val="404040"/>
                </a:solidFill>
              </a:defRPr>
            </a:lvl3pPr>
            <a:lvl4pPr>
              <a:defRPr sz="1797">
                <a:solidFill>
                  <a:srgbClr val="404040"/>
                </a:solidFill>
              </a:defRPr>
            </a:lvl4pPr>
            <a:lvl5pPr marL="2054520" indent="-228280">
              <a:buFont typeface="Arial"/>
              <a:buChar char="•"/>
              <a:defRPr sz="1797">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1060" y="6506051"/>
            <a:ext cx="1433605" cy="240965"/>
          </a:xfrm>
        </p:spPr>
        <p:txBody>
          <a:bodyPr/>
          <a:lstStyle>
            <a:lvl1pPr>
              <a:defRPr sz="1198"/>
            </a:lvl1pPr>
          </a:lstStyle>
          <a:p>
            <a:r>
              <a:rPr lang="fr-FR" altLang="en-US"/>
              <a:t>19 September 2025</a:t>
            </a:r>
            <a:endParaRPr lang="en-US" altLang="en-US"/>
          </a:p>
        </p:txBody>
      </p:sp>
      <p:sp>
        <p:nvSpPr>
          <p:cNvPr id="5" name="Footer Placeholder 4"/>
          <p:cNvSpPr>
            <a:spLocks noGrp="1"/>
          </p:cNvSpPr>
          <p:nvPr>
            <p:ph type="ftr" sz="quarter" idx="11"/>
          </p:nvPr>
        </p:nvSpPr>
        <p:spPr/>
        <p:txBody>
          <a:bodyPr/>
          <a:lstStyle>
            <a:lvl1pPr>
              <a:defRPr sz="1198" dirty="0" smtClean="0">
                <a:solidFill>
                  <a:srgbClr val="004C97"/>
                </a:solidFill>
              </a:defRPr>
            </a:lvl1pPr>
          </a:lstStyle>
          <a:p>
            <a:pPr>
              <a:defRPr/>
            </a:pPr>
            <a:r>
              <a:rPr lang="en-US"/>
              <a:t>SuperKEKB run 2025-2026 EAJADE</a:t>
            </a:r>
            <a:endParaRPr lang="en-US" b="1"/>
          </a:p>
        </p:txBody>
      </p:sp>
      <p:sp>
        <p:nvSpPr>
          <p:cNvPr id="6" name="Slide Number Placeholder 5"/>
          <p:cNvSpPr>
            <a:spLocks noGrp="1"/>
          </p:cNvSpPr>
          <p:nvPr>
            <p:ph type="sldNum" sz="quarter" idx="12"/>
          </p:nvPr>
        </p:nvSpPr>
        <p:spPr/>
        <p:txBody>
          <a:bodyPr/>
          <a:lstStyle>
            <a:lvl1pPr>
              <a:defRPr sz="1198"/>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1858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484217" y="3348150"/>
            <a:ext cx="11210876" cy="1467983"/>
          </a:xfrm>
        </p:spPr>
        <p:txBody>
          <a:bodyPr/>
          <a:lstStyle/>
          <a:p>
            <a:r>
              <a:rPr lang="en-US"/>
              <a:t>Cliquez et modifiez le titre</a:t>
            </a:r>
            <a:endParaRPr dirty="0"/>
          </a:p>
        </p:txBody>
      </p:sp>
      <p:sp>
        <p:nvSpPr>
          <p:cNvPr id="3" name="Subtitle 2"/>
          <p:cNvSpPr>
            <a:spLocks noGrp="1"/>
          </p:cNvSpPr>
          <p:nvPr>
            <p:ph type="subTitle" idx="1"/>
          </p:nvPr>
        </p:nvSpPr>
        <p:spPr>
          <a:xfrm>
            <a:off x="484217" y="4764405"/>
            <a:ext cx="11210876" cy="971320"/>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Cliquez pour modifier le style des sous-titres du masque</a:t>
            </a:r>
            <a:endParaRPr dirty="0"/>
          </a:p>
        </p:txBody>
      </p:sp>
      <p:sp>
        <p:nvSpPr>
          <p:cNvPr id="4" name="Date Placeholder 3"/>
          <p:cNvSpPr>
            <a:spLocks noGrp="1"/>
          </p:cNvSpPr>
          <p:nvPr>
            <p:ph type="dt" sz="half" idx="10"/>
          </p:nvPr>
        </p:nvSpPr>
        <p:spPr/>
        <p:txBody>
          <a:bodyPr/>
          <a:lstStyle/>
          <a:p>
            <a:r>
              <a:rPr lang="fr-FR">
                <a:solidFill>
                  <a:prstClr val="white"/>
                </a:solidFill>
                <a:latin typeface="News Gothic MT"/>
              </a:rPr>
              <a:t>19 September 2025</a:t>
            </a:r>
          </a:p>
        </p:txBody>
      </p:sp>
      <p:sp>
        <p:nvSpPr>
          <p:cNvPr id="5" name="Footer Placeholder 4"/>
          <p:cNvSpPr>
            <a:spLocks noGrp="1"/>
          </p:cNvSpPr>
          <p:nvPr>
            <p:ph type="ftr" sz="quarter" idx="11"/>
          </p:nvPr>
        </p:nvSpPr>
        <p:spPr/>
        <p:txBody>
          <a:bodyPr/>
          <a:lstStyle/>
          <a:p>
            <a:r>
              <a:rPr lang="en-US">
                <a:solidFill>
                  <a:prstClr val="white"/>
                </a:solidFill>
                <a:latin typeface="News Gothic MT"/>
              </a:rPr>
              <a:t>SuperKEKB run 2025-2026 EAJADE</a:t>
            </a:r>
            <a:endParaRPr lang="fr-FR">
              <a:solidFill>
                <a:prstClr val="white"/>
              </a:solidFill>
              <a:latin typeface="News Gothic MT"/>
            </a:endParaRPr>
          </a:p>
        </p:txBody>
      </p:sp>
      <p:sp>
        <p:nvSpPr>
          <p:cNvPr id="6" name="Slide Number Placeholder 5"/>
          <p:cNvSpPr>
            <a:spLocks noGrp="1"/>
          </p:cNvSpPr>
          <p:nvPr>
            <p:ph type="sldNum" sz="quarter" idx="12"/>
          </p:nvPr>
        </p:nvSpPr>
        <p:spPr/>
        <p:txBody>
          <a:bodyPr/>
          <a:lstStyle/>
          <a:p>
            <a:fld id="{617C510A-7687-CB44-A886-7EC5AB743307}" type="slidenum">
              <a:rPr lang="fr-FR" smtClean="0">
                <a:solidFill>
                  <a:prstClr val="white"/>
                </a:solidFill>
                <a:latin typeface="News Gothic MT"/>
              </a:rPr>
              <a:pPr/>
              <a:t>‹#›</a:t>
            </a:fld>
            <a:endParaRPr lang="fr-FR">
              <a:solidFill>
                <a:prstClr val="white"/>
              </a:solidFill>
              <a:latin typeface="News Gothic MT"/>
            </a:endParaRPr>
          </a:p>
        </p:txBody>
      </p:sp>
      <p:sp>
        <p:nvSpPr>
          <p:cNvPr id="9" name="Picture Placeholder 2"/>
          <p:cNvSpPr>
            <a:spLocks noGrp="1"/>
          </p:cNvSpPr>
          <p:nvPr>
            <p:ph type="pic" idx="13"/>
          </p:nvPr>
        </p:nvSpPr>
        <p:spPr>
          <a:xfrm>
            <a:off x="494127" y="363033"/>
            <a:ext cx="11191051" cy="283292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Faire glisser l'image vers l'espace réservé ou cliquer sur l'icône pour l'ajouter</a:t>
            </a:r>
            <a:endParaRPr/>
          </a:p>
        </p:txBody>
      </p:sp>
    </p:spTree>
    <p:extLst>
      <p:ext uri="{BB962C8B-B14F-4D97-AF65-F5344CB8AC3E}">
        <p14:creationId xmlns:p14="http://schemas.microsoft.com/office/powerpoint/2010/main" val="2883620876"/>
      </p:ext>
    </p:extLst>
  </p:cSld>
  <p:clrMapOvr>
    <a:masterClrMapping/>
  </p:clrMapOvr>
  <mc:AlternateContent xmlns:mc="http://schemas.openxmlformats.org/markup-compatibility/2006" xmlns:p14="http://schemas.microsoft.com/office/powerpoint/2010/main">
    <mc:Choice Requires="p14">
      <p:transition spd="med" advClick="0">
        <p14:prism isContent="1"/>
      </p:transition>
    </mc:Choice>
    <mc:Fallback xmlns="">
      <p:transition xmlns:p14="http://schemas.microsoft.com/office/powerpoint/2010/mai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31607" y="2399812"/>
            <a:ext cx="10730894" cy="1360183"/>
          </a:xfrm>
        </p:spPr>
        <p:txBody>
          <a:bodyPr anchor="b" anchorCtr="0"/>
          <a:lstStyle>
            <a:lvl1pPr algn="ctr">
              <a:defRPr sz="4600" b="0" cap="none" baseline="0"/>
            </a:lvl1pPr>
          </a:lstStyle>
          <a:p>
            <a:r>
              <a:rPr lang="en-US"/>
              <a:t>Cliquez et modifiez le titre</a:t>
            </a:r>
            <a:endParaRPr/>
          </a:p>
        </p:txBody>
      </p:sp>
      <p:sp>
        <p:nvSpPr>
          <p:cNvPr id="3" name="Text Placeholder 2"/>
          <p:cNvSpPr>
            <a:spLocks noGrp="1"/>
          </p:cNvSpPr>
          <p:nvPr>
            <p:ph type="body" idx="1"/>
          </p:nvPr>
        </p:nvSpPr>
        <p:spPr>
          <a:xfrm>
            <a:off x="731607" y="3730822"/>
            <a:ext cx="10730894" cy="1498103"/>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Cliquez pour modifier les styles du texte du masque</a:t>
            </a:r>
          </a:p>
        </p:txBody>
      </p:sp>
      <p:sp>
        <p:nvSpPr>
          <p:cNvPr id="4" name="Date Placeholder 3"/>
          <p:cNvSpPr>
            <a:spLocks noGrp="1"/>
          </p:cNvSpPr>
          <p:nvPr>
            <p:ph type="dt" sz="half" idx="10"/>
          </p:nvPr>
        </p:nvSpPr>
        <p:spPr/>
        <p:txBody>
          <a:bodyPr/>
          <a:lstStyle/>
          <a:p>
            <a:r>
              <a:rPr lang="fr-FR">
                <a:solidFill>
                  <a:prstClr val="white"/>
                </a:solidFill>
                <a:latin typeface="News Gothic MT"/>
              </a:rPr>
              <a:t>19 September 2025</a:t>
            </a:r>
          </a:p>
        </p:txBody>
      </p:sp>
      <p:sp>
        <p:nvSpPr>
          <p:cNvPr id="5" name="Footer Placeholder 4"/>
          <p:cNvSpPr>
            <a:spLocks noGrp="1"/>
          </p:cNvSpPr>
          <p:nvPr>
            <p:ph type="ftr" sz="quarter" idx="11"/>
          </p:nvPr>
        </p:nvSpPr>
        <p:spPr/>
        <p:txBody>
          <a:bodyPr/>
          <a:lstStyle/>
          <a:p>
            <a:r>
              <a:rPr lang="en-US">
                <a:solidFill>
                  <a:prstClr val="white"/>
                </a:solidFill>
                <a:latin typeface="News Gothic MT"/>
              </a:rPr>
              <a:t>SuperKEKB run 2025-2026 EAJADE</a:t>
            </a:r>
            <a:endParaRPr lang="fr-FR">
              <a:solidFill>
                <a:prstClr val="white"/>
              </a:solidFill>
              <a:latin typeface="News Gothic MT"/>
            </a:endParaRPr>
          </a:p>
        </p:txBody>
      </p:sp>
      <p:sp>
        <p:nvSpPr>
          <p:cNvPr id="6" name="Slide Number Placeholder 5"/>
          <p:cNvSpPr>
            <a:spLocks noGrp="1"/>
          </p:cNvSpPr>
          <p:nvPr>
            <p:ph type="sldNum" sz="quarter" idx="12"/>
          </p:nvPr>
        </p:nvSpPr>
        <p:spPr/>
        <p:txBody>
          <a:bodyPr/>
          <a:lstStyle/>
          <a:p>
            <a:fld id="{617C510A-7687-CB44-A886-7EC5AB743307}" type="slidenum">
              <a:rPr lang="fr-FR" smtClean="0">
                <a:solidFill>
                  <a:prstClr val="white"/>
                </a:solidFill>
                <a:latin typeface="News Gothic MT"/>
              </a:rPr>
              <a:pPr/>
              <a:t>‹#›</a:t>
            </a:fld>
            <a:endParaRPr lang="fr-FR">
              <a:solidFill>
                <a:prstClr val="white"/>
              </a:solidFill>
              <a:latin typeface="News Gothic MT"/>
            </a:endParaRPr>
          </a:p>
        </p:txBody>
      </p:sp>
    </p:spTree>
    <p:extLst>
      <p:ext uri="{BB962C8B-B14F-4D97-AF65-F5344CB8AC3E}">
        <p14:creationId xmlns:p14="http://schemas.microsoft.com/office/powerpoint/2010/main" val="832091294"/>
      </p:ext>
    </p:extLst>
  </p:cSld>
  <p:clrMapOvr>
    <a:masterClrMapping/>
  </p:clrMapOvr>
  <mc:AlternateContent xmlns:mc="http://schemas.openxmlformats.org/markup-compatibility/2006" xmlns:p14="http://schemas.microsoft.com/office/powerpoint/2010/main">
    <mc:Choice Requires="p14">
      <p:transition spd="med" advClick="0">
        <p14:prism isContent="1"/>
      </p:transition>
    </mc:Choice>
    <mc:Fallback xmlns="">
      <p:transition xmlns:p14="http://schemas.microsoft.com/office/powerpoint/2010/mai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31605" y="107430"/>
            <a:ext cx="10711865" cy="1335099"/>
          </a:xfrm>
        </p:spPr>
        <p:txBody>
          <a:bodyPr/>
          <a:lstStyle/>
          <a:p>
            <a:r>
              <a:rPr lang="en-US"/>
              <a:t>Cliquez et modifiez le titre</a:t>
            </a:r>
            <a:endParaRPr/>
          </a:p>
        </p:txBody>
      </p:sp>
      <p:sp>
        <p:nvSpPr>
          <p:cNvPr id="3" name="Content Placeholder 2"/>
          <p:cNvSpPr>
            <a:spLocks noGrp="1"/>
          </p:cNvSpPr>
          <p:nvPr>
            <p:ph sz="half" idx="1"/>
          </p:nvPr>
        </p:nvSpPr>
        <p:spPr>
          <a:xfrm>
            <a:off x="731604" y="1597978"/>
            <a:ext cx="5115306" cy="4337368"/>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dirty="0"/>
          </a:p>
        </p:txBody>
      </p:sp>
      <p:sp>
        <p:nvSpPr>
          <p:cNvPr id="4" name="Content Placeholder 3"/>
          <p:cNvSpPr>
            <a:spLocks noGrp="1"/>
          </p:cNvSpPr>
          <p:nvPr>
            <p:ph sz="half" idx="2"/>
          </p:nvPr>
        </p:nvSpPr>
        <p:spPr>
          <a:xfrm>
            <a:off x="6328163" y="1597978"/>
            <a:ext cx="5115306" cy="4337368"/>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dirty="0"/>
          </a:p>
        </p:txBody>
      </p:sp>
      <p:sp>
        <p:nvSpPr>
          <p:cNvPr id="5" name="Date Placeholder 4"/>
          <p:cNvSpPr>
            <a:spLocks noGrp="1"/>
          </p:cNvSpPr>
          <p:nvPr>
            <p:ph type="dt" sz="half" idx="10"/>
          </p:nvPr>
        </p:nvSpPr>
        <p:spPr/>
        <p:txBody>
          <a:bodyPr/>
          <a:lstStyle/>
          <a:p>
            <a:r>
              <a:rPr lang="fr-FR">
                <a:solidFill>
                  <a:prstClr val="white"/>
                </a:solidFill>
                <a:latin typeface="News Gothic MT"/>
              </a:rPr>
              <a:t>19 September 2025</a:t>
            </a:r>
          </a:p>
        </p:txBody>
      </p:sp>
      <p:sp>
        <p:nvSpPr>
          <p:cNvPr id="6" name="Footer Placeholder 5"/>
          <p:cNvSpPr>
            <a:spLocks noGrp="1"/>
          </p:cNvSpPr>
          <p:nvPr>
            <p:ph type="ftr" sz="quarter" idx="11"/>
          </p:nvPr>
        </p:nvSpPr>
        <p:spPr/>
        <p:txBody>
          <a:bodyPr/>
          <a:lstStyle/>
          <a:p>
            <a:r>
              <a:rPr lang="en-US">
                <a:solidFill>
                  <a:prstClr val="white"/>
                </a:solidFill>
                <a:latin typeface="News Gothic MT"/>
              </a:rPr>
              <a:t>SuperKEKB run 2025-2026 EAJADE</a:t>
            </a:r>
            <a:endParaRPr lang="fr-FR">
              <a:solidFill>
                <a:prstClr val="white"/>
              </a:solidFill>
              <a:latin typeface="News Gothic MT"/>
            </a:endParaRPr>
          </a:p>
        </p:txBody>
      </p:sp>
      <p:sp>
        <p:nvSpPr>
          <p:cNvPr id="7" name="Slide Number Placeholder 6"/>
          <p:cNvSpPr>
            <a:spLocks noGrp="1"/>
          </p:cNvSpPr>
          <p:nvPr>
            <p:ph type="sldNum" sz="quarter" idx="12"/>
          </p:nvPr>
        </p:nvSpPr>
        <p:spPr/>
        <p:txBody>
          <a:bodyPr/>
          <a:lstStyle/>
          <a:p>
            <a:fld id="{617C510A-7687-CB44-A886-7EC5AB743307}" type="slidenum">
              <a:rPr lang="fr-FR" smtClean="0">
                <a:solidFill>
                  <a:prstClr val="white"/>
                </a:solidFill>
                <a:latin typeface="News Gothic MT"/>
              </a:rPr>
              <a:pPr/>
              <a:t>‹#›</a:t>
            </a:fld>
            <a:endParaRPr lang="fr-FR">
              <a:solidFill>
                <a:prstClr val="white"/>
              </a:solidFill>
              <a:latin typeface="News Gothic MT"/>
            </a:endParaRPr>
          </a:p>
        </p:txBody>
      </p:sp>
    </p:spTree>
    <p:extLst>
      <p:ext uri="{BB962C8B-B14F-4D97-AF65-F5344CB8AC3E}">
        <p14:creationId xmlns:p14="http://schemas.microsoft.com/office/powerpoint/2010/main" val="1052793999"/>
      </p:ext>
    </p:extLst>
  </p:cSld>
  <p:clrMapOvr>
    <a:masterClrMapping/>
  </p:clrMapOvr>
  <mc:AlternateContent xmlns:mc="http://schemas.openxmlformats.org/markup-compatibility/2006" xmlns:p14="http://schemas.microsoft.com/office/powerpoint/2010/main">
    <mc:Choice Requires="p14">
      <p:transition spd="med" advClick="0">
        <p14:prism isContent="1"/>
      </p:transition>
    </mc:Choice>
    <mc:Fallback xmlns="">
      <p:transition xmlns:p14="http://schemas.microsoft.com/office/powerpoint/2010/mai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1602" y="107430"/>
            <a:ext cx="10711865" cy="1335099"/>
          </a:xfrm>
        </p:spPr>
        <p:txBody>
          <a:bodyPr/>
          <a:lstStyle>
            <a:lvl1pPr>
              <a:defRPr/>
            </a:lvl1pPr>
          </a:lstStyle>
          <a:p>
            <a:r>
              <a:rPr lang="en-US"/>
              <a:t>Cliquez et modifiez le titre</a:t>
            </a:r>
            <a:endParaRPr/>
          </a:p>
        </p:txBody>
      </p:sp>
      <p:sp>
        <p:nvSpPr>
          <p:cNvPr id="3" name="Text Placeholder 2"/>
          <p:cNvSpPr>
            <a:spLocks noGrp="1"/>
          </p:cNvSpPr>
          <p:nvPr>
            <p:ph type="body" idx="1"/>
          </p:nvPr>
        </p:nvSpPr>
        <p:spPr>
          <a:xfrm>
            <a:off x="731602" y="1451207"/>
            <a:ext cx="5115306" cy="749844"/>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du texte du masque</a:t>
            </a:r>
          </a:p>
        </p:txBody>
      </p:sp>
      <p:sp>
        <p:nvSpPr>
          <p:cNvPr id="4" name="Content Placeholder 3"/>
          <p:cNvSpPr>
            <a:spLocks noGrp="1"/>
          </p:cNvSpPr>
          <p:nvPr>
            <p:ph sz="half" idx="2"/>
          </p:nvPr>
        </p:nvSpPr>
        <p:spPr>
          <a:xfrm>
            <a:off x="731602" y="2344157"/>
            <a:ext cx="5115306" cy="3591190"/>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dirty="0"/>
          </a:p>
        </p:txBody>
      </p:sp>
      <p:sp>
        <p:nvSpPr>
          <p:cNvPr id="5" name="Text Placeholder 4"/>
          <p:cNvSpPr>
            <a:spLocks noGrp="1"/>
          </p:cNvSpPr>
          <p:nvPr>
            <p:ph type="body" sz="quarter" idx="3"/>
          </p:nvPr>
        </p:nvSpPr>
        <p:spPr>
          <a:xfrm>
            <a:off x="6328161" y="1451207"/>
            <a:ext cx="5115306" cy="749844"/>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du texte du masque</a:t>
            </a:r>
          </a:p>
        </p:txBody>
      </p:sp>
      <p:sp>
        <p:nvSpPr>
          <p:cNvPr id="6" name="Content Placeholder 5"/>
          <p:cNvSpPr>
            <a:spLocks noGrp="1"/>
          </p:cNvSpPr>
          <p:nvPr>
            <p:ph sz="quarter" idx="4"/>
          </p:nvPr>
        </p:nvSpPr>
        <p:spPr>
          <a:xfrm>
            <a:off x="6328161" y="2344157"/>
            <a:ext cx="5115306" cy="3591190"/>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dirty="0"/>
          </a:p>
        </p:txBody>
      </p:sp>
      <p:sp>
        <p:nvSpPr>
          <p:cNvPr id="7" name="Date Placeholder 6"/>
          <p:cNvSpPr>
            <a:spLocks noGrp="1"/>
          </p:cNvSpPr>
          <p:nvPr>
            <p:ph type="dt" sz="half" idx="10"/>
          </p:nvPr>
        </p:nvSpPr>
        <p:spPr/>
        <p:txBody>
          <a:bodyPr/>
          <a:lstStyle/>
          <a:p>
            <a:r>
              <a:rPr lang="fr-FR">
                <a:solidFill>
                  <a:prstClr val="white"/>
                </a:solidFill>
                <a:latin typeface="News Gothic MT"/>
              </a:rPr>
              <a:t>19 September 2025</a:t>
            </a:r>
          </a:p>
        </p:txBody>
      </p:sp>
      <p:sp>
        <p:nvSpPr>
          <p:cNvPr id="8" name="Footer Placeholder 7"/>
          <p:cNvSpPr>
            <a:spLocks noGrp="1"/>
          </p:cNvSpPr>
          <p:nvPr>
            <p:ph type="ftr" sz="quarter" idx="11"/>
          </p:nvPr>
        </p:nvSpPr>
        <p:spPr/>
        <p:txBody>
          <a:bodyPr/>
          <a:lstStyle/>
          <a:p>
            <a:r>
              <a:rPr lang="en-US">
                <a:solidFill>
                  <a:prstClr val="white"/>
                </a:solidFill>
                <a:latin typeface="News Gothic MT"/>
              </a:rPr>
              <a:t>SuperKEKB run 2025-2026 EAJADE</a:t>
            </a:r>
            <a:endParaRPr lang="fr-FR">
              <a:solidFill>
                <a:prstClr val="white"/>
              </a:solidFill>
              <a:latin typeface="News Gothic MT"/>
            </a:endParaRPr>
          </a:p>
        </p:txBody>
      </p:sp>
      <p:sp>
        <p:nvSpPr>
          <p:cNvPr id="9" name="Slide Number Placeholder 8"/>
          <p:cNvSpPr>
            <a:spLocks noGrp="1"/>
          </p:cNvSpPr>
          <p:nvPr>
            <p:ph type="sldNum" sz="quarter" idx="12"/>
          </p:nvPr>
        </p:nvSpPr>
        <p:spPr/>
        <p:txBody>
          <a:bodyPr/>
          <a:lstStyle/>
          <a:p>
            <a:fld id="{617C510A-7687-CB44-A886-7EC5AB743307}" type="slidenum">
              <a:rPr lang="fr-FR" smtClean="0">
                <a:solidFill>
                  <a:prstClr val="white"/>
                </a:solidFill>
                <a:latin typeface="News Gothic MT"/>
              </a:rPr>
              <a:pPr/>
              <a:t>‹#›</a:t>
            </a:fld>
            <a:endParaRPr lang="fr-FR">
              <a:solidFill>
                <a:prstClr val="white"/>
              </a:solidFill>
              <a:latin typeface="News Gothic MT"/>
            </a:endParaRPr>
          </a:p>
        </p:txBody>
      </p:sp>
    </p:spTree>
    <p:extLst>
      <p:ext uri="{BB962C8B-B14F-4D97-AF65-F5344CB8AC3E}">
        <p14:creationId xmlns:p14="http://schemas.microsoft.com/office/powerpoint/2010/main" val="2715229375"/>
      </p:ext>
    </p:extLst>
  </p:cSld>
  <p:clrMapOvr>
    <a:masterClrMapping/>
  </p:clrMapOvr>
  <mc:AlternateContent xmlns:mc="http://schemas.openxmlformats.org/markup-compatibility/2006" xmlns:p14="http://schemas.microsoft.com/office/powerpoint/2010/main">
    <mc:Choice Requires="p14">
      <p:transition spd="med" advClick="0">
        <p14:prism isContent="1"/>
      </p:transition>
    </mc:Choice>
    <mc:Fallback xmlns="">
      <p:transition xmlns:p14="http://schemas.microsoft.com/office/powerpoint/2010/mai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Cliquez et modifiez le titre</a:t>
            </a:r>
            <a:endParaRPr/>
          </a:p>
        </p:txBody>
      </p:sp>
      <p:sp>
        <p:nvSpPr>
          <p:cNvPr id="3" name="Date Placeholder 2"/>
          <p:cNvSpPr>
            <a:spLocks noGrp="1"/>
          </p:cNvSpPr>
          <p:nvPr>
            <p:ph type="dt" sz="half" idx="10"/>
          </p:nvPr>
        </p:nvSpPr>
        <p:spPr/>
        <p:txBody>
          <a:bodyPr/>
          <a:lstStyle/>
          <a:p>
            <a:r>
              <a:rPr lang="fr-FR">
                <a:solidFill>
                  <a:prstClr val="white"/>
                </a:solidFill>
                <a:latin typeface="News Gothic MT"/>
              </a:rPr>
              <a:t>19 September 2025</a:t>
            </a:r>
          </a:p>
        </p:txBody>
      </p:sp>
      <p:sp>
        <p:nvSpPr>
          <p:cNvPr id="4" name="Footer Placeholder 3"/>
          <p:cNvSpPr>
            <a:spLocks noGrp="1"/>
          </p:cNvSpPr>
          <p:nvPr>
            <p:ph type="ftr" sz="quarter" idx="11"/>
          </p:nvPr>
        </p:nvSpPr>
        <p:spPr/>
        <p:txBody>
          <a:bodyPr/>
          <a:lstStyle/>
          <a:p>
            <a:r>
              <a:rPr lang="en-US">
                <a:solidFill>
                  <a:prstClr val="white"/>
                </a:solidFill>
                <a:latin typeface="News Gothic MT"/>
              </a:rPr>
              <a:t>SuperKEKB run 2025-2026 EAJADE</a:t>
            </a:r>
            <a:endParaRPr lang="fr-FR">
              <a:solidFill>
                <a:prstClr val="white"/>
              </a:solidFill>
              <a:latin typeface="News Gothic MT"/>
            </a:endParaRPr>
          </a:p>
        </p:txBody>
      </p:sp>
      <p:sp>
        <p:nvSpPr>
          <p:cNvPr id="5" name="Slide Number Placeholder 4"/>
          <p:cNvSpPr>
            <a:spLocks noGrp="1"/>
          </p:cNvSpPr>
          <p:nvPr>
            <p:ph type="sldNum" sz="quarter" idx="12"/>
          </p:nvPr>
        </p:nvSpPr>
        <p:spPr/>
        <p:txBody>
          <a:bodyPr/>
          <a:lstStyle/>
          <a:p>
            <a:fld id="{617C510A-7687-CB44-A886-7EC5AB743307}" type="slidenum">
              <a:rPr lang="fr-FR" smtClean="0">
                <a:solidFill>
                  <a:prstClr val="white"/>
                </a:solidFill>
                <a:latin typeface="News Gothic MT"/>
              </a:rPr>
              <a:pPr/>
              <a:t>‹#›</a:t>
            </a:fld>
            <a:endParaRPr lang="fr-FR">
              <a:solidFill>
                <a:prstClr val="white"/>
              </a:solidFill>
              <a:latin typeface="News Gothic MT"/>
            </a:endParaRPr>
          </a:p>
        </p:txBody>
      </p:sp>
    </p:spTree>
    <p:extLst>
      <p:ext uri="{BB962C8B-B14F-4D97-AF65-F5344CB8AC3E}">
        <p14:creationId xmlns:p14="http://schemas.microsoft.com/office/powerpoint/2010/main" val="495187740"/>
      </p:ext>
    </p:extLst>
  </p:cSld>
  <p:clrMapOvr>
    <a:masterClrMapping/>
  </p:clrMapOvr>
  <mc:AlternateContent xmlns:mc="http://schemas.openxmlformats.org/markup-compatibility/2006" xmlns:p14="http://schemas.microsoft.com/office/powerpoint/2010/main">
    <mc:Choice Requires="p14">
      <p:transition spd="med" advClick="0">
        <p14:prism isContent="1"/>
      </p:transition>
    </mc:Choice>
    <mc:Fallback xmlns="">
      <p:transition xmlns:p14="http://schemas.microsoft.com/office/powerpoint/2010/mai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solidFill>
                  <a:prstClr val="white"/>
                </a:solidFill>
                <a:latin typeface="News Gothic MT"/>
              </a:rPr>
              <a:t>19 September 2025</a:t>
            </a:r>
          </a:p>
        </p:txBody>
      </p:sp>
      <p:sp>
        <p:nvSpPr>
          <p:cNvPr id="3" name="Footer Placeholder 2"/>
          <p:cNvSpPr>
            <a:spLocks noGrp="1"/>
          </p:cNvSpPr>
          <p:nvPr>
            <p:ph type="ftr" sz="quarter" idx="11"/>
          </p:nvPr>
        </p:nvSpPr>
        <p:spPr/>
        <p:txBody>
          <a:bodyPr/>
          <a:lstStyle/>
          <a:p>
            <a:r>
              <a:rPr lang="en-US">
                <a:solidFill>
                  <a:prstClr val="white"/>
                </a:solidFill>
                <a:latin typeface="News Gothic MT"/>
              </a:rPr>
              <a:t>SuperKEKB run 2025-2026 EAJADE</a:t>
            </a:r>
            <a:endParaRPr lang="fr-FR">
              <a:solidFill>
                <a:prstClr val="white"/>
              </a:solidFill>
              <a:latin typeface="News Gothic MT"/>
            </a:endParaRPr>
          </a:p>
        </p:txBody>
      </p:sp>
      <p:sp>
        <p:nvSpPr>
          <p:cNvPr id="4" name="Slide Number Placeholder 3"/>
          <p:cNvSpPr>
            <a:spLocks noGrp="1"/>
          </p:cNvSpPr>
          <p:nvPr>
            <p:ph type="sldNum" sz="quarter" idx="12"/>
          </p:nvPr>
        </p:nvSpPr>
        <p:spPr/>
        <p:txBody>
          <a:bodyPr/>
          <a:lstStyle/>
          <a:p>
            <a:fld id="{617C510A-7687-CB44-A886-7EC5AB743307}" type="slidenum">
              <a:rPr lang="fr-FR" smtClean="0">
                <a:solidFill>
                  <a:prstClr val="white"/>
                </a:solidFill>
                <a:latin typeface="News Gothic MT"/>
              </a:rPr>
              <a:pPr/>
              <a:t>‹#›</a:t>
            </a:fld>
            <a:endParaRPr lang="fr-FR">
              <a:solidFill>
                <a:prstClr val="white"/>
              </a:solidFill>
              <a:latin typeface="News Gothic MT"/>
            </a:endParaRPr>
          </a:p>
        </p:txBody>
      </p:sp>
    </p:spTree>
    <p:extLst>
      <p:ext uri="{BB962C8B-B14F-4D97-AF65-F5344CB8AC3E}">
        <p14:creationId xmlns:p14="http://schemas.microsoft.com/office/powerpoint/2010/main" val="1048142685"/>
      </p:ext>
    </p:extLst>
  </p:cSld>
  <p:clrMapOvr>
    <a:masterClrMapping/>
  </p:clrMapOvr>
  <mc:AlternateContent xmlns:mc="http://schemas.openxmlformats.org/markup-compatibility/2006" xmlns:p14="http://schemas.microsoft.com/office/powerpoint/2010/main">
    <mc:Choice Requires="p14">
      <p:transition spd="med" advClick="0">
        <p14:prism isContent="1"/>
      </p:transition>
    </mc:Choice>
    <mc:Fallback xmlns="">
      <p:transition xmlns:p14="http://schemas.microsoft.com/office/powerpoint/2010/mai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0458" y="611022"/>
            <a:ext cx="5115306" cy="1160436"/>
          </a:xfrm>
        </p:spPr>
        <p:txBody>
          <a:bodyPr anchor="b"/>
          <a:lstStyle>
            <a:lvl1pPr algn="ctr">
              <a:defRPr sz="3600" b="0"/>
            </a:lvl1pPr>
          </a:lstStyle>
          <a:p>
            <a:r>
              <a:rPr lang="en-US"/>
              <a:t>Cliquez et modifiez le titre</a:t>
            </a:r>
            <a:endParaRPr/>
          </a:p>
        </p:txBody>
      </p:sp>
      <p:sp>
        <p:nvSpPr>
          <p:cNvPr id="3" name="Content Placeholder 2"/>
          <p:cNvSpPr>
            <a:spLocks noGrp="1"/>
          </p:cNvSpPr>
          <p:nvPr>
            <p:ph idx="1"/>
          </p:nvPr>
        </p:nvSpPr>
        <p:spPr>
          <a:xfrm>
            <a:off x="6317178" y="367788"/>
            <a:ext cx="5115306" cy="5567557"/>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dirty="0"/>
          </a:p>
        </p:txBody>
      </p:sp>
      <p:sp>
        <p:nvSpPr>
          <p:cNvPr id="4" name="Text Placeholder 3"/>
          <p:cNvSpPr>
            <a:spLocks noGrp="1"/>
          </p:cNvSpPr>
          <p:nvPr>
            <p:ph type="body" sz="half" idx="2"/>
          </p:nvPr>
        </p:nvSpPr>
        <p:spPr>
          <a:xfrm>
            <a:off x="710458" y="1785376"/>
            <a:ext cx="5115306" cy="3714985"/>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sp>
        <p:nvSpPr>
          <p:cNvPr id="5" name="Date Placeholder 4"/>
          <p:cNvSpPr>
            <a:spLocks noGrp="1"/>
          </p:cNvSpPr>
          <p:nvPr>
            <p:ph type="dt" sz="half" idx="10"/>
          </p:nvPr>
        </p:nvSpPr>
        <p:spPr/>
        <p:txBody>
          <a:bodyPr/>
          <a:lstStyle/>
          <a:p>
            <a:r>
              <a:rPr lang="fr-FR">
                <a:solidFill>
                  <a:prstClr val="white"/>
                </a:solidFill>
                <a:latin typeface="News Gothic MT"/>
              </a:rPr>
              <a:t>19 September 2025</a:t>
            </a:r>
          </a:p>
        </p:txBody>
      </p:sp>
      <p:sp>
        <p:nvSpPr>
          <p:cNvPr id="6" name="Footer Placeholder 5"/>
          <p:cNvSpPr>
            <a:spLocks noGrp="1"/>
          </p:cNvSpPr>
          <p:nvPr>
            <p:ph type="ftr" sz="quarter" idx="11"/>
          </p:nvPr>
        </p:nvSpPr>
        <p:spPr/>
        <p:txBody>
          <a:bodyPr/>
          <a:lstStyle/>
          <a:p>
            <a:r>
              <a:rPr lang="en-US">
                <a:solidFill>
                  <a:prstClr val="white"/>
                </a:solidFill>
                <a:latin typeface="News Gothic MT"/>
              </a:rPr>
              <a:t>SuperKEKB run 2025-2026 EAJADE</a:t>
            </a:r>
            <a:endParaRPr lang="fr-FR">
              <a:solidFill>
                <a:prstClr val="white"/>
              </a:solidFill>
              <a:latin typeface="News Gothic MT"/>
            </a:endParaRPr>
          </a:p>
        </p:txBody>
      </p:sp>
      <p:sp>
        <p:nvSpPr>
          <p:cNvPr id="7" name="Slide Number Placeholder 6"/>
          <p:cNvSpPr>
            <a:spLocks noGrp="1"/>
          </p:cNvSpPr>
          <p:nvPr>
            <p:ph type="sldNum" sz="quarter" idx="12"/>
          </p:nvPr>
        </p:nvSpPr>
        <p:spPr/>
        <p:txBody>
          <a:bodyPr/>
          <a:lstStyle/>
          <a:p>
            <a:fld id="{617C510A-7687-CB44-A886-7EC5AB743307}" type="slidenum">
              <a:rPr lang="fr-FR" smtClean="0">
                <a:solidFill>
                  <a:prstClr val="white"/>
                </a:solidFill>
                <a:latin typeface="News Gothic MT"/>
              </a:rPr>
              <a:pPr/>
              <a:t>‹#›</a:t>
            </a:fld>
            <a:endParaRPr lang="fr-FR">
              <a:solidFill>
                <a:prstClr val="white"/>
              </a:solidFill>
              <a:latin typeface="News Gothic MT"/>
            </a:endParaRPr>
          </a:p>
        </p:txBody>
      </p:sp>
    </p:spTree>
    <p:extLst>
      <p:ext uri="{BB962C8B-B14F-4D97-AF65-F5344CB8AC3E}">
        <p14:creationId xmlns:p14="http://schemas.microsoft.com/office/powerpoint/2010/main" val="1235705796"/>
      </p:ext>
    </p:extLst>
  </p:cSld>
  <p:clrMapOvr>
    <a:masterClrMapping/>
  </p:clrMapOvr>
  <mc:AlternateContent xmlns:mc="http://schemas.openxmlformats.org/markup-compatibility/2006" xmlns:p14="http://schemas.microsoft.com/office/powerpoint/2010/main">
    <mc:Choice Requires="p14">
      <p:transition spd="med" advClick="0">
        <p14:prism isContent="1"/>
      </p:transition>
    </mc:Choice>
    <mc:Fallback xmlns="">
      <p:transition xmlns:p14="http://schemas.microsoft.com/office/powerpoint/2010/mai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605" y="107430"/>
            <a:ext cx="10711865" cy="1335099"/>
          </a:xfrm>
          <a:prstGeom prst="rect">
            <a:avLst/>
          </a:prstGeom>
        </p:spPr>
        <p:txBody>
          <a:bodyPr vert="horz" lIns="91440" tIns="45720" rIns="91440" bIns="45720" rtlCol="0" anchor="b" anchorCtr="0">
            <a:noAutofit/>
          </a:bodyPr>
          <a:lstStyle/>
          <a:p>
            <a:r>
              <a:rPr lang="en-US" dirty="0" err="1"/>
              <a:t>Cliquez</a:t>
            </a:r>
            <a:r>
              <a:rPr lang="en-US" dirty="0"/>
              <a:t> et </a:t>
            </a:r>
            <a:r>
              <a:rPr lang="en-US" dirty="0" err="1"/>
              <a:t>modifiez</a:t>
            </a:r>
            <a:r>
              <a:rPr lang="en-US" dirty="0"/>
              <a:t> le </a:t>
            </a:r>
            <a:r>
              <a:rPr lang="en-US" dirty="0" err="1"/>
              <a:t>titre</a:t>
            </a:r>
            <a:endParaRPr dirty="0"/>
          </a:p>
        </p:txBody>
      </p:sp>
      <p:sp>
        <p:nvSpPr>
          <p:cNvPr id="3" name="Text Placeholder 2"/>
          <p:cNvSpPr>
            <a:spLocks noGrp="1"/>
          </p:cNvSpPr>
          <p:nvPr>
            <p:ph type="body" idx="1"/>
          </p:nvPr>
        </p:nvSpPr>
        <p:spPr>
          <a:xfrm>
            <a:off x="731605" y="1597978"/>
            <a:ext cx="10711865" cy="4337368"/>
          </a:xfrm>
          <a:prstGeom prst="rect">
            <a:avLst/>
          </a:prstGeom>
        </p:spPr>
        <p:txBody>
          <a:bodyPr vert="horz" lIns="91440" tIns="45720" rIns="91440" bIns="45720" rtlCol="0">
            <a:normAutofit/>
          </a:body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dirty="0"/>
          </a:p>
        </p:txBody>
      </p:sp>
      <p:sp>
        <p:nvSpPr>
          <p:cNvPr id="4" name="Date Placeholder 3"/>
          <p:cNvSpPr>
            <a:spLocks noGrp="1"/>
          </p:cNvSpPr>
          <p:nvPr>
            <p:ph type="dt" sz="half" idx="2"/>
          </p:nvPr>
        </p:nvSpPr>
        <p:spPr>
          <a:xfrm>
            <a:off x="-821124" y="6449263"/>
            <a:ext cx="2841837" cy="364618"/>
          </a:xfrm>
          <a:prstGeom prst="rect">
            <a:avLst/>
          </a:prstGeom>
        </p:spPr>
        <p:txBody>
          <a:bodyPr vert="horz" lIns="91440" tIns="45720" rIns="91440" bIns="45720" rtlCol="0" anchor="ctr"/>
          <a:lstStyle>
            <a:lvl1pPr algn="r">
              <a:defRPr sz="1200">
                <a:solidFill>
                  <a:schemeClr val="bg1"/>
                </a:solidFill>
              </a:defRPr>
            </a:lvl1pPr>
          </a:lstStyle>
          <a:p>
            <a:pPr hangingPunct="1"/>
            <a:r>
              <a:rPr lang="fr-FR" kern="1200">
                <a:solidFill>
                  <a:prstClr val="white"/>
                </a:solidFill>
                <a:latin typeface="News Gothic MT"/>
              </a:rPr>
              <a:t>19 September 2025</a:t>
            </a:r>
            <a:endParaRPr lang="fr-FR" kern="1200" dirty="0">
              <a:solidFill>
                <a:prstClr val="white"/>
              </a:solidFill>
              <a:latin typeface="News Gothic MT"/>
            </a:endParaRPr>
          </a:p>
        </p:txBody>
      </p:sp>
      <p:sp>
        <p:nvSpPr>
          <p:cNvPr id="5" name="Footer Placeholder 4"/>
          <p:cNvSpPr>
            <a:spLocks noGrp="1"/>
          </p:cNvSpPr>
          <p:nvPr>
            <p:ph type="ftr" sz="quarter" idx="3"/>
          </p:nvPr>
        </p:nvSpPr>
        <p:spPr>
          <a:xfrm>
            <a:off x="4904112" y="6500370"/>
            <a:ext cx="2732061" cy="348105"/>
          </a:xfrm>
          <a:prstGeom prst="rect">
            <a:avLst/>
          </a:prstGeom>
        </p:spPr>
        <p:txBody>
          <a:bodyPr vert="horz" lIns="91440" tIns="45720" rIns="91440" bIns="45720" rtlCol="0" anchor="ctr"/>
          <a:lstStyle>
            <a:lvl1pPr algn="l">
              <a:defRPr sz="1200">
                <a:solidFill>
                  <a:schemeClr val="bg1"/>
                </a:solidFill>
              </a:defRPr>
            </a:lvl1pPr>
          </a:lstStyle>
          <a:p>
            <a:pPr hangingPunct="1"/>
            <a:r>
              <a:rPr lang="en-US" kern="1200">
                <a:solidFill>
                  <a:prstClr val="white"/>
                </a:solidFill>
                <a:latin typeface="News Gothic MT"/>
              </a:rPr>
              <a:t>SuperKEKB run 2025-2026 EAJADE</a:t>
            </a:r>
            <a:endParaRPr lang="fr-FR" kern="1200" dirty="0">
              <a:solidFill>
                <a:prstClr val="white"/>
              </a:solidFill>
              <a:latin typeface="News Gothic MT"/>
            </a:endParaRPr>
          </a:p>
        </p:txBody>
      </p:sp>
      <p:sp>
        <p:nvSpPr>
          <p:cNvPr id="6" name="Slide Number Placeholder 5"/>
          <p:cNvSpPr>
            <a:spLocks noGrp="1"/>
          </p:cNvSpPr>
          <p:nvPr>
            <p:ph type="sldNum" sz="quarter" idx="4"/>
          </p:nvPr>
        </p:nvSpPr>
        <p:spPr>
          <a:xfrm>
            <a:off x="10783758" y="6449263"/>
            <a:ext cx="1319424" cy="364618"/>
          </a:xfrm>
          <a:prstGeom prst="rect">
            <a:avLst/>
          </a:prstGeom>
        </p:spPr>
        <p:txBody>
          <a:bodyPr vert="horz" lIns="91440" tIns="45720" rIns="91440" bIns="45720" rtlCol="0" anchor="ctr"/>
          <a:lstStyle>
            <a:lvl1pPr algn="r">
              <a:defRPr sz="2000" baseline="0">
                <a:solidFill>
                  <a:schemeClr val="bg1"/>
                </a:solidFill>
              </a:defRPr>
            </a:lvl1pPr>
          </a:lstStyle>
          <a:p>
            <a:pPr hangingPunct="1"/>
            <a:fld id="{617C510A-7687-CB44-A886-7EC5AB743307}" type="slidenum">
              <a:rPr lang="fr-FR" kern="1200" smtClean="0">
                <a:solidFill>
                  <a:prstClr val="white"/>
                </a:solidFill>
                <a:latin typeface="News Gothic MT"/>
              </a:rPr>
              <a:pPr hangingPunct="1"/>
              <a:t>‹#›</a:t>
            </a:fld>
            <a:endParaRPr lang="fr-FR" sz="2000" kern="1200" dirty="0">
              <a:solidFill>
                <a:prstClr val="white"/>
              </a:solidFill>
              <a:latin typeface="News Gothic MT"/>
            </a:endParaRPr>
          </a:p>
        </p:txBody>
      </p:sp>
      <p:pic>
        <p:nvPicPr>
          <p:cNvPr id="7" name="Picture 6">
            <a:extLst>
              <a:ext uri="{FF2B5EF4-FFF2-40B4-BE49-F238E27FC236}">
                <a16:creationId xmlns:a16="http://schemas.microsoft.com/office/drawing/2014/main" id="{7F0F7711-5824-9A41-BA94-FE6C93E37B27}"/>
              </a:ext>
            </a:extLst>
          </p:cNvPr>
          <p:cNvPicPr>
            <a:picLocks noChangeAspect="1"/>
          </p:cNvPicPr>
          <p:nvPr userDrawn="1"/>
        </p:nvPicPr>
        <p:blipFill>
          <a:blip r:embed="rId14"/>
          <a:stretch>
            <a:fillRect/>
          </a:stretch>
        </p:blipFill>
        <p:spPr>
          <a:xfrm>
            <a:off x="418547" y="326490"/>
            <a:ext cx="1783993" cy="748126"/>
          </a:xfrm>
          <a:prstGeom prst="rect">
            <a:avLst/>
          </a:prstGeom>
        </p:spPr>
      </p:pic>
    </p:spTree>
    <p:extLst>
      <p:ext uri="{BB962C8B-B14F-4D97-AF65-F5344CB8AC3E}">
        <p14:creationId xmlns:p14="http://schemas.microsoft.com/office/powerpoint/2010/main" val="15568038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mc:AlternateContent xmlns:mc="http://schemas.openxmlformats.org/markup-compatibility/2006" xmlns:p14="http://schemas.microsoft.com/office/powerpoint/2010/main">
    <mc:Choice Requires="p14">
      <p:transition spd="med" advClick="0">
        <p14:prism isContent="1"/>
      </p:transition>
    </mc:Choice>
    <mc:Fallback xmlns="">
      <p:transition xmlns:p14="http://schemas.microsoft.com/office/powerpoint/2010/main" spd="med" advClick="0">
        <p:fade/>
      </p:transition>
    </mc:Fallback>
  </mc:AlternateContent>
  <p:hf hdr="0"/>
  <p:txStyles>
    <p:titleStyle>
      <a:lvl1pPr algn="ctr" defTabSz="914400" rtl="0" eaLnBrk="1" latinLnBrk="0" hangingPunct="1">
        <a:spcBef>
          <a:spcPct val="0"/>
        </a:spcBef>
        <a:buNone/>
        <a:defRPr sz="3600" b="1" i="0" kern="1200" baseline="0">
          <a:solidFill>
            <a:schemeClr val="accent1"/>
          </a:solidFill>
          <a:latin typeface="Arial" panose="020B0604020202020204" pitchFamily="34" charset="0"/>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baseline="0">
          <a:solidFill>
            <a:schemeClr val="tx2">
              <a:lumMod val="90000"/>
              <a:lumOff val="10000"/>
            </a:schemeClr>
          </a:solidFill>
          <a:latin typeface="Arial" panose="020B0604020202020204" pitchFamily="34" charset="0"/>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baseline="0">
          <a:solidFill>
            <a:schemeClr val="tx2">
              <a:lumMod val="90000"/>
              <a:lumOff val="10000"/>
            </a:schemeClr>
          </a:solidFill>
          <a:latin typeface="Arial" panose="020B0604020202020204" pitchFamily="34" charset="0"/>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baseline="0">
          <a:solidFill>
            <a:schemeClr val="tx2">
              <a:lumMod val="90000"/>
              <a:lumOff val="10000"/>
            </a:schemeClr>
          </a:solidFill>
          <a:latin typeface="Arial" panose="020B0604020202020204" pitchFamily="34" charset="0"/>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baseline="0">
          <a:solidFill>
            <a:schemeClr val="tx2">
              <a:lumMod val="90000"/>
              <a:lumOff val="10000"/>
            </a:schemeClr>
          </a:solidFill>
          <a:latin typeface="Arial" panose="020B0604020202020204" pitchFamily="34" charset="0"/>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baseline="0">
          <a:solidFill>
            <a:schemeClr val="tx2">
              <a:lumMod val="90000"/>
              <a:lumOff val="10000"/>
            </a:schemeClr>
          </a:solidFill>
          <a:latin typeface="Arial" panose="020B0604020202020204" pitchFamily="34" charset="0"/>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1412" y="6495179"/>
            <a:ext cx="899553" cy="240965"/>
          </a:xfrm>
          <a:prstGeom prst="rect">
            <a:avLst/>
          </a:prstGeom>
        </p:spPr>
        <p:txBody>
          <a:bodyPr vert="horz" wrap="square" lIns="0" tIns="0" rIns="0" bIns="0" numCol="1" anchor="t" anchorCtr="0" compatLnSpc="1">
            <a:prstTxWarp prst="textNoShape">
              <a:avLst/>
            </a:prstTxWarp>
          </a:bodyPr>
          <a:lstStyle>
            <a:lvl1pPr algn="l">
              <a:defRPr sz="1198" smtClean="0">
                <a:solidFill>
                  <a:srgbClr val="004C97"/>
                </a:solidFill>
                <a:latin typeface="Helvetica" charset="0"/>
                <a:cs typeface="ＭＳ Ｐゴシック" charset="0"/>
              </a:defRPr>
            </a:lvl1pPr>
          </a:lstStyle>
          <a:p>
            <a:pPr>
              <a:defRPr/>
            </a:pPr>
            <a:r>
              <a:rPr lang="fr-FR"/>
              <a:t>19 September 2025</a:t>
            </a:r>
            <a:endParaRPr lang="en-US" dirty="0"/>
          </a:p>
        </p:txBody>
      </p:sp>
      <p:sp>
        <p:nvSpPr>
          <p:cNvPr id="15" name="Footer Placeholder 4"/>
          <p:cNvSpPr>
            <a:spLocks noGrp="1"/>
          </p:cNvSpPr>
          <p:nvPr>
            <p:ph type="ftr" sz="quarter" idx="3"/>
          </p:nvPr>
        </p:nvSpPr>
        <p:spPr>
          <a:xfrm>
            <a:off x="2038677" y="6495180"/>
            <a:ext cx="8338504" cy="242536"/>
          </a:xfrm>
          <a:prstGeom prst="rect">
            <a:avLst/>
          </a:prstGeom>
        </p:spPr>
        <p:txBody>
          <a:bodyPr lIns="0" tIns="0" rIns="0" bIns="0" anchor="t" anchorCtr="0"/>
          <a:lstStyle>
            <a:lvl1pPr marL="0" algn="l">
              <a:defRPr sz="1198">
                <a:solidFill>
                  <a:srgbClr val="004C97"/>
                </a:solidFill>
                <a:latin typeface="Helvetica"/>
                <a:ea typeface="ＭＳ Ｐゴシック" charset="0"/>
                <a:cs typeface="ＭＳ Ｐゴシック" charset="0"/>
              </a:defRPr>
            </a:lvl1pPr>
          </a:lstStyle>
          <a:p>
            <a:pPr>
              <a:defRPr/>
            </a:pPr>
            <a:r>
              <a:rPr lang="en-US"/>
              <a:t>SuperKEKB run 2025-2026 EAJADE</a:t>
            </a:r>
            <a:endParaRPr lang="en-US" b="1" dirty="0"/>
          </a:p>
        </p:txBody>
      </p:sp>
      <p:sp>
        <p:nvSpPr>
          <p:cNvPr id="16" name="Slide Number Placeholder 5"/>
          <p:cNvSpPr>
            <a:spLocks noGrp="1"/>
          </p:cNvSpPr>
          <p:nvPr>
            <p:ph type="sldNum" sz="quarter" idx="4"/>
          </p:nvPr>
        </p:nvSpPr>
        <p:spPr>
          <a:xfrm>
            <a:off x="296025" y="6495180"/>
            <a:ext cx="551875" cy="236955"/>
          </a:xfrm>
          <a:prstGeom prst="rect">
            <a:avLst/>
          </a:prstGeom>
        </p:spPr>
        <p:txBody>
          <a:bodyPr vert="horz" wrap="square" lIns="0" tIns="0" rIns="0" bIns="0" numCol="1" anchor="t" anchorCtr="0" compatLnSpc="1">
            <a:prstTxWarp prst="textNoShape">
              <a:avLst/>
            </a:prstTxWarp>
          </a:bodyPr>
          <a:lstStyle>
            <a:lvl1pPr>
              <a:defRPr sz="1198"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591060" y="4471265"/>
            <a:ext cx="1433605" cy="24096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397" dirty="0"/>
          </a:p>
        </p:txBody>
      </p:sp>
      <p:grpSp>
        <p:nvGrpSpPr>
          <p:cNvPr id="9" name="Group 8"/>
          <p:cNvGrpSpPr>
            <a:grpSpLocks noChangeAspect="1"/>
          </p:cNvGrpSpPr>
          <p:nvPr/>
        </p:nvGrpSpPr>
        <p:grpSpPr>
          <a:xfrm>
            <a:off x="287567" y="6250170"/>
            <a:ext cx="11587251" cy="197715"/>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460025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p:hf hdr="0"/>
  <p:txStyles>
    <p:titleStyle>
      <a:lvl1pPr algn="l" defTabSz="456560" rtl="0" eaLnBrk="1" fontAlgn="base" hangingPunct="1">
        <a:spcBef>
          <a:spcPct val="0"/>
        </a:spcBef>
        <a:spcAft>
          <a:spcPct val="0"/>
        </a:spcAft>
        <a:defRPr sz="1698" b="1" kern="1200">
          <a:solidFill>
            <a:srgbClr val="2E5286"/>
          </a:solidFill>
          <a:latin typeface="Helvetica"/>
          <a:ea typeface="Geneva" charset="0"/>
          <a:cs typeface="ＭＳ Ｐゴシック" charset="0"/>
        </a:defRPr>
      </a:lvl1pPr>
      <a:lvl2pPr algn="l" defTabSz="456560" rtl="0" eaLnBrk="1" fontAlgn="base" hangingPunct="1">
        <a:spcBef>
          <a:spcPct val="0"/>
        </a:spcBef>
        <a:spcAft>
          <a:spcPct val="0"/>
        </a:spcAft>
        <a:defRPr sz="1698" b="1">
          <a:solidFill>
            <a:srgbClr val="2E5286"/>
          </a:solidFill>
          <a:latin typeface="Helvetica" charset="0"/>
          <a:ea typeface="Geneva" charset="0"/>
          <a:cs typeface="ＭＳ Ｐゴシック" charset="0"/>
        </a:defRPr>
      </a:lvl2pPr>
      <a:lvl3pPr algn="l" defTabSz="456560" rtl="0" eaLnBrk="1" fontAlgn="base" hangingPunct="1">
        <a:spcBef>
          <a:spcPct val="0"/>
        </a:spcBef>
        <a:spcAft>
          <a:spcPct val="0"/>
        </a:spcAft>
        <a:defRPr sz="1698" b="1">
          <a:solidFill>
            <a:srgbClr val="2E5286"/>
          </a:solidFill>
          <a:latin typeface="Helvetica" charset="0"/>
          <a:ea typeface="Geneva" charset="0"/>
          <a:cs typeface="ＭＳ Ｐゴシック" charset="0"/>
        </a:defRPr>
      </a:lvl3pPr>
      <a:lvl4pPr algn="l" defTabSz="456560" rtl="0" eaLnBrk="1" fontAlgn="base" hangingPunct="1">
        <a:spcBef>
          <a:spcPct val="0"/>
        </a:spcBef>
        <a:spcAft>
          <a:spcPct val="0"/>
        </a:spcAft>
        <a:defRPr sz="1698" b="1">
          <a:solidFill>
            <a:srgbClr val="2E5286"/>
          </a:solidFill>
          <a:latin typeface="Helvetica" charset="0"/>
          <a:ea typeface="Geneva" charset="0"/>
          <a:cs typeface="ＭＳ Ｐゴシック" charset="0"/>
        </a:defRPr>
      </a:lvl4pPr>
      <a:lvl5pPr algn="l" defTabSz="456560" rtl="0" eaLnBrk="1" fontAlgn="base" hangingPunct="1">
        <a:spcBef>
          <a:spcPct val="0"/>
        </a:spcBef>
        <a:spcAft>
          <a:spcPct val="0"/>
        </a:spcAft>
        <a:defRPr sz="1698" b="1">
          <a:solidFill>
            <a:srgbClr val="2E5286"/>
          </a:solidFill>
          <a:latin typeface="Helvetica" charset="0"/>
          <a:ea typeface="Geneva" charset="0"/>
          <a:cs typeface="ＭＳ Ｐゴシック" charset="0"/>
        </a:defRPr>
      </a:lvl5pPr>
      <a:lvl6pPr marL="456560" algn="l" defTabSz="456560" rtl="0" eaLnBrk="1" fontAlgn="base" hangingPunct="1">
        <a:spcBef>
          <a:spcPct val="0"/>
        </a:spcBef>
        <a:spcAft>
          <a:spcPct val="0"/>
        </a:spcAft>
        <a:defRPr sz="1698" b="1">
          <a:solidFill>
            <a:srgbClr val="2E5286"/>
          </a:solidFill>
          <a:latin typeface="Helvetica" charset="0"/>
          <a:ea typeface="ＭＳ Ｐゴシック" charset="0"/>
          <a:cs typeface="ＭＳ Ｐゴシック" charset="0"/>
        </a:defRPr>
      </a:lvl6pPr>
      <a:lvl7pPr marL="913120" algn="l" defTabSz="456560" rtl="0" eaLnBrk="1" fontAlgn="base" hangingPunct="1">
        <a:spcBef>
          <a:spcPct val="0"/>
        </a:spcBef>
        <a:spcAft>
          <a:spcPct val="0"/>
        </a:spcAft>
        <a:defRPr sz="1698" b="1">
          <a:solidFill>
            <a:srgbClr val="2E5286"/>
          </a:solidFill>
          <a:latin typeface="Helvetica" charset="0"/>
          <a:ea typeface="ＭＳ Ｐゴシック" charset="0"/>
          <a:cs typeface="ＭＳ Ｐゴシック" charset="0"/>
        </a:defRPr>
      </a:lvl7pPr>
      <a:lvl8pPr marL="1369680" algn="l" defTabSz="456560" rtl="0" eaLnBrk="1" fontAlgn="base" hangingPunct="1">
        <a:spcBef>
          <a:spcPct val="0"/>
        </a:spcBef>
        <a:spcAft>
          <a:spcPct val="0"/>
        </a:spcAft>
        <a:defRPr sz="1698" b="1">
          <a:solidFill>
            <a:srgbClr val="2E5286"/>
          </a:solidFill>
          <a:latin typeface="Helvetica" charset="0"/>
          <a:ea typeface="ＭＳ Ｐゴシック" charset="0"/>
          <a:cs typeface="ＭＳ Ｐゴシック" charset="0"/>
        </a:defRPr>
      </a:lvl8pPr>
      <a:lvl9pPr marL="1826240" algn="l" defTabSz="456560" rtl="0" eaLnBrk="1" fontAlgn="base" hangingPunct="1">
        <a:spcBef>
          <a:spcPct val="0"/>
        </a:spcBef>
        <a:spcAft>
          <a:spcPct val="0"/>
        </a:spcAft>
        <a:defRPr sz="1698" b="1">
          <a:solidFill>
            <a:srgbClr val="2E5286"/>
          </a:solidFill>
          <a:latin typeface="Helvetica" charset="0"/>
          <a:ea typeface="ＭＳ Ｐゴシック" charset="0"/>
          <a:cs typeface="ＭＳ Ｐゴシック" charset="0"/>
        </a:defRPr>
      </a:lvl9pPr>
    </p:titleStyle>
    <p:bodyStyle>
      <a:lvl1pPr marL="342420" indent="-342420" algn="l" defTabSz="45656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1910" indent="-285350" algn="l" defTabSz="456560" rtl="0" eaLnBrk="1" fontAlgn="base" hangingPunct="1">
        <a:spcBef>
          <a:spcPct val="20000"/>
        </a:spcBef>
        <a:spcAft>
          <a:spcPct val="0"/>
        </a:spcAft>
        <a:buFont typeface="Arial" charset="0"/>
        <a:buChar char="–"/>
        <a:defRPr sz="1598" kern="1200">
          <a:solidFill>
            <a:srgbClr val="7F7F7F"/>
          </a:solidFill>
          <a:latin typeface="Helvetica"/>
          <a:ea typeface="ＭＳ Ｐゴシック" charset="0"/>
          <a:cs typeface="ＭＳ Ｐゴシック" charset="0"/>
        </a:defRPr>
      </a:lvl2pPr>
      <a:lvl3pPr marL="1141400" indent="-228280" algn="l" defTabSz="456560" rtl="0" eaLnBrk="1" fontAlgn="base" hangingPunct="1">
        <a:spcBef>
          <a:spcPct val="20000"/>
        </a:spcBef>
        <a:spcAft>
          <a:spcPct val="0"/>
        </a:spcAft>
        <a:buFont typeface="Arial" charset="0"/>
        <a:buChar char="•"/>
        <a:defRPr sz="1398" kern="1200">
          <a:solidFill>
            <a:srgbClr val="7F7F7F"/>
          </a:solidFill>
          <a:latin typeface="Helvetica"/>
          <a:ea typeface="ＭＳ Ｐゴシック" charset="0"/>
          <a:cs typeface="ＭＳ Ｐゴシック" charset="0"/>
        </a:defRPr>
      </a:lvl3pPr>
      <a:lvl4pPr marL="1597960" indent="-228280" algn="l" defTabSz="456560" rtl="0" eaLnBrk="1" fontAlgn="base" hangingPunct="1">
        <a:spcBef>
          <a:spcPct val="20000"/>
        </a:spcBef>
        <a:spcAft>
          <a:spcPct val="0"/>
        </a:spcAft>
        <a:buFont typeface="Arial" charset="0"/>
        <a:buChar char="–"/>
        <a:defRPr sz="1198" kern="1200">
          <a:solidFill>
            <a:srgbClr val="7F7F7F"/>
          </a:solidFill>
          <a:latin typeface="Helvetica"/>
          <a:ea typeface="ＭＳ Ｐゴシック" charset="0"/>
          <a:cs typeface="ＭＳ Ｐゴシック" charset="0"/>
        </a:defRPr>
      </a:lvl4pPr>
      <a:lvl5pPr marL="2054520" indent="-228280" algn="l" defTabSz="456560" rtl="0" eaLnBrk="1" fontAlgn="base" hangingPunct="1">
        <a:spcBef>
          <a:spcPct val="20000"/>
        </a:spcBef>
        <a:spcAft>
          <a:spcPct val="0"/>
        </a:spcAft>
        <a:buFont typeface="Arial" charset="0"/>
        <a:buChar char="»"/>
        <a:defRPr sz="1198" kern="1200">
          <a:solidFill>
            <a:srgbClr val="7F7F7F"/>
          </a:solidFill>
          <a:latin typeface="Helvetica"/>
          <a:ea typeface="ＭＳ Ｐゴシック" charset="0"/>
          <a:cs typeface="ＭＳ Ｐゴシック" charset="0"/>
        </a:defRPr>
      </a:lvl5pPr>
      <a:lvl6pPr marL="2511080" indent="-228280" algn="l" defTabSz="456560" rtl="0" eaLnBrk="1" latinLnBrk="0" hangingPunct="1">
        <a:spcBef>
          <a:spcPct val="20000"/>
        </a:spcBef>
        <a:buFont typeface="Arial"/>
        <a:buChar char="•"/>
        <a:defRPr sz="1997" kern="1200">
          <a:solidFill>
            <a:schemeClr val="tx1"/>
          </a:solidFill>
          <a:latin typeface="+mn-lt"/>
          <a:ea typeface="+mn-ea"/>
          <a:cs typeface="+mn-cs"/>
        </a:defRPr>
      </a:lvl6pPr>
      <a:lvl7pPr marL="2967639" indent="-228280" algn="l" defTabSz="456560" rtl="0" eaLnBrk="1" latinLnBrk="0" hangingPunct="1">
        <a:spcBef>
          <a:spcPct val="20000"/>
        </a:spcBef>
        <a:buFont typeface="Arial"/>
        <a:buChar char="•"/>
        <a:defRPr sz="1997" kern="1200">
          <a:solidFill>
            <a:schemeClr val="tx1"/>
          </a:solidFill>
          <a:latin typeface="+mn-lt"/>
          <a:ea typeface="+mn-ea"/>
          <a:cs typeface="+mn-cs"/>
        </a:defRPr>
      </a:lvl7pPr>
      <a:lvl8pPr marL="3424199" indent="-228280" algn="l" defTabSz="456560" rtl="0" eaLnBrk="1" latinLnBrk="0" hangingPunct="1">
        <a:spcBef>
          <a:spcPct val="20000"/>
        </a:spcBef>
        <a:buFont typeface="Arial"/>
        <a:buChar char="•"/>
        <a:defRPr sz="1997" kern="1200">
          <a:solidFill>
            <a:schemeClr val="tx1"/>
          </a:solidFill>
          <a:latin typeface="+mn-lt"/>
          <a:ea typeface="+mn-ea"/>
          <a:cs typeface="+mn-cs"/>
        </a:defRPr>
      </a:lvl8pPr>
      <a:lvl9pPr marL="3880759" indent="-228280" algn="l" defTabSz="456560" rtl="0" eaLnBrk="1" latinLnBrk="0" hangingPunct="1">
        <a:spcBef>
          <a:spcPct val="20000"/>
        </a:spcBef>
        <a:buFont typeface="Arial"/>
        <a:buChar char="•"/>
        <a:defRPr sz="1997" kern="1200">
          <a:solidFill>
            <a:schemeClr val="tx1"/>
          </a:solidFill>
          <a:latin typeface="+mn-lt"/>
          <a:ea typeface="+mn-ea"/>
          <a:cs typeface="+mn-cs"/>
        </a:defRPr>
      </a:lvl9pPr>
    </p:bodyStyle>
    <p:otherStyle>
      <a:defPPr>
        <a:defRPr lang="en-US"/>
      </a:defPPr>
      <a:lvl1pPr marL="0" algn="l" defTabSz="456560" rtl="0" eaLnBrk="1" latinLnBrk="0" hangingPunct="1">
        <a:defRPr sz="1797" kern="1200">
          <a:solidFill>
            <a:schemeClr val="tx1"/>
          </a:solidFill>
          <a:latin typeface="+mn-lt"/>
          <a:ea typeface="+mn-ea"/>
          <a:cs typeface="+mn-cs"/>
        </a:defRPr>
      </a:lvl1pPr>
      <a:lvl2pPr marL="456560" algn="l" defTabSz="456560" rtl="0" eaLnBrk="1" latinLnBrk="0" hangingPunct="1">
        <a:defRPr sz="1797" kern="1200">
          <a:solidFill>
            <a:schemeClr val="tx1"/>
          </a:solidFill>
          <a:latin typeface="+mn-lt"/>
          <a:ea typeface="+mn-ea"/>
          <a:cs typeface="+mn-cs"/>
        </a:defRPr>
      </a:lvl2pPr>
      <a:lvl3pPr marL="913120" algn="l" defTabSz="456560" rtl="0" eaLnBrk="1" latinLnBrk="0" hangingPunct="1">
        <a:defRPr sz="1797" kern="1200">
          <a:solidFill>
            <a:schemeClr val="tx1"/>
          </a:solidFill>
          <a:latin typeface="+mn-lt"/>
          <a:ea typeface="+mn-ea"/>
          <a:cs typeface="+mn-cs"/>
        </a:defRPr>
      </a:lvl3pPr>
      <a:lvl4pPr marL="1369680" algn="l" defTabSz="456560" rtl="0" eaLnBrk="1" latinLnBrk="0" hangingPunct="1">
        <a:defRPr sz="1797" kern="1200">
          <a:solidFill>
            <a:schemeClr val="tx1"/>
          </a:solidFill>
          <a:latin typeface="+mn-lt"/>
          <a:ea typeface="+mn-ea"/>
          <a:cs typeface="+mn-cs"/>
        </a:defRPr>
      </a:lvl4pPr>
      <a:lvl5pPr marL="1826240" algn="l" defTabSz="456560" rtl="0" eaLnBrk="1" latinLnBrk="0" hangingPunct="1">
        <a:defRPr sz="1797" kern="1200">
          <a:solidFill>
            <a:schemeClr val="tx1"/>
          </a:solidFill>
          <a:latin typeface="+mn-lt"/>
          <a:ea typeface="+mn-ea"/>
          <a:cs typeface="+mn-cs"/>
        </a:defRPr>
      </a:lvl5pPr>
      <a:lvl6pPr marL="2282800" algn="l" defTabSz="456560" rtl="0" eaLnBrk="1" latinLnBrk="0" hangingPunct="1">
        <a:defRPr sz="1797" kern="1200">
          <a:solidFill>
            <a:schemeClr val="tx1"/>
          </a:solidFill>
          <a:latin typeface="+mn-lt"/>
          <a:ea typeface="+mn-ea"/>
          <a:cs typeface="+mn-cs"/>
        </a:defRPr>
      </a:lvl6pPr>
      <a:lvl7pPr marL="2739360" algn="l" defTabSz="456560" rtl="0" eaLnBrk="1" latinLnBrk="0" hangingPunct="1">
        <a:defRPr sz="1797" kern="1200">
          <a:solidFill>
            <a:schemeClr val="tx1"/>
          </a:solidFill>
          <a:latin typeface="+mn-lt"/>
          <a:ea typeface="+mn-ea"/>
          <a:cs typeface="+mn-cs"/>
        </a:defRPr>
      </a:lvl7pPr>
      <a:lvl8pPr marL="3195919" algn="l" defTabSz="456560" rtl="0" eaLnBrk="1" latinLnBrk="0" hangingPunct="1">
        <a:defRPr sz="1797" kern="1200">
          <a:solidFill>
            <a:schemeClr val="tx1"/>
          </a:solidFill>
          <a:latin typeface="+mn-lt"/>
          <a:ea typeface="+mn-ea"/>
          <a:cs typeface="+mn-cs"/>
        </a:defRPr>
      </a:lvl8pPr>
      <a:lvl9pPr marL="3652479" algn="l" defTabSz="456560" rtl="0" eaLnBrk="1" latinLnBrk="0" hangingPunct="1">
        <a:defRPr sz="17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5EFED-1B21-B3B0-8DB6-82B9F768542C}"/>
            </a:ext>
          </a:extLst>
        </p:cNvPr>
        <p:cNvGrpSpPr/>
        <p:nvPr/>
      </p:nvGrpSpPr>
      <p:grpSpPr>
        <a:xfrm>
          <a:off x="0" y="0"/>
          <a:ext cx="0" cy="0"/>
          <a:chOff x="0" y="0"/>
          <a:chExt cx="0" cy="0"/>
        </a:xfrm>
      </p:grpSpPr>
      <p:sp>
        <p:nvSpPr>
          <p:cNvPr id="82" name="CustomShape 5">
            <a:extLst>
              <a:ext uri="{FF2B5EF4-FFF2-40B4-BE49-F238E27FC236}">
                <a16:creationId xmlns:a16="http://schemas.microsoft.com/office/drawing/2014/main" id="{916F29FE-0DE2-3B28-4CE6-87C524DD10B9}"/>
              </a:ext>
            </a:extLst>
          </p:cNvPr>
          <p:cNvSpPr/>
          <p:nvPr/>
        </p:nvSpPr>
        <p:spPr>
          <a:xfrm>
            <a:off x="10783800" y="6449400"/>
            <a:ext cx="131868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tabLst>
                <a:tab pos="0" algn="l"/>
              </a:tabLst>
            </a:pPr>
            <a:fld id="{1A397F2E-4EB0-457F-BC5C-8BEFBA72BFA4}" type="slidenum">
              <a:rPr lang="fr-FR" sz="2000" b="0" strike="noStrike" spc="-1">
                <a:solidFill>
                  <a:srgbClr val="FFFFFF"/>
                </a:solidFill>
                <a:latin typeface="News Gothic MT"/>
                <a:ea typeface="Times New Roman"/>
              </a:rPr>
              <a:t>1</a:t>
            </a:fld>
            <a:endParaRPr lang="en-GB" sz="2000" b="0" strike="noStrike" spc="-1">
              <a:latin typeface="Arial"/>
            </a:endParaRPr>
          </a:p>
        </p:txBody>
      </p:sp>
      <p:sp>
        <p:nvSpPr>
          <p:cNvPr id="83" name="CustomShape 6">
            <a:extLst>
              <a:ext uri="{FF2B5EF4-FFF2-40B4-BE49-F238E27FC236}">
                <a16:creationId xmlns:a16="http://schemas.microsoft.com/office/drawing/2014/main" id="{B773F9BC-934B-181A-3894-A945F3D31E61}"/>
              </a:ext>
            </a:extLst>
          </p:cNvPr>
          <p:cNvSpPr/>
          <p:nvPr/>
        </p:nvSpPr>
        <p:spPr>
          <a:xfrm>
            <a:off x="599760" y="1242000"/>
            <a:ext cx="10762200" cy="127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0500" lnSpcReduction="20000"/>
          </a:bodyPr>
          <a:lstStyle/>
          <a:p>
            <a:pPr marL="349200" indent="-348480">
              <a:buClr>
                <a:srgbClr val="0F3661"/>
              </a:buClr>
              <a:buSzPct val="110000"/>
              <a:buFont typeface="Wingdings 2" charset="2"/>
              <a:buChar char=""/>
            </a:pPr>
            <a:r>
              <a:rPr lang="en-US" sz="2000" b="1" strike="noStrike" spc="-1" dirty="0">
                <a:solidFill>
                  <a:srgbClr val="0F3661"/>
                </a:solidFill>
                <a:latin typeface="Arial"/>
                <a:ea typeface="DejaVu Sans"/>
              </a:rPr>
              <a:t>Name: </a:t>
            </a:r>
            <a:r>
              <a:rPr lang="en-US" sz="2000" strike="noStrike" spc="-1" dirty="0">
                <a:solidFill>
                  <a:srgbClr val="0F3661"/>
                </a:solidFill>
                <a:latin typeface="Arial"/>
                <a:ea typeface="DejaVu Sans"/>
              </a:rPr>
              <a:t>Gibellieri, Dora </a:t>
            </a:r>
            <a:endParaRPr lang="en-GB" sz="2000" strike="noStrike" spc="-1" dirty="0">
              <a:latin typeface="Arial"/>
            </a:endParaRPr>
          </a:p>
          <a:p>
            <a:pPr marL="349200" indent="-348480">
              <a:lnSpc>
                <a:spcPct val="100000"/>
              </a:lnSpc>
              <a:buClr>
                <a:srgbClr val="0F3661"/>
              </a:buClr>
              <a:buSzPct val="110000"/>
              <a:buFont typeface="Wingdings 2" charset="2"/>
              <a:buChar char=""/>
            </a:pPr>
            <a:r>
              <a:rPr lang="en-US" sz="2000" b="1" strike="noStrike" spc="-1" dirty="0">
                <a:solidFill>
                  <a:srgbClr val="0F3661"/>
                </a:solidFill>
                <a:latin typeface="Arial"/>
                <a:ea typeface="DejaVu Sans"/>
              </a:rPr>
              <a:t>Institution:</a:t>
            </a:r>
            <a:r>
              <a:rPr lang="en-US" sz="2000" b="0" strike="noStrike" spc="-1" dirty="0">
                <a:solidFill>
                  <a:srgbClr val="0F3661"/>
                </a:solidFill>
                <a:latin typeface="Arial"/>
                <a:ea typeface="DejaVu Sans"/>
              </a:rPr>
              <a:t> CERN</a:t>
            </a:r>
            <a:r>
              <a:rPr lang="en-US" sz="2000" spc="-1" dirty="0">
                <a:solidFill>
                  <a:srgbClr val="0F3661"/>
                </a:solidFill>
                <a:latin typeface="Arial"/>
                <a:ea typeface="DejaVu Sans"/>
              </a:rPr>
              <a:t> and </a:t>
            </a:r>
            <a:r>
              <a:rPr lang="en-US" sz="2000" b="0" strike="noStrike" spc="-1" dirty="0">
                <a:solidFill>
                  <a:srgbClr val="0F3661"/>
                </a:solidFill>
                <a:latin typeface="Arial"/>
                <a:ea typeface="DejaVu Sans"/>
              </a:rPr>
              <a:t>University of Caen Normandy</a:t>
            </a:r>
            <a:endParaRPr lang="en-GB" sz="2000" b="0" strike="noStrike" spc="-1" dirty="0">
              <a:latin typeface="Arial"/>
            </a:endParaRPr>
          </a:p>
          <a:p>
            <a:pPr marL="349200" indent="-348480">
              <a:buClr>
                <a:srgbClr val="0F3661"/>
              </a:buClr>
              <a:buSzPct val="110000"/>
              <a:buFont typeface="Wingdings 2" charset="2"/>
              <a:buChar char=""/>
            </a:pPr>
            <a:r>
              <a:rPr lang="en-US" sz="2000" b="1" spc="-1" dirty="0">
                <a:solidFill>
                  <a:srgbClr val="0F3661"/>
                </a:solidFill>
                <a:latin typeface="Arial"/>
                <a:ea typeface="DejaVu Sans"/>
              </a:rPr>
              <a:t>Research Period</a:t>
            </a:r>
            <a:r>
              <a:rPr lang="en-US" sz="2000" b="1" strike="noStrike" spc="-1" dirty="0">
                <a:solidFill>
                  <a:srgbClr val="0F3661"/>
                </a:solidFill>
                <a:latin typeface="Arial"/>
                <a:ea typeface="DejaVu Sans"/>
              </a:rPr>
              <a:t>:</a:t>
            </a:r>
            <a:r>
              <a:rPr lang="en-US" sz="2000" b="0" strike="noStrike" spc="-1" dirty="0">
                <a:solidFill>
                  <a:srgbClr val="0F3661"/>
                </a:solidFill>
                <a:latin typeface="Arial"/>
                <a:ea typeface="DejaVu Sans"/>
              </a:rPr>
              <a:t> O</a:t>
            </a:r>
            <a:r>
              <a:rPr lang="en-US" sz="2000" spc="-1" dirty="0">
                <a:solidFill>
                  <a:srgbClr val="0F3661"/>
                </a:solidFill>
                <a:latin typeface="Arial"/>
                <a:ea typeface="DejaVu Sans"/>
              </a:rPr>
              <a:t>ctober/ November </a:t>
            </a:r>
            <a:r>
              <a:rPr lang="en-US" sz="2000" b="0" strike="noStrike" spc="-1" dirty="0">
                <a:solidFill>
                  <a:srgbClr val="0F3661"/>
                </a:solidFill>
                <a:latin typeface="Arial"/>
                <a:ea typeface="DejaVu Sans"/>
              </a:rPr>
              <a:t>2025 or Winter/Spring 2026 (to be defined)</a:t>
            </a:r>
          </a:p>
          <a:p>
            <a:pPr marL="349200" indent="-348480">
              <a:lnSpc>
                <a:spcPct val="100000"/>
              </a:lnSpc>
              <a:buClr>
                <a:srgbClr val="0F3661"/>
              </a:buClr>
              <a:buSzPct val="110000"/>
              <a:buFont typeface="Wingdings 2" charset="2"/>
              <a:buChar char=""/>
            </a:pPr>
            <a:r>
              <a:rPr lang="en-GB" sz="2000" b="1" strike="noStrike" spc="-1" dirty="0">
                <a:solidFill>
                  <a:srgbClr val="002060"/>
                </a:solidFill>
                <a:latin typeface="Arial"/>
              </a:rPr>
              <a:t>Contact person/supervisor at your institute: </a:t>
            </a:r>
            <a:r>
              <a:rPr lang="en-GB" sz="2000" strike="noStrike" spc="-1" dirty="0">
                <a:solidFill>
                  <a:srgbClr val="002060"/>
                </a:solidFill>
                <a:latin typeface="Arial"/>
              </a:rPr>
              <a:t>Zannini, Carlo (CERN)</a:t>
            </a:r>
            <a:r>
              <a:rPr lang="en-GB" sz="2000" spc="-1" dirty="0">
                <a:solidFill>
                  <a:srgbClr val="002060"/>
                </a:solidFill>
                <a:latin typeface="Arial"/>
              </a:rPr>
              <a:t>;</a:t>
            </a:r>
            <a:r>
              <a:rPr lang="en-GB" sz="2000" strike="noStrike" spc="-1" dirty="0">
                <a:solidFill>
                  <a:srgbClr val="002060"/>
                </a:solidFill>
                <a:latin typeface="Arial"/>
              </a:rPr>
              <a:t> </a:t>
            </a:r>
            <a:r>
              <a:rPr lang="en-GB" sz="2000" strike="noStrike" spc="-1" dirty="0" err="1">
                <a:solidFill>
                  <a:srgbClr val="002060"/>
                </a:solidFill>
                <a:latin typeface="Arial"/>
              </a:rPr>
              <a:t>Ghribi</a:t>
            </a:r>
            <a:r>
              <a:rPr lang="en-GB" sz="2000" strike="noStrike" spc="-1" dirty="0">
                <a:solidFill>
                  <a:srgbClr val="002060"/>
                </a:solidFill>
                <a:latin typeface="Arial"/>
              </a:rPr>
              <a:t>, Adnan (University of Caen Normandy)</a:t>
            </a:r>
            <a:r>
              <a:rPr lang="en-GB" sz="2000" spc="-1" dirty="0">
                <a:solidFill>
                  <a:srgbClr val="002060"/>
                </a:solidFill>
                <a:latin typeface="Arial"/>
              </a:rPr>
              <a:t>;</a:t>
            </a:r>
            <a:r>
              <a:rPr lang="en-GB" sz="2000" strike="noStrike" spc="-1" dirty="0">
                <a:solidFill>
                  <a:srgbClr val="002060"/>
                </a:solidFill>
                <a:latin typeface="Arial"/>
              </a:rPr>
              <a:t> </a:t>
            </a:r>
            <a:r>
              <a:rPr lang="en-GB" sz="2000" strike="noStrike" spc="-1" dirty="0" err="1">
                <a:solidFill>
                  <a:srgbClr val="002060"/>
                </a:solidFill>
                <a:latin typeface="Arial"/>
              </a:rPr>
              <a:t>Migliorati</a:t>
            </a:r>
            <a:r>
              <a:rPr lang="en-GB" sz="2000" strike="noStrike" spc="-1">
                <a:solidFill>
                  <a:srgbClr val="002060"/>
                </a:solidFill>
                <a:latin typeface="Arial"/>
              </a:rPr>
              <a:t>, </a:t>
            </a:r>
            <a:r>
              <a:rPr lang="en-GB" sz="2000" strike="noStrike" spc="-1" dirty="0">
                <a:solidFill>
                  <a:srgbClr val="002060"/>
                </a:solidFill>
                <a:latin typeface="Arial"/>
              </a:rPr>
              <a:t>Mauro (Sapienza University of Rome)</a:t>
            </a:r>
          </a:p>
          <a:p>
            <a:pPr marL="349200" indent="-348480">
              <a:buClr>
                <a:srgbClr val="0F3661"/>
              </a:buClr>
              <a:buSzPct val="110000"/>
              <a:buFont typeface="Wingdings 2" charset="2"/>
              <a:buChar char=""/>
            </a:pPr>
            <a:r>
              <a:rPr lang="en-GB" sz="2000" b="1" strike="noStrike" spc="-1" dirty="0">
                <a:solidFill>
                  <a:srgbClr val="002060"/>
                </a:solidFill>
                <a:latin typeface="Arial"/>
              </a:rPr>
              <a:t>Contact person/supervisor at KEK, if any: </a:t>
            </a:r>
            <a:r>
              <a:rPr lang="en-GB" sz="2000" spc="-1" dirty="0">
                <a:solidFill>
                  <a:srgbClr val="002060"/>
                </a:solidFill>
                <a:latin typeface="Arial"/>
              </a:rPr>
              <a:t>Ishibashi, Takuya (</a:t>
            </a:r>
            <a:r>
              <a:rPr lang="en-US" sz="2000" spc="-1" dirty="0">
                <a:solidFill>
                  <a:srgbClr val="0F3661"/>
                </a:solidFill>
                <a:latin typeface="Arial"/>
                <a:ea typeface="DejaVu Sans"/>
              </a:rPr>
              <a:t>to be defined)</a:t>
            </a:r>
          </a:p>
          <a:p>
            <a:pPr marL="349200" indent="-348480">
              <a:buClr>
                <a:srgbClr val="0F3661"/>
              </a:buClr>
              <a:buSzPct val="110000"/>
              <a:buFont typeface="Wingdings 2" charset="2"/>
              <a:buChar char=""/>
            </a:pPr>
            <a:endParaRPr lang="en-GB" sz="2000" b="1" strike="noStrike" spc="-1" dirty="0">
              <a:solidFill>
                <a:srgbClr val="002060"/>
              </a:solidFill>
              <a:latin typeface="Arial"/>
            </a:endParaRPr>
          </a:p>
          <a:p>
            <a:pPr marL="349200" indent="-348480">
              <a:lnSpc>
                <a:spcPct val="100000"/>
              </a:lnSpc>
              <a:buClr>
                <a:srgbClr val="0F3661"/>
              </a:buClr>
              <a:buSzPct val="110000"/>
              <a:buFont typeface="Wingdings 2" charset="2"/>
              <a:buChar char=""/>
            </a:pPr>
            <a:endParaRPr lang="en-GB" sz="2000" b="0" strike="noStrike" spc="-1" dirty="0">
              <a:latin typeface="Arial"/>
            </a:endParaRPr>
          </a:p>
        </p:txBody>
      </p:sp>
      <p:sp>
        <p:nvSpPr>
          <p:cNvPr id="84" name="CustomShape 7">
            <a:extLst>
              <a:ext uri="{FF2B5EF4-FFF2-40B4-BE49-F238E27FC236}">
                <a16:creationId xmlns:a16="http://schemas.microsoft.com/office/drawing/2014/main" id="{216AF2B2-CD8C-2780-C595-F322C63BF49A}"/>
              </a:ext>
            </a:extLst>
          </p:cNvPr>
          <p:cNvSpPr/>
          <p:nvPr/>
        </p:nvSpPr>
        <p:spPr>
          <a:xfrm>
            <a:off x="599399" y="2672902"/>
            <a:ext cx="10855721" cy="39865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tabLst>
                <a:tab pos="0" algn="l"/>
              </a:tabLst>
            </a:pPr>
            <a:r>
              <a:rPr lang="en-US" sz="2000" b="1" spc="-1" dirty="0">
                <a:solidFill>
                  <a:srgbClr val="002060"/>
                </a:solidFill>
                <a:latin typeface="Arial"/>
                <a:ea typeface="DejaVu Sans"/>
              </a:rPr>
              <a:t>R</a:t>
            </a:r>
            <a:r>
              <a:rPr lang="en-US" sz="2000" b="1" strike="noStrike" spc="-1" dirty="0">
                <a:solidFill>
                  <a:srgbClr val="002060"/>
                </a:solidFill>
                <a:latin typeface="Arial"/>
                <a:ea typeface="DejaVu Sans"/>
              </a:rPr>
              <a:t>esearch overview:</a:t>
            </a:r>
            <a:endParaRPr lang="en-GB" sz="2000" b="0" strike="noStrike" spc="-1" dirty="0">
              <a:solidFill>
                <a:srgbClr val="002060"/>
              </a:solidFill>
              <a:latin typeface="Arial"/>
            </a:endParaRPr>
          </a:p>
        </p:txBody>
      </p:sp>
      <p:sp>
        <p:nvSpPr>
          <p:cNvPr id="3" name="Date Placeholder 2">
            <a:extLst>
              <a:ext uri="{FF2B5EF4-FFF2-40B4-BE49-F238E27FC236}">
                <a16:creationId xmlns:a16="http://schemas.microsoft.com/office/drawing/2014/main" id="{A99532E8-D8EC-05CA-7443-2C81934608E2}"/>
              </a:ext>
            </a:extLst>
          </p:cNvPr>
          <p:cNvSpPr>
            <a:spLocks noGrp="1"/>
          </p:cNvSpPr>
          <p:nvPr>
            <p:ph type="dt" sz="half" idx="10"/>
          </p:nvPr>
        </p:nvSpPr>
        <p:spPr>
          <a:xfrm>
            <a:off x="-625639" y="6440883"/>
            <a:ext cx="2841837" cy="364618"/>
          </a:xfrm>
        </p:spPr>
        <p:txBody>
          <a:bodyPr/>
          <a:lstStyle/>
          <a:p>
            <a:r>
              <a:rPr lang="fr-FR" dirty="0">
                <a:solidFill>
                  <a:prstClr val="white"/>
                </a:solidFill>
                <a:latin typeface="News Gothic MT"/>
              </a:rPr>
              <a:t>19 </a:t>
            </a:r>
            <a:r>
              <a:rPr lang="fr-FR" dirty="0" err="1">
                <a:solidFill>
                  <a:prstClr val="white"/>
                </a:solidFill>
                <a:latin typeface="News Gothic MT"/>
              </a:rPr>
              <a:t>September</a:t>
            </a:r>
            <a:r>
              <a:rPr lang="fr-FR" dirty="0">
                <a:solidFill>
                  <a:prstClr val="white"/>
                </a:solidFill>
                <a:latin typeface="News Gothic MT"/>
              </a:rPr>
              <a:t> 2025</a:t>
            </a:r>
          </a:p>
        </p:txBody>
      </p:sp>
      <p:sp>
        <p:nvSpPr>
          <p:cNvPr id="4" name="Footer Placeholder 3">
            <a:extLst>
              <a:ext uri="{FF2B5EF4-FFF2-40B4-BE49-F238E27FC236}">
                <a16:creationId xmlns:a16="http://schemas.microsoft.com/office/drawing/2014/main" id="{5E5E5182-0BF0-CC09-6160-00E2769744E1}"/>
              </a:ext>
            </a:extLst>
          </p:cNvPr>
          <p:cNvSpPr>
            <a:spLocks noGrp="1"/>
          </p:cNvSpPr>
          <p:nvPr>
            <p:ph type="ftr" sz="quarter" idx="11"/>
          </p:nvPr>
        </p:nvSpPr>
        <p:spPr>
          <a:xfrm>
            <a:off x="4186335" y="6440883"/>
            <a:ext cx="4082453" cy="363960"/>
          </a:xfrm>
        </p:spPr>
        <p:txBody>
          <a:bodyPr/>
          <a:lstStyle/>
          <a:p>
            <a:r>
              <a:rPr lang="en-US" dirty="0">
                <a:solidFill>
                  <a:prstClr val="white"/>
                </a:solidFill>
                <a:latin typeface="News Gothic MT"/>
              </a:rPr>
              <a:t>Dora Gibellieri - </a:t>
            </a:r>
            <a:r>
              <a:rPr lang="en-US" dirty="0" err="1">
                <a:solidFill>
                  <a:prstClr val="white"/>
                </a:solidFill>
                <a:latin typeface="News Gothic MT"/>
              </a:rPr>
              <a:t>SuperKEKB</a:t>
            </a:r>
            <a:r>
              <a:rPr lang="en-US" dirty="0">
                <a:solidFill>
                  <a:prstClr val="white"/>
                </a:solidFill>
                <a:latin typeface="News Gothic MT"/>
              </a:rPr>
              <a:t> run 2025-2026 EAJADE</a:t>
            </a:r>
            <a:endParaRPr lang="fr-FR" dirty="0">
              <a:solidFill>
                <a:prstClr val="white"/>
              </a:solidFill>
              <a:latin typeface="News Gothic MT"/>
            </a:endParaRPr>
          </a:p>
        </p:txBody>
      </p:sp>
      <p:sp>
        <p:nvSpPr>
          <p:cNvPr id="5" name="Slide Number Placeholder 4">
            <a:extLst>
              <a:ext uri="{FF2B5EF4-FFF2-40B4-BE49-F238E27FC236}">
                <a16:creationId xmlns:a16="http://schemas.microsoft.com/office/drawing/2014/main" id="{AB80F7EC-659C-1BE4-50C2-C8D44F48E5C6}"/>
              </a:ext>
            </a:extLst>
          </p:cNvPr>
          <p:cNvSpPr>
            <a:spLocks noGrp="1"/>
          </p:cNvSpPr>
          <p:nvPr>
            <p:ph type="sldNum" sz="quarter" idx="12"/>
          </p:nvPr>
        </p:nvSpPr>
        <p:spPr/>
        <p:txBody>
          <a:bodyPr/>
          <a:lstStyle/>
          <a:p>
            <a:fld id="{617C510A-7687-CB44-A886-7EC5AB743307}" type="slidenum">
              <a:rPr lang="fr-FR" smtClean="0">
                <a:solidFill>
                  <a:prstClr val="white"/>
                </a:solidFill>
                <a:latin typeface="News Gothic MT"/>
              </a:rPr>
              <a:pPr/>
              <a:t>1</a:t>
            </a:fld>
            <a:endParaRPr lang="fr-FR">
              <a:solidFill>
                <a:prstClr val="white"/>
              </a:solidFill>
              <a:latin typeface="News Gothic MT"/>
            </a:endParaRPr>
          </a:p>
        </p:txBody>
      </p:sp>
      <p:sp>
        <p:nvSpPr>
          <p:cNvPr id="11" name="CustomShape 2">
            <a:extLst>
              <a:ext uri="{FF2B5EF4-FFF2-40B4-BE49-F238E27FC236}">
                <a16:creationId xmlns:a16="http://schemas.microsoft.com/office/drawing/2014/main" id="{C515F0EA-760F-9EEF-C310-5DED2CB660D4}"/>
              </a:ext>
            </a:extLst>
          </p:cNvPr>
          <p:cNvSpPr/>
          <p:nvPr/>
        </p:nvSpPr>
        <p:spPr>
          <a:xfrm>
            <a:off x="1170555" y="3734634"/>
            <a:ext cx="10114014" cy="201797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r>
              <a:rPr lang="en-GB" sz="1600" dirty="0">
                <a:latin typeface="Arial" panose="020B0604020202020204" pitchFamily="34" charset="0"/>
                <a:cs typeface="Arial" panose="020B0604020202020204" pitchFamily="34" charset="0"/>
              </a:rPr>
              <a:t>Study of beam coupling impedance and collective effects in the electron-positron Future Circular Collider (FCC-ee), particularly at the critical operating energy of 45.6 GeV. </a:t>
            </a:r>
          </a:p>
          <a:p>
            <a:pPr algn="ctr"/>
            <a:r>
              <a:rPr lang="en-GB" sz="1600" dirty="0">
                <a:latin typeface="Arial" panose="020B0604020202020204" pitchFamily="34" charset="0"/>
                <a:cs typeface="Arial" panose="020B0604020202020204" pitchFamily="34" charset="0"/>
              </a:rPr>
              <a:t>The main objective is to improve the accuracy and reliability of the FCC-ee impedance and </a:t>
            </a:r>
            <a:r>
              <a:rPr lang="en-GB" sz="1600" dirty="0" err="1">
                <a:latin typeface="Arial" panose="020B0604020202020204" pitchFamily="34" charset="0"/>
                <a:cs typeface="Arial" panose="020B0604020202020204" pitchFamily="34" charset="0"/>
              </a:rPr>
              <a:t>wakefield</a:t>
            </a:r>
            <a:r>
              <a:rPr lang="en-GB" sz="1600" dirty="0">
                <a:latin typeface="Arial" panose="020B0604020202020204" pitchFamily="34" charset="0"/>
                <a:cs typeface="Arial" panose="020B0604020202020204" pitchFamily="34" charset="0"/>
              </a:rPr>
              <a:t> model, and to define an evolving impedance budget that incorporates all studied elements. This model provides the foundation for evaluating the impact of impedance on beam dynamics and overall machine performance.</a:t>
            </a:r>
          </a:p>
          <a:p>
            <a:pPr algn="ctr"/>
            <a:r>
              <a:rPr lang="en-GB" sz="1600" dirty="0">
                <a:latin typeface="Arial" panose="020B0604020202020204" pitchFamily="34" charset="0"/>
                <a:cs typeface="Arial" panose="020B0604020202020204" pitchFamily="34" charset="0"/>
              </a:rPr>
              <a:t>A particular focus has been placed on the collimation system, identified as one of the main contributors to the total impedance. Through detailed electromagnetic simulations and analysis, optimized designs and mitigation strategies have been proposed to reduce its impact and ensure beam stability.</a:t>
            </a:r>
            <a:endParaRPr lang="en-GB" sz="1600" b="0" strike="noStrike" spc="-1" dirty="0">
              <a:latin typeface="Arial"/>
            </a:endParaRPr>
          </a:p>
        </p:txBody>
      </p:sp>
      <p:sp>
        <p:nvSpPr>
          <p:cNvPr id="12" name="CustomShape 7">
            <a:extLst>
              <a:ext uri="{FF2B5EF4-FFF2-40B4-BE49-F238E27FC236}">
                <a16:creationId xmlns:a16="http://schemas.microsoft.com/office/drawing/2014/main" id="{A828EF6A-2B24-3202-80CD-AC64B8221053}"/>
              </a:ext>
            </a:extLst>
          </p:cNvPr>
          <p:cNvSpPr/>
          <p:nvPr/>
        </p:nvSpPr>
        <p:spPr>
          <a:xfrm>
            <a:off x="1763834" y="3028202"/>
            <a:ext cx="8651631" cy="70643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tabLst>
                <a:tab pos="0" algn="l"/>
              </a:tabLst>
            </a:pPr>
            <a:r>
              <a:rPr lang="en-GB" sz="2000" b="1" strike="noStrike" spc="-1" dirty="0">
                <a:solidFill>
                  <a:srgbClr val="2C7C9F"/>
                </a:solidFill>
                <a:latin typeface="Arial"/>
              </a:rPr>
              <a:t>Coupling impedance and collective effects in the electron-positron Future Circular Collider  (FCC-ee)</a:t>
            </a:r>
            <a:r>
              <a:rPr lang="en-US" sz="2000" b="1" spc="-1" dirty="0">
                <a:solidFill>
                  <a:srgbClr val="2C7C9F"/>
                </a:solidFill>
                <a:latin typeface="Arial"/>
              </a:rPr>
              <a:t> </a:t>
            </a:r>
            <a:endParaRPr lang="en-GB" sz="2000" b="0" strike="noStrike" spc="-1" dirty="0">
              <a:latin typeface="Arial"/>
            </a:endParaRPr>
          </a:p>
        </p:txBody>
      </p:sp>
      <p:sp>
        <p:nvSpPr>
          <p:cNvPr id="15" name="CustomShape 1">
            <a:extLst>
              <a:ext uri="{FF2B5EF4-FFF2-40B4-BE49-F238E27FC236}">
                <a16:creationId xmlns:a16="http://schemas.microsoft.com/office/drawing/2014/main" id="{9373174F-CB35-A673-7808-33E5B49CF52A}"/>
              </a:ext>
            </a:extLst>
          </p:cNvPr>
          <p:cNvSpPr/>
          <p:nvPr/>
        </p:nvSpPr>
        <p:spPr>
          <a:xfrm>
            <a:off x="2675840" y="349999"/>
            <a:ext cx="7103442" cy="7517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en-US" sz="3600" b="1" strike="noStrike" spc="-1" dirty="0">
                <a:solidFill>
                  <a:srgbClr val="2C7C9F"/>
                </a:solidFill>
                <a:latin typeface="Arial"/>
              </a:rPr>
              <a:t>WP1 Secondment Task 1.2 </a:t>
            </a:r>
          </a:p>
        </p:txBody>
      </p:sp>
    </p:spTree>
    <p:extLst>
      <p:ext uri="{BB962C8B-B14F-4D97-AF65-F5344CB8AC3E}">
        <p14:creationId xmlns:p14="http://schemas.microsoft.com/office/powerpoint/2010/main" val="228976622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p15="http://schemas.microsoft.com/office/powerpoint/2012/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D28F7-EFC3-99C3-EFF0-447256BE7805}"/>
            </a:ext>
          </a:extLst>
        </p:cNvPr>
        <p:cNvGrpSpPr/>
        <p:nvPr/>
      </p:nvGrpSpPr>
      <p:grpSpPr>
        <a:xfrm>
          <a:off x="0" y="0"/>
          <a:ext cx="0" cy="0"/>
          <a:chOff x="0" y="0"/>
          <a:chExt cx="0" cy="0"/>
        </a:xfrm>
      </p:grpSpPr>
      <p:sp>
        <p:nvSpPr>
          <p:cNvPr id="82" name="CustomShape 5">
            <a:extLst>
              <a:ext uri="{FF2B5EF4-FFF2-40B4-BE49-F238E27FC236}">
                <a16:creationId xmlns:a16="http://schemas.microsoft.com/office/drawing/2014/main" id="{8BD77049-0BE8-EBB8-6D9C-BCCD341299D6}"/>
              </a:ext>
            </a:extLst>
          </p:cNvPr>
          <p:cNvSpPr/>
          <p:nvPr/>
        </p:nvSpPr>
        <p:spPr>
          <a:xfrm>
            <a:off x="10783800" y="6449400"/>
            <a:ext cx="131868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tabLst>
                <a:tab pos="0" algn="l"/>
              </a:tabLst>
            </a:pPr>
            <a:fld id="{1A397F2E-4EB0-457F-BC5C-8BEFBA72BFA4}" type="slidenum">
              <a:rPr lang="fr-FR" sz="2000" b="0" strike="noStrike" spc="-1">
                <a:solidFill>
                  <a:srgbClr val="FFFFFF"/>
                </a:solidFill>
                <a:latin typeface="News Gothic MT"/>
                <a:ea typeface="Times New Roman"/>
              </a:rPr>
              <a:t>2</a:t>
            </a:fld>
            <a:endParaRPr lang="en-GB" sz="2000" b="0" strike="noStrike" spc="-1">
              <a:latin typeface="Arial"/>
            </a:endParaRPr>
          </a:p>
        </p:txBody>
      </p:sp>
      <p:sp>
        <p:nvSpPr>
          <p:cNvPr id="3" name="Date Placeholder 2">
            <a:extLst>
              <a:ext uri="{FF2B5EF4-FFF2-40B4-BE49-F238E27FC236}">
                <a16:creationId xmlns:a16="http://schemas.microsoft.com/office/drawing/2014/main" id="{60C7213C-8CDB-D749-8F56-575A3EA3A987}"/>
              </a:ext>
            </a:extLst>
          </p:cNvPr>
          <p:cNvSpPr>
            <a:spLocks noGrp="1"/>
          </p:cNvSpPr>
          <p:nvPr>
            <p:ph type="dt" sz="half" idx="10"/>
          </p:nvPr>
        </p:nvSpPr>
        <p:spPr>
          <a:xfrm>
            <a:off x="-625639" y="6440883"/>
            <a:ext cx="2841837" cy="364618"/>
          </a:xfrm>
        </p:spPr>
        <p:txBody>
          <a:bodyPr/>
          <a:lstStyle/>
          <a:p>
            <a:r>
              <a:rPr lang="fr-FR" dirty="0">
                <a:solidFill>
                  <a:prstClr val="white"/>
                </a:solidFill>
                <a:latin typeface="News Gothic MT"/>
              </a:rPr>
              <a:t>19 </a:t>
            </a:r>
            <a:r>
              <a:rPr lang="fr-FR" dirty="0" err="1">
                <a:solidFill>
                  <a:prstClr val="white"/>
                </a:solidFill>
                <a:latin typeface="News Gothic MT"/>
              </a:rPr>
              <a:t>September</a:t>
            </a:r>
            <a:r>
              <a:rPr lang="fr-FR" dirty="0">
                <a:solidFill>
                  <a:prstClr val="white"/>
                </a:solidFill>
                <a:latin typeface="News Gothic MT"/>
              </a:rPr>
              <a:t> 2025</a:t>
            </a:r>
          </a:p>
        </p:txBody>
      </p:sp>
      <p:sp>
        <p:nvSpPr>
          <p:cNvPr id="5" name="Slide Number Placeholder 4">
            <a:extLst>
              <a:ext uri="{FF2B5EF4-FFF2-40B4-BE49-F238E27FC236}">
                <a16:creationId xmlns:a16="http://schemas.microsoft.com/office/drawing/2014/main" id="{88DA465B-17CD-23AD-5F3F-3CFC49AACA89}"/>
              </a:ext>
            </a:extLst>
          </p:cNvPr>
          <p:cNvSpPr>
            <a:spLocks noGrp="1"/>
          </p:cNvSpPr>
          <p:nvPr>
            <p:ph type="sldNum" sz="quarter" idx="12"/>
          </p:nvPr>
        </p:nvSpPr>
        <p:spPr/>
        <p:txBody>
          <a:bodyPr/>
          <a:lstStyle/>
          <a:p>
            <a:fld id="{617C510A-7687-CB44-A886-7EC5AB743307}" type="slidenum">
              <a:rPr lang="fr-FR" smtClean="0">
                <a:solidFill>
                  <a:prstClr val="white"/>
                </a:solidFill>
                <a:latin typeface="News Gothic MT"/>
              </a:rPr>
              <a:pPr/>
              <a:t>2</a:t>
            </a:fld>
            <a:endParaRPr lang="fr-FR">
              <a:solidFill>
                <a:prstClr val="white"/>
              </a:solidFill>
              <a:latin typeface="News Gothic MT"/>
            </a:endParaRPr>
          </a:p>
        </p:txBody>
      </p:sp>
      <p:sp>
        <p:nvSpPr>
          <p:cNvPr id="2" name="TextBox 1">
            <a:extLst>
              <a:ext uri="{FF2B5EF4-FFF2-40B4-BE49-F238E27FC236}">
                <a16:creationId xmlns:a16="http://schemas.microsoft.com/office/drawing/2014/main" id="{1C735E70-2EE8-A151-2EB5-F39C379B11C9}"/>
              </a:ext>
            </a:extLst>
          </p:cNvPr>
          <p:cNvSpPr txBox="1"/>
          <p:nvPr/>
        </p:nvSpPr>
        <p:spPr>
          <a:xfrm>
            <a:off x="260005" y="1063662"/>
            <a:ext cx="11468169" cy="5478423"/>
          </a:xfrm>
          <a:prstGeom prst="rect">
            <a:avLst/>
          </a:prstGeom>
          <a:noFill/>
        </p:spPr>
        <p:txBody>
          <a:bodyPr wrap="square">
            <a:spAutoFit/>
          </a:bodyPr>
          <a:lstStyle/>
          <a:p>
            <a:r>
              <a:rPr lang="en-GB" sz="1400" dirty="0">
                <a:latin typeface="Arial" panose="020B0604020202020204" pitchFamily="34" charset="0"/>
                <a:ea typeface="Calibri Light" panose="020F0302020204030204" pitchFamily="34" charset="0"/>
                <a:cs typeface="Arial" panose="020B0604020202020204" pitchFamily="34" charset="0"/>
              </a:rPr>
              <a:t>🔹 </a:t>
            </a:r>
            <a:r>
              <a:rPr lang="en-GB" sz="1400" b="1" dirty="0">
                <a:latin typeface="Arial" panose="020B0604020202020204" pitchFamily="34" charset="0"/>
                <a:ea typeface="Calibri Light" panose="020F0302020204030204" pitchFamily="34" charset="0"/>
                <a:cs typeface="Arial" panose="020B0604020202020204" pitchFamily="34" charset="0"/>
              </a:rPr>
              <a:t>FCC-ee Impedance/Wake model development for critical design decisions:</a:t>
            </a:r>
            <a:endParaRPr lang="en-GB" sz="1400" dirty="0">
              <a:latin typeface="Arial" panose="020B0604020202020204" pitchFamily="34" charset="0"/>
              <a:ea typeface="Calibri Light" panose="020F0302020204030204" pitchFamily="34" charset="0"/>
              <a:cs typeface="Arial" panose="020B0604020202020204" pitchFamily="34" charset="0"/>
            </a:endParaRPr>
          </a:p>
          <a:p>
            <a:pPr marL="742950" lvl="1" indent="-285750">
              <a:buFont typeface="Arial" panose="020B0604020202020204" pitchFamily="34" charset="0"/>
              <a:buChar char="•"/>
            </a:pPr>
            <a:r>
              <a:rPr lang="en-GB" sz="1400" dirty="0">
                <a:latin typeface="Arial" panose="020B0604020202020204" pitchFamily="34" charset="0"/>
                <a:ea typeface="Calibri Light" panose="020F0302020204030204" pitchFamily="34" charset="0"/>
                <a:cs typeface="Arial" panose="020B0604020202020204" pitchFamily="34" charset="0"/>
              </a:rPr>
              <a:t>The extremely </a:t>
            </a:r>
            <a:r>
              <a:rPr lang="en-GB" sz="1400" b="1" dirty="0">
                <a:latin typeface="Arial" panose="020B0604020202020204" pitchFamily="34" charset="0"/>
                <a:ea typeface="Calibri Light" panose="020F0302020204030204" pitchFamily="34" charset="0"/>
                <a:cs typeface="Arial" panose="020B0604020202020204" pitchFamily="34" charset="0"/>
              </a:rPr>
              <a:t>short bunch length </a:t>
            </a:r>
            <a:r>
              <a:rPr lang="en-GB" sz="1400" dirty="0">
                <a:latin typeface="Arial" panose="020B0604020202020204" pitchFamily="34" charset="0"/>
                <a:ea typeface="Calibri Light" panose="020F0302020204030204" pitchFamily="34" charset="0"/>
                <a:cs typeface="Arial" panose="020B0604020202020204" pitchFamily="34" charset="0"/>
              </a:rPr>
              <a:t>makes impedance and </a:t>
            </a:r>
            <a:r>
              <a:rPr lang="en-GB" sz="1400" dirty="0" err="1">
                <a:latin typeface="Arial" panose="020B0604020202020204" pitchFamily="34" charset="0"/>
                <a:ea typeface="Calibri Light" panose="020F0302020204030204" pitchFamily="34" charset="0"/>
                <a:cs typeface="Arial" panose="020B0604020202020204" pitchFamily="34" charset="0"/>
              </a:rPr>
              <a:t>wakefield</a:t>
            </a:r>
            <a:r>
              <a:rPr lang="en-GB" sz="1400" dirty="0">
                <a:latin typeface="Arial" panose="020B0604020202020204" pitchFamily="34" charset="0"/>
                <a:ea typeface="Calibri Light" panose="020F0302020204030204" pitchFamily="34" charset="0"/>
                <a:cs typeface="Arial" panose="020B0604020202020204" pitchFamily="34" charset="0"/>
              </a:rPr>
              <a:t> simulations highly </a:t>
            </a:r>
            <a:r>
              <a:rPr lang="en-GB" sz="1400" b="1" dirty="0">
                <a:latin typeface="Arial" panose="020B0604020202020204" pitchFamily="34" charset="0"/>
                <a:ea typeface="Calibri Light" panose="020F0302020204030204" pitchFamily="34" charset="0"/>
                <a:cs typeface="Arial" panose="020B0604020202020204" pitchFamily="34" charset="0"/>
              </a:rPr>
              <a:t>challenging</a:t>
            </a:r>
            <a:r>
              <a:rPr lang="en-GB" sz="1400" dirty="0">
                <a:latin typeface="Arial" panose="020B0604020202020204" pitchFamily="34" charset="0"/>
                <a:ea typeface="Calibri Light" panose="020F0302020204030204" pitchFamily="34" charset="0"/>
                <a:cs typeface="Arial" panose="020B0604020202020204" pitchFamily="34" charset="0"/>
              </a:rPr>
              <a:t>.</a:t>
            </a:r>
          </a:p>
          <a:p>
            <a:pPr marL="742950" lvl="1" indent="-285750">
              <a:buFont typeface="Arial" panose="020B0604020202020204" pitchFamily="34" charset="0"/>
              <a:buChar char="•"/>
            </a:pPr>
            <a:r>
              <a:rPr lang="en-GB" sz="1400" dirty="0">
                <a:latin typeface="Arial" panose="020B0604020202020204" pitchFamily="34" charset="0"/>
                <a:ea typeface="Calibri Light" panose="020F0302020204030204" pitchFamily="34" charset="0"/>
                <a:cs typeface="Arial" panose="020B0604020202020204" pitchFamily="34" charset="0"/>
              </a:rPr>
              <a:t>Ensure </a:t>
            </a:r>
            <a:r>
              <a:rPr lang="en-GB" sz="1400" b="1" dirty="0">
                <a:latin typeface="Arial" panose="020B0604020202020204" pitchFamily="34" charset="0"/>
                <a:ea typeface="Calibri Light" panose="020F0302020204030204" pitchFamily="34" charset="0"/>
                <a:cs typeface="Arial" panose="020B0604020202020204" pitchFamily="34" charset="0"/>
              </a:rPr>
              <a:t>model flexibility</a:t>
            </a:r>
            <a:r>
              <a:rPr lang="en-GB" sz="1400" dirty="0">
                <a:latin typeface="Arial" panose="020B0604020202020204" pitchFamily="34" charset="0"/>
                <a:ea typeface="Calibri Light" panose="020F0302020204030204" pitchFamily="34" charset="0"/>
                <a:cs typeface="Arial" panose="020B0604020202020204" pitchFamily="34" charset="0"/>
              </a:rPr>
              <a:t> to facilitate impedance and </a:t>
            </a:r>
            <a:r>
              <a:rPr lang="en-GB" sz="1400" dirty="0" err="1">
                <a:latin typeface="Arial" panose="020B0604020202020204" pitchFamily="34" charset="0"/>
                <a:ea typeface="Calibri Light" panose="020F0302020204030204" pitchFamily="34" charset="0"/>
                <a:cs typeface="Arial" panose="020B0604020202020204" pitchFamily="34" charset="0"/>
              </a:rPr>
              <a:t>wakefield</a:t>
            </a:r>
            <a:r>
              <a:rPr lang="en-GB" sz="1400" dirty="0">
                <a:latin typeface="Arial" panose="020B0604020202020204" pitchFamily="34" charset="0"/>
                <a:ea typeface="Calibri Light" panose="020F0302020204030204" pitchFamily="34" charset="0"/>
                <a:cs typeface="Arial" panose="020B0604020202020204" pitchFamily="34" charset="0"/>
              </a:rPr>
              <a:t> updates in optics, material choices, coating thickness, geometries, and new machine elements.</a:t>
            </a:r>
          </a:p>
          <a:p>
            <a:pPr marL="742950" lvl="1" indent="-285750">
              <a:buFont typeface="Arial" panose="020B0604020202020204" pitchFamily="34" charset="0"/>
              <a:buChar char="•"/>
            </a:pPr>
            <a:r>
              <a:rPr lang="en-GB" sz="1400" dirty="0">
                <a:latin typeface="Arial" panose="020B0604020202020204" pitchFamily="34" charset="0"/>
                <a:ea typeface="Calibri Light" panose="020F0302020204030204" pitchFamily="34" charset="0"/>
                <a:cs typeface="Arial" panose="020B0604020202020204" pitchFamily="34" charset="0"/>
              </a:rPr>
              <a:t>Continuous </a:t>
            </a:r>
            <a:r>
              <a:rPr lang="en-GB" sz="1400" b="1" dirty="0">
                <a:latin typeface="Arial" panose="020B0604020202020204" pitchFamily="34" charset="0"/>
                <a:ea typeface="Calibri Light" panose="020F0302020204030204" pitchFamily="34" charset="0"/>
                <a:cs typeface="Arial" panose="020B0604020202020204" pitchFamily="34" charset="0"/>
              </a:rPr>
              <a:t>FCC-ee I/W model updates </a:t>
            </a:r>
            <a:r>
              <a:rPr lang="en-GB" sz="1400" dirty="0">
                <a:latin typeface="Arial" panose="020B0604020202020204" pitchFamily="34" charset="0"/>
                <a:ea typeface="Calibri Light" panose="020F0302020204030204" pitchFamily="34" charset="0"/>
                <a:cs typeface="Arial" panose="020B0604020202020204" pitchFamily="34" charset="0"/>
              </a:rPr>
              <a:t>in line with the evolving design of components, ensuring timely integration of new elements. </a:t>
            </a:r>
          </a:p>
          <a:p>
            <a:pPr marL="742950" lvl="1" indent="-285750">
              <a:buFont typeface="Arial" panose="020B0604020202020204" pitchFamily="34" charset="0"/>
              <a:buChar char="•"/>
            </a:pPr>
            <a:r>
              <a:rPr lang="en-GB" sz="1400" dirty="0">
                <a:latin typeface="Arial" panose="020B0604020202020204" pitchFamily="34" charset="0"/>
                <a:ea typeface="Calibri Light" panose="020F0302020204030204" pitchFamily="34" charset="0"/>
                <a:cs typeface="Arial" panose="020B0604020202020204" pitchFamily="34" charset="0"/>
              </a:rPr>
              <a:t>Enabled </a:t>
            </a:r>
            <a:r>
              <a:rPr lang="en-GB" sz="1400" b="1" dirty="0">
                <a:latin typeface="Arial" panose="020B0604020202020204" pitchFamily="34" charset="0"/>
                <a:ea typeface="Calibri Light" panose="020F0302020204030204" pitchFamily="34" charset="0"/>
                <a:cs typeface="Arial" panose="020B0604020202020204" pitchFamily="34" charset="0"/>
              </a:rPr>
              <a:t>impedance assessments </a:t>
            </a:r>
            <a:r>
              <a:rPr lang="en-GB" sz="1400" dirty="0">
                <a:latin typeface="Arial" panose="020B0604020202020204" pitchFamily="34" charset="0"/>
                <a:ea typeface="Calibri Light" panose="020F0302020204030204" pitchFamily="34" charset="0"/>
                <a:cs typeface="Arial" panose="020B0604020202020204" pitchFamily="34" charset="0"/>
              </a:rPr>
              <a:t>of different scenarios.</a:t>
            </a:r>
          </a:p>
          <a:p>
            <a:pPr marL="457200" lvl="1" indent="0"/>
            <a:endParaRPr lang="en-GB" sz="1400" dirty="0">
              <a:latin typeface="Arial" panose="020B0604020202020204" pitchFamily="34" charset="0"/>
              <a:ea typeface="Calibri Light" panose="020F0302020204030204" pitchFamily="34" charset="0"/>
              <a:cs typeface="Arial" panose="020B0604020202020204" pitchFamily="34" charset="0"/>
            </a:endParaRPr>
          </a:p>
          <a:p>
            <a:r>
              <a:rPr lang="en-GB" sz="1400" dirty="0">
                <a:latin typeface="Arial" panose="020B0604020202020204" pitchFamily="34" charset="0"/>
                <a:ea typeface="Calibri Light" panose="020F0302020204030204" pitchFamily="34" charset="0"/>
                <a:cs typeface="Arial" panose="020B0604020202020204" pitchFamily="34" charset="0"/>
              </a:rPr>
              <a:t>🔹 </a:t>
            </a:r>
            <a:r>
              <a:rPr lang="en-GB" sz="1400" b="1" dirty="0">
                <a:latin typeface="Arial" panose="020B0604020202020204" pitchFamily="34" charset="0"/>
                <a:ea typeface="Calibri Light" panose="020F0302020204030204" pitchFamily="34" charset="0"/>
                <a:cs typeface="Arial" panose="020B0604020202020204" pitchFamily="34" charset="0"/>
              </a:rPr>
              <a:t>Criticality of the FCC-ee collimation system:</a:t>
            </a:r>
          </a:p>
          <a:p>
            <a:pPr marL="800100" lvl="1" indent="-342900">
              <a:buFont typeface="Arial" panose="020B0604020202020204" pitchFamily="34" charset="0"/>
              <a:buChar char="•"/>
            </a:pPr>
            <a:r>
              <a:rPr lang="en-GB" sz="1400" dirty="0">
                <a:latin typeface="Arial" panose="020B0604020202020204" pitchFamily="34" charset="0"/>
                <a:ea typeface="Calibri Light" panose="020F0302020204030204" pitchFamily="34" charset="0"/>
                <a:cs typeface="Arial" panose="020B0604020202020204" pitchFamily="34" charset="0"/>
              </a:rPr>
              <a:t>Adopt a step-by-step approach to explore computational limits and propose optimized impedance solutions.</a:t>
            </a:r>
          </a:p>
          <a:p>
            <a:pPr marL="742950" lvl="1" indent="-285750">
              <a:buFont typeface="Arial" panose="020B0604020202020204" pitchFamily="34" charset="0"/>
              <a:buChar char="•"/>
            </a:pPr>
            <a:r>
              <a:rPr lang="en-GB" sz="1400" dirty="0">
                <a:latin typeface="Arial" panose="020B0604020202020204" pitchFamily="34" charset="0"/>
                <a:ea typeface="Calibri Light" panose="020F0302020204030204" pitchFamily="34" charset="0"/>
                <a:cs typeface="Arial" panose="020B0604020202020204" pitchFamily="34" charset="0"/>
              </a:rPr>
              <a:t>Collimators geometrical impedance:</a:t>
            </a:r>
          </a:p>
          <a:p>
            <a:pPr marL="1200150" lvl="2" indent="-285750">
              <a:buFont typeface="Arial" panose="020B0604020202020204" pitchFamily="34" charset="0"/>
              <a:buChar char="•"/>
            </a:pPr>
            <a:r>
              <a:rPr lang="en-GB" sz="1400" b="1" dirty="0">
                <a:latin typeface="Arial" panose="020B0604020202020204" pitchFamily="34" charset="0"/>
                <a:ea typeface="Calibri Light" panose="020F0302020204030204" pitchFamily="34" charset="0"/>
                <a:cs typeface="Arial" panose="020B0604020202020204" pitchFamily="34" charset="0"/>
              </a:rPr>
              <a:t>Optimization strategy </a:t>
            </a:r>
            <a:r>
              <a:rPr lang="en-US" sz="1400" dirty="0">
                <a:solidFill>
                  <a:srgbClr val="0070C0"/>
                </a:solidFill>
                <a:latin typeface="Arial" panose="020B0604020202020204" pitchFamily="34" charset="0"/>
                <a:ea typeface="Calibri Light" panose="020F0302020204030204" pitchFamily="34" charset="0"/>
                <a:cs typeface="Arial" panose="020B0604020202020204" pitchFamily="34" charset="0"/>
                <a:sym typeface="Wingdings" pitchFamily="2" charset="2"/>
              </a:rPr>
              <a:t> </a:t>
            </a:r>
            <a:r>
              <a:rPr lang="en-US" sz="1400" dirty="0">
                <a:latin typeface="Arial" panose="020B0604020202020204" pitchFamily="34" charset="0"/>
                <a:ea typeface="Calibri Light" panose="020F0302020204030204" pitchFamily="34" charset="0"/>
                <a:cs typeface="Arial" panose="020B0604020202020204" pitchFamily="34" charset="0"/>
                <a:sym typeface="Wingdings" pitchFamily="2" charset="2"/>
              </a:rPr>
              <a:t>taper optimization. </a:t>
            </a:r>
            <a:r>
              <a:rPr lang="en-GB" sz="1400" dirty="0">
                <a:latin typeface="Arial" panose="020B0604020202020204" pitchFamily="34" charset="0"/>
                <a:ea typeface="Calibri Light" panose="020F0302020204030204" pitchFamily="34" charset="0"/>
                <a:cs typeface="Arial" panose="020B0604020202020204" pitchFamily="34" charset="0"/>
              </a:rPr>
              <a:t>Solutions developed in collaboration with the design and collimation groups to address spatial and mechanical constraints.</a:t>
            </a:r>
            <a:endParaRPr lang="en-US" sz="1400" dirty="0">
              <a:latin typeface="Arial" panose="020B0604020202020204" pitchFamily="34" charset="0"/>
              <a:ea typeface="Calibri Light" panose="020F0302020204030204" pitchFamily="34" charset="0"/>
              <a:cs typeface="Arial" panose="020B0604020202020204" pitchFamily="34" charset="0"/>
              <a:sym typeface="Wingdings" pitchFamily="2" charset="2"/>
            </a:endParaRPr>
          </a:p>
          <a:p>
            <a:pPr marL="742950" lvl="1" indent="-285750">
              <a:buFont typeface="Arial" panose="020B0604020202020204" pitchFamily="34" charset="0"/>
              <a:buChar char="•"/>
            </a:pPr>
            <a:r>
              <a:rPr lang="en-GB" sz="1400" dirty="0">
                <a:latin typeface="Arial" panose="020B0604020202020204" pitchFamily="34" charset="0"/>
                <a:ea typeface="Calibri Light" panose="020F0302020204030204" pitchFamily="34" charset="0"/>
                <a:cs typeface="Arial" panose="020B0604020202020204" pitchFamily="34" charset="0"/>
              </a:rPr>
              <a:t>Collimators resistive wall impedance:</a:t>
            </a:r>
          </a:p>
          <a:p>
            <a:pPr marL="1200150" lvl="2" indent="-285750">
              <a:buFont typeface="Arial" panose="020B0604020202020204" pitchFamily="34" charset="0"/>
              <a:buChar char="•"/>
            </a:pPr>
            <a:r>
              <a:rPr lang="en-GB" sz="1400" dirty="0">
                <a:latin typeface="Arial" panose="020B0604020202020204" pitchFamily="34" charset="0"/>
                <a:ea typeface="Calibri Light" panose="020F0302020204030204" pitchFamily="34" charset="0"/>
                <a:cs typeface="Arial" panose="020B0604020202020204" pitchFamily="34" charset="0"/>
              </a:rPr>
              <a:t>Comparison between different optics layouts.</a:t>
            </a:r>
          </a:p>
          <a:p>
            <a:pPr marL="1200150" lvl="2" indent="-285750">
              <a:buFont typeface="Arial" panose="020B0604020202020204" pitchFamily="34" charset="0"/>
              <a:buChar char="•"/>
            </a:pPr>
            <a:r>
              <a:rPr lang="en-GB" sz="1400" b="1" dirty="0">
                <a:latin typeface="Arial" panose="020B0604020202020204" pitchFamily="34" charset="0"/>
                <a:ea typeface="Calibri Light" panose="020F0302020204030204" pitchFamily="34" charset="0"/>
                <a:cs typeface="Arial" panose="020B0604020202020204" pitchFamily="34" charset="0"/>
              </a:rPr>
              <a:t>Optimization strategy </a:t>
            </a:r>
            <a:r>
              <a:rPr lang="en-US" sz="1400" dirty="0">
                <a:solidFill>
                  <a:srgbClr val="0070C0"/>
                </a:solidFill>
                <a:latin typeface="Arial" panose="020B0604020202020204" pitchFamily="34" charset="0"/>
                <a:ea typeface="Calibri Light" panose="020F0302020204030204" pitchFamily="34" charset="0"/>
                <a:cs typeface="Arial" panose="020B0604020202020204" pitchFamily="34" charset="0"/>
                <a:sym typeface="Wingdings" pitchFamily="2" charset="2"/>
              </a:rPr>
              <a:t> </a:t>
            </a:r>
            <a:r>
              <a:rPr lang="en-GB" sz="1400" dirty="0">
                <a:latin typeface="Arial" panose="020B0604020202020204" pitchFamily="34" charset="0"/>
                <a:ea typeface="Calibri Light" panose="020F0302020204030204" pitchFamily="34" charset="0"/>
                <a:cs typeface="Arial" panose="020B0604020202020204" pitchFamily="34" charset="0"/>
                <a:sym typeface="Wingdings" pitchFamily="2" charset="2"/>
              </a:rPr>
              <a:t> optics designed to maximize the collimator aperture and </a:t>
            </a:r>
            <a:r>
              <a:rPr lang="en-GB" sz="1400" dirty="0" err="1">
                <a:latin typeface="Arial" panose="020B0604020202020204" pitchFamily="34" charset="0"/>
                <a:ea typeface="Calibri Light" panose="020F0302020204030204" pitchFamily="34" charset="0"/>
                <a:cs typeface="Arial" panose="020B0604020202020204" pitchFamily="34" charset="0"/>
                <a:sym typeface="Wingdings" pitchFamily="2" charset="2"/>
              </a:rPr>
              <a:t>favor</a:t>
            </a:r>
            <a:r>
              <a:rPr lang="en-GB" sz="1400" dirty="0">
                <a:latin typeface="Arial" panose="020B0604020202020204" pitchFamily="34" charset="0"/>
                <a:ea typeface="Calibri Light" panose="020F0302020204030204" pitchFamily="34" charset="0"/>
                <a:cs typeface="Arial" panose="020B0604020202020204" pitchFamily="34" charset="0"/>
                <a:sym typeface="Wingdings" pitchFamily="2" charset="2"/>
              </a:rPr>
              <a:t> materials with high electrical conductivity.</a:t>
            </a:r>
          </a:p>
          <a:p>
            <a:pPr marL="742950" lvl="1" indent="-285750">
              <a:buFont typeface="Arial" panose="020B0604020202020204" pitchFamily="34" charset="0"/>
              <a:buChar char="•"/>
            </a:pPr>
            <a:r>
              <a:rPr lang="en-GB" sz="1400" dirty="0">
                <a:latin typeface="Arial" panose="020B0604020202020204" pitchFamily="34" charset="0"/>
                <a:ea typeface="Calibri Light" panose="020F0302020204030204" pitchFamily="34" charset="0"/>
                <a:cs typeface="Arial" panose="020B0604020202020204" pitchFamily="34" charset="0"/>
              </a:rPr>
              <a:t>Establish a reliable and comprehensive methodology for evaluating the geometric impedance contributions of collimators, ensuring accuracy across all design variants.</a:t>
            </a:r>
          </a:p>
          <a:p>
            <a:pPr marL="742950" lvl="1" indent="-285750">
              <a:buFont typeface="Arial" panose="020B0604020202020204" pitchFamily="34" charset="0"/>
              <a:buChar char="•"/>
            </a:pPr>
            <a:r>
              <a:rPr lang="en-GB" sz="1400" dirty="0">
                <a:latin typeface="Arial" panose="020B0604020202020204" pitchFamily="34" charset="0"/>
                <a:ea typeface="Calibri Light" panose="020F0302020204030204" pitchFamily="34" charset="0"/>
                <a:cs typeface="Arial" panose="020B0604020202020204" pitchFamily="34" charset="0"/>
              </a:rPr>
              <a:t>Investigate novel collimator materials and geometries in close collaboration with the collimation technical design teams, focusing on reducing impedance while respecting mechanical constraints.</a:t>
            </a:r>
          </a:p>
          <a:p>
            <a:pPr marL="457200" lvl="1" indent="0"/>
            <a:endParaRPr lang="en-GB" sz="1400" dirty="0">
              <a:latin typeface="Arial" panose="020B0604020202020204" pitchFamily="34" charset="0"/>
              <a:ea typeface="Calibri Light" panose="020F0302020204030204" pitchFamily="34" charset="0"/>
              <a:cs typeface="Arial" panose="020B0604020202020204" pitchFamily="34" charset="0"/>
            </a:endParaRPr>
          </a:p>
          <a:p>
            <a:r>
              <a:rPr lang="en-GB" sz="1400" dirty="0">
                <a:latin typeface="Arial" panose="020B0604020202020204" pitchFamily="34" charset="0"/>
                <a:ea typeface="Calibri Light" panose="020F0302020204030204" pitchFamily="34" charset="0"/>
                <a:cs typeface="Arial" panose="020B0604020202020204" pitchFamily="34" charset="0"/>
              </a:rPr>
              <a:t>🔹 </a:t>
            </a:r>
            <a:r>
              <a:rPr lang="en-GB" sz="1400" b="1" dirty="0">
                <a:latin typeface="Arial" panose="020B0604020202020204" pitchFamily="34" charset="0"/>
                <a:ea typeface="Calibri Light" panose="020F0302020204030204" pitchFamily="34" charset="0"/>
                <a:cs typeface="Arial" panose="020B0604020202020204" pitchFamily="34" charset="0"/>
              </a:rPr>
              <a:t>FCC-ee beam dynamics studies:</a:t>
            </a:r>
            <a:endParaRPr lang="en-GB" sz="1400" dirty="0">
              <a:latin typeface="Arial" panose="020B0604020202020204" pitchFamily="34" charset="0"/>
              <a:ea typeface="Calibri Light" panose="020F0302020204030204" pitchFamily="34" charset="0"/>
              <a:cs typeface="Arial" panose="020B0604020202020204" pitchFamily="34" charset="0"/>
            </a:endParaRPr>
          </a:p>
          <a:p>
            <a:pPr marL="742950" lvl="1" indent="-285750">
              <a:buFont typeface="Arial" panose="020B0604020202020204" pitchFamily="34" charset="0"/>
              <a:buChar char="•"/>
            </a:pPr>
            <a:r>
              <a:rPr lang="en-GB" sz="1400" dirty="0">
                <a:latin typeface="Arial" panose="020B0604020202020204" pitchFamily="34" charset="0"/>
                <a:ea typeface="Calibri Light" panose="020F0302020204030204" pitchFamily="34" charset="0"/>
                <a:cs typeface="Arial" panose="020B0604020202020204" pitchFamily="34" charset="0"/>
              </a:rPr>
              <a:t>Beam dynamics simulations under both ideal and non-ideal feedback systems and propose improved feedback strategies to mitigate instabilities.</a:t>
            </a:r>
          </a:p>
          <a:p>
            <a:pPr marL="742950" lvl="1" indent="-285750">
              <a:buFont typeface="Arial" panose="020B0604020202020204" pitchFamily="34" charset="0"/>
              <a:buChar char="•"/>
            </a:pPr>
            <a:r>
              <a:rPr lang="en-GB" sz="1400" dirty="0">
                <a:latin typeface="Arial" panose="020B0604020202020204" pitchFamily="34" charset="0"/>
                <a:ea typeface="Calibri Light" panose="020F0302020204030204" pitchFamily="34" charset="0"/>
                <a:cs typeface="Arial" panose="020B0604020202020204" pitchFamily="34" charset="0"/>
              </a:rPr>
              <a:t>Single- and multi-bunch feedback system simulations to assess beam stability</a:t>
            </a:r>
          </a:p>
        </p:txBody>
      </p:sp>
      <p:sp>
        <p:nvSpPr>
          <p:cNvPr id="8" name="Footer Placeholder 3">
            <a:extLst>
              <a:ext uri="{FF2B5EF4-FFF2-40B4-BE49-F238E27FC236}">
                <a16:creationId xmlns:a16="http://schemas.microsoft.com/office/drawing/2014/main" id="{19DB77B4-3C89-02CF-5AA0-1D828643E862}"/>
              </a:ext>
            </a:extLst>
          </p:cNvPr>
          <p:cNvSpPr>
            <a:spLocks noGrp="1"/>
          </p:cNvSpPr>
          <p:nvPr>
            <p:ph type="ftr" sz="quarter" idx="11"/>
          </p:nvPr>
        </p:nvSpPr>
        <p:spPr>
          <a:xfrm>
            <a:off x="4186335" y="6440883"/>
            <a:ext cx="4082453" cy="363960"/>
          </a:xfrm>
        </p:spPr>
        <p:txBody>
          <a:bodyPr/>
          <a:lstStyle/>
          <a:p>
            <a:r>
              <a:rPr lang="en-US" dirty="0">
                <a:solidFill>
                  <a:prstClr val="white"/>
                </a:solidFill>
                <a:latin typeface="News Gothic MT"/>
              </a:rPr>
              <a:t>Dora Gibellieri - </a:t>
            </a:r>
            <a:r>
              <a:rPr lang="en-US" dirty="0" err="1">
                <a:solidFill>
                  <a:prstClr val="white"/>
                </a:solidFill>
                <a:latin typeface="News Gothic MT"/>
              </a:rPr>
              <a:t>SuperKEKB</a:t>
            </a:r>
            <a:r>
              <a:rPr lang="en-US" dirty="0">
                <a:solidFill>
                  <a:prstClr val="white"/>
                </a:solidFill>
                <a:latin typeface="News Gothic MT"/>
              </a:rPr>
              <a:t> run 2025-2026 EAJADE</a:t>
            </a:r>
            <a:endParaRPr lang="fr-FR" dirty="0">
              <a:solidFill>
                <a:prstClr val="white"/>
              </a:solidFill>
              <a:latin typeface="News Gothic MT"/>
            </a:endParaRPr>
          </a:p>
        </p:txBody>
      </p:sp>
      <p:sp>
        <p:nvSpPr>
          <p:cNvPr id="9" name="CustomShape 1">
            <a:extLst>
              <a:ext uri="{FF2B5EF4-FFF2-40B4-BE49-F238E27FC236}">
                <a16:creationId xmlns:a16="http://schemas.microsoft.com/office/drawing/2014/main" id="{607726E8-C6BF-3C21-F0CC-C360F8C33DD7}"/>
              </a:ext>
            </a:extLst>
          </p:cNvPr>
          <p:cNvSpPr/>
          <p:nvPr/>
        </p:nvSpPr>
        <p:spPr>
          <a:xfrm>
            <a:off x="2675840" y="349999"/>
            <a:ext cx="7103442" cy="7517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en-US" sz="3600" b="1" strike="noStrike" spc="-1" dirty="0">
                <a:solidFill>
                  <a:srgbClr val="2C7C9F"/>
                </a:solidFill>
                <a:latin typeface="Arial"/>
              </a:rPr>
              <a:t>Research overview</a:t>
            </a:r>
          </a:p>
        </p:txBody>
      </p:sp>
    </p:spTree>
    <p:extLst>
      <p:ext uri="{BB962C8B-B14F-4D97-AF65-F5344CB8AC3E}">
        <p14:creationId xmlns:p14="http://schemas.microsoft.com/office/powerpoint/2010/main" val="122138541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ABD6B-75CA-FC87-1A07-264636599050}"/>
            </a:ext>
          </a:extLst>
        </p:cNvPr>
        <p:cNvGrpSpPr/>
        <p:nvPr/>
      </p:nvGrpSpPr>
      <p:grpSpPr>
        <a:xfrm>
          <a:off x="0" y="0"/>
          <a:ext cx="0" cy="0"/>
          <a:chOff x="0" y="0"/>
          <a:chExt cx="0" cy="0"/>
        </a:xfrm>
      </p:grpSpPr>
      <p:sp>
        <p:nvSpPr>
          <p:cNvPr id="12" name="CustomShape 2">
            <a:extLst>
              <a:ext uri="{FF2B5EF4-FFF2-40B4-BE49-F238E27FC236}">
                <a16:creationId xmlns:a16="http://schemas.microsoft.com/office/drawing/2014/main" id="{5130ADB8-2C4E-31A8-7B9A-8C38CC6F84E1}"/>
              </a:ext>
            </a:extLst>
          </p:cNvPr>
          <p:cNvSpPr/>
          <p:nvPr/>
        </p:nvSpPr>
        <p:spPr>
          <a:xfrm>
            <a:off x="260004" y="1370254"/>
            <a:ext cx="11319895" cy="15908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r>
              <a:rPr lang="en-GB" sz="1600" dirty="0">
                <a:latin typeface="Arial" panose="020B0604020202020204" pitchFamily="34" charset="0"/>
                <a:cs typeface="Arial" panose="020B0604020202020204" pitchFamily="34" charset="0"/>
              </a:rPr>
              <a:t>The proposed research activities at KEK will concentrate on advanced beam dynamics studies aimed at improving injection efficiency under high-intensity operating conditions. The central objective is to systematically characterize and mitigate collective effects that constrain stable accelerator performance, with particular emphasis on tune shifts, instability growth rates, and transverse mode coupling instabilities (TMCI). In addition, a complementary line of investigation will focus on impedance reduction through the implementation of nonlinear collimators, which can minimize impedance while mitigating background effects.</a:t>
            </a:r>
          </a:p>
        </p:txBody>
      </p:sp>
      <p:sp>
        <p:nvSpPr>
          <p:cNvPr id="82" name="CustomShape 5">
            <a:extLst>
              <a:ext uri="{FF2B5EF4-FFF2-40B4-BE49-F238E27FC236}">
                <a16:creationId xmlns:a16="http://schemas.microsoft.com/office/drawing/2014/main" id="{BBD071A5-5649-17F2-865E-2984D2DC720C}"/>
              </a:ext>
            </a:extLst>
          </p:cNvPr>
          <p:cNvSpPr/>
          <p:nvPr/>
        </p:nvSpPr>
        <p:spPr>
          <a:xfrm>
            <a:off x="10783800" y="6449400"/>
            <a:ext cx="131868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tabLst>
                <a:tab pos="0" algn="l"/>
              </a:tabLst>
            </a:pPr>
            <a:fld id="{1A397F2E-4EB0-457F-BC5C-8BEFBA72BFA4}" type="slidenum">
              <a:rPr lang="fr-FR" sz="2000" b="0" strike="noStrike" spc="-1">
                <a:solidFill>
                  <a:srgbClr val="FFFFFF"/>
                </a:solidFill>
                <a:latin typeface="News Gothic MT"/>
                <a:ea typeface="Times New Roman"/>
              </a:rPr>
              <a:t>3</a:t>
            </a:fld>
            <a:endParaRPr lang="en-GB" sz="2000" b="0" strike="noStrike" spc="-1">
              <a:latin typeface="Arial"/>
            </a:endParaRPr>
          </a:p>
        </p:txBody>
      </p:sp>
      <p:sp>
        <p:nvSpPr>
          <p:cNvPr id="3" name="Date Placeholder 2">
            <a:extLst>
              <a:ext uri="{FF2B5EF4-FFF2-40B4-BE49-F238E27FC236}">
                <a16:creationId xmlns:a16="http://schemas.microsoft.com/office/drawing/2014/main" id="{D4B2F6F1-89D0-48F3-D144-8BA15EC144C5}"/>
              </a:ext>
            </a:extLst>
          </p:cNvPr>
          <p:cNvSpPr>
            <a:spLocks noGrp="1"/>
          </p:cNvSpPr>
          <p:nvPr>
            <p:ph type="dt" sz="half" idx="10"/>
          </p:nvPr>
        </p:nvSpPr>
        <p:spPr>
          <a:xfrm>
            <a:off x="-625639" y="6440883"/>
            <a:ext cx="2841837" cy="364618"/>
          </a:xfrm>
        </p:spPr>
        <p:txBody>
          <a:bodyPr/>
          <a:lstStyle/>
          <a:p>
            <a:r>
              <a:rPr lang="fr-FR" dirty="0">
                <a:solidFill>
                  <a:prstClr val="white"/>
                </a:solidFill>
                <a:latin typeface="News Gothic MT"/>
              </a:rPr>
              <a:t>19 </a:t>
            </a:r>
            <a:r>
              <a:rPr lang="fr-FR" dirty="0" err="1">
                <a:solidFill>
                  <a:prstClr val="white"/>
                </a:solidFill>
                <a:latin typeface="News Gothic MT"/>
              </a:rPr>
              <a:t>September</a:t>
            </a:r>
            <a:r>
              <a:rPr lang="fr-FR" dirty="0">
                <a:solidFill>
                  <a:prstClr val="white"/>
                </a:solidFill>
                <a:latin typeface="News Gothic MT"/>
              </a:rPr>
              <a:t> 2025</a:t>
            </a:r>
          </a:p>
        </p:txBody>
      </p:sp>
      <p:sp>
        <p:nvSpPr>
          <p:cNvPr id="5" name="Slide Number Placeholder 4">
            <a:extLst>
              <a:ext uri="{FF2B5EF4-FFF2-40B4-BE49-F238E27FC236}">
                <a16:creationId xmlns:a16="http://schemas.microsoft.com/office/drawing/2014/main" id="{F45A05A9-4C1B-A555-2B4E-B0665547FD2E}"/>
              </a:ext>
            </a:extLst>
          </p:cNvPr>
          <p:cNvSpPr>
            <a:spLocks noGrp="1"/>
          </p:cNvSpPr>
          <p:nvPr>
            <p:ph type="sldNum" sz="quarter" idx="12"/>
          </p:nvPr>
        </p:nvSpPr>
        <p:spPr/>
        <p:txBody>
          <a:bodyPr/>
          <a:lstStyle/>
          <a:p>
            <a:fld id="{617C510A-7687-CB44-A886-7EC5AB743307}" type="slidenum">
              <a:rPr lang="fr-FR" smtClean="0">
                <a:solidFill>
                  <a:prstClr val="white"/>
                </a:solidFill>
                <a:latin typeface="News Gothic MT"/>
              </a:rPr>
              <a:pPr/>
              <a:t>3</a:t>
            </a:fld>
            <a:endParaRPr lang="fr-FR">
              <a:solidFill>
                <a:prstClr val="white"/>
              </a:solidFill>
              <a:latin typeface="News Gothic MT"/>
            </a:endParaRPr>
          </a:p>
        </p:txBody>
      </p:sp>
      <p:sp>
        <p:nvSpPr>
          <p:cNvPr id="6" name="CustomShape 7">
            <a:extLst>
              <a:ext uri="{FF2B5EF4-FFF2-40B4-BE49-F238E27FC236}">
                <a16:creationId xmlns:a16="http://schemas.microsoft.com/office/drawing/2014/main" id="{B528A416-1D5F-3906-10FE-6F7B751B2080}"/>
              </a:ext>
            </a:extLst>
          </p:cNvPr>
          <p:cNvSpPr/>
          <p:nvPr/>
        </p:nvSpPr>
        <p:spPr>
          <a:xfrm>
            <a:off x="260004" y="2972238"/>
            <a:ext cx="8116327" cy="33710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tabLst>
                <a:tab pos="0" algn="l"/>
              </a:tabLst>
            </a:pPr>
            <a:r>
              <a:rPr lang="en-GB" sz="1600" b="1" spc="-1" dirty="0">
                <a:solidFill>
                  <a:srgbClr val="2C7C9F"/>
                </a:solidFill>
                <a:latin typeface="Arial"/>
                <a:ea typeface="DejaVu Sans"/>
              </a:rPr>
              <a:t>The proposed work would be structured as follows:</a:t>
            </a:r>
            <a:endParaRPr lang="en-GB" sz="1600" b="1" strike="noStrike" spc="-1" dirty="0">
              <a:solidFill>
                <a:srgbClr val="2C7C9F"/>
              </a:solidFill>
              <a:latin typeface="Arial"/>
              <a:ea typeface="DejaVu Sans"/>
            </a:endParaRPr>
          </a:p>
        </p:txBody>
      </p:sp>
      <p:sp>
        <p:nvSpPr>
          <p:cNvPr id="19" name="CustomShape 1">
            <a:extLst>
              <a:ext uri="{FF2B5EF4-FFF2-40B4-BE49-F238E27FC236}">
                <a16:creationId xmlns:a16="http://schemas.microsoft.com/office/drawing/2014/main" id="{1BCD84C3-0AAB-1260-6B5B-8BE283B7E700}"/>
              </a:ext>
            </a:extLst>
          </p:cNvPr>
          <p:cNvSpPr/>
          <p:nvPr/>
        </p:nvSpPr>
        <p:spPr>
          <a:xfrm>
            <a:off x="2675840" y="349999"/>
            <a:ext cx="7103442" cy="7517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en-US" sz="3600" b="1" strike="noStrike" spc="-1" dirty="0">
                <a:solidFill>
                  <a:srgbClr val="2C7C9F"/>
                </a:solidFill>
                <a:latin typeface="Arial"/>
              </a:rPr>
              <a:t>Research Plan at </a:t>
            </a:r>
            <a:r>
              <a:rPr lang="en-US" sz="3600" b="1" strike="noStrike" spc="-1" dirty="0" err="1">
                <a:solidFill>
                  <a:srgbClr val="2C7C9F"/>
                </a:solidFill>
                <a:latin typeface="Arial"/>
              </a:rPr>
              <a:t>SuperKEKB</a:t>
            </a:r>
            <a:endParaRPr lang="en-US" sz="3600" b="1" strike="noStrike" spc="-1" dirty="0">
              <a:solidFill>
                <a:srgbClr val="2C7C9F"/>
              </a:solidFill>
              <a:latin typeface="Arial"/>
            </a:endParaRPr>
          </a:p>
        </p:txBody>
      </p:sp>
      <p:sp>
        <p:nvSpPr>
          <p:cNvPr id="9" name="TextBox 8">
            <a:extLst>
              <a:ext uri="{FF2B5EF4-FFF2-40B4-BE49-F238E27FC236}">
                <a16:creationId xmlns:a16="http://schemas.microsoft.com/office/drawing/2014/main" id="{14451E5E-F4AA-2059-1F51-47F515E83868}"/>
              </a:ext>
            </a:extLst>
          </p:cNvPr>
          <p:cNvSpPr txBox="1"/>
          <p:nvPr/>
        </p:nvSpPr>
        <p:spPr>
          <a:xfrm>
            <a:off x="260005" y="3320492"/>
            <a:ext cx="11778577" cy="3046988"/>
          </a:xfrm>
          <a:prstGeom prst="rect">
            <a:avLst/>
          </a:prstGeom>
          <a:noFill/>
        </p:spPr>
        <p:txBody>
          <a:bodyPr wrap="square">
            <a:spAutoFit/>
          </a:bodyPr>
          <a:lstStyle/>
          <a:p>
            <a:r>
              <a:rPr lang="en-GB" sz="1600" b="1" dirty="0">
                <a:latin typeface="Arial" panose="020B0604020202020204" pitchFamily="34" charset="0"/>
                <a:ea typeface="Calibri Light" panose="020F0302020204030204" pitchFamily="34" charset="0"/>
                <a:cs typeface="Arial" panose="020B0604020202020204" pitchFamily="34" charset="0"/>
              </a:rPr>
              <a:t>🔹 Injection efficiency at high intensity - beam dynamics studies: </a:t>
            </a:r>
          </a:p>
          <a:p>
            <a:pPr marL="800100" lvl="1" indent="-342900">
              <a:buFont typeface="Arial" panose="020B0604020202020204" pitchFamily="34" charset="0"/>
              <a:buChar char="•"/>
            </a:pPr>
            <a:r>
              <a:rPr lang="en-GB" sz="1600" dirty="0">
                <a:latin typeface="Arial" panose="020B0604020202020204" pitchFamily="34" charset="0"/>
                <a:ea typeface="Calibri Light" panose="020F0302020204030204" pitchFamily="34" charset="0"/>
                <a:cs typeface="Arial" panose="020B0604020202020204" pitchFamily="34" charset="0"/>
              </a:rPr>
              <a:t>Investigate the impact of collective effects on injection efficiency under single- and multi-bunch conditions.</a:t>
            </a:r>
          </a:p>
          <a:p>
            <a:pPr marL="800100" lvl="1" indent="-342900">
              <a:buFont typeface="Arial" panose="020B0604020202020204" pitchFamily="34" charset="0"/>
              <a:buChar char="•"/>
            </a:pPr>
            <a:r>
              <a:rPr lang="en-GB" sz="1600" dirty="0">
                <a:latin typeface="Arial" panose="020B0604020202020204" pitchFamily="34" charset="0"/>
                <a:ea typeface="Calibri Light" panose="020F0302020204030204" pitchFamily="34" charset="0"/>
                <a:cs typeface="Arial" panose="020B0604020202020204" pitchFamily="34" charset="0"/>
              </a:rPr>
              <a:t>Priority on increasing the total beam current, since it directly affect the integrated luminosity.</a:t>
            </a:r>
          </a:p>
          <a:p>
            <a:pPr marL="457200" lvl="1" indent="0"/>
            <a:endParaRPr lang="en-GB" sz="1600" dirty="0">
              <a:latin typeface="Arial" panose="020B0604020202020204" pitchFamily="34" charset="0"/>
              <a:ea typeface="Calibri Light" panose="020F0302020204030204" pitchFamily="34" charset="0"/>
              <a:cs typeface="Arial" panose="020B0604020202020204" pitchFamily="34" charset="0"/>
            </a:endParaRPr>
          </a:p>
          <a:p>
            <a:r>
              <a:rPr lang="en-GB" sz="1600" b="1" dirty="0">
                <a:latin typeface="Arial" panose="020B0604020202020204" pitchFamily="34" charset="0"/>
                <a:ea typeface="Calibri Light" panose="020F0302020204030204" pitchFamily="34" charset="0"/>
                <a:cs typeface="Arial" panose="020B0604020202020204" pitchFamily="34" charset="0"/>
              </a:rPr>
              <a:t>🔹 Tune shift studies:</a:t>
            </a:r>
          </a:p>
          <a:p>
            <a:pPr marL="800100" lvl="1" indent="-342900">
              <a:buFont typeface="Arial" panose="020B0604020202020204" pitchFamily="34" charset="0"/>
              <a:buChar char="•"/>
            </a:pPr>
            <a:r>
              <a:rPr lang="en-GB" sz="1600" dirty="0">
                <a:latin typeface="Arial" panose="020B0604020202020204" pitchFamily="34" charset="0"/>
                <a:ea typeface="Calibri Light" panose="020F0302020204030204" pitchFamily="34" charset="0"/>
                <a:cs typeface="Arial" panose="020B0604020202020204" pitchFamily="34" charset="0"/>
              </a:rPr>
              <a:t>Single bunch regime. If possible, explore the role of moving collimators to assess their influence on tune </a:t>
            </a:r>
            <a:r>
              <a:rPr lang="en-GB" sz="1600" dirty="0" err="1">
                <a:latin typeface="Arial" panose="020B0604020202020204" pitchFamily="34" charset="0"/>
                <a:ea typeface="Calibri Light" panose="020F0302020204030204" pitchFamily="34" charset="0"/>
                <a:cs typeface="Arial" panose="020B0604020202020204" pitchFamily="34" charset="0"/>
              </a:rPr>
              <a:t>behavior</a:t>
            </a:r>
            <a:r>
              <a:rPr lang="en-GB" sz="1600" dirty="0">
                <a:latin typeface="Arial" panose="020B0604020202020204" pitchFamily="34" charset="0"/>
                <a:ea typeface="Calibri Light" panose="020F0302020204030204" pitchFamily="34" charset="0"/>
                <a:cs typeface="Arial" panose="020B0604020202020204" pitchFamily="34" charset="0"/>
              </a:rPr>
              <a:t>.</a:t>
            </a:r>
          </a:p>
          <a:p>
            <a:pPr marL="800100" lvl="1" indent="-342900">
              <a:buFont typeface="Arial" panose="020B0604020202020204" pitchFamily="34" charset="0"/>
              <a:buChar char="•"/>
            </a:pPr>
            <a:r>
              <a:rPr lang="en-GB" sz="1600" dirty="0">
                <a:latin typeface="Arial" panose="020B0604020202020204" pitchFamily="34" charset="0"/>
                <a:ea typeface="Calibri Light" panose="020F0302020204030204" pitchFamily="34" charset="0"/>
                <a:cs typeface="Arial" panose="020B0604020202020204" pitchFamily="34" charset="0"/>
              </a:rPr>
              <a:t>Multi bunch regime.</a:t>
            </a:r>
          </a:p>
          <a:p>
            <a:pPr marL="457200" lvl="1" indent="0"/>
            <a:endParaRPr lang="en-GB" sz="1600" dirty="0">
              <a:latin typeface="Arial" panose="020B0604020202020204" pitchFamily="34" charset="0"/>
              <a:ea typeface="Calibri Light" panose="020F0302020204030204" pitchFamily="34" charset="0"/>
              <a:cs typeface="Arial" panose="020B0604020202020204" pitchFamily="34" charset="0"/>
            </a:endParaRPr>
          </a:p>
          <a:p>
            <a:r>
              <a:rPr lang="en-GB" sz="1600" b="1" dirty="0">
                <a:latin typeface="Arial" panose="020B0604020202020204" pitchFamily="34" charset="0"/>
                <a:ea typeface="Calibri Light" panose="020F0302020204030204" pitchFamily="34" charset="0"/>
                <a:cs typeface="Arial" panose="020B0604020202020204" pitchFamily="34" charset="0"/>
              </a:rPr>
              <a:t>🔹 Impedance reduction studies:</a:t>
            </a:r>
          </a:p>
          <a:p>
            <a:pPr marL="800100" lvl="1" indent="-342900">
              <a:buFont typeface="Arial" panose="020B0604020202020204" pitchFamily="34" charset="0"/>
              <a:buChar char="•"/>
            </a:pPr>
            <a:r>
              <a:rPr lang="en-GB" sz="1600">
                <a:latin typeface="Arial" panose="020B0604020202020204" pitchFamily="34" charset="0"/>
                <a:ea typeface="Calibri Light" panose="020F0302020204030204" pitchFamily="34" charset="0"/>
                <a:cs typeface="Arial" panose="020B0604020202020204" pitchFamily="34" charset="0"/>
              </a:rPr>
              <a:t>Nonlinear collimators. </a:t>
            </a:r>
            <a:endParaRPr lang="en-GB" sz="1600" dirty="0">
              <a:latin typeface="Arial" panose="020B0604020202020204" pitchFamily="34" charset="0"/>
              <a:ea typeface="Calibri Light" panose="020F0302020204030204" pitchFamily="34" charset="0"/>
              <a:cs typeface="Arial" panose="020B0604020202020204" pitchFamily="34" charset="0"/>
            </a:endParaRPr>
          </a:p>
          <a:p>
            <a:endParaRPr lang="en-GB" sz="1600" dirty="0">
              <a:latin typeface="Arial" panose="020B0604020202020204" pitchFamily="34" charset="0"/>
              <a:ea typeface="Calibri Light" panose="020F0302020204030204" pitchFamily="34" charset="0"/>
              <a:cs typeface="Arial" panose="020B0604020202020204" pitchFamily="34" charset="0"/>
            </a:endParaRPr>
          </a:p>
          <a:p>
            <a:pPr marL="457200" lvl="1" indent="0"/>
            <a:endParaRPr lang="en-GB" sz="1600" dirty="0">
              <a:latin typeface="Arial" panose="020B0604020202020204" pitchFamily="34" charset="0"/>
              <a:ea typeface="Calibri Light" panose="020F0302020204030204" pitchFamily="34" charset="0"/>
              <a:cs typeface="Arial" panose="020B0604020202020204" pitchFamily="34" charset="0"/>
            </a:endParaRPr>
          </a:p>
        </p:txBody>
      </p:sp>
      <p:sp>
        <p:nvSpPr>
          <p:cNvPr id="13" name="Footer Placeholder 3">
            <a:extLst>
              <a:ext uri="{FF2B5EF4-FFF2-40B4-BE49-F238E27FC236}">
                <a16:creationId xmlns:a16="http://schemas.microsoft.com/office/drawing/2014/main" id="{6C25ECE1-0DE0-514C-2D57-981617F01151}"/>
              </a:ext>
            </a:extLst>
          </p:cNvPr>
          <p:cNvSpPr>
            <a:spLocks noGrp="1"/>
          </p:cNvSpPr>
          <p:nvPr>
            <p:ph type="ftr" sz="quarter" idx="11"/>
          </p:nvPr>
        </p:nvSpPr>
        <p:spPr>
          <a:xfrm>
            <a:off x="4186335" y="6440883"/>
            <a:ext cx="4082453" cy="363960"/>
          </a:xfrm>
        </p:spPr>
        <p:txBody>
          <a:bodyPr/>
          <a:lstStyle/>
          <a:p>
            <a:r>
              <a:rPr lang="en-US" dirty="0">
                <a:solidFill>
                  <a:prstClr val="white"/>
                </a:solidFill>
                <a:latin typeface="News Gothic MT"/>
              </a:rPr>
              <a:t>Dora Gibellieri - </a:t>
            </a:r>
            <a:r>
              <a:rPr lang="en-US" dirty="0" err="1">
                <a:solidFill>
                  <a:prstClr val="white"/>
                </a:solidFill>
                <a:latin typeface="News Gothic MT"/>
              </a:rPr>
              <a:t>SuperKEKB</a:t>
            </a:r>
            <a:r>
              <a:rPr lang="en-US" dirty="0">
                <a:solidFill>
                  <a:prstClr val="white"/>
                </a:solidFill>
                <a:latin typeface="News Gothic MT"/>
              </a:rPr>
              <a:t> run 2025-2026 EAJADE</a:t>
            </a:r>
            <a:endParaRPr lang="fr-FR" dirty="0">
              <a:solidFill>
                <a:prstClr val="white"/>
              </a:solidFill>
              <a:latin typeface="News Gothic MT"/>
            </a:endParaRPr>
          </a:p>
        </p:txBody>
      </p:sp>
    </p:spTree>
    <p:extLst>
      <p:ext uri="{BB962C8B-B14F-4D97-AF65-F5344CB8AC3E}">
        <p14:creationId xmlns:p14="http://schemas.microsoft.com/office/powerpoint/2010/main" val="3436842473"/>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Brise">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ewsPrint">
  <a:themeElements>
    <a:clrScheme name="NewsPrin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NewsPrint">
      <a:majorFont>
        <a:latin typeface="Helvetica"/>
        <a:ea typeface="Helvetica"/>
        <a:cs typeface="Helvetica"/>
      </a:majorFont>
      <a:minorFont>
        <a:latin typeface="Calibri"/>
        <a:ea typeface="Calibri"/>
        <a:cs typeface="Calibri"/>
      </a:minorFont>
    </a:fontScheme>
    <a:fmtScheme name="News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50800" dist="12700" dir="528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flat">
          <a:solidFill>
            <a:schemeClr val="accent1"/>
          </a:solidFill>
          <a:prstDash val="solid"/>
          <a:round/>
        </a:ln>
        <a:effectLst>
          <a:outerShdw blurRad="381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flat">
          <a:solidFill>
            <a:schemeClr val="accent1"/>
          </a:solidFill>
          <a:prstDash val="solid"/>
          <a:round/>
        </a:ln>
        <a:effectLst>
          <a:outerShdw blurRad="50800" dist="12700" dir="528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25450</TotalTime>
  <Words>684</Words>
  <Application>Microsoft Office PowerPoint</Application>
  <PresentationFormat>Custom</PresentationFormat>
  <Paragraphs>56</Paragraphs>
  <Slides>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Arial</vt:lpstr>
      <vt:lpstr>Calibri</vt:lpstr>
      <vt:lpstr>Helvetica</vt:lpstr>
      <vt:lpstr>News Gothic MT</vt:lpstr>
      <vt:lpstr>Times New Roman</vt:lpstr>
      <vt:lpstr>Wingdings 2</vt:lpstr>
      <vt:lpstr>1_Brise</vt:lpstr>
      <vt:lpstr>Fermilab_PPT_090815</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Dora Gibellieri</dc:creator>
  <cp:lastModifiedBy>Dora Gibellieri</cp:lastModifiedBy>
  <cp:revision>786</cp:revision>
  <cp:lastPrinted>2021-04-08T15:55:49Z</cp:lastPrinted>
  <dcterms:modified xsi:type="dcterms:W3CDTF">2025-09-21T11:08:18Z</dcterms:modified>
</cp:coreProperties>
</file>