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5"/>
  </p:notesMasterIdLst>
  <p:handoutMasterIdLst>
    <p:handoutMasterId r:id="rId6"/>
  </p:handoutMasterIdLst>
  <p:sldIdLst>
    <p:sldId id="1855" r:id="rId3"/>
    <p:sldId id="1853" r:id="rId4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1"/>
    <p:restoredTop sz="94900" autoAdjust="0"/>
  </p:normalViewPr>
  <p:slideViewPr>
    <p:cSldViewPr snapToGrid="0" snapToObjects="1">
      <p:cViewPr varScale="1">
        <p:scale>
          <a:sx n="79" d="100"/>
          <a:sy n="79" d="100"/>
        </p:scale>
        <p:origin x="232" y="592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/>
              <a:t>19 September 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>
                <a:solidFill>
                  <a:prstClr val="white"/>
                </a:solidFill>
                <a:latin typeface="News Gothic MT"/>
              </a:rPr>
              <a:t>19 September 2025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‹#›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EFED-1B21-B3B0-8DB6-82B9F768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7BE9F91A-A721-877C-0284-DDD17B686166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79" name="CustomShape 2">
            <a:extLst>
              <a:ext uri="{FF2B5EF4-FFF2-40B4-BE49-F238E27FC236}">
                <a16:creationId xmlns:a16="http://schemas.microsoft.com/office/drawing/2014/main" id="{72239920-BFCD-2E1B-4EF7-8BAE26E7E464}"/>
              </a:ext>
            </a:extLst>
          </p:cNvPr>
          <p:cNvSpPr/>
          <p:nvPr/>
        </p:nvSpPr>
        <p:spPr>
          <a:xfrm>
            <a:off x="795280" y="3071557"/>
            <a:ext cx="3151144" cy="1507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Find improved..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pc="-1" dirty="0">
                <a:solidFill>
                  <a:srgbClr val="0F3661"/>
                </a:solidFill>
                <a:latin typeface="Arial"/>
              </a:rPr>
              <a:t>Optimizing...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916F29FE-0DE2-3B28-4CE6-87C524DD10B9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B773F9BC-934B-181A-3894-A945F3D31E61}"/>
              </a:ext>
            </a:extLst>
          </p:cNvPr>
          <p:cNvSpPr/>
          <p:nvPr/>
        </p:nvSpPr>
        <p:spPr>
          <a:xfrm>
            <a:off x="599760" y="1242000"/>
            <a:ext cx="1076220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US" sz="2000" strike="noStrike" spc="-1" dirty="0">
                <a:solidFill>
                  <a:srgbClr val="0F3661"/>
                </a:solidFill>
                <a:latin typeface="Arial"/>
                <a:ea typeface="DejaVu Sans"/>
              </a:rPr>
              <a:t>Family name, First name, Middle name</a:t>
            </a:r>
            <a:endParaRPr lang="en-GB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</a:t>
            </a:r>
            <a:endParaRPr lang="en-GB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YYYY/MM/DD – YYYY/MM/DD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institute: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any: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216AF2B2-CD8C-2780-C595-F322C63BF49A}"/>
              </a:ext>
            </a:extLst>
          </p:cNvPr>
          <p:cNvSpPr/>
          <p:nvPr/>
        </p:nvSpPr>
        <p:spPr>
          <a:xfrm>
            <a:off x="599400" y="2672902"/>
            <a:ext cx="7776932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Overview of your research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85" name="CustomShape 8">
            <a:extLst>
              <a:ext uri="{FF2B5EF4-FFF2-40B4-BE49-F238E27FC236}">
                <a16:creationId xmlns:a16="http://schemas.microsoft.com/office/drawing/2014/main" id="{7C92C12B-F85B-39AB-B4B5-08FE93D16E03}"/>
              </a:ext>
            </a:extLst>
          </p:cNvPr>
          <p:cNvSpPr/>
          <p:nvPr/>
        </p:nvSpPr>
        <p:spPr>
          <a:xfrm>
            <a:off x="6509386" y="2724439"/>
            <a:ext cx="2358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5A85178-3D9A-6221-380F-6259A8AEA1D1}"/>
              </a:ext>
            </a:extLst>
          </p:cNvPr>
          <p:cNvSpPr/>
          <p:nvPr/>
        </p:nvSpPr>
        <p:spPr>
          <a:xfrm>
            <a:off x="6509386" y="3054081"/>
            <a:ext cx="3151144" cy="1507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Find improved..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pc="-1" dirty="0">
                <a:solidFill>
                  <a:srgbClr val="0F3661"/>
                </a:solidFill>
                <a:latin typeface="Arial"/>
              </a:rPr>
              <a:t>Optimizing...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32E8-D8EC-05CA-7443-2C81934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5182-0BF0-CC09-6160-00E2769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F7EC-659C-1BE4-50C2-C8D44F4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8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2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7017C-7DA7-58E2-3728-4F9850CDC995}"/>
              </a:ext>
            </a:extLst>
          </p:cNvPr>
          <p:cNvSpPr txBox="1"/>
          <p:nvPr/>
        </p:nvSpPr>
        <p:spPr>
          <a:xfrm>
            <a:off x="384247" y="3483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the one to send to Super KEKB ICB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97845-63AF-9166-EA5E-416273CE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01" y="1407884"/>
            <a:ext cx="3993182" cy="4821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FC6F2-9151-2F53-EA5B-AC4C0E0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61467" y="644926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2847-A938-3341-3759-80B3C556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457" y="6386810"/>
            <a:ext cx="3470573" cy="461665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532A-474F-412C-51E2-F2785139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22183</TotalTime>
  <Words>96</Words>
  <Application>Microsoft Macintosh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</vt:lpstr>
      <vt:lpstr>News Gothic MT</vt:lpstr>
      <vt:lpstr>Times New Roman</vt:lpstr>
      <vt:lpstr>Wingdings 2</vt:lpstr>
      <vt:lpstr>1_Brise</vt:lpstr>
      <vt:lpstr>Fermilab_PPT_090815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766</cp:revision>
  <cp:lastPrinted>2021-04-08T15:55:49Z</cp:lastPrinted>
  <dcterms:modified xsi:type="dcterms:W3CDTF">2025-09-15T18:18:19Z</dcterms:modified>
</cp:coreProperties>
</file>