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8"/>
  </p:notesMasterIdLst>
  <p:handoutMasterIdLst>
    <p:handoutMasterId r:id="rId9"/>
  </p:handoutMasterIdLst>
  <p:sldIdLst>
    <p:sldId id="516" r:id="rId2"/>
    <p:sldId id="1672" r:id="rId3"/>
    <p:sldId id="1696" r:id="rId4"/>
    <p:sldId id="1697" r:id="rId5"/>
    <p:sldId id="1695" r:id="rId6"/>
    <p:sldId id="1693" r:id="rId7"/>
  </p:sldIdLst>
  <p:sldSz cx="12192000" cy="6858000"/>
  <p:notesSz cx="67691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00"/>
    <a:srgbClr val="FF9933"/>
    <a:srgbClr val="00FF00"/>
    <a:srgbClr val="FFCC66"/>
    <a:srgbClr val="000000"/>
    <a:srgbClr val="CC00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22"/>
    <p:restoredTop sz="97049" autoAdjust="0"/>
  </p:normalViewPr>
  <p:slideViewPr>
    <p:cSldViewPr>
      <p:cViewPr varScale="1">
        <p:scale>
          <a:sx n="85" d="100"/>
          <a:sy n="85" d="100"/>
        </p:scale>
        <p:origin x="176" y="10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568"/>
    </p:cViewPr>
  </p:sorterViewPr>
  <p:notesViewPr>
    <p:cSldViewPr>
      <p:cViewPr varScale="1">
        <p:scale>
          <a:sx n="63" d="100"/>
          <a:sy n="63" d="100"/>
        </p:scale>
        <p:origin x="-1722" y="-114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540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9C6DDB0-E4DC-6642-BCFA-2DBE9033F21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2588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540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2550" y="742950"/>
            <a:ext cx="6604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5350"/>
            <a:ext cx="49625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35C854-90EC-DD48-BB70-447D1E80D2B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952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2550" y="742950"/>
            <a:ext cx="6604000" cy="37147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XXX </a:t>
            </a:r>
            <a:r>
              <a:rPr lang="fr-FR" dirty="0" err="1"/>
              <a:t>Add</a:t>
            </a:r>
            <a:r>
              <a:rPr lang="fr-FR" dirty="0"/>
              <a:t> poster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5C854-90EC-DD48-BB70-447D1E80D2B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41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vt_3d_snip"/>
          <p:cNvPicPr>
            <a:picLocks noChangeAspect="1" noChangeArrowheads="1"/>
          </p:cNvPicPr>
          <p:nvPr userDrawn="1"/>
        </p:nvPicPr>
        <p:blipFill>
          <a:blip r:embed="rId2"/>
          <a:srcRect l="899" t="22223" r="-719" b="2"/>
          <a:stretch>
            <a:fillRect/>
          </a:stretch>
        </p:blipFill>
        <p:spPr bwMode="auto">
          <a:xfrm>
            <a:off x="203200" y="3124200"/>
            <a:ext cx="1198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304800"/>
            <a:ext cx="10295467" cy="1524000"/>
          </a:xfrm>
        </p:spPr>
        <p:txBody>
          <a:bodyPr/>
          <a:lstStyle>
            <a:lvl1pPr algn="l">
              <a:defRPr kumimoji="0">
                <a:solidFill>
                  <a:srgbClr val="00000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86200"/>
            <a:ext cx="8534400" cy="1771650"/>
          </a:xfrm>
        </p:spPr>
        <p:txBody>
          <a:bodyPr/>
          <a:lstStyle>
            <a:lvl1pPr marL="0" indent="0">
              <a:spcBef>
                <a:spcPct val="0"/>
              </a:spcBef>
              <a:buClrTx/>
              <a:buFontTx/>
              <a:buNone/>
              <a:defRPr kumimoji="0">
                <a:solidFill>
                  <a:srgbClr val="000000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48266" y="6229350"/>
            <a:ext cx="2573867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5E574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99467" y="6229350"/>
            <a:ext cx="3793067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en-US"/>
              <a:t>European Context, David Rousseau, Nov 2025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805333" y="6229350"/>
            <a:ext cx="2438400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5E574E"/>
                </a:solidFill>
                <a:latin typeface="Arial" charset="0"/>
              </a:defRPr>
            </a:lvl1pPr>
          </a:lstStyle>
          <a:p>
            <a:pPr>
              <a:defRPr/>
            </a:pPr>
            <a:fld id="{99D7EB60-22EA-5F49-B83D-057F44C01CB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477000"/>
            <a:ext cx="10160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European Context, David Rousseau, Nov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vt_3d_snip"/>
          <p:cNvPicPr>
            <a:picLocks noChangeAspect="1" noChangeArrowheads="1"/>
          </p:cNvPicPr>
          <p:nvPr userDrawn="1"/>
        </p:nvPicPr>
        <p:blipFill>
          <a:blip r:embed="rId2"/>
          <a:srcRect l="899" t="22223" r="-719" b="2"/>
          <a:stretch>
            <a:fillRect/>
          </a:stretch>
        </p:blipFill>
        <p:spPr bwMode="auto">
          <a:xfrm>
            <a:off x="203200" y="3124200"/>
            <a:ext cx="1198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83733" y="2204864"/>
            <a:ext cx="10295467" cy="803920"/>
          </a:xfrm>
        </p:spPr>
        <p:txBody>
          <a:bodyPr/>
          <a:lstStyle>
            <a:lvl1pPr algn="ctr">
              <a:defRPr kumimoji="0">
                <a:solidFill>
                  <a:srgbClr val="000000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86200"/>
            <a:ext cx="8534400" cy="1771650"/>
          </a:xfrm>
        </p:spPr>
        <p:txBody>
          <a:bodyPr/>
          <a:lstStyle>
            <a:lvl1pPr marL="0" indent="0">
              <a:spcBef>
                <a:spcPct val="0"/>
              </a:spcBef>
              <a:buClrTx/>
              <a:buFontTx/>
              <a:buNone/>
              <a:defRPr kumimoji="0">
                <a:solidFill>
                  <a:srgbClr val="000000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01746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0"/>
            <a:ext cx="1137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1090506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400800"/>
            <a:ext cx="10160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European Context, David Rousseau, Nov 2025</a:t>
            </a:r>
            <a:endParaRPr lang="en-GB" dirty="0"/>
          </a:p>
        </p:txBody>
      </p:sp>
      <p:pic>
        <p:nvPicPr>
          <p:cNvPr id="1029" name="Picture 8" descr="evt_3d_snip"/>
          <p:cNvPicPr>
            <a:picLocks noChangeAspect="1" noChangeArrowheads="1"/>
          </p:cNvPicPr>
          <p:nvPr/>
        </p:nvPicPr>
        <p:blipFill>
          <a:blip r:embed="rId5"/>
          <a:srcRect l="899" t="22223" r="-719" b="2"/>
          <a:stretch>
            <a:fillRect/>
          </a:stretch>
        </p:blipFill>
        <p:spPr bwMode="auto">
          <a:xfrm>
            <a:off x="101600" y="609600"/>
            <a:ext cx="1198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1590867" y="6491288"/>
            <a:ext cx="5982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BF953C5-16BF-8B4E-B479-D646718A4AB9}" type="slidenum">
              <a:rPr lang="en-GB" sz="1800"/>
              <a:pPr>
                <a:defRPr/>
              </a:pPr>
              <a:t>‹N°›</a:t>
            </a:fld>
            <a:endParaRPr lang="en-GB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9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q"/>
        <a:defRPr kumimoji="1"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o"/>
        <a:defRPr kumimoji="1"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kumimoji="1"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408" y="980907"/>
            <a:ext cx="9384939" cy="1986880"/>
          </a:xfrm>
        </p:spPr>
        <p:txBody>
          <a:bodyPr/>
          <a:lstStyle/>
          <a:p>
            <a:pPr algn="ctr"/>
            <a:r>
              <a:rPr kumimoji="1" lang="fr-FR" sz="3200" dirty="0" err="1">
                <a:solidFill>
                  <a:schemeClr val="tx2"/>
                </a:solidFill>
              </a:rPr>
              <a:t>European</a:t>
            </a:r>
            <a:r>
              <a:rPr kumimoji="1" lang="fr-FR" sz="3200" dirty="0">
                <a:solidFill>
                  <a:schemeClr val="tx2"/>
                </a:solidFill>
              </a:rPr>
              <a:t> </a:t>
            </a:r>
            <a:r>
              <a:rPr kumimoji="1" lang="fr-FR" sz="3200" dirty="0" err="1">
                <a:solidFill>
                  <a:schemeClr val="tx2"/>
                </a:solidFill>
              </a:rPr>
              <a:t>context</a:t>
            </a:r>
            <a:endParaRPr kumimoji="1" lang="fr-FR" sz="1800" dirty="0">
              <a:solidFill>
                <a:schemeClr val="tx2"/>
              </a:solidFill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27547" y="3573016"/>
            <a:ext cx="7924800" cy="1499592"/>
          </a:xfrm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kumimoji="1" lang="fr-FR" sz="2000" dirty="0">
                <a:solidFill>
                  <a:schemeClr val="tx1"/>
                </a:solidFill>
                <a:latin typeface="Arial Black" charset="0"/>
              </a:rPr>
              <a:t>David Rousseau 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kumimoji="1" lang="fr-FR" sz="2000" dirty="0" err="1">
                <a:solidFill>
                  <a:schemeClr val="tx1"/>
                </a:solidFill>
                <a:latin typeface="Arial Black" charset="0"/>
              </a:rPr>
              <a:t>IJCLab</a:t>
            </a:r>
            <a:r>
              <a:rPr kumimoji="1" lang="fr-FR" sz="2000" dirty="0">
                <a:solidFill>
                  <a:schemeClr val="tx1"/>
                </a:solidFill>
                <a:latin typeface="Arial Black" charset="0"/>
              </a:rPr>
              <a:t>-Orsay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kumimoji="1" lang="fr-FR" sz="2000" dirty="0">
                <a:solidFill>
                  <a:schemeClr val="tx1"/>
                </a:solidFill>
                <a:latin typeface="Arial Black" charset="0"/>
              </a:rPr>
              <a:t>rousseau@ijclab.in2p3.fr             @</a:t>
            </a:r>
            <a:r>
              <a:rPr kumimoji="1" lang="fr-FR" sz="2000" dirty="0" err="1">
                <a:solidFill>
                  <a:schemeClr val="tx1"/>
                </a:solidFill>
                <a:latin typeface="Arial Black" charset="0"/>
              </a:rPr>
              <a:t>dhpmrou</a:t>
            </a:r>
            <a:endParaRPr kumimoji="1" lang="fr-FR" sz="2000" dirty="0">
              <a:solidFill>
                <a:schemeClr val="tx1"/>
              </a:solidFill>
              <a:latin typeface="Arial Black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87" y="5666582"/>
            <a:ext cx="2232248" cy="107478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6E0A06F-3E69-6D4F-B8F7-1DA9CB33F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0376" y="5214199"/>
            <a:ext cx="2160240" cy="1527169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B2CB413F-D11D-CA48-B2CE-3B48F73F32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80376" y="220259"/>
            <a:ext cx="2160240" cy="7606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E93860E-3D14-BEA1-6A37-AEFD38B30F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8009" y="5556693"/>
            <a:ext cx="2094756" cy="11846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623C-D2C8-FBF3-08AE-2C89290F76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9264" y="4293096"/>
            <a:ext cx="350912" cy="3509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B962A0-5C98-8A47-5147-5D6153235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-7850"/>
            <a:ext cx="5155952" cy="609600"/>
          </a:xfrm>
        </p:spPr>
        <p:txBody>
          <a:bodyPr/>
          <a:lstStyle/>
          <a:p>
            <a:pPr algn="l"/>
            <a:r>
              <a:rPr lang="fr-FR" sz="3600" dirty="0" err="1"/>
              <a:t>EuCaif</a:t>
            </a:r>
            <a:r>
              <a:rPr lang="fr-FR" sz="3600" dirty="0"/>
              <a:t>, </a:t>
            </a:r>
            <a:r>
              <a:rPr lang="fr-FR" sz="3600" dirty="0" err="1"/>
              <a:t>EuCaifCon</a:t>
            </a: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57B4E2-A2C4-D77D-5CBD-EE4468D07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5949280"/>
            <a:ext cx="7358608" cy="375320"/>
          </a:xfrm>
        </p:spPr>
        <p:txBody>
          <a:bodyPr/>
          <a:lstStyle/>
          <a:p>
            <a:r>
              <a:rPr lang="fr-FR" sz="2800" dirty="0" err="1"/>
              <a:t>Fellows</a:t>
            </a:r>
            <a:r>
              <a:rPr lang="fr-FR" sz="2800" dirty="0"/>
              <a:t>, </a:t>
            </a:r>
            <a:r>
              <a:rPr lang="fr-FR" sz="2800" dirty="0" err="1"/>
              <a:t>next</a:t>
            </a:r>
            <a:r>
              <a:rPr lang="fr-FR" sz="2800" dirty="0"/>
              <a:t> </a:t>
            </a:r>
            <a:r>
              <a:rPr lang="fr-FR" sz="2800" dirty="0" err="1"/>
              <a:t>conference</a:t>
            </a:r>
            <a:endParaRPr lang="fr-FR" sz="28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8D3B0D-8754-1D1A-4BA7-25E5FBBB3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European Context, David Rousseau, Nov 2025</a:t>
            </a:r>
            <a:endParaRPr lang="en-GB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EECF58A-96EE-4835-0061-7D5459FB36F3}"/>
              </a:ext>
            </a:extLst>
          </p:cNvPr>
          <p:cNvSpPr txBox="1"/>
          <p:nvPr/>
        </p:nvSpPr>
        <p:spPr>
          <a:xfrm>
            <a:off x="9617796" y="853802"/>
            <a:ext cx="2269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https://</a:t>
            </a:r>
            <a:r>
              <a:rPr lang="fr-FR" dirty="0" err="1"/>
              <a:t>eucaif.org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A729AED-1880-39D0-056F-B1711A8ED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421" y="645396"/>
            <a:ext cx="6664461" cy="62484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61C204F-6B3E-2C0D-29B4-4286CD528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420" y="-7850"/>
            <a:ext cx="6827621" cy="566909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740B706-CF95-B188-46DE-28DA1EA42733}"/>
              </a:ext>
            </a:extLst>
          </p:cNvPr>
          <p:cNvSpPr txBox="1"/>
          <p:nvPr/>
        </p:nvSpPr>
        <p:spPr>
          <a:xfrm>
            <a:off x="7680176" y="7160567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fdfdfdf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7E526F6-C933-C79D-A5CD-785DC2C6F689}"/>
              </a:ext>
            </a:extLst>
          </p:cNvPr>
          <p:cNvSpPr txBox="1"/>
          <p:nvPr/>
        </p:nvSpPr>
        <p:spPr>
          <a:xfrm>
            <a:off x="6680276" y="5597400"/>
            <a:ext cx="3356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Summer 2026 Heidelberg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E1430FF-F38D-6511-FF87-164DCB5D0CF3}"/>
              </a:ext>
            </a:extLst>
          </p:cNvPr>
          <p:cNvSpPr txBox="1"/>
          <p:nvPr/>
        </p:nvSpPr>
        <p:spPr>
          <a:xfrm>
            <a:off x="6456040" y="6015335"/>
            <a:ext cx="5431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then</a:t>
            </a:r>
            <a:r>
              <a:rPr lang="fr-FR" dirty="0"/>
              <a:t> 18 </a:t>
            </a:r>
            <a:r>
              <a:rPr lang="fr-FR" dirty="0" err="1"/>
              <a:t>months</a:t>
            </a:r>
            <a:r>
              <a:rPr lang="fr-FR" dirty="0"/>
              <a:t> </a:t>
            </a:r>
            <a:r>
              <a:rPr lang="fr-FR" dirty="0" err="1"/>
              <a:t>periodicity</a:t>
            </a:r>
            <a:r>
              <a:rPr lang="fr-FR" dirty="0"/>
              <a:t>, Paris 2027-8? </a:t>
            </a:r>
          </a:p>
        </p:txBody>
      </p:sp>
    </p:spTree>
    <p:extLst>
      <p:ext uri="{BB962C8B-B14F-4D97-AF65-F5344CB8AC3E}">
        <p14:creationId xmlns:p14="http://schemas.microsoft.com/office/powerpoint/2010/main" val="637595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A67B2B-354C-EB1F-37BD-28819A51A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EUCaif</a:t>
            </a:r>
            <a:r>
              <a:rPr lang="fr-FR" dirty="0"/>
              <a:t> WG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C4C7D4-B1AC-1613-F0AD-44FE4E0CB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European Context, David Rousseau, Nov 2025</a:t>
            </a:r>
            <a:endParaRPr lang="en-GB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3E282C2-73E5-6FA0-2F3B-B65D6813E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0"/>
            <a:ext cx="7734300" cy="17272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3BB07E9-D045-99FE-68A9-C9BC0B962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631" y="959268"/>
            <a:ext cx="7772400" cy="154214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2CAE209-50E4-585F-DE43-A7602AB8F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3" y="2638930"/>
            <a:ext cx="7772400" cy="242887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35CFF6F-1113-EF45-A83C-EC3E194AB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3" y="3889344"/>
            <a:ext cx="7772400" cy="276157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49D8111-99A5-321A-6688-2C9D6C0D36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2437" y="2437625"/>
            <a:ext cx="7759700" cy="15113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BFE6A0D-30F8-DB5C-E217-D07D0A6EA9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0631" y="3948642"/>
            <a:ext cx="7772400" cy="140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9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14ED2F-AC8F-97A3-537C-89A2ADB9E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err="1"/>
              <a:t>EUCaif</a:t>
            </a:r>
            <a:r>
              <a:rPr lang="fr-FR" sz="3200" dirty="0"/>
              <a:t> WG1 Data Days 4 (</a:t>
            </a:r>
            <a:r>
              <a:rPr lang="fr-FR" sz="3200" dirty="0" err="1"/>
              <a:t>Foundation</a:t>
            </a:r>
            <a:r>
              <a:rPr lang="fr-FR" sz="3200" dirty="0"/>
              <a:t> </a:t>
            </a:r>
            <a:r>
              <a:rPr lang="fr-FR" sz="3200" dirty="0" err="1"/>
              <a:t>models</a:t>
            </a:r>
            <a:r>
              <a:rPr lang="fr-FR" sz="3200" dirty="0"/>
              <a:t>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4324A9-C533-53B7-3D67-763B0E373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European Context, David Rousseau, Nov 2025</a:t>
            </a:r>
            <a:endParaRPr lang="en-GB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348B62-2729-07D1-5831-04E2E1021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939" y="609599"/>
            <a:ext cx="6648061" cy="631237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5821B03-17ED-21BD-9AB8-C340B6A57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18" y="609600"/>
            <a:ext cx="6247910" cy="627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1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013DD8-1C40-8770-5367-709603FBB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EuRIPS</a:t>
            </a:r>
            <a:r>
              <a:rPr lang="fr-FR" dirty="0"/>
              <a:t> @ </a:t>
            </a:r>
            <a:r>
              <a:rPr lang="fr-FR" dirty="0" err="1"/>
              <a:t>CopenHagen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8C5422-B106-0876-4365-7DE3575CE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European Context, David Rousseau, Nov 2025</a:t>
            </a:r>
            <a:endParaRPr lang="en-GB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93400CE-574C-05B4-A91E-11695C201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586" y="609600"/>
            <a:ext cx="6293138" cy="62484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4EEB0CC-30D0-2FC2-0C45-814634CB1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330" y="598800"/>
            <a:ext cx="5481813" cy="62484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31C55B8-8958-2A0A-B171-0183C6128DDB}"/>
              </a:ext>
            </a:extLst>
          </p:cNvPr>
          <p:cNvSpPr txBox="1"/>
          <p:nvPr/>
        </p:nvSpPr>
        <p:spPr>
          <a:xfrm>
            <a:off x="5879976" y="6327912"/>
            <a:ext cx="628492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Next </a:t>
            </a:r>
            <a:r>
              <a:rPr lang="fr-FR" dirty="0" err="1"/>
              <a:t>EurIPS</a:t>
            </a:r>
            <a:r>
              <a:rPr lang="fr-FR" dirty="0"/>
              <a:t> </a:t>
            </a:r>
            <a:r>
              <a:rPr lang="fr-FR" dirty="0" err="1"/>
              <a:t>maybe</a:t>
            </a:r>
            <a:r>
              <a:rPr lang="fr-FR" dirty="0"/>
              <a:t> more </a:t>
            </a:r>
            <a:r>
              <a:rPr lang="fr-FR" dirty="0" err="1"/>
              <a:t>intergrated</a:t>
            </a:r>
            <a:r>
              <a:rPr lang="fr-FR" dirty="0"/>
              <a:t> and in Paris</a:t>
            </a:r>
          </a:p>
        </p:txBody>
      </p:sp>
    </p:spTree>
    <p:extLst>
      <p:ext uri="{BB962C8B-B14F-4D97-AF65-F5344CB8AC3E}">
        <p14:creationId xmlns:p14="http://schemas.microsoft.com/office/powerpoint/2010/main" val="1343194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F756C7C-8131-3C25-59CE-871C36937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634" y="609600"/>
            <a:ext cx="6017046" cy="627952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F333EA-7424-7E18-9578-6C72AA046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CERN </a:t>
            </a:r>
            <a:r>
              <a:rPr lang="fr-FR" dirty="0" err="1"/>
              <a:t>OpenLab</a:t>
            </a:r>
            <a:r>
              <a:rPr lang="fr-FR" dirty="0"/>
              <a:t>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3C7D0942-112F-59FD-EBC4-85692BCE8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97600" y="0"/>
            <a:ext cx="4437904" cy="820452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FFD9269-A909-CFC4-4CF5-984A697C34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European Context, David Rousseau, Nov 2025</a:t>
            </a:r>
            <a:endParaRPr lang="en-GB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A40EC50-D72A-676D-055D-561A16292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69" y="980728"/>
            <a:ext cx="5825697" cy="585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69364"/>
      </p:ext>
    </p:extLst>
  </p:cSld>
  <p:clrMapOvr>
    <a:masterClrMapping/>
  </p:clrMapOvr>
</p:sld>
</file>

<file path=ppt/theme/theme1.xml><?xml version="1.0" encoding="utf-8"?>
<a:theme xmlns:a="http://schemas.openxmlformats.org/drawingml/2006/main" name="Contemporain blanc">
  <a:themeElements>
    <a:clrScheme name="Contemporain blanc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in blanc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ontemporain blanc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in blanc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in blanc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in blanc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in blanc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in blanc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in blanc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262483</TotalTime>
  <Words>106</Words>
  <Application>Microsoft Macintosh PowerPoint</Application>
  <PresentationFormat>Grand écran</PresentationFormat>
  <Paragraphs>22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Tahoma</vt:lpstr>
      <vt:lpstr>Times New Roman</vt:lpstr>
      <vt:lpstr>Wingdings</vt:lpstr>
      <vt:lpstr>Contemporain blanc</vt:lpstr>
      <vt:lpstr>European context</vt:lpstr>
      <vt:lpstr>EuCaif, EuCaifCon</vt:lpstr>
      <vt:lpstr>EUCaif WG</vt:lpstr>
      <vt:lpstr>EUCaif WG1 Data Days 4 (Foundation models)</vt:lpstr>
      <vt:lpstr>EuRIPS @ CopenHagen</vt:lpstr>
      <vt:lpstr>CERN OpenLab </vt:lpstr>
    </vt:vector>
  </TitlesOfParts>
  <Company>David Rousseau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EDM size and software performance</dc:title>
  <dc:creator>David Rousseau</dc:creator>
  <cp:lastModifiedBy>David Rousseau</cp:lastModifiedBy>
  <cp:revision>1690</cp:revision>
  <cp:lastPrinted>2025-11-21T12:06:29Z</cp:lastPrinted>
  <dcterms:created xsi:type="dcterms:W3CDTF">2014-09-12T08:16:01Z</dcterms:created>
  <dcterms:modified xsi:type="dcterms:W3CDTF">2025-11-26T14:08:08Z</dcterms:modified>
</cp:coreProperties>
</file>