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552" r:id="rId2"/>
    <p:sldId id="549" r:id="rId3"/>
    <p:sldId id="54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ois Richard" initials="F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9204"/>
    <a:srgbClr val="800000"/>
    <a:srgbClr val="002060"/>
    <a:srgbClr val="FF7C80"/>
    <a:srgbClr val="03C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843" autoAdjust="0"/>
    <p:restoredTop sz="95859" autoAdjust="0"/>
  </p:normalViewPr>
  <p:slideViewPr>
    <p:cSldViewPr snapToGrid="0">
      <p:cViewPr varScale="1">
        <p:scale>
          <a:sx n="93" d="100"/>
          <a:sy n="93" d="100"/>
        </p:scale>
        <p:origin x="216" y="6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86" y="143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290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0AD5A-0816-474A-8F84-24A93FFA0DFF}" type="datetimeFigureOut">
              <a:rPr lang="fr-FR" smtClean="0"/>
              <a:t>23/05/2025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B2476-472D-4676-82E9-92B12DAE45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4923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6D2F6-90FE-41C9-9CF3-FEACFBFD6A8A}" type="datetimeFigureOut">
              <a:rPr lang="en-GB" smtClean="0"/>
              <a:t>23/05/2025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FFAB0-7E94-4E93-9125-A43D6D89BC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7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360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738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E4D245-E922-490E-91CD-C5BC51A0A9E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189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3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3" y="360204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249C6-656B-474F-8189-05286B32DA13}" type="datetime1">
              <a:rPr lang="en-GB" smtClean="0"/>
              <a:t>23/05/2025</a:t>
            </a:fld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820899" y="6356361"/>
            <a:ext cx="4669971" cy="365125"/>
          </a:xfrm>
        </p:spPr>
        <p:txBody>
          <a:bodyPr/>
          <a:lstStyle/>
          <a:p>
            <a:r>
              <a:rPr lang="nl-NL"/>
              <a:t>F. Richard GDR November 2015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68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6C4D6-1B47-4022-8026-00760D333865}" type="datetime1">
              <a:rPr lang="en-GB" smtClean="0"/>
              <a:t>23/05/2025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99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7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7"/>
            <a:ext cx="7734299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3819-943B-4FD9-8340-FEE0B19773A4}" type="datetime1">
              <a:rPr lang="en-GB" smtClean="0"/>
              <a:t>23/05/2025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61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FE6A1-1807-4564-BF54-DB1159F7A395}" type="datetime1">
              <a:rPr lang="en-GB" smtClean="0"/>
              <a:t>23/05/2025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0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F935-EB10-4A66-8C12-5E7C6CBDAA33}" type="datetime1">
              <a:rPr lang="en-GB" smtClean="0"/>
              <a:t>23/05/2025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2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D88C7-ED31-4555-9AA2-1F3ED22CC2D4}" type="datetime1">
              <a:rPr lang="en-GB" smtClean="0"/>
              <a:t>23/05/2025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59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91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6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8FAC0-9A9A-4B72-80BA-829739B98163}" type="datetime1">
              <a:rPr lang="en-GB" smtClean="0"/>
              <a:t>23/05/2025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3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EAC6-5800-4FD6-A6B6-56F6DCB1E4D4}" type="datetime1">
              <a:rPr lang="en-GB" smtClean="0"/>
              <a:t>23/05/2025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6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0AC5F-25FB-4F53-BB78-140EB35B2163}" type="datetime1">
              <a:rPr lang="en-GB" smtClean="0"/>
              <a:t>23/05/2025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238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7554-D574-449A-938A-C510F2BE2146}" type="datetime1">
              <a:rPr lang="en-GB" smtClean="0"/>
              <a:t>23/05/2025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4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3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1A027-D10B-4746-AB18-9A7901F571E0}" type="datetime1">
              <a:rPr lang="en-GB" smtClean="0"/>
              <a:t>23/05/2025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17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3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2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0CA08-E74A-4F5C-A230-24A2D363FC45}" type="datetime1">
              <a:rPr lang="en-GB" smtClean="0"/>
              <a:t>23/05/2025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3" y="635636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F. Richard GDR November 2015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CC52-54C2-4A43-AB59-DB8B18261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3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188829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News, group meeting ‘</a:t>
            </a:r>
            <a:r>
              <a:rPr lang="fr-FR" sz="4000" b="1" dirty="0" err="1"/>
              <a:t>Particles</a:t>
            </a:r>
            <a:r>
              <a:rPr lang="fr-FR" sz="4000" b="1" dirty="0"/>
              <a:t>’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110564"/>
            <a:ext cx="11887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 of the CNRS Concours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Chargé de Recherche 01/06 mentioning Lyon: CMS applicants ranked 1</a:t>
            </a:r>
            <a:r>
              <a:rPr lang="en-GB" sz="2000" baseline="30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ex-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aequo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</a:t>
            </a:r>
            <a:r>
              <a:rPr lang="en-GB" sz="2000" baseline="30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the concours (more are ranked lower)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Preparation for the DOR 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FR" sz="2000" dirty="0"/>
              <a:t>Dialogue Objectif Ressource, June 17 at IP2I)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Slides expected by Anne on June 4</a:t>
            </a:r>
            <a:r>
              <a:rPr lang="en-GB" sz="2000" baseline="30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Priorities be discussed at the end of this meeting, in a d</a:t>
            </a:r>
            <a:r>
              <a:rPr lang="en-GB" sz="2000" dirty="0"/>
              <a:t>iscussion restricted to permanent staff</a:t>
            </a: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doctor: 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Christopher Greenberg defended his PhD thesis on May 22</a:t>
            </a:r>
            <a:r>
              <a:rPr lang="en-GB" sz="2000" baseline="30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congratulation!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CMS: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Budget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</a:t>
            </a:r>
            <a:r>
              <a:rPr lang="en-GB" sz="2000" baseline="30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dotation (CMSPH) was requested on May 23rd to Laurent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Vacavant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(DAS), but it is unlikely that we will get it. However, a dedicated procedure is being set up for sending French participants to EPS Marseille.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CMS central shifts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We are reaching pledged/expected = 0,35. Help is needed to reach our quota!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EPR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Please pledge if not already done!</a:t>
            </a:r>
          </a:p>
          <a:p>
            <a:pPr marL="342900" indent="-342900">
              <a:buFontTx/>
              <a:buChar char="-"/>
              <a:defRPr/>
            </a:pPr>
            <a:r>
              <a:rPr lang="en-GB" sz="2000" u="sng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Meeting CMS France with the Collaboration Board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vendredi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6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juin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16h-17h (via zoom, Particle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Center</a:t>
            </a: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 Particle group meeting: talk Enzo </a:t>
            </a:r>
            <a:r>
              <a:rPr lang="en-GB" sz="20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Fillaudeau</a:t>
            </a: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Tx/>
              <a:buChar char="-"/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sz="2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80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 err="1"/>
              <a:t>Upcoming</a:t>
            </a:r>
            <a:r>
              <a:rPr lang="fr-FR" sz="4000" b="1" dirty="0"/>
              <a:t> </a:t>
            </a:r>
            <a:r>
              <a:rPr lang="fr-FR" sz="4000" b="1" dirty="0" err="1"/>
              <a:t>events</a:t>
            </a:r>
            <a:r>
              <a:rPr lang="fr-FR" sz="4000" b="1" dirty="0"/>
              <a:t> and deadlines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115E9-60A7-73C2-4BFC-CDEE5A651F54}"/>
              </a:ext>
            </a:extLst>
          </p:cNvPr>
          <p:cNvSpPr txBox="1"/>
          <p:nvPr/>
        </p:nvSpPr>
        <p:spPr>
          <a:xfrm>
            <a:off x="736921" y="1407829"/>
            <a:ext cx="1071815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sz="2000" dirty="0"/>
              <a:t>❑ June 6, 4pm: CMS France meeting with the CB team, zoom, Particle Center</a:t>
            </a:r>
          </a:p>
          <a:p>
            <a:r>
              <a:rPr lang="en-FR" sz="2000" dirty="0"/>
              <a:t>❑ June 10-13: CMS week, CERN</a:t>
            </a:r>
          </a:p>
          <a:p>
            <a:r>
              <a:rPr lang="en-FR" sz="2000" dirty="0"/>
              <a:t>❑ June 16-20: Forum on future tracking detector mechanics + DRD8 collaboration meeting, Bristol</a:t>
            </a:r>
          </a:p>
          <a:p>
            <a:r>
              <a:rPr lang="en-FR" sz="2000" dirty="0"/>
              <a:t>❑ June 17: DOR (Dialogue Objectif Ressource IN2P3), IP2I</a:t>
            </a:r>
          </a:p>
          <a:p>
            <a:r>
              <a:rPr lang="en-FR" sz="2000" dirty="0"/>
              <a:t>❑ June 23-27: </a:t>
            </a:r>
            <a:r>
              <a:rPr lang="en-GB" sz="2000" dirty="0"/>
              <a:t>Symposium ESPP, Venice</a:t>
            </a:r>
            <a:endParaRPr lang="en-FR" sz="2000" dirty="0"/>
          </a:p>
          <a:p>
            <a:r>
              <a:rPr lang="en-FR" sz="2000" dirty="0"/>
              <a:t>❑ July 7-11 : EPS-HEP 2025, Marseille</a:t>
            </a:r>
          </a:p>
          <a:p>
            <a:r>
              <a:rPr lang="en-FR" sz="2000" dirty="0"/>
              <a:t>❑ July 14-18 : Tracker week, Colmar</a:t>
            </a:r>
          </a:p>
          <a:p>
            <a:r>
              <a:rPr lang="en-FR" sz="2000" dirty="0"/>
              <a:t>❑ July 15-17 : Higgs Hunting</a:t>
            </a:r>
          </a:p>
          <a:p>
            <a:r>
              <a:rPr lang="en-FR" sz="2000" dirty="0"/>
              <a:t>❑ Sept 21-26: TOP 2025, Korea</a:t>
            </a:r>
          </a:p>
          <a:p>
            <a:r>
              <a:rPr lang="en-FR" sz="2000" dirty="0"/>
              <a:t>❑ Sept 29-Oct 3: CMS week, CERN</a:t>
            </a:r>
          </a:p>
          <a:p>
            <a:r>
              <a:rPr lang="en-FR" sz="2000" dirty="0"/>
              <a:t>❑ Oct 13-17: CMS DAS school, DESY</a:t>
            </a:r>
          </a:p>
          <a:p>
            <a:r>
              <a:rPr lang="en-FR" sz="2000" dirty="0"/>
              <a:t>❑ Nov 3-7: CMS Tracker week, CERN</a:t>
            </a:r>
          </a:p>
          <a:p>
            <a:r>
              <a:rPr lang="en-FR" sz="2000" dirty="0"/>
              <a:t>❑ Dec 8-12: CMS week, Korea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015E4C-121F-08B5-903C-6ED3A39302B1}"/>
              </a:ext>
            </a:extLst>
          </p:cNvPr>
          <p:cNvSpPr txBox="1"/>
          <p:nvPr/>
        </p:nvSpPr>
        <p:spPr>
          <a:xfrm>
            <a:off x="8033006" y="2468479"/>
            <a:ext cx="3092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FR" sz="1800" dirty="0">
                <a:solidFill>
                  <a:srgbClr val="FF0000"/>
                </a:solidFill>
              </a:rPr>
              <a:t>Many more events</a:t>
            </a:r>
          </a:p>
        </p:txBody>
      </p:sp>
    </p:spTree>
    <p:extLst>
      <p:ext uri="{BB962C8B-B14F-4D97-AF65-F5344CB8AC3E}">
        <p14:creationId xmlns:p14="http://schemas.microsoft.com/office/powerpoint/2010/main" val="303905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0" y="378113"/>
            <a:ext cx="12192000" cy="692696"/>
          </a:xfrm>
        </p:spPr>
        <p:txBody>
          <a:bodyPr>
            <a:noAutofit/>
          </a:bodyPr>
          <a:lstStyle/>
          <a:p>
            <a:pPr algn="ctr"/>
            <a:r>
              <a:rPr lang="fr-FR" sz="4000" b="1" dirty="0"/>
              <a:t>News on </a:t>
            </a:r>
            <a:r>
              <a:rPr lang="fr-FR" sz="4000" b="1" dirty="0" err="1"/>
              <a:t>our</a:t>
            </a:r>
            <a:r>
              <a:rPr lang="fr-FR" sz="4000" b="1" dirty="0"/>
              <a:t> </a:t>
            </a:r>
            <a:r>
              <a:rPr lang="fr-FR" sz="4000" b="1" dirty="0" err="1"/>
              <a:t>activities</a:t>
            </a:r>
            <a:r>
              <a:rPr lang="fr-FR" sz="4000" b="1" dirty="0"/>
              <a:t> (tour de table)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9BCC52-54C2-4A43-AB59-DB8B18261A9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1194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170348</TotalTime>
  <Words>344</Words>
  <Application>Microsoft Macintosh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News, group meeting ‘Particles’</vt:lpstr>
      <vt:lpstr>Upcoming events and deadlines</vt:lpstr>
      <vt:lpstr>News on our activities (tour de table)</vt:lpstr>
    </vt:vector>
  </TitlesOfParts>
  <Company>CNRS/LAL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Diboson at LHC ?</dc:title>
  <dc:creator>Francois Richard</dc:creator>
  <cp:lastModifiedBy>nchanon</cp:lastModifiedBy>
  <cp:revision>3595</cp:revision>
  <cp:lastPrinted>2024-06-05T12:01:16Z</cp:lastPrinted>
  <dcterms:created xsi:type="dcterms:W3CDTF">2015-06-25T13:12:30Z</dcterms:created>
  <dcterms:modified xsi:type="dcterms:W3CDTF">2025-05-27T07:52:56Z</dcterms:modified>
</cp:coreProperties>
</file>