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fr-FR" sz="1800" b="0" strike="noStrike" spc="-1">
                <a:solidFill>
                  <a:schemeClr val="dk1"/>
                </a:solidFill>
                <a:latin typeface="Arial"/>
              </a:rPr>
              <a:t>Cliquez pour déplacer la diapo</a:t>
            </a:r>
          </a:p>
        </p:txBody>
      </p:sp>
      <p:sp>
        <p:nvSpPr>
          <p:cNvPr id="27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fr-FR" sz="2000" b="0" strike="noStrike" spc="-1">
                <a:solidFill>
                  <a:srgbClr val="000000"/>
                </a:solidFill>
                <a:latin typeface="Calibri"/>
              </a:rPr>
              <a:t>Cliquez pour modifier le format des notes</a:t>
            </a:r>
          </a:p>
        </p:txBody>
      </p:sp>
      <p:sp>
        <p:nvSpPr>
          <p:cNvPr id="273"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fr-FR" sz="1400" b="0" strike="noStrike" spc="-1">
                <a:solidFill>
                  <a:srgbClr val="000000"/>
                </a:solidFill>
                <a:latin typeface="Calibri"/>
              </a:rPr>
              <a:t>&lt;en-tête&gt;</a:t>
            </a:r>
          </a:p>
        </p:txBody>
      </p:sp>
      <p:sp>
        <p:nvSpPr>
          <p:cNvPr id="274" name="PlaceHolder 4"/>
          <p:cNvSpPr>
            <a:spLocks noGrp="1"/>
          </p:cNvSpPr>
          <p:nvPr>
            <p:ph type="dt" idx="3"/>
          </p:nvPr>
        </p:nvSpPr>
        <p:spPr>
          <a:xfrm>
            <a:off x="4278960" y="0"/>
            <a:ext cx="3280680" cy="534240"/>
          </a:xfrm>
          <a:prstGeom prst="rect">
            <a:avLst/>
          </a:prstGeom>
          <a:noFill/>
          <a:ln w="0">
            <a:noFill/>
          </a:ln>
        </p:spPr>
        <p:txBody>
          <a:bodyPr lIns="0" tIns="0" rIns="0" bIns="0" anchor="t">
            <a:noAutofit/>
          </a:bodyPr>
          <a:lstStyle>
            <a:lvl1pPr indent="0" algn="r">
              <a:buNone/>
              <a:defRPr lang="fr-FR" sz="1400" b="0" strike="noStrike" spc="-1">
                <a:solidFill>
                  <a:srgbClr val="000000"/>
                </a:solidFill>
                <a:latin typeface="Calibri"/>
              </a:defRPr>
            </a:lvl1pPr>
          </a:lstStyle>
          <a:p>
            <a:pPr indent="0" algn="r">
              <a:buNone/>
            </a:pPr>
            <a:r>
              <a:rPr lang="fr-FR" sz="1400" b="0" strike="noStrike" spc="-1">
                <a:solidFill>
                  <a:srgbClr val="000000"/>
                </a:solidFill>
                <a:latin typeface="Calibri"/>
              </a:rPr>
              <a:t>&lt;date/heure&gt;</a:t>
            </a:r>
          </a:p>
        </p:txBody>
      </p:sp>
      <p:sp>
        <p:nvSpPr>
          <p:cNvPr id="275" name="PlaceHolder 5"/>
          <p:cNvSpPr>
            <a:spLocks noGrp="1"/>
          </p:cNvSpPr>
          <p:nvPr>
            <p:ph type="ftr" idx="4"/>
          </p:nvPr>
        </p:nvSpPr>
        <p:spPr>
          <a:xfrm>
            <a:off x="0" y="10157400"/>
            <a:ext cx="3280680" cy="534240"/>
          </a:xfrm>
          <a:prstGeom prst="rect">
            <a:avLst/>
          </a:prstGeom>
          <a:noFill/>
          <a:ln w="0">
            <a:noFill/>
          </a:ln>
        </p:spPr>
        <p:txBody>
          <a:bodyPr lIns="0" tIns="0" rIns="0" bIns="0" anchor="b">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&lt;pied de page&gt;</a:t>
            </a:r>
          </a:p>
        </p:txBody>
      </p:sp>
      <p:sp>
        <p:nvSpPr>
          <p:cNvPr id="276" name="PlaceHolder 6"/>
          <p:cNvSpPr>
            <a:spLocks noGrp="1"/>
          </p:cNvSpPr>
          <p:nvPr>
            <p:ph type="sldNum" idx="5"/>
          </p:nvPr>
        </p:nvSpPr>
        <p:spPr>
          <a:xfrm>
            <a:off x="4278960" y="10157400"/>
            <a:ext cx="3280680" cy="534240"/>
          </a:xfrm>
          <a:prstGeom prst="rect">
            <a:avLst/>
          </a:prstGeom>
          <a:noFill/>
          <a:ln w="0">
            <a:noFill/>
          </a:ln>
        </p:spPr>
        <p:txBody>
          <a:bodyPr lIns="0" tIns="0" rIns="0" bIns="0" anchor="b">
            <a:noAutofit/>
          </a:bodyPr>
          <a:lstStyle>
            <a:lvl1pPr indent="0" algn="r">
              <a:buNone/>
              <a:defRPr lang="fr-FR" sz="1400" b="0" strike="noStrike" spc="-1">
                <a:solidFill>
                  <a:srgbClr val="000000"/>
                </a:solidFill>
                <a:latin typeface="Calibri"/>
              </a:defRPr>
            </a:lvl1pPr>
          </a:lstStyle>
          <a:p>
            <a:pPr indent="0" algn="r">
              <a:buNone/>
            </a:pPr>
            <a:fld id="{E114348A-DBE4-4D31-A89E-5478D10ECFEA}" type="slidenum">
              <a:rPr lang="fr-FR" sz="1400" b="0" strike="noStrike" spc="-1">
                <a:solidFill>
                  <a:srgbClr val="000000"/>
                </a:solidFill>
                <a:latin typeface="Calibri"/>
              </a:rPr>
              <a:t>‹N°›</a:t>
            </a:fld>
            <a:endParaRPr lang="fr-FR" sz="14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laceHolder 1"/>
          <p:cNvSpPr>
            <a:spLocks noGrp="1" noRot="1" noChangeAspect="1"/>
          </p:cNvSpPr>
          <p:nvPr>
            <p:ph type="sldImg"/>
          </p:nvPr>
        </p:nvSpPr>
        <p:spPr>
          <a:xfrm>
            <a:off x="685800" y="1143000"/>
            <a:ext cx="5485320" cy="3085200"/>
          </a:xfrm>
          <a:prstGeom prst="rect">
            <a:avLst/>
          </a:prstGeom>
          <a:ln w="0">
            <a:noFill/>
          </a:ln>
        </p:spPr>
      </p:sp>
      <p:sp>
        <p:nvSpPr>
          <p:cNvPr id="328" name="PlaceHolder 2"/>
          <p:cNvSpPr>
            <a:spLocks noGrp="1"/>
          </p:cNvSpPr>
          <p:nvPr>
            <p:ph type="body"/>
          </p:nvPr>
        </p:nvSpPr>
        <p:spPr>
          <a:xfrm>
            <a:off x="685800" y="4400640"/>
            <a:ext cx="5485320" cy="3599280"/>
          </a:xfrm>
          <a:prstGeom prst="rect">
            <a:avLst/>
          </a:prstGeom>
          <a:noFill/>
          <a:ln w="0">
            <a:noFill/>
          </a:ln>
        </p:spPr>
        <p:txBody>
          <a:bodyPr lIns="91440" tIns="45720" rIns="91440" bIns="45720" anchor="t">
            <a:noAutofit/>
          </a:bodyPr>
          <a:lstStyle/>
          <a:p>
            <a:pPr marL="216000" indent="-216000">
              <a:buNone/>
            </a:pPr>
            <a:endParaRPr lang="fr-FR" sz="1800" b="0" strike="noStrike" spc="-1">
              <a:solidFill>
                <a:srgbClr val="000000"/>
              </a:solidFill>
              <a:latin typeface="Calibri"/>
            </a:endParaRPr>
          </a:p>
        </p:txBody>
      </p:sp>
      <p:sp>
        <p:nvSpPr>
          <p:cNvPr id="329" name="PlaceHolder 3"/>
          <p:cNvSpPr>
            <a:spLocks noGrp="1"/>
          </p:cNvSpPr>
          <p:nvPr>
            <p:ph type="sldNum" idx="6"/>
          </p:nvPr>
        </p:nvSpPr>
        <p:spPr>
          <a:xfrm>
            <a:off x="3884760" y="8685360"/>
            <a:ext cx="2970720" cy="45756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fr-FR" sz="1200" b="0" strike="noStrike" spc="-1">
                <a:solidFill>
                  <a:srgbClr val="000000"/>
                </a:solidFill>
                <a:latin typeface="Arial"/>
                <a:ea typeface="+mn-ea"/>
              </a:defRPr>
            </a:lvl1pPr>
          </a:lstStyle>
          <a:p>
            <a:pPr indent="0" algn="r" defTabSz="914400">
              <a:lnSpc>
                <a:spcPct val="100000"/>
              </a:lnSpc>
              <a:buNone/>
              <a:tabLst>
                <a:tab pos="0" algn="l"/>
              </a:tabLst>
            </a:pPr>
            <a:fld id="{BAE3B060-6EF4-4444-B8B7-BA6A2AD22619}" type="slidenum">
              <a:rPr lang="fr-FR" sz="1200" b="0" strike="noStrike" spc="-1">
                <a:solidFill>
                  <a:srgbClr val="000000"/>
                </a:solidFill>
                <a:latin typeface="Arial"/>
                <a:ea typeface="+mn-ea"/>
              </a:rPr>
              <a:t>1</a:t>
            </a:fld>
            <a:endParaRPr lang="fr-FR" sz="1200" b="0" strike="noStrike" spc="-1">
              <a:solidFill>
                <a:srgbClr val="000000"/>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jpeg"/><Relationship Id="rId9" Type="http://schemas.openxmlformats.org/officeDocument/2006/relationships/image" Target="../media/image12.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3.jpeg"/><Relationship Id="rId9" Type="http://schemas.openxmlformats.org/officeDocument/2006/relationships/image" Target="../media/image1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1_Couverture trame claire">
    <p:bg>
      <p:bgPr>
        <a:solidFill>
          <a:srgbClr val="FFFFFF"/>
        </a:solidFill>
        <a:effectLst/>
      </p:bgPr>
    </p:bg>
    <p:spTree>
      <p:nvGrpSpPr>
        <p:cNvPr id="1" name=""/>
        <p:cNvGrpSpPr/>
        <p:nvPr/>
      </p:nvGrpSpPr>
      <p:grpSpPr>
        <a:xfrm>
          <a:off x="0" y="0"/>
          <a:ext cx="0" cy="0"/>
          <a:chOff x="0" y="0"/>
          <a:chExt cx="0" cy="0"/>
        </a:xfrm>
      </p:grpSpPr>
      <p:pic>
        <p:nvPicPr>
          <p:cNvPr id="15" name="Graphique 3"/>
          <p:cNvPicPr/>
          <p:nvPr/>
        </p:nvPicPr>
        <p:blipFill>
          <a:blip r:embed="rId2">
            <a:extLst>
              <a:ext uri="{96DAC541-7B7A-43D3-8B79-37D633B846F1}">
                <asvg:svgBlip xmlns:asvg="http://schemas.microsoft.com/office/drawing/2016/SVG/main" r:embed="rId3"/>
              </a:ext>
            </a:extLst>
          </a:blip>
          <a:stretch/>
        </p:blipFill>
        <p:spPr>
          <a:xfrm>
            <a:off x="178920" y="6159960"/>
            <a:ext cx="593640" cy="635760"/>
          </a:xfrm>
          <a:prstGeom prst="rect">
            <a:avLst/>
          </a:prstGeom>
          <a:noFill/>
          <a:ln w="0">
            <a:noFill/>
          </a:ln>
        </p:spPr>
      </p:pic>
      <p:sp>
        <p:nvSpPr>
          <p:cNvPr id="16"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CD8602C7-69F1-4CC1-8020-C96E133EBA34}"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2"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42A0DB25-5009-48D9-843D-991F37F847B0}"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3"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4"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pic>
        <p:nvPicPr>
          <p:cNvPr id="5" name="Image 11"/>
          <p:cNvPicPr/>
          <p:nvPr/>
        </p:nvPicPr>
        <p:blipFill>
          <a:blip r:embed="rId4"/>
          <a:stretch/>
        </p:blipFill>
        <p:spPr>
          <a:xfrm>
            <a:off x="6095880" y="0"/>
            <a:ext cx="6094800" cy="6857280"/>
          </a:xfrm>
          <a:prstGeom prst="rect">
            <a:avLst/>
          </a:prstGeom>
          <a:noFill/>
          <a:ln w="0">
            <a:noFill/>
          </a:ln>
        </p:spPr>
      </p:pic>
      <p:pic>
        <p:nvPicPr>
          <p:cNvPr id="6" name="Image 6" descr="Une image contenant cercle, jaune, objet astronomique&#10;&#10;Description générée automatiquement"/>
          <p:cNvPicPr/>
          <p:nvPr/>
        </p:nvPicPr>
        <p:blipFill>
          <a:blip r:embed="rId5"/>
          <a:stretch/>
        </p:blipFill>
        <p:spPr>
          <a:xfrm>
            <a:off x="0" y="0"/>
            <a:ext cx="8327160" cy="6857280"/>
          </a:xfrm>
          <a:prstGeom prst="rect">
            <a:avLst/>
          </a:prstGeom>
          <a:noFill/>
          <a:ln w="0">
            <a:noFill/>
          </a:ln>
        </p:spPr>
      </p:pic>
      <p:sp>
        <p:nvSpPr>
          <p:cNvPr id="7" name="Espace réservé du titre 1"/>
          <p:cNvSpPr/>
          <p:nvPr/>
        </p:nvSpPr>
        <p:spPr>
          <a:xfrm>
            <a:off x="479520" y="3564720"/>
            <a:ext cx="5615640" cy="74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90000"/>
              </a:lnSpc>
            </a:pPr>
            <a:endParaRPr lang="fr-FR" sz="5400" b="0" strike="noStrike" spc="-1">
              <a:solidFill>
                <a:schemeClr val="dk1"/>
              </a:solidFill>
              <a:latin typeface="IBM Plex Sans"/>
            </a:endParaRPr>
          </a:p>
        </p:txBody>
      </p:sp>
      <p:sp>
        <p:nvSpPr>
          <p:cNvPr id="8" name="Espace réservé du titre 1"/>
          <p:cNvSpPr/>
          <p:nvPr/>
        </p:nvSpPr>
        <p:spPr>
          <a:xfrm>
            <a:off x="479520" y="3722400"/>
            <a:ext cx="5615640" cy="74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90000"/>
              </a:lnSpc>
            </a:pPr>
            <a:endParaRPr lang="fr-FR" sz="5400" b="0" strike="noStrike" spc="-1">
              <a:solidFill>
                <a:schemeClr val="dk1"/>
              </a:solidFill>
              <a:latin typeface="IBM Plex Sans"/>
            </a:endParaRPr>
          </a:p>
        </p:txBody>
      </p:sp>
      <p:sp>
        <p:nvSpPr>
          <p:cNvPr id="9" name="Sous-titre 2"/>
          <p:cNvSpPr/>
          <p:nvPr/>
        </p:nvSpPr>
        <p:spPr>
          <a:xfrm>
            <a:off x="407160" y="5897160"/>
            <a:ext cx="4870440" cy="85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90000"/>
              </a:lnSpc>
              <a:spcBef>
                <a:spcPts val="1001"/>
              </a:spcBef>
              <a:tabLst>
                <a:tab pos="0" algn="l"/>
              </a:tabLst>
            </a:pPr>
            <a:endParaRPr lang="fr-FR" sz="2000" b="0" strike="noStrike" spc="-1">
              <a:solidFill>
                <a:schemeClr val="dk1"/>
              </a:solidFill>
              <a:latin typeface="IBM Plex Sans"/>
            </a:endParaRPr>
          </a:p>
        </p:txBody>
      </p:sp>
      <p:pic>
        <p:nvPicPr>
          <p:cNvPr id="10" name="Graphique 17"/>
          <p:cNvPicPr/>
          <p:nvPr/>
        </p:nvPicPr>
        <p:blipFill>
          <a:blip r:embed="rId6">
            <a:extLst>
              <a:ext uri="{96DAC541-7B7A-43D3-8B79-37D633B846F1}">
                <asvg:svgBlip xmlns:asvg="http://schemas.microsoft.com/office/drawing/2016/SVG/main" r:embed="rId7"/>
              </a:ext>
            </a:extLst>
          </a:blip>
          <a:stretch/>
        </p:blipFill>
        <p:spPr>
          <a:xfrm>
            <a:off x="485640" y="6271920"/>
            <a:ext cx="162720" cy="100080"/>
          </a:xfrm>
          <a:prstGeom prst="rect">
            <a:avLst/>
          </a:prstGeom>
          <a:noFill/>
          <a:ln w="0">
            <a:noFill/>
          </a:ln>
        </p:spPr>
      </p:pic>
      <p:pic>
        <p:nvPicPr>
          <p:cNvPr id="11" name="Graphique 7"/>
          <p:cNvPicPr/>
          <p:nvPr/>
        </p:nvPicPr>
        <p:blipFill>
          <a:blip r:embed="rId2">
            <a:extLst>
              <a:ext uri="{96DAC541-7B7A-43D3-8B79-37D633B846F1}">
                <asvg:svgBlip xmlns:asvg="http://schemas.microsoft.com/office/drawing/2016/SVG/main" r:embed="rId3"/>
              </a:ext>
            </a:extLst>
          </a:blip>
          <a:stretch/>
        </p:blipFill>
        <p:spPr>
          <a:xfrm>
            <a:off x="6383880" y="802440"/>
            <a:ext cx="1655280" cy="1655280"/>
          </a:xfrm>
          <a:prstGeom prst="rect">
            <a:avLst/>
          </a:prstGeom>
          <a:noFill/>
          <a:ln w="0">
            <a:noFill/>
          </a:ln>
        </p:spPr>
      </p:pic>
      <p:sp>
        <p:nvSpPr>
          <p:cNvPr id="12" name="ZoneTexte 9"/>
          <p:cNvSpPr/>
          <p:nvPr/>
        </p:nvSpPr>
        <p:spPr>
          <a:xfrm>
            <a:off x="702000" y="6247800"/>
            <a:ext cx="823320" cy="1782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spAutoFit/>
          </a:bodyPr>
          <a:lstStyle/>
          <a:p>
            <a:pPr defTabSz="914400">
              <a:lnSpc>
                <a:spcPct val="90000"/>
              </a:lnSpc>
              <a:spcBef>
                <a:spcPts val="1001"/>
              </a:spcBef>
              <a:tabLst>
                <a:tab pos="0" algn="l"/>
              </a:tabLst>
            </a:pPr>
            <a:fld id="{FE3AE5D9-1F71-4442-8561-5AC151BE8A61}" type="datetime1">
              <a:rPr lang="fr-FR" sz="1300" b="0" strike="noStrike" spc="-1">
                <a:solidFill>
                  <a:schemeClr val="accent2"/>
                </a:solidFill>
                <a:latin typeface="Arial"/>
              </a:rPr>
              <a:t>30/06/2025</a:t>
            </a:fld>
            <a:endParaRPr lang="fr-FR" sz="1300" b="0" strike="noStrike" spc="-1">
              <a:solidFill>
                <a:srgbClr val="000000"/>
              </a:solidFill>
              <a:latin typeface="Calibri"/>
            </a:endParaRPr>
          </a:p>
        </p:txBody>
      </p:sp>
      <p:sp>
        <p:nvSpPr>
          <p:cNvPr id="13" name="PlaceHolder 1"/>
          <p:cNvSpPr>
            <a:spLocks noGrp="1"/>
          </p:cNvSpPr>
          <p:nvPr>
            <p:ph type="title"/>
          </p:nvPr>
        </p:nvSpPr>
        <p:spPr>
          <a:xfrm>
            <a:off x="479520" y="2324880"/>
            <a:ext cx="5615640" cy="1295280"/>
          </a:xfrm>
          <a:prstGeom prst="rect">
            <a:avLst/>
          </a:prstGeom>
          <a:noFill/>
          <a:ln w="0">
            <a:noFill/>
          </a:ln>
        </p:spPr>
        <p:txBody>
          <a:bodyPr lIns="0" tIns="0" rIns="0" bIns="0" anchor="t">
            <a:noAutofit/>
          </a:bodyPr>
          <a:lstStyle/>
          <a:p>
            <a:pPr indent="0" defTabSz="914400">
              <a:lnSpc>
                <a:spcPct val="90000"/>
              </a:lnSpc>
              <a:buNone/>
              <a:tabLst>
                <a:tab pos="0" algn="l"/>
              </a:tabLst>
            </a:pPr>
            <a:r>
              <a:rPr lang="fr-FR" sz="5400" b="0" strike="noStrike" spc="-1">
                <a:solidFill>
                  <a:schemeClr val="dk1"/>
                </a:solidFill>
                <a:latin typeface="Arial"/>
              </a:rPr>
              <a:t>Cliquez pour éditer le format du texte-titre</a:t>
            </a:r>
          </a:p>
        </p:txBody>
      </p:sp>
      <p:sp>
        <p:nvSpPr>
          <p:cNvPr id="14" name="PlaceHolder 2"/>
          <p:cNvSpPr>
            <a:spLocks noGrp="1"/>
          </p:cNvSpPr>
          <p:nvPr>
            <p:ph type="body"/>
          </p:nvPr>
        </p:nvSpPr>
        <p:spPr>
          <a:xfrm>
            <a:off x="609480" y="1604520"/>
            <a:ext cx="10971720" cy="397656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fr-FR" sz="2800" b="0" strike="noStrike" spc="-1">
                <a:solidFill>
                  <a:schemeClr val="dk1"/>
                </a:solidFill>
                <a:latin typeface="Arial"/>
              </a:rPr>
              <a:t>Cliquez pour éditer le format du plan de texte</a:t>
            </a:r>
          </a:p>
          <a:p>
            <a:pPr marL="864000" lvl="1" indent="-324000" defTabSz="914400">
              <a:lnSpc>
                <a:spcPct val="90000"/>
              </a:lnSpc>
              <a:spcBef>
                <a:spcPts val="1134"/>
              </a:spcBef>
              <a:buClr>
                <a:srgbClr val="000000"/>
              </a:buClr>
              <a:buSzPct val="75000"/>
              <a:buFont typeface="Symbol" charset="2"/>
              <a:buChar char=""/>
            </a:pPr>
            <a:r>
              <a:rPr lang="fr-FR" sz="2000" b="0" strike="noStrike" spc="-1">
                <a:solidFill>
                  <a:schemeClr val="dk1"/>
                </a:solidFill>
                <a:latin typeface="Arial"/>
              </a:rPr>
              <a:t>Second niveau de plan</a:t>
            </a:r>
          </a:p>
          <a:p>
            <a:pPr marL="1296000" lvl="2" indent="-288000" defTabSz="9144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defTabSz="9144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defTabSz="9144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Cinquième niveau de plan</a:t>
            </a:r>
          </a:p>
          <a:p>
            <a:pPr marL="2592000" lvl="5" indent="-216000" defTabSz="9144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Sixième niveau de plan</a:t>
            </a:r>
          </a:p>
          <a:p>
            <a:pPr marL="3024000" lvl="6" indent="-216000" defTabSz="9144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Septième niveau de plan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Texte + image verticale">
    <p:bg>
      <p:bgPr>
        <a:solidFill>
          <a:srgbClr val="FFFFFF"/>
        </a:solidFill>
        <a:effectLst/>
      </p:bgPr>
    </p:bg>
    <p:spTree>
      <p:nvGrpSpPr>
        <p:cNvPr id="1" name=""/>
        <p:cNvGrpSpPr/>
        <p:nvPr/>
      </p:nvGrpSpPr>
      <p:grpSpPr>
        <a:xfrm>
          <a:off x="0" y="0"/>
          <a:ext cx="0" cy="0"/>
          <a:chOff x="0" y="0"/>
          <a:chExt cx="0" cy="0"/>
        </a:xfrm>
      </p:grpSpPr>
      <p:pic>
        <p:nvPicPr>
          <p:cNvPr id="108" name="Graphique 3"/>
          <p:cNvPicPr/>
          <p:nvPr/>
        </p:nvPicPr>
        <p:blipFill>
          <a:blip r:embed="rId2">
            <a:extLst>
              <a:ext uri="{96DAC541-7B7A-43D3-8B79-37D633B846F1}">
                <asvg:svgBlip xmlns:asvg="http://schemas.microsoft.com/office/drawing/2016/SVG/main" r:embed="rId3"/>
              </a:ext>
            </a:extLst>
          </a:blip>
          <a:stretch/>
        </p:blipFill>
        <p:spPr>
          <a:xfrm>
            <a:off x="178920" y="6159960"/>
            <a:ext cx="593640" cy="635760"/>
          </a:xfrm>
          <a:prstGeom prst="rect">
            <a:avLst/>
          </a:prstGeom>
          <a:noFill/>
          <a:ln w="0">
            <a:noFill/>
          </a:ln>
        </p:spPr>
      </p:pic>
      <p:sp>
        <p:nvSpPr>
          <p:cNvPr id="109"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F146BEBE-560A-4B84-B99A-BE05CA1F3A1B}"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110"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6BAC0EE9-F77A-45FF-B7FA-794AFB95B813}"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111"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112"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sp>
        <p:nvSpPr>
          <p:cNvPr id="113" name="PlaceHolder 1"/>
          <p:cNvSpPr>
            <a:spLocks noGrp="1"/>
          </p:cNvSpPr>
          <p:nvPr>
            <p:ph type="body"/>
          </p:nvPr>
        </p:nvSpPr>
        <p:spPr>
          <a:xfrm>
            <a:off x="0" y="0"/>
            <a:ext cx="3215160" cy="6856920"/>
          </a:xfrm>
          <a:prstGeom prst="rect">
            <a:avLst/>
          </a:prstGeom>
          <a:solidFill>
            <a:schemeClr val="lt1">
              <a:lumMod val="85000"/>
            </a:schemeClr>
          </a:solidFill>
          <a:ln w="0">
            <a:noFill/>
          </a:ln>
        </p:spPr>
        <p:txBody>
          <a:bodyPr lIns="90000" tIns="45000" rIns="90000" bIns="45000" anchor="ctr">
            <a:noAutofit/>
          </a:bodyPr>
          <a:lstStyle/>
          <a:p>
            <a:pPr marL="432000" indent="-324000" defTabSz="914400">
              <a:lnSpc>
                <a:spcPct val="90000"/>
              </a:lnSpc>
              <a:spcBef>
                <a:spcPts val="1417"/>
              </a:spcBef>
              <a:buClr>
                <a:srgbClr val="000000"/>
              </a:buClr>
              <a:buSzPct val="45000"/>
              <a:buFont typeface="Wingdings" charset="2"/>
              <a:buChar char=""/>
            </a:pPr>
            <a:r>
              <a:rPr lang="fr-FR" sz="1200" b="0" strike="noStrike" spc="-1">
                <a:solidFill>
                  <a:schemeClr val="dk1"/>
                </a:solidFill>
                <a:latin typeface="Arial"/>
              </a:rPr>
              <a:t>Cliquez pour éditer le format du plan de texte</a:t>
            </a:r>
          </a:p>
          <a:p>
            <a:pPr marL="864000" lvl="1" indent="-324000" defTabSz="914400">
              <a:lnSpc>
                <a:spcPct val="90000"/>
              </a:lnSpc>
              <a:spcBef>
                <a:spcPts val="1134"/>
              </a:spcBef>
              <a:buClr>
                <a:srgbClr val="000000"/>
              </a:buClr>
              <a:buSzPct val="75000"/>
              <a:buFont typeface="Symbol" charset="2"/>
              <a:buChar char=""/>
            </a:pPr>
            <a:r>
              <a:rPr lang="fr-FR" sz="1200" b="0" strike="noStrike" spc="-1">
                <a:solidFill>
                  <a:schemeClr val="dk1"/>
                </a:solidFill>
                <a:latin typeface="Arial"/>
              </a:rPr>
              <a:t>Second niveau de plan</a:t>
            </a:r>
          </a:p>
          <a:p>
            <a:pPr marL="1296000" lvl="2" indent="-288000" defTabSz="914400">
              <a:lnSpc>
                <a:spcPct val="90000"/>
              </a:lnSpc>
              <a:spcBef>
                <a:spcPts val="850"/>
              </a:spcBef>
              <a:buClr>
                <a:srgbClr val="000000"/>
              </a:buClr>
              <a:buSzPct val="45000"/>
              <a:buFont typeface="Wingdings" charset="2"/>
              <a:buChar char=""/>
            </a:pPr>
            <a:r>
              <a:rPr lang="fr-FR" sz="1200" b="0" strike="noStrike" spc="-1">
                <a:solidFill>
                  <a:schemeClr val="dk1"/>
                </a:solidFill>
                <a:latin typeface="Arial"/>
              </a:rPr>
              <a:t>Troisième niveau de plan</a:t>
            </a:r>
          </a:p>
          <a:p>
            <a:pPr marL="1728000" lvl="3" indent="-216000" defTabSz="914400">
              <a:lnSpc>
                <a:spcPct val="90000"/>
              </a:lnSpc>
              <a:spcBef>
                <a:spcPts val="567"/>
              </a:spcBef>
              <a:buClr>
                <a:srgbClr val="000000"/>
              </a:buClr>
              <a:buSzPct val="75000"/>
              <a:buFont typeface="Symbol" charset="2"/>
              <a:buChar char=""/>
            </a:pPr>
            <a:r>
              <a:rPr lang="fr-FR" sz="1200" b="0" strike="noStrike" spc="-1">
                <a:solidFill>
                  <a:schemeClr val="dk1"/>
                </a:solidFill>
                <a:latin typeface="Arial"/>
              </a:rPr>
              <a:t>Quatrième niveau de plan</a:t>
            </a:r>
          </a:p>
          <a:p>
            <a:pPr marL="2160000" lvl="4"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Cinquième niveau de plan</a:t>
            </a:r>
          </a:p>
          <a:p>
            <a:pPr marL="2592000" lvl="5"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Sixième niveau de plan</a:t>
            </a:r>
          </a:p>
          <a:p>
            <a:pPr marL="3024000" lvl="6"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Septième niveau de plan</a:t>
            </a:r>
          </a:p>
        </p:txBody>
      </p:sp>
      <p:sp>
        <p:nvSpPr>
          <p:cNvPr id="114" name="PlaceHolder 2"/>
          <p:cNvSpPr>
            <a:spLocks noGrp="1"/>
          </p:cNvSpPr>
          <p:nvPr>
            <p:ph type="body"/>
          </p:nvPr>
        </p:nvSpPr>
        <p:spPr>
          <a:xfrm>
            <a:off x="3647520" y="476280"/>
            <a:ext cx="8208000" cy="1079280"/>
          </a:xfrm>
          <a:prstGeom prst="rect">
            <a:avLst/>
          </a:prstGeom>
          <a:noFill/>
          <a:ln w="0">
            <a:noFill/>
          </a:ln>
        </p:spPr>
        <p:txBody>
          <a:bodyPr lIns="0" tIns="0" rIns="0" bIns="0" anchor="t">
            <a:noAutofit/>
          </a:bodyPr>
          <a:lstStyle/>
          <a:p>
            <a:pPr marL="228600" indent="0" defTabSz="914400">
              <a:lnSpc>
                <a:spcPts val="3580"/>
              </a:lnSpc>
              <a:spcBef>
                <a:spcPts val="1001"/>
              </a:spcBef>
              <a:buNone/>
              <a:tabLst>
                <a:tab pos="0" algn="l"/>
              </a:tabLst>
            </a:pPr>
            <a:r>
              <a:rPr lang="fr-FR" sz="3400" b="1" strike="noStrike" spc="-1">
                <a:solidFill>
                  <a:schemeClr val="accent1"/>
                </a:solidFill>
                <a:latin typeface="Arial"/>
              </a:rPr>
              <a:t>Cliquez ici pour</a:t>
            </a:r>
            <a:br>
              <a:rPr sz="3400"/>
            </a:br>
            <a:r>
              <a:rPr lang="fr-FR" sz="3400" b="1" strike="noStrike" spc="-1">
                <a:solidFill>
                  <a:schemeClr val="accent1"/>
                </a:solidFill>
                <a:latin typeface="Arial"/>
              </a:rPr>
              <a:t>ajouter un titre</a:t>
            </a:r>
            <a:endParaRPr lang="fr-FR" sz="3400" b="0" strike="noStrike" spc="-1">
              <a:solidFill>
                <a:schemeClr val="dk1"/>
              </a:solidFill>
              <a:latin typeface="Arial"/>
            </a:endParaRPr>
          </a:p>
        </p:txBody>
      </p:sp>
      <p:sp>
        <p:nvSpPr>
          <p:cNvPr id="115" name="PlaceHolder 3"/>
          <p:cNvSpPr>
            <a:spLocks noGrp="1"/>
          </p:cNvSpPr>
          <p:nvPr>
            <p:ph type="body"/>
          </p:nvPr>
        </p:nvSpPr>
        <p:spPr>
          <a:xfrm>
            <a:off x="3658680" y="1746360"/>
            <a:ext cx="8196840" cy="3976920"/>
          </a:xfrm>
          <a:prstGeom prst="rect">
            <a:avLst/>
          </a:prstGeom>
          <a:noFill/>
          <a:ln w="0">
            <a:noFill/>
          </a:ln>
        </p:spPr>
        <p:txBody>
          <a:bodyPr lIns="0" tIns="0" rIns="0" bIns="0" anchor="t">
            <a:noAutofit/>
          </a:bodyPr>
          <a:lstStyle/>
          <a:p>
            <a:pPr marL="228600" indent="0" defTabSz="914400">
              <a:lnSpc>
                <a:spcPts val="2679"/>
              </a:lnSpc>
              <a:spcBef>
                <a:spcPts val="1001"/>
              </a:spcBef>
              <a:buNone/>
              <a:tabLst>
                <a:tab pos="0" algn="l"/>
              </a:tabLst>
            </a:pPr>
            <a:r>
              <a:rPr lang="fr-FR" sz="2300" b="0" strike="noStrike" spc="-1">
                <a:solidFill>
                  <a:schemeClr val="accent2"/>
                </a:solidFill>
                <a:latin typeface="Arial"/>
              </a:rPr>
              <a:t>Cliquez ici pour</a:t>
            </a:r>
            <a:br>
              <a:rPr sz="2300"/>
            </a:br>
            <a:r>
              <a:rPr lang="fr-FR" sz="2300" b="0" strike="noStrike" spc="-1">
                <a:solidFill>
                  <a:schemeClr val="accent2"/>
                </a:solidFill>
                <a:latin typeface="Arial"/>
              </a:rPr>
              <a:t>ajouter un sous-titre</a:t>
            </a:r>
            <a:endParaRPr lang="fr-FR" sz="2300" b="0" strike="noStrike" spc="-1">
              <a:solidFill>
                <a:schemeClr val="dk1"/>
              </a:solidFill>
              <a:latin typeface="Arial"/>
            </a:endParaRPr>
          </a:p>
        </p:txBody>
      </p:sp>
      <p:sp>
        <p:nvSpPr>
          <p:cNvPr id="116" name="PlaceHolder 4"/>
          <p:cNvSpPr>
            <a:spLocks noGrp="1"/>
          </p:cNvSpPr>
          <p:nvPr>
            <p:ph type="body"/>
          </p:nvPr>
        </p:nvSpPr>
        <p:spPr>
          <a:xfrm>
            <a:off x="3658680" y="3717000"/>
            <a:ext cx="8196840" cy="2449800"/>
          </a:xfrm>
          <a:prstGeom prst="rect">
            <a:avLst/>
          </a:prstGeom>
          <a:noFill/>
          <a:ln w="0">
            <a:noFill/>
          </a:ln>
        </p:spPr>
        <p:txBody>
          <a:bodyPr lIns="0" tIns="0" rIns="0" bIns="0" anchor="t">
            <a:noAutofit/>
          </a:bodyPr>
          <a:lstStyle/>
          <a:p>
            <a:pPr marL="228600" indent="0" defTabSz="914400">
              <a:lnSpc>
                <a:spcPts val="1780"/>
              </a:lnSpc>
              <a:spcBef>
                <a:spcPts val="1001"/>
              </a:spcBef>
              <a:buNone/>
              <a:tabLst>
                <a:tab pos="0" algn="l"/>
              </a:tabLst>
            </a:pPr>
            <a:r>
              <a:rPr lang="fr-FR" sz="1600" b="1" strike="noStrike" spc="-1">
                <a:solidFill>
                  <a:srgbClr val="000000"/>
                </a:solidFill>
                <a:latin typeface="Arial"/>
              </a:rPr>
              <a:t>Cliquez ici pour ajouter du texte courant</a:t>
            </a:r>
            <a:endParaRPr lang="fr-FR" sz="1600" b="0" strike="noStrike" spc="-1">
              <a:solidFill>
                <a:schemeClr val="dk1"/>
              </a:solidFill>
              <a:latin typeface="Arial"/>
            </a:endParaRPr>
          </a:p>
          <a:p>
            <a:pPr marL="685800" lvl="1" indent="-285840" defTabSz="914400">
              <a:lnSpc>
                <a:spcPts val="1780"/>
              </a:lnSpc>
              <a:spcBef>
                <a:spcPts val="499"/>
              </a:spcBef>
              <a:buClr>
                <a:srgbClr val="000000"/>
              </a:buClr>
              <a:buFont typeface="Arial"/>
              <a:buChar char="•"/>
              <a:tabLst>
                <a:tab pos="0" algn="l"/>
              </a:tabLst>
            </a:pPr>
            <a:r>
              <a:rPr lang="fr-FR" sz="1600" b="1" strike="noStrike" spc="-1">
                <a:solidFill>
                  <a:srgbClr val="000000"/>
                </a:solidFill>
                <a:latin typeface="Arial"/>
              </a:rPr>
              <a:t>Premier niveau</a:t>
            </a:r>
            <a:endParaRPr lang="fr-FR" sz="1600" b="0" strike="noStrike" spc="-1">
              <a:solidFill>
                <a:schemeClr val="dk1"/>
              </a:solidFill>
              <a:latin typeface="Arial"/>
            </a:endParaRPr>
          </a:p>
          <a:p>
            <a:pPr marL="720000" lvl="2" indent="-285840" defTabSz="914400">
              <a:lnSpc>
                <a:spcPts val="1780"/>
              </a:lnSpc>
              <a:spcBef>
                <a:spcPts val="499"/>
              </a:spcBef>
              <a:buClr>
                <a:srgbClr val="000000"/>
              </a:buClr>
              <a:buFont typeface="Wingdings" charset="2"/>
              <a:buChar char=""/>
              <a:tabLst>
                <a:tab pos="0" algn="l"/>
              </a:tabLst>
            </a:pPr>
            <a:r>
              <a:rPr lang="fr-FR" sz="1400" b="1" strike="noStrike" spc="-1">
                <a:solidFill>
                  <a:srgbClr val="000000"/>
                </a:solidFill>
                <a:latin typeface="Arial"/>
              </a:rPr>
              <a:t>Deuxième niveau</a:t>
            </a:r>
            <a:endParaRPr lang="fr-FR" sz="1400" b="0" strike="noStrike" spc="-1">
              <a:solidFill>
                <a:schemeClr val="dk1"/>
              </a:solidFill>
              <a:latin typeface="Arial"/>
            </a:endParaRPr>
          </a:p>
        </p:txBody>
      </p:sp>
      <p:sp>
        <p:nvSpPr>
          <p:cNvPr id="117" name="PlaceHolder 5"/>
          <p:cNvSpPr>
            <a:spLocks noGrp="1"/>
          </p:cNvSpPr>
          <p:nvPr>
            <p:ph type="title"/>
          </p:nvPr>
        </p:nvSpPr>
        <p:spPr>
          <a:xfrm>
            <a:off x="609480" y="273600"/>
            <a:ext cx="10971720" cy="11440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1800" b="0" strike="noStrike" spc="-1">
                <a:solidFill>
                  <a:schemeClr val="dk1"/>
                </a:solidFill>
                <a:latin typeface="Arial"/>
              </a:rPr>
              <a:t>Cliquez pour éditer le format du texte-titre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Texte + image verticale">
    <p:bg>
      <p:bgPr>
        <a:solidFill>
          <a:srgbClr val="FFFFFF"/>
        </a:solidFill>
        <a:effectLst/>
      </p:bgPr>
    </p:bg>
    <p:spTree>
      <p:nvGrpSpPr>
        <p:cNvPr id="1" name=""/>
        <p:cNvGrpSpPr/>
        <p:nvPr/>
      </p:nvGrpSpPr>
      <p:grpSpPr>
        <a:xfrm>
          <a:off x="0" y="0"/>
          <a:ext cx="0" cy="0"/>
          <a:chOff x="0" y="0"/>
          <a:chExt cx="0" cy="0"/>
        </a:xfrm>
      </p:grpSpPr>
      <p:pic>
        <p:nvPicPr>
          <p:cNvPr id="118" name="Graphique 3"/>
          <p:cNvPicPr/>
          <p:nvPr/>
        </p:nvPicPr>
        <p:blipFill>
          <a:blip r:embed="rId2">
            <a:extLst>
              <a:ext uri="{96DAC541-7B7A-43D3-8B79-37D633B846F1}">
                <asvg:svgBlip xmlns:asvg="http://schemas.microsoft.com/office/drawing/2016/SVG/main" r:embed="rId3"/>
              </a:ext>
            </a:extLst>
          </a:blip>
          <a:stretch/>
        </p:blipFill>
        <p:spPr>
          <a:xfrm>
            <a:off x="178920" y="6159960"/>
            <a:ext cx="593640" cy="635760"/>
          </a:xfrm>
          <a:prstGeom prst="rect">
            <a:avLst/>
          </a:prstGeom>
          <a:noFill/>
          <a:ln w="0">
            <a:noFill/>
          </a:ln>
        </p:spPr>
      </p:pic>
      <p:sp>
        <p:nvSpPr>
          <p:cNvPr id="119"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4FCC8CD7-A75F-4C5E-BDB1-D8617863D9EC}"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120"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8924598B-3666-4200-B103-350CB5E99184}"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121"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122"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sp>
        <p:nvSpPr>
          <p:cNvPr id="123" name="PlaceHolder 1"/>
          <p:cNvSpPr>
            <a:spLocks noGrp="1"/>
          </p:cNvSpPr>
          <p:nvPr>
            <p:ph type="body"/>
          </p:nvPr>
        </p:nvSpPr>
        <p:spPr>
          <a:xfrm>
            <a:off x="479520" y="476280"/>
            <a:ext cx="11232000" cy="1079280"/>
          </a:xfrm>
          <a:prstGeom prst="rect">
            <a:avLst/>
          </a:prstGeom>
          <a:noFill/>
          <a:ln w="0">
            <a:noFill/>
          </a:ln>
        </p:spPr>
        <p:txBody>
          <a:bodyPr lIns="0" tIns="0" rIns="0" bIns="0" anchor="t">
            <a:noAutofit/>
          </a:bodyPr>
          <a:lstStyle/>
          <a:p>
            <a:pPr marL="228600" indent="0" defTabSz="914400">
              <a:lnSpc>
                <a:spcPts val="3580"/>
              </a:lnSpc>
              <a:spcBef>
                <a:spcPts val="1001"/>
              </a:spcBef>
              <a:buNone/>
              <a:tabLst>
                <a:tab pos="0" algn="l"/>
              </a:tabLst>
            </a:pPr>
            <a:r>
              <a:rPr lang="fr-FR" sz="3400" b="1" strike="noStrike" spc="-1">
                <a:solidFill>
                  <a:schemeClr val="accent1"/>
                </a:solidFill>
                <a:latin typeface="Arial"/>
              </a:rPr>
              <a:t>Cliquez ici pour</a:t>
            </a:r>
            <a:br>
              <a:rPr sz="3400"/>
            </a:br>
            <a:r>
              <a:rPr lang="fr-FR" sz="3400" b="1" strike="noStrike" spc="-1">
                <a:solidFill>
                  <a:schemeClr val="accent1"/>
                </a:solidFill>
                <a:latin typeface="Arial"/>
              </a:rPr>
              <a:t>ajouter un titre</a:t>
            </a:r>
            <a:endParaRPr lang="fr-FR" sz="3400" b="0" strike="noStrike" spc="-1">
              <a:solidFill>
                <a:schemeClr val="dk1"/>
              </a:solidFill>
              <a:latin typeface="Arial"/>
            </a:endParaRPr>
          </a:p>
        </p:txBody>
      </p:sp>
      <p:sp>
        <p:nvSpPr>
          <p:cNvPr id="124" name="PlaceHolder 2"/>
          <p:cNvSpPr>
            <a:spLocks noGrp="1"/>
          </p:cNvSpPr>
          <p:nvPr>
            <p:ph type="body"/>
          </p:nvPr>
        </p:nvSpPr>
        <p:spPr>
          <a:xfrm>
            <a:off x="490680" y="1746360"/>
            <a:ext cx="11232000" cy="3976920"/>
          </a:xfrm>
          <a:prstGeom prst="rect">
            <a:avLst/>
          </a:prstGeom>
          <a:noFill/>
          <a:ln w="0">
            <a:noFill/>
          </a:ln>
        </p:spPr>
        <p:txBody>
          <a:bodyPr lIns="0" tIns="0" rIns="0" bIns="0" anchor="t">
            <a:noAutofit/>
          </a:bodyPr>
          <a:lstStyle/>
          <a:p>
            <a:pPr marL="228600" indent="0" defTabSz="914400">
              <a:lnSpc>
                <a:spcPts val="2679"/>
              </a:lnSpc>
              <a:spcBef>
                <a:spcPts val="1001"/>
              </a:spcBef>
              <a:buNone/>
              <a:tabLst>
                <a:tab pos="0" algn="l"/>
              </a:tabLst>
            </a:pPr>
            <a:r>
              <a:rPr lang="fr-FR" sz="2300" b="0" strike="noStrike" spc="-1">
                <a:solidFill>
                  <a:schemeClr val="accent2"/>
                </a:solidFill>
                <a:latin typeface="Arial"/>
              </a:rPr>
              <a:t>Cliquez ici pour</a:t>
            </a:r>
            <a:br>
              <a:rPr sz="2300"/>
            </a:br>
            <a:r>
              <a:rPr lang="fr-FR" sz="2300" b="0" strike="noStrike" spc="-1">
                <a:solidFill>
                  <a:schemeClr val="accent2"/>
                </a:solidFill>
                <a:latin typeface="Arial"/>
              </a:rPr>
              <a:t>ajouter un sous-titre</a:t>
            </a:r>
            <a:endParaRPr lang="fr-FR" sz="2300" b="0" strike="noStrike" spc="-1">
              <a:solidFill>
                <a:schemeClr val="dk1"/>
              </a:solidFill>
              <a:latin typeface="Arial"/>
            </a:endParaRPr>
          </a:p>
        </p:txBody>
      </p:sp>
      <p:sp>
        <p:nvSpPr>
          <p:cNvPr id="125" name="PlaceHolder 3"/>
          <p:cNvSpPr>
            <a:spLocks noGrp="1"/>
          </p:cNvSpPr>
          <p:nvPr>
            <p:ph type="body"/>
          </p:nvPr>
        </p:nvSpPr>
        <p:spPr>
          <a:xfrm>
            <a:off x="490680" y="3717000"/>
            <a:ext cx="11220840" cy="2449800"/>
          </a:xfrm>
          <a:prstGeom prst="rect">
            <a:avLst/>
          </a:prstGeom>
          <a:noFill/>
          <a:ln w="0">
            <a:noFill/>
          </a:ln>
        </p:spPr>
        <p:txBody>
          <a:bodyPr lIns="0" tIns="0" rIns="0" bIns="0" anchor="t">
            <a:noAutofit/>
          </a:bodyPr>
          <a:lstStyle/>
          <a:p>
            <a:pPr marL="228600" indent="0" defTabSz="914400">
              <a:lnSpc>
                <a:spcPts val="1780"/>
              </a:lnSpc>
              <a:spcBef>
                <a:spcPts val="1001"/>
              </a:spcBef>
              <a:buNone/>
              <a:tabLst>
                <a:tab pos="0" algn="l"/>
              </a:tabLst>
            </a:pPr>
            <a:r>
              <a:rPr lang="fr-FR" sz="1600" b="1" strike="noStrike" spc="-1">
                <a:solidFill>
                  <a:srgbClr val="000000"/>
                </a:solidFill>
                <a:latin typeface="Arial"/>
              </a:rPr>
              <a:t>Cliquez ici pour ajouter du texte courant</a:t>
            </a:r>
            <a:endParaRPr lang="fr-FR" sz="1600" b="0" strike="noStrike" spc="-1">
              <a:solidFill>
                <a:schemeClr val="dk1"/>
              </a:solidFill>
              <a:latin typeface="Arial"/>
            </a:endParaRPr>
          </a:p>
          <a:p>
            <a:pPr marL="685800" lvl="1" indent="-285840" defTabSz="914400">
              <a:lnSpc>
                <a:spcPts val="1780"/>
              </a:lnSpc>
              <a:spcBef>
                <a:spcPts val="499"/>
              </a:spcBef>
              <a:buClr>
                <a:srgbClr val="000000"/>
              </a:buClr>
              <a:buFont typeface="Arial"/>
              <a:buChar char="•"/>
              <a:tabLst>
                <a:tab pos="0" algn="l"/>
              </a:tabLst>
            </a:pPr>
            <a:r>
              <a:rPr lang="fr-FR" sz="1600" b="1" strike="noStrike" spc="-1">
                <a:solidFill>
                  <a:srgbClr val="000000"/>
                </a:solidFill>
                <a:latin typeface="Arial"/>
              </a:rPr>
              <a:t>Premier niveau</a:t>
            </a:r>
            <a:endParaRPr lang="fr-FR" sz="1600" b="0" strike="noStrike" spc="-1">
              <a:solidFill>
                <a:schemeClr val="dk1"/>
              </a:solidFill>
              <a:latin typeface="Arial"/>
            </a:endParaRPr>
          </a:p>
          <a:p>
            <a:pPr marL="720000" lvl="2" indent="-285840" defTabSz="914400">
              <a:lnSpc>
                <a:spcPts val="1780"/>
              </a:lnSpc>
              <a:spcBef>
                <a:spcPts val="499"/>
              </a:spcBef>
              <a:buClr>
                <a:srgbClr val="000000"/>
              </a:buClr>
              <a:buFont typeface="Wingdings" charset="2"/>
              <a:buChar char=""/>
              <a:tabLst>
                <a:tab pos="0" algn="l"/>
              </a:tabLst>
            </a:pPr>
            <a:r>
              <a:rPr lang="fr-FR" sz="1400" b="1" strike="noStrike" spc="-1">
                <a:solidFill>
                  <a:srgbClr val="000000"/>
                </a:solidFill>
                <a:latin typeface="Arial"/>
              </a:rPr>
              <a:t>Deuxième niveau</a:t>
            </a:r>
            <a:endParaRPr lang="fr-FR" sz="1400" b="0" strike="noStrike" spc="-1">
              <a:solidFill>
                <a:schemeClr val="dk1"/>
              </a:solidFill>
              <a:latin typeface="Arial"/>
            </a:endParaRPr>
          </a:p>
        </p:txBody>
      </p:sp>
      <p:sp>
        <p:nvSpPr>
          <p:cNvPr id="126" name="PlaceHolder 4"/>
          <p:cNvSpPr>
            <a:spLocks noGrp="1"/>
          </p:cNvSpPr>
          <p:nvPr>
            <p:ph type="title"/>
          </p:nvPr>
        </p:nvSpPr>
        <p:spPr>
          <a:xfrm>
            <a:off x="609480" y="273600"/>
            <a:ext cx="10971720" cy="11440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1800" b="0" strike="noStrike" spc="-1">
                <a:solidFill>
                  <a:schemeClr val="dk1"/>
                </a:solidFill>
                <a:latin typeface="Arial"/>
              </a:rPr>
              <a:t>Cliquez pour éditer le format du texte-titre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exte + graphs">
    <p:bg>
      <p:bgPr>
        <a:solidFill>
          <a:srgbClr val="FFFFFF"/>
        </a:solidFill>
        <a:effectLst/>
      </p:bgPr>
    </p:bg>
    <p:spTree>
      <p:nvGrpSpPr>
        <p:cNvPr id="1" name=""/>
        <p:cNvGrpSpPr/>
        <p:nvPr/>
      </p:nvGrpSpPr>
      <p:grpSpPr>
        <a:xfrm>
          <a:off x="0" y="0"/>
          <a:ext cx="0" cy="0"/>
          <a:chOff x="0" y="0"/>
          <a:chExt cx="0" cy="0"/>
        </a:xfrm>
      </p:grpSpPr>
      <p:pic>
        <p:nvPicPr>
          <p:cNvPr id="127" name="Graphique 3"/>
          <p:cNvPicPr/>
          <p:nvPr/>
        </p:nvPicPr>
        <p:blipFill>
          <a:blip r:embed="rId2">
            <a:extLst>
              <a:ext uri="{96DAC541-7B7A-43D3-8B79-37D633B846F1}">
                <asvg:svgBlip xmlns:asvg="http://schemas.microsoft.com/office/drawing/2016/SVG/main" r:embed="rId3"/>
              </a:ext>
            </a:extLst>
          </a:blip>
          <a:stretch/>
        </p:blipFill>
        <p:spPr>
          <a:xfrm>
            <a:off x="178920" y="6159960"/>
            <a:ext cx="593640" cy="635760"/>
          </a:xfrm>
          <a:prstGeom prst="rect">
            <a:avLst/>
          </a:prstGeom>
          <a:noFill/>
          <a:ln w="0">
            <a:noFill/>
          </a:ln>
        </p:spPr>
      </p:pic>
      <p:sp>
        <p:nvSpPr>
          <p:cNvPr id="128"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73BFB6EB-6A87-49EF-9929-E6558CA1D785}"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129"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55B6AAA7-CBEA-4372-B4BA-4B18C1046DF1}"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130"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131"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sp>
        <p:nvSpPr>
          <p:cNvPr id="132" name="PlaceHolder 1"/>
          <p:cNvSpPr>
            <a:spLocks noGrp="1"/>
          </p:cNvSpPr>
          <p:nvPr>
            <p:ph type="body"/>
          </p:nvPr>
        </p:nvSpPr>
        <p:spPr>
          <a:xfrm>
            <a:off x="479520" y="476280"/>
            <a:ext cx="5365440" cy="3976920"/>
          </a:xfrm>
          <a:prstGeom prst="rect">
            <a:avLst/>
          </a:prstGeom>
          <a:noFill/>
          <a:ln w="0">
            <a:noFill/>
          </a:ln>
        </p:spPr>
        <p:txBody>
          <a:bodyPr lIns="0" tIns="0" rIns="0" bIns="0" anchor="t">
            <a:noAutofit/>
          </a:bodyPr>
          <a:lstStyle/>
          <a:p>
            <a:pPr marL="228600" indent="0" defTabSz="914400">
              <a:lnSpc>
                <a:spcPts val="3580"/>
              </a:lnSpc>
              <a:spcBef>
                <a:spcPts val="1001"/>
              </a:spcBef>
              <a:buNone/>
              <a:tabLst>
                <a:tab pos="0" algn="l"/>
              </a:tabLst>
            </a:pPr>
            <a:r>
              <a:rPr lang="fr-FR" sz="3400" b="1" strike="noStrike" spc="-1">
                <a:solidFill>
                  <a:schemeClr val="accent1"/>
                </a:solidFill>
                <a:latin typeface="Arial"/>
              </a:rPr>
              <a:t>Cliquez ici pour</a:t>
            </a:r>
            <a:br>
              <a:rPr sz="3400"/>
            </a:br>
            <a:r>
              <a:rPr lang="fr-FR" sz="3400" b="1" strike="noStrike" spc="-1">
                <a:solidFill>
                  <a:schemeClr val="accent1"/>
                </a:solidFill>
                <a:latin typeface="Arial"/>
              </a:rPr>
              <a:t>ajouter un titre</a:t>
            </a:r>
            <a:endParaRPr lang="fr-FR" sz="3400" b="0" strike="noStrike" spc="-1">
              <a:solidFill>
                <a:schemeClr val="dk1"/>
              </a:solidFill>
              <a:latin typeface="Arial"/>
            </a:endParaRPr>
          </a:p>
        </p:txBody>
      </p:sp>
      <p:sp>
        <p:nvSpPr>
          <p:cNvPr id="133" name="PlaceHolder 2"/>
          <p:cNvSpPr>
            <a:spLocks noGrp="1"/>
          </p:cNvSpPr>
          <p:nvPr>
            <p:ph type="body"/>
          </p:nvPr>
        </p:nvSpPr>
        <p:spPr>
          <a:xfrm>
            <a:off x="490680" y="1746360"/>
            <a:ext cx="5365440" cy="3976920"/>
          </a:xfrm>
          <a:prstGeom prst="rect">
            <a:avLst/>
          </a:prstGeom>
          <a:noFill/>
          <a:ln w="0">
            <a:noFill/>
          </a:ln>
        </p:spPr>
        <p:txBody>
          <a:bodyPr lIns="0" tIns="0" rIns="0" bIns="0" anchor="t">
            <a:noAutofit/>
          </a:bodyPr>
          <a:lstStyle/>
          <a:p>
            <a:pPr marL="228600" indent="0" defTabSz="914400">
              <a:lnSpc>
                <a:spcPts val="2679"/>
              </a:lnSpc>
              <a:spcBef>
                <a:spcPts val="1001"/>
              </a:spcBef>
              <a:buNone/>
              <a:tabLst>
                <a:tab pos="0" algn="l"/>
              </a:tabLst>
            </a:pPr>
            <a:r>
              <a:rPr lang="fr-FR" sz="2300" b="0" strike="noStrike" spc="-1">
                <a:solidFill>
                  <a:schemeClr val="accent2"/>
                </a:solidFill>
                <a:latin typeface="Arial"/>
              </a:rPr>
              <a:t>Cliquez ici pour</a:t>
            </a:r>
            <a:br>
              <a:rPr sz="2300"/>
            </a:br>
            <a:r>
              <a:rPr lang="fr-FR" sz="2300" b="0" strike="noStrike" spc="-1">
                <a:solidFill>
                  <a:schemeClr val="accent2"/>
                </a:solidFill>
                <a:latin typeface="Arial"/>
              </a:rPr>
              <a:t>ajouter un sous-titre</a:t>
            </a:r>
            <a:endParaRPr lang="fr-FR" sz="2300" b="0" strike="noStrike" spc="-1">
              <a:solidFill>
                <a:schemeClr val="dk1"/>
              </a:solidFill>
              <a:latin typeface="Arial"/>
            </a:endParaRPr>
          </a:p>
        </p:txBody>
      </p:sp>
      <p:sp>
        <p:nvSpPr>
          <p:cNvPr id="134" name="PlaceHolder 3"/>
          <p:cNvSpPr>
            <a:spLocks noGrp="1"/>
          </p:cNvSpPr>
          <p:nvPr>
            <p:ph type="body"/>
          </p:nvPr>
        </p:nvSpPr>
        <p:spPr>
          <a:xfrm>
            <a:off x="490680" y="3057840"/>
            <a:ext cx="5365440" cy="3108960"/>
          </a:xfrm>
          <a:prstGeom prst="rect">
            <a:avLst/>
          </a:prstGeom>
          <a:noFill/>
          <a:ln w="0">
            <a:noFill/>
          </a:ln>
        </p:spPr>
        <p:txBody>
          <a:bodyPr lIns="0" tIns="0" rIns="0" bIns="0" anchor="t">
            <a:noAutofit/>
          </a:bodyPr>
          <a:lstStyle/>
          <a:p>
            <a:pPr marL="228600" indent="0" defTabSz="914400">
              <a:lnSpc>
                <a:spcPts val="1780"/>
              </a:lnSpc>
              <a:spcBef>
                <a:spcPts val="1001"/>
              </a:spcBef>
              <a:buNone/>
              <a:tabLst>
                <a:tab pos="0" algn="l"/>
              </a:tabLst>
            </a:pPr>
            <a:r>
              <a:rPr lang="fr-FR" sz="1600" b="1" strike="noStrike" spc="-1">
                <a:solidFill>
                  <a:srgbClr val="000000"/>
                </a:solidFill>
                <a:latin typeface="Arial"/>
              </a:rPr>
              <a:t>Cliquez ici pour ajouter du texte courant</a:t>
            </a:r>
            <a:endParaRPr lang="fr-FR" sz="1600" b="0" strike="noStrike" spc="-1">
              <a:solidFill>
                <a:schemeClr val="dk1"/>
              </a:solidFill>
              <a:latin typeface="Arial"/>
            </a:endParaRPr>
          </a:p>
          <a:p>
            <a:pPr marL="685800" lvl="1" indent="-285840" defTabSz="914400">
              <a:lnSpc>
                <a:spcPts val="1780"/>
              </a:lnSpc>
              <a:spcBef>
                <a:spcPts val="499"/>
              </a:spcBef>
              <a:buClr>
                <a:srgbClr val="000000"/>
              </a:buClr>
              <a:buFont typeface="Arial"/>
              <a:buChar char="•"/>
              <a:tabLst>
                <a:tab pos="0" algn="l"/>
              </a:tabLst>
            </a:pPr>
            <a:r>
              <a:rPr lang="fr-FR" sz="1600" b="1" strike="noStrike" spc="-1">
                <a:solidFill>
                  <a:srgbClr val="000000"/>
                </a:solidFill>
                <a:latin typeface="Arial"/>
              </a:rPr>
              <a:t>Premier niveau</a:t>
            </a:r>
            <a:endParaRPr lang="fr-FR" sz="1600" b="0" strike="noStrike" spc="-1">
              <a:solidFill>
                <a:schemeClr val="dk1"/>
              </a:solidFill>
              <a:latin typeface="Arial"/>
            </a:endParaRPr>
          </a:p>
          <a:p>
            <a:pPr marL="720000" lvl="2" indent="-285840" defTabSz="914400">
              <a:lnSpc>
                <a:spcPts val="1780"/>
              </a:lnSpc>
              <a:spcBef>
                <a:spcPts val="499"/>
              </a:spcBef>
              <a:buClr>
                <a:srgbClr val="000000"/>
              </a:buClr>
              <a:buFont typeface="Wingdings" charset="2"/>
              <a:buChar char=""/>
              <a:tabLst>
                <a:tab pos="0" algn="l"/>
              </a:tabLst>
            </a:pPr>
            <a:r>
              <a:rPr lang="fr-FR" sz="1400" b="1" strike="noStrike" spc="-1">
                <a:solidFill>
                  <a:srgbClr val="000000"/>
                </a:solidFill>
                <a:latin typeface="Arial"/>
              </a:rPr>
              <a:t>Deuxième niveau</a:t>
            </a:r>
            <a:endParaRPr lang="fr-FR" sz="1400" b="0" strike="noStrike" spc="-1">
              <a:solidFill>
                <a:schemeClr val="dk1"/>
              </a:solidFill>
              <a:latin typeface="Arial"/>
            </a:endParaRPr>
          </a:p>
        </p:txBody>
      </p:sp>
      <p:sp>
        <p:nvSpPr>
          <p:cNvPr id="135" name="PlaceHolder 4"/>
          <p:cNvSpPr>
            <a:spLocks noGrp="1"/>
          </p:cNvSpPr>
          <p:nvPr>
            <p:ph type="body"/>
          </p:nvPr>
        </p:nvSpPr>
        <p:spPr>
          <a:xfrm>
            <a:off x="6095880" y="0"/>
            <a:ext cx="6084000" cy="6247440"/>
          </a:xfrm>
          <a:prstGeom prst="rect">
            <a:avLst/>
          </a:prstGeom>
          <a:solidFill>
            <a:schemeClr val="lt1">
              <a:lumMod val="85000"/>
            </a:schemeClr>
          </a:solidFill>
          <a:ln w="0">
            <a:noFill/>
          </a:ln>
        </p:spPr>
        <p:txBody>
          <a:bodyPr lIns="90000" tIns="45000" rIns="90000" bIns="45000" anchor="ctr">
            <a:noAutofit/>
          </a:bodyPr>
          <a:lstStyle/>
          <a:p>
            <a:pPr marL="432000" indent="-324000" defTabSz="914400">
              <a:lnSpc>
                <a:spcPct val="90000"/>
              </a:lnSpc>
              <a:spcBef>
                <a:spcPts val="1417"/>
              </a:spcBef>
              <a:buClr>
                <a:srgbClr val="000000"/>
              </a:buClr>
              <a:buSzPct val="45000"/>
              <a:buFont typeface="Wingdings" charset="2"/>
              <a:buChar char=""/>
            </a:pPr>
            <a:r>
              <a:rPr lang="fr-FR" sz="1200" b="0" strike="noStrike" spc="-1">
                <a:solidFill>
                  <a:schemeClr val="dk1"/>
                </a:solidFill>
                <a:latin typeface="Arial"/>
              </a:rPr>
              <a:t>Cliquez pour éditer le format du plan de texte</a:t>
            </a:r>
          </a:p>
          <a:p>
            <a:pPr marL="864000" lvl="1" indent="-324000" defTabSz="914400">
              <a:lnSpc>
                <a:spcPct val="90000"/>
              </a:lnSpc>
              <a:spcBef>
                <a:spcPts val="1134"/>
              </a:spcBef>
              <a:buClr>
                <a:srgbClr val="000000"/>
              </a:buClr>
              <a:buSzPct val="75000"/>
              <a:buFont typeface="Symbol" charset="2"/>
              <a:buChar char=""/>
            </a:pPr>
            <a:r>
              <a:rPr lang="fr-FR" sz="1200" b="0" strike="noStrike" spc="-1">
                <a:solidFill>
                  <a:schemeClr val="dk1"/>
                </a:solidFill>
                <a:latin typeface="Arial"/>
              </a:rPr>
              <a:t>Second niveau de plan</a:t>
            </a:r>
          </a:p>
          <a:p>
            <a:pPr marL="1296000" lvl="2" indent="-288000" defTabSz="914400">
              <a:lnSpc>
                <a:spcPct val="90000"/>
              </a:lnSpc>
              <a:spcBef>
                <a:spcPts val="850"/>
              </a:spcBef>
              <a:buClr>
                <a:srgbClr val="000000"/>
              </a:buClr>
              <a:buSzPct val="45000"/>
              <a:buFont typeface="Wingdings" charset="2"/>
              <a:buChar char=""/>
            </a:pPr>
            <a:r>
              <a:rPr lang="fr-FR" sz="1200" b="0" strike="noStrike" spc="-1">
                <a:solidFill>
                  <a:schemeClr val="dk1"/>
                </a:solidFill>
                <a:latin typeface="Arial"/>
              </a:rPr>
              <a:t>Troisième niveau de plan</a:t>
            </a:r>
          </a:p>
          <a:p>
            <a:pPr marL="1728000" lvl="3" indent="-216000" defTabSz="914400">
              <a:lnSpc>
                <a:spcPct val="90000"/>
              </a:lnSpc>
              <a:spcBef>
                <a:spcPts val="567"/>
              </a:spcBef>
              <a:buClr>
                <a:srgbClr val="000000"/>
              </a:buClr>
              <a:buSzPct val="75000"/>
              <a:buFont typeface="Symbol" charset="2"/>
              <a:buChar char=""/>
            </a:pPr>
            <a:r>
              <a:rPr lang="fr-FR" sz="1200" b="0" strike="noStrike" spc="-1">
                <a:solidFill>
                  <a:schemeClr val="dk1"/>
                </a:solidFill>
                <a:latin typeface="Arial"/>
              </a:rPr>
              <a:t>Quatrième niveau de plan</a:t>
            </a:r>
          </a:p>
          <a:p>
            <a:pPr marL="2160000" lvl="4"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Cinquième niveau de plan</a:t>
            </a:r>
          </a:p>
          <a:p>
            <a:pPr marL="2592000" lvl="5"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Sixième niveau de plan</a:t>
            </a:r>
          </a:p>
          <a:p>
            <a:pPr marL="3024000" lvl="6"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Septième niveau de plan</a:t>
            </a:r>
          </a:p>
        </p:txBody>
      </p:sp>
      <p:sp>
        <p:nvSpPr>
          <p:cNvPr id="136" name="PlaceHolder 5"/>
          <p:cNvSpPr>
            <a:spLocks noGrp="1"/>
          </p:cNvSpPr>
          <p:nvPr>
            <p:ph type="title"/>
          </p:nvPr>
        </p:nvSpPr>
        <p:spPr>
          <a:xfrm>
            <a:off x="609480" y="273600"/>
            <a:ext cx="10971720" cy="11440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1800" b="0" strike="noStrike" spc="-1">
                <a:solidFill>
                  <a:schemeClr val="dk1"/>
                </a:solidFill>
                <a:latin typeface="Arial"/>
              </a:rPr>
              <a:t>Cliquez pour éditer le format du texte-titre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exte 4 colonnes">
    <p:bg>
      <p:bgPr>
        <a:solidFill>
          <a:srgbClr val="FFFFFF"/>
        </a:solidFill>
        <a:effectLst/>
      </p:bgPr>
    </p:bg>
    <p:spTree>
      <p:nvGrpSpPr>
        <p:cNvPr id="1" name=""/>
        <p:cNvGrpSpPr/>
        <p:nvPr/>
      </p:nvGrpSpPr>
      <p:grpSpPr>
        <a:xfrm>
          <a:off x="0" y="0"/>
          <a:ext cx="0" cy="0"/>
          <a:chOff x="0" y="0"/>
          <a:chExt cx="0" cy="0"/>
        </a:xfrm>
      </p:grpSpPr>
      <p:pic>
        <p:nvPicPr>
          <p:cNvPr id="137" name="Graphique 3"/>
          <p:cNvPicPr/>
          <p:nvPr/>
        </p:nvPicPr>
        <p:blipFill>
          <a:blip r:embed="rId2">
            <a:extLst>
              <a:ext uri="{96DAC541-7B7A-43D3-8B79-37D633B846F1}">
                <asvg:svgBlip xmlns:asvg="http://schemas.microsoft.com/office/drawing/2016/SVG/main" r:embed="rId3"/>
              </a:ext>
            </a:extLst>
          </a:blip>
          <a:stretch/>
        </p:blipFill>
        <p:spPr>
          <a:xfrm>
            <a:off x="178920" y="6159960"/>
            <a:ext cx="593640" cy="635760"/>
          </a:xfrm>
          <a:prstGeom prst="rect">
            <a:avLst/>
          </a:prstGeom>
          <a:noFill/>
          <a:ln w="0">
            <a:noFill/>
          </a:ln>
        </p:spPr>
      </p:pic>
      <p:sp>
        <p:nvSpPr>
          <p:cNvPr id="138"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CABE1830-0C08-408F-B3E6-A19D96474A32}"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139"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A2189C4D-619A-4FBF-9D2B-A5D98A3AC68F}"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140"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141"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sp>
        <p:nvSpPr>
          <p:cNvPr id="142" name="PlaceHolder 1"/>
          <p:cNvSpPr>
            <a:spLocks noGrp="1"/>
          </p:cNvSpPr>
          <p:nvPr>
            <p:ph type="body"/>
          </p:nvPr>
        </p:nvSpPr>
        <p:spPr>
          <a:xfrm>
            <a:off x="479520" y="476280"/>
            <a:ext cx="11232000" cy="1079280"/>
          </a:xfrm>
          <a:prstGeom prst="rect">
            <a:avLst/>
          </a:prstGeom>
          <a:noFill/>
          <a:ln w="0">
            <a:noFill/>
          </a:ln>
        </p:spPr>
        <p:txBody>
          <a:bodyPr lIns="0" tIns="0" rIns="0" bIns="0" anchor="t">
            <a:noAutofit/>
          </a:bodyPr>
          <a:lstStyle/>
          <a:p>
            <a:pPr marL="228600" indent="0" defTabSz="914400">
              <a:lnSpc>
                <a:spcPts val="3580"/>
              </a:lnSpc>
              <a:spcBef>
                <a:spcPts val="1001"/>
              </a:spcBef>
              <a:buNone/>
              <a:tabLst>
                <a:tab pos="0" algn="l"/>
              </a:tabLst>
            </a:pPr>
            <a:r>
              <a:rPr lang="fr-FR" sz="3400" b="1" strike="noStrike" spc="-1">
                <a:solidFill>
                  <a:schemeClr val="accent1"/>
                </a:solidFill>
                <a:latin typeface="Arial"/>
              </a:rPr>
              <a:t>Cliquez ici pour</a:t>
            </a:r>
            <a:br>
              <a:rPr sz="3400"/>
            </a:br>
            <a:r>
              <a:rPr lang="fr-FR" sz="3400" b="1" strike="noStrike" spc="-1">
                <a:solidFill>
                  <a:schemeClr val="accent1"/>
                </a:solidFill>
                <a:latin typeface="Arial"/>
              </a:rPr>
              <a:t>ajouter un titre</a:t>
            </a:r>
            <a:endParaRPr lang="fr-FR" sz="3400" b="0" strike="noStrike" spc="-1">
              <a:solidFill>
                <a:schemeClr val="dk1"/>
              </a:solidFill>
              <a:latin typeface="Arial"/>
            </a:endParaRPr>
          </a:p>
        </p:txBody>
      </p:sp>
      <p:sp>
        <p:nvSpPr>
          <p:cNvPr id="143" name="PlaceHolder 2"/>
          <p:cNvSpPr>
            <a:spLocks noGrp="1"/>
          </p:cNvSpPr>
          <p:nvPr>
            <p:ph type="body"/>
          </p:nvPr>
        </p:nvSpPr>
        <p:spPr>
          <a:xfrm>
            <a:off x="484560" y="2541960"/>
            <a:ext cx="11234160" cy="1032840"/>
          </a:xfrm>
          <a:prstGeom prst="rect">
            <a:avLst/>
          </a:prstGeom>
          <a:noFill/>
          <a:ln w="0">
            <a:noFill/>
          </a:ln>
        </p:spPr>
        <p:txBody>
          <a:bodyPr lIns="0" tIns="0" rIns="0" bIns="0" anchor="t">
            <a:noAutofit/>
          </a:bodyPr>
          <a:lstStyle/>
          <a:p>
            <a:pPr marL="228600" indent="0" defTabSz="914400">
              <a:lnSpc>
                <a:spcPts val="2061"/>
              </a:lnSpc>
              <a:spcBef>
                <a:spcPts val="1001"/>
              </a:spcBef>
              <a:buNone/>
              <a:tabLst>
                <a:tab pos="0" algn="l"/>
              </a:tabLst>
            </a:pPr>
            <a:r>
              <a:rPr lang="fr-FR" sz="1800" b="1" strike="noStrike" spc="-1">
                <a:solidFill>
                  <a:schemeClr val="accent4"/>
                </a:solidFill>
                <a:latin typeface="Arial"/>
              </a:rPr>
              <a:t>Cliquez ici pour ajouter une introduction</a:t>
            </a:r>
            <a:endParaRPr lang="fr-FR" sz="1800" b="0" strike="noStrike" spc="-1">
              <a:solidFill>
                <a:schemeClr val="dk1"/>
              </a:solidFill>
              <a:latin typeface="Arial"/>
            </a:endParaRPr>
          </a:p>
        </p:txBody>
      </p:sp>
      <p:sp>
        <p:nvSpPr>
          <p:cNvPr id="144" name="PlaceHolder 3"/>
          <p:cNvSpPr>
            <a:spLocks noGrp="1"/>
          </p:cNvSpPr>
          <p:nvPr>
            <p:ph type="body"/>
          </p:nvPr>
        </p:nvSpPr>
        <p:spPr>
          <a:xfrm>
            <a:off x="490680" y="1746360"/>
            <a:ext cx="11232000" cy="3976920"/>
          </a:xfrm>
          <a:prstGeom prst="rect">
            <a:avLst/>
          </a:prstGeom>
          <a:noFill/>
          <a:ln w="0">
            <a:noFill/>
          </a:ln>
        </p:spPr>
        <p:txBody>
          <a:bodyPr lIns="0" tIns="0" rIns="0" bIns="0" anchor="t">
            <a:noAutofit/>
          </a:bodyPr>
          <a:lstStyle/>
          <a:p>
            <a:pPr marL="228600" indent="0" defTabSz="914400">
              <a:lnSpc>
                <a:spcPts val="2679"/>
              </a:lnSpc>
              <a:spcBef>
                <a:spcPts val="1001"/>
              </a:spcBef>
              <a:buNone/>
              <a:tabLst>
                <a:tab pos="0" algn="l"/>
              </a:tabLst>
            </a:pPr>
            <a:r>
              <a:rPr lang="fr-FR" sz="2300" b="0" strike="noStrike" spc="-1">
                <a:solidFill>
                  <a:schemeClr val="accent2"/>
                </a:solidFill>
                <a:latin typeface="Arial"/>
              </a:rPr>
              <a:t>Cliquez ici pour</a:t>
            </a:r>
            <a:br>
              <a:rPr sz="2300"/>
            </a:br>
            <a:r>
              <a:rPr lang="fr-FR" sz="2300" b="0" strike="noStrike" spc="-1">
                <a:solidFill>
                  <a:schemeClr val="accent2"/>
                </a:solidFill>
                <a:latin typeface="Arial"/>
              </a:rPr>
              <a:t>ajouter un sous-titre</a:t>
            </a:r>
            <a:endParaRPr lang="fr-FR" sz="2300" b="0" strike="noStrike" spc="-1">
              <a:solidFill>
                <a:schemeClr val="dk1"/>
              </a:solidFill>
              <a:latin typeface="Arial"/>
            </a:endParaRPr>
          </a:p>
        </p:txBody>
      </p:sp>
      <p:sp>
        <p:nvSpPr>
          <p:cNvPr id="145" name="PlaceHolder 4"/>
          <p:cNvSpPr>
            <a:spLocks noGrp="1"/>
          </p:cNvSpPr>
          <p:nvPr>
            <p:ph type="body"/>
          </p:nvPr>
        </p:nvSpPr>
        <p:spPr>
          <a:xfrm>
            <a:off x="468360" y="3715200"/>
            <a:ext cx="3538800" cy="2451600"/>
          </a:xfrm>
          <a:prstGeom prst="rect">
            <a:avLst/>
          </a:prstGeom>
          <a:noFill/>
          <a:ln w="0">
            <a:noFill/>
          </a:ln>
        </p:spPr>
        <p:txBody>
          <a:bodyPr lIns="0" tIns="0" rIns="0" bIns="0" anchor="t">
            <a:noAutofit/>
          </a:bodyPr>
          <a:lstStyle/>
          <a:p>
            <a:pPr marL="228600" indent="0" defTabSz="914400">
              <a:lnSpc>
                <a:spcPts val="1780"/>
              </a:lnSpc>
              <a:spcBef>
                <a:spcPts val="1001"/>
              </a:spcBef>
              <a:buNone/>
              <a:tabLst>
                <a:tab pos="0" algn="l"/>
              </a:tabLst>
            </a:pPr>
            <a:r>
              <a:rPr lang="fr-FR" sz="1600" b="0" strike="noStrike" spc="-1">
                <a:solidFill>
                  <a:srgbClr val="000000"/>
                </a:solidFill>
                <a:latin typeface="Arial"/>
              </a:rPr>
              <a:t>Cliquez ici pour ajouter du texte</a:t>
            </a:r>
            <a:endParaRPr lang="fr-FR" sz="1600" b="0" strike="noStrike" spc="-1">
              <a:solidFill>
                <a:schemeClr val="dk1"/>
              </a:solidFill>
              <a:latin typeface="Arial"/>
            </a:endParaRPr>
          </a:p>
          <a:p>
            <a:pPr marL="685800" lvl="1" indent="-285840" defTabSz="914400">
              <a:lnSpc>
                <a:spcPts val="1780"/>
              </a:lnSpc>
              <a:spcBef>
                <a:spcPts val="499"/>
              </a:spcBef>
              <a:buClr>
                <a:srgbClr val="000000"/>
              </a:buClr>
              <a:buFont typeface="Arial"/>
              <a:buChar char="•"/>
              <a:tabLst>
                <a:tab pos="0" algn="l"/>
              </a:tabLst>
            </a:pPr>
            <a:r>
              <a:rPr lang="fr-FR" sz="1600" b="0" strike="noStrike" spc="-1">
                <a:solidFill>
                  <a:srgbClr val="000000"/>
                </a:solidFill>
                <a:latin typeface="Arial"/>
              </a:rPr>
              <a:t>Premier niveau</a:t>
            </a:r>
            <a:endParaRPr lang="fr-FR" sz="1600" b="0" strike="noStrike" spc="-1">
              <a:solidFill>
                <a:schemeClr val="dk1"/>
              </a:solidFill>
              <a:latin typeface="Arial"/>
            </a:endParaRPr>
          </a:p>
          <a:p>
            <a:pPr marL="720000" lvl="2" indent="-285840" defTabSz="914400">
              <a:lnSpc>
                <a:spcPts val="1780"/>
              </a:lnSpc>
              <a:spcBef>
                <a:spcPts val="499"/>
              </a:spcBef>
              <a:buClr>
                <a:srgbClr val="000000"/>
              </a:buClr>
              <a:buFont typeface="Wingdings" charset="2"/>
              <a:buChar char=""/>
              <a:tabLst>
                <a:tab pos="0" algn="l"/>
              </a:tabLst>
            </a:pPr>
            <a:r>
              <a:rPr lang="fr-FR" sz="1400" b="0" strike="noStrike" spc="-1">
                <a:solidFill>
                  <a:srgbClr val="000000"/>
                </a:solidFill>
                <a:latin typeface="Arial"/>
              </a:rPr>
              <a:t>Deuxième niveau</a:t>
            </a:r>
            <a:endParaRPr lang="fr-FR" sz="1400" b="0" strike="noStrike" spc="-1">
              <a:solidFill>
                <a:schemeClr val="dk1"/>
              </a:solidFill>
              <a:latin typeface="Arial"/>
            </a:endParaRPr>
          </a:p>
        </p:txBody>
      </p:sp>
      <p:sp>
        <p:nvSpPr>
          <p:cNvPr id="146" name="PlaceHolder 5"/>
          <p:cNvSpPr>
            <a:spLocks noGrp="1"/>
          </p:cNvSpPr>
          <p:nvPr>
            <p:ph type="body"/>
          </p:nvPr>
        </p:nvSpPr>
        <p:spPr>
          <a:xfrm>
            <a:off x="4326120" y="3715200"/>
            <a:ext cx="3538800" cy="2451600"/>
          </a:xfrm>
          <a:prstGeom prst="rect">
            <a:avLst/>
          </a:prstGeom>
          <a:noFill/>
          <a:ln w="0">
            <a:noFill/>
          </a:ln>
        </p:spPr>
        <p:txBody>
          <a:bodyPr lIns="0" tIns="0" rIns="0" bIns="0" anchor="t">
            <a:noAutofit/>
          </a:bodyPr>
          <a:lstStyle/>
          <a:p>
            <a:pPr marL="228600" indent="0" defTabSz="914400">
              <a:lnSpc>
                <a:spcPts val="1780"/>
              </a:lnSpc>
              <a:spcBef>
                <a:spcPts val="1001"/>
              </a:spcBef>
              <a:buNone/>
              <a:tabLst>
                <a:tab pos="0" algn="l"/>
              </a:tabLst>
            </a:pPr>
            <a:r>
              <a:rPr lang="fr-FR" sz="1600" b="0" strike="noStrike" spc="-1">
                <a:solidFill>
                  <a:srgbClr val="000000"/>
                </a:solidFill>
                <a:latin typeface="Arial"/>
              </a:rPr>
              <a:t>Cliquez ici pour ajouter du texte</a:t>
            </a:r>
            <a:endParaRPr lang="fr-FR" sz="1600" b="0" strike="noStrike" spc="-1">
              <a:solidFill>
                <a:schemeClr val="dk1"/>
              </a:solidFill>
              <a:latin typeface="Arial"/>
            </a:endParaRPr>
          </a:p>
          <a:p>
            <a:pPr marL="685800" lvl="1" indent="-285840" defTabSz="914400">
              <a:lnSpc>
                <a:spcPts val="1780"/>
              </a:lnSpc>
              <a:spcBef>
                <a:spcPts val="499"/>
              </a:spcBef>
              <a:buClr>
                <a:srgbClr val="000000"/>
              </a:buClr>
              <a:buFont typeface="Arial"/>
              <a:buChar char="•"/>
              <a:tabLst>
                <a:tab pos="0" algn="l"/>
              </a:tabLst>
            </a:pPr>
            <a:r>
              <a:rPr lang="fr-FR" sz="1600" b="0" strike="noStrike" spc="-1">
                <a:solidFill>
                  <a:srgbClr val="000000"/>
                </a:solidFill>
                <a:latin typeface="Arial"/>
              </a:rPr>
              <a:t>Premier niveau</a:t>
            </a:r>
            <a:endParaRPr lang="fr-FR" sz="1600" b="0" strike="noStrike" spc="-1">
              <a:solidFill>
                <a:schemeClr val="dk1"/>
              </a:solidFill>
              <a:latin typeface="Arial"/>
            </a:endParaRPr>
          </a:p>
          <a:p>
            <a:pPr marL="720000" lvl="2" indent="-285840" defTabSz="914400">
              <a:lnSpc>
                <a:spcPts val="1780"/>
              </a:lnSpc>
              <a:spcBef>
                <a:spcPts val="499"/>
              </a:spcBef>
              <a:buClr>
                <a:srgbClr val="000000"/>
              </a:buClr>
              <a:buFont typeface="Wingdings" charset="2"/>
              <a:buChar char=""/>
              <a:tabLst>
                <a:tab pos="0" algn="l"/>
              </a:tabLst>
            </a:pPr>
            <a:r>
              <a:rPr lang="fr-FR" sz="1400" b="0" strike="noStrike" spc="-1">
                <a:solidFill>
                  <a:srgbClr val="000000"/>
                </a:solidFill>
                <a:latin typeface="Arial"/>
              </a:rPr>
              <a:t>Deuxième niveau</a:t>
            </a:r>
            <a:endParaRPr lang="fr-FR" sz="1400" b="0" strike="noStrike" spc="-1">
              <a:solidFill>
                <a:schemeClr val="dk1"/>
              </a:solidFill>
              <a:latin typeface="Arial"/>
            </a:endParaRPr>
          </a:p>
        </p:txBody>
      </p:sp>
      <p:sp>
        <p:nvSpPr>
          <p:cNvPr id="147" name="PlaceHolder 6"/>
          <p:cNvSpPr>
            <a:spLocks noGrp="1"/>
          </p:cNvSpPr>
          <p:nvPr>
            <p:ph type="body"/>
          </p:nvPr>
        </p:nvSpPr>
        <p:spPr>
          <a:xfrm>
            <a:off x="8185680" y="3715200"/>
            <a:ext cx="3538800" cy="2451600"/>
          </a:xfrm>
          <a:prstGeom prst="rect">
            <a:avLst/>
          </a:prstGeom>
          <a:noFill/>
          <a:ln w="0">
            <a:noFill/>
          </a:ln>
        </p:spPr>
        <p:txBody>
          <a:bodyPr lIns="0" tIns="0" rIns="0" bIns="0" anchor="t">
            <a:noAutofit/>
          </a:bodyPr>
          <a:lstStyle/>
          <a:p>
            <a:pPr marL="228600" indent="0" defTabSz="914400">
              <a:lnSpc>
                <a:spcPts val="1780"/>
              </a:lnSpc>
              <a:spcBef>
                <a:spcPts val="1001"/>
              </a:spcBef>
              <a:buNone/>
              <a:tabLst>
                <a:tab pos="0" algn="l"/>
              </a:tabLst>
            </a:pPr>
            <a:r>
              <a:rPr lang="fr-FR" sz="1600" b="0" strike="noStrike" spc="-1">
                <a:solidFill>
                  <a:srgbClr val="000000"/>
                </a:solidFill>
                <a:latin typeface="Arial"/>
              </a:rPr>
              <a:t>Cliquez ici pour ajouter du texte</a:t>
            </a:r>
            <a:endParaRPr lang="fr-FR" sz="1600" b="0" strike="noStrike" spc="-1">
              <a:solidFill>
                <a:schemeClr val="dk1"/>
              </a:solidFill>
              <a:latin typeface="Arial"/>
            </a:endParaRPr>
          </a:p>
          <a:p>
            <a:pPr marL="685800" lvl="1" indent="-285840" defTabSz="914400">
              <a:lnSpc>
                <a:spcPts val="1780"/>
              </a:lnSpc>
              <a:spcBef>
                <a:spcPts val="499"/>
              </a:spcBef>
              <a:buClr>
                <a:srgbClr val="000000"/>
              </a:buClr>
              <a:buFont typeface="Arial"/>
              <a:buChar char="•"/>
              <a:tabLst>
                <a:tab pos="0" algn="l"/>
              </a:tabLst>
            </a:pPr>
            <a:r>
              <a:rPr lang="fr-FR" sz="1600" b="0" strike="noStrike" spc="-1">
                <a:solidFill>
                  <a:srgbClr val="000000"/>
                </a:solidFill>
                <a:latin typeface="Arial"/>
              </a:rPr>
              <a:t>Premier niveau</a:t>
            </a:r>
            <a:endParaRPr lang="fr-FR" sz="1600" b="0" strike="noStrike" spc="-1">
              <a:solidFill>
                <a:schemeClr val="dk1"/>
              </a:solidFill>
              <a:latin typeface="Arial"/>
            </a:endParaRPr>
          </a:p>
          <a:p>
            <a:pPr marL="720000" lvl="2" indent="-285840" defTabSz="914400">
              <a:lnSpc>
                <a:spcPts val="1780"/>
              </a:lnSpc>
              <a:spcBef>
                <a:spcPts val="499"/>
              </a:spcBef>
              <a:buClr>
                <a:srgbClr val="000000"/>
              </a:buClr>
              <a:buFont typeface="Wingdings" charset="2"/>
              <a:buChar char=""/>
              <a:tabLst>
                <a:tab pos="0" algn="l"/>
              </a:tabLst>
            </a:pPr>
            <a:r>
              <a:rPr lang="fr-FR" sz="1400" b="0" strike="noStrike" spc="-1">
                <a:solidFill>
                  <a:srgbClr val="000000"/>
                </a:solidFill>
                <a:latin typeface="Arial"/>
              </a:rPr>
              <a:t>Deuxième niveau</a:t>
            </a:r>
            <a:endParaRPr lang="fr-FR" sz="1400" b="0" strike="noStrike" spc="-1">
              <a:solidFill>
                <a:schemeClr val="dk1"/>
              </a:solidFill>
              <a:latin typeface="Arial"/>
            </a:endParaRPr>
          </a:p>
        </p:txBody>
      </p:sp>
      <p:sp>
        <p:nvSpPr>
          <p:cNvPr id="148" name="PlaceHolder 7"/>
          <p:cNvSpPr>
            <a:spLocks noGrp="1"/>
          </p:cNvSpPr>
          <p:nvPr>
            <p:ph type="title"/>
          </p:nvPr>
        </p:nvSpPr>
        <p:spPr>
          <a:xfrm>
            <a:off x="609480" y="273600"/>
            <a:ext cx="10971720" cy="11440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1800" b="0" strike="noStrike" spc="-1">
                <a:solidFill>
                  <a:schemeClr val="dk1"/>
                </a:solidFill>
                <a:latin typeface="Arial"/>
              </a:rPr>
              <a:t>Cliquez pour éditer le format du texte-titre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Chiffres clés">
    <p:bg>
      <p:bgPr>
        <a:solidFill>
          <a:srgbClr val="FFFFFF"/>
        </a:solidFill>
        <a:effectLst/>
      </p:bgPr>
    </p:bg>
    <p:spTree>
      <p:nvGrpSpPr>
        <p:cNvPr id="1" name=""/>
        <p:cNvGrpSpPr/>
        <p:nvPr/>
      </p:nvGrpSpPr>
      <p:grpSpPr>
        <a:xfrm>
          <a:off x="0" y="0"/>
          <a:ext cx="0" cy="0"/>
          <a:chOff x="0" y="0"/>
          <a:chExt cx="0" cy="0"/>
        </a:xfrm>
      </p:grpSpPr>
      <p:pic>
        <p:nvPicPr>
          <p:cNvPr id="149" name="Graphique 3"/>
          <p:cNvPicPr/>
          <p:nvPr/>
        </p:nvPicPr>
        <p:blipFill>
          <a:blip r:embed="rId2">
            <a:extLst>
              <a:ext uri="{96DAC541-7B7A-43D3-8B79-37D633B846F1}">
                <asvg:svgBlip xmlns:asvg="http://schemas.microsoft.com/office/drawing/2016/SVG/main" r:embed="rId3"/>
              </a:ext>
            </a:extLst>
          </a:blip>
          <a:stretch/>
        </p:blipFill>
        <p:spPr>
          <a:xfrm>
            <a:off x="178920" y="6159960"/>
            <a:ext cx="593640" cy="635760"/>
          </a:xfrm>
          <a:prstGeom prst="rect">
            <a:avLst/>
          </a:prstGeom>
          <a:noFill/>
          <a:ln w="0">
            <a:noFill/>
          </a:ln>
        </p:spPr>
      </p:pic>
      <p:sp>
        <p:nvSpPr>
          <p:cNvPr id="150"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7F967B2D-317D-4001-B6EC-6A7C5973734D}"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151"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1DD11024-61E8-4A7C-BE96-8AFDE1BC0ED0}"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152"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153"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sp>
        <p:nvSpPr>
          <p:cNvPr id="154" name="PlaceHolder 1"/>
          <p:cNvSpPr>
            <a:spLocks noGrp="1"/>
          </p:cNvSpPr>
          <p:nvPr>
            <p:ph type="body"/>
          </p:nvPr>
        </p:nvSpPr>
        <p:spPr>
          <a:xfrm>
            <a:off x="0" y="3434400"/>
            <a:ext cx="3044520" cy="3434040"/>
          </a:xfrm>
          <a:prstGeom prst="rect">
            <a:avLst/>
          </a:prstGeom>
          <a:solidFill>
            <a:schemeClr val="lt1">
              <a:lumMod val="85000"/>
            </a:schemeClr>
          </a:solidFill>
          <a:ln w="0">
            <a:noFill/>
          </a:ln>
        </p:spPr>
        <p:txBody>
          <a:bodyPr lIns="90000" tIns="45000" rIns="90000" bIns="45000" anchor="ctr">
            <a:noAutofit/>
          </a:bodyPr>
          <a:lstStyle/>
          <a:p>
            <a:pPr marL="432000" indent="-324000" defTabSz="914400">
              <a:lnSpc>
                <a:spcPct val="90000"/>
              </a:lnSpc>
              <a:spcBef>
                <a:spcPts val="1417"/>
              </a:spcBef>
              <a:buClr>
                <a:srgbClr val="000000"/>
              </a:buClr>
              <a:buSzPct val="45000"/>
              <a:buFont typeface="Wingdings" charset="2"/>
              <a:buChar char=""/>
            </a:pPr>
            <a:r>
              <a:rPr lang="fr-FR" sz="1200" b="0" strike="noStrike" spc="-1">
                <a:solidFill>
                  <a:schemeClr val="dk1"/>
                </a:solidFill>
                <a:latin typeface="Arial"/>
              </a:rPr>
              <a:t>Cliquez pour éditer le format du plan de texte</a:t>
            </a:r>
          </a:p>
          <a:p>
            <a:pPr marL="864000" lvl="1" indent="-324000" defTabSz="914400">
              <a:lnSpc>
                <a:spcPct val="90000"/>
              </a:lnSpc>
              <a:spcBef>
                <a:spcPts val="1134"/>
              </a:spcBef>
              <a:buClr>
                <a:srgbClr val="000000"/>
              </a:buClr>
              <a:buSzPct val="75000"/>
              <a:buFont typeface="Symbol" charset="2"/>
              <a:buChar char=""/>
            </a:pPr>
            <a:r>
              <a:rPr lang="fr-FR" sz="1200" b="0" strike="noStrike" spc="-1">
                <a:solidFill>
                  <a:schemeClr val="dk1"/>
                </a:solidFill>
                <a:latin typeface="Arial"/>
              </a:rPr>
              <a:t>Second niveau de plan</a:t>
            </a:r>
          </a:p>
          <a:p>
            <a:pPr marL="1296000" lvl="2" indent="-288000" defTabSz="914400">
              <a:lnSpc>
                <a:spcPct val="90000"/>
              </a:lnSpc>
              <a:spcBef>
                <a:spcPts val="850"/>
              </a:spcBef>
              <a:buClr>
                <a:srgbClr val="000000"/>
              </a:buClr>
              <a:buSzPct val="45000"/>
              <a:buFont typeface="Wingdings" charset="2"/>
              <a:buChar char=""/>
            </a:pPr>
            <a:r>
              <a:rPr lang="fr-FR" sz="1200" b="0" strike="noStrike" spc="-1">
                <a:solidFill>
                  <a:schemeClr val="dk1"/>
                </a:solidFill>
                <a:latin typeface="Arial"/>
              </a:rPr>
              <a:t>Troisième niveau de plan</a:t>
            </a:r>
          </a:p>
          <a:p>
            <a:pPr marL="1728000" lvl="3" indent="-216000" defTabSz="914400">
              <a:lnSpc>
                <a:spcPct val="90000"/>
              </a:lnSpc>
              <a:spcBef>
                <a:spcPts val="567"/>
              </a:spcBef>
              <a:buClr>
                <a:srgbClr val="000000"/>
              </a:buClr>
              <a:buSzPct val="75000"/>
              <a:buFont typeface="Symbol" charset="2"/>
              <a:buChar char=""/>
            </a:pPr>
            <a:r>
              <a:rPr lang="fr-FR" sz="1200" b="0" strike="noStrike" spc="-1">
                <a:solidFill>
                  <a:schemeClr val="dk1"/>
                </a:solidFill>
                <a:latin typeface="Arial"/>
              </a:rPr>
              <a:t>Quatrième niveau de plan</a:t>
            </a:r>
          </a:p>
          <a:p>
            <a:pPr marL="2160000" lvl="4"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Cinquième niveau de plan</a:t>
            </a:r>
          </a:p>
          <a:p>
            <a:pPr marL="2592000" lvl="5"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Sixième niveau de plan</a:t>
            </a:r>
          </a:p>
          <a:p>
            <a:pPr marL="3024000" lvl="6"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Septième niveau de plan</a:t>
            </a:r>
          </a:p>
        </p:txBody>
      </p:sp>
      <p:sp>
        <p:nvSpPr>
          <p:cNvPr id="155" name="PlaceHolder 2"/>
          <p:cNvSpPr>
            <a:spLocks noGrp="1"/>
          </p:cNvSpPr>
          <p:nvPr>
            <p:ph type="body"/>
          </p:nvPr>
        </p:nvSpPr>
        <p:spPr>
          <a:xfrm>
            <a:off x="479520" y="476280"/>
            <a:ext cx="2370240" cy="1465200"/>
          </a:xfrm>
          <a:prstGeom prst="rect">
            <a:avLst/>
          </a:prstGeom>
          <a:noFill/>
          <a:ln w="0">
            <a:noFill/>
          </a:ln>
        </p:spPr>
        <p:txBody>
          <a:bodyPr lIns="0" tIns="0" rIns="360000" bIns="0" anchor="t">
            <a:noAutofit/>
          </a:bodyPr>
          <a:lstStyle/>
          <a:p>
            <a:pPr marL="228600" indent="0" defTabSz="914400">
              <a:lnSpc>
                <a:spcPts val="2781"/>
              </a:lnSpc>
              <a:spcBef>
                <a:spcPts val="1001"/>
              </a:spcBef>
              <a:buNone/>
              <a:tabLst>
                <a:tab pos="0" algn="l"/>
              </a:tabLst>
            </a:pPr>
            <a:r>
              <a:rPr lang="fr-FR" sz="2600" b="1" strike="noStrike" spc="-1">
                <a:solidFill>
                  <a:schemeClr val="accent1"/>
                </a:solidFill>
                <a:latin typeface="Arial"/>
              </a:rPr>
              <a:t>Cliquez ici pour</a:t>
            </a:r>
            <a:br>
              <a:rPr sz="2600"/>
            </a:br>
            <a:r>
              <a:rPr lang="fr-FR" sz="2600" b="1" strike="noStrike" spc="-1">
                <a:solidFill>
                  <a:schemeClr val="accent1"/>
                </a:solidFill>
                <a:latin typeface="Arial"/>
              </a:rPr>
              <a:t>ajouter un titre</a:t>
            </a:r>
            <a:endParaRPr lang="fr-FR" sz="2600" b="0" strike="noStrike" spc="-1">
              <a:solidFill>
                <a:schemeClr val="dk1"/>
              </a:solidFill>
              <a:latin typeface="Arial"/>
            </a:endParaRPr>
          </a:p>
        </p:txBody>
      </p:sp>
      <p:sp>
        <p:nvSpPr>
          <p:cNvPr id="156" name="PlaceHolder 3"/>
          <p:cNvSpPr>
            <a:spLocks noGrp="1"/>
          </p:cNvSpPr>
          <p:nvPr>
            <p:ph type="body"/>
          </p:nvPr>
        </p:nvSpPr>
        <p:spPr>
          <a:xfrm>
            <a:off x="490680" y="2113920"/>
            <a:ext cx="2370240" cy="3976920"/>
          </a:xfrm>
          <a:prstGeom prst="rect">
            <a:avLst/>
          </a:prstGeom>
          <a:noFill/>
          <a:ln w="0">
            <a:noFill/>
          </a:ln>
        </p:spPr>
        <p:txBody>
          <a:bodyPr lIns="0" tIns="0" rIns="180000" bIns="0" anchor="t">
            <a:noAutofit/>
          </a:bodyPr>
          <a:lstStyle/>
          <a:p>
            <a:pPr marL="228600" indent="0" defTabSz="914400">
              <a:lnSpc>
                <a:spcPts val="2180"/>
              </a:lnSpc>
              <a:spcBef>
                <a:spcPts val="1001"/>
              </a:spcBef>
              <a:buNone/>
              <a:tabLst>
                <a:tab pos="0" algn="l"/>
              </a:tabLst>
            </a:pPr>
            <a:r>
              <a:rPr lang="fr-FR" sz="1800" b="0" strike="noStrike" spc="-1">
                <a:solidFill>
                  <a:schemeClr val="accent2"/>
                </a:solidFill>
                <a:latin typeface="Arial"/>
              </a:rPr>
              <a:t>Cliquez ici pour</a:t>
            </a:r>
            <a:br>
              <a:rPr sz="1800"/>
            </a:br>
            <a:r>
              <a:rPr lang="fr-FR" sz="1800" b="0" strike="noStrike" spc="-1">
                <a:solidFill>
                  <a:schemeClr val="accent2"/>
                </a:solidFill>
                <a:latin typeface="Arial"/>
              </a:rPr>
              <a:t>ajouter un sous-titre</a:t>
            </a:r>
            <a:endParaRPr lang="fr-FR" sz="1800" b="0" strike="noStrike" spc="-1">
              <a:solidFill>
                <a:schemeClr val="dk1"/>
              </a:solidFill>
              <a:latin typeface="Arial"/>
            </a:endParaRPr>
          </a:p>
        </p:txBody>
      </p:sp>
      <p:sp>
        <p:nvSpPr>
          <p:cNvPr id="157" name="Rectangle 1"/>
          <p:cNvSpPr/>
          <p:nvPr/>
        </p:nvSpPr>
        <p:spPr>
          <a:xfrm>
            <a:off x="3045600" y="0"/>
            <a:ext cx="3049200" cy="34333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Arial"/>
            </a:endParaRPr>
          </a:p>
        </p:txBody>
      </p:sp>
      <p:sp>
        <p:nvSpPr>
          <p:cNvPr id="158" name="Rectangle 2"/>
          <p:cNvSpPr/>
          <p:nvPr/>
        </p:nvSpPr>
        <p:spPr>
          <a:xfrm>
            <a:off x="3045600" y="3434400"/>
            <a:ext cx="3049200" cy="34333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1" strike="noStrike" spc="-1">
              <a:solidFill>
                <a:schemeClr val="lt1"/>
              </a:solidFill>
              <a:latin typeface="Arial"/>
            </a:endParaRPr>
          </a:p>
        </p:txBody>
      </p:sp>
      <p:sp>
        <p:nvSpPr>
          <p:cNvPr id="159" name="Rectangle 3"/>
          <p:cNvSpPr/>
          <p:nvPr/>
        </p:nvSpPr>
        <p:spPr>
          <a:xfrm>
            <a:off x="6093000" y="0"/>
            <a:ext cx="3101760" cy="3433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Arial"/>
            </a:endParaRPr>
          </a:p>
        </p:txBody>
      </p:sp>
      <p:sp>
        <p:nvSpPr>
          <p:cNvPr id="160" name="Rectangle 5"/>
          <p:cNvSpPr/>
          <p:nvPr/>
        </p:nvSpPr>
        <p:spPr>
          <a:xfrm>
            <a:off x="9140400" y="0"/>
            <a:ext cx="3050640" cy="3433320"/>
          </a:xfrm>
          <a:prstGeom prst="rect">
            <a:avLst/>
          </a:prstGeom>
          <a:solidFill>
            <a:srgbClr val="9AE2FF"/>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Arial"/>
            </a:endParaRPr>
          </a:p>
        </p:txBody>
      </p:sp>
      <p:sp>
        <p:nvSpPr>
          <p:cNvPr id="161" name="Rectangle 6"/>
          <p:cNvSpPr/>
          <p:nvPr/>
        </p:nvSpPr>
        <p:spPr>
          <a:xfrm>
            <a:off x="6095880" y="3434400"/>
            <a:ext cx="3044520" cy="34333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Arial"/>
            </a:endParaRPr>
          </a:p>
        </p:txBody>
      </p:sp>
      <p:sp>
        <p:nvSpPr>
          <p:cNvPr id="162" name="Rectangle 8"/>
          <p:cNvSpPr/>
          <p:nvPr/>
        </p:nvSpPr>
        <p:spPr>
          <a:xfrm>
            <a:off x="9140400" y="3434400"/>
            <a:ext cx="3052080" cy="34333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Arial"/>
            </a:endParaRPr>
          </a:p>
        </p:txBody>
      </p:sp>
      <p:sp>
        <p:nvSpPr>
          <p:cNvPr id="163" name="PlaceHolder 4"/>
          <p:cNvSpPr>
            <a:spLocks noGrp="1"/>
          </p:cNvSpPr>
          <p:nvPr>
            <p:ph type="body"/>
          </p:nvPr>
        </p:nvSpPr>
        <p:spPr>
          <a:xfrm>
            <a:off x="3287880" y="1367640"/>
            <a:ext cx="2613960" cy="573840"/>
          </a:xfrm>
          <a:prstGeom prst="rect">
            <a:avLst/>
          </a:prstGeom>
          <a:noFill/>
          <a:ln w="0">
            <a:noFill/>
          </a:ln>
        </p:spPr>
        <p:txBody>
          <a:bodyPr lIns="0" tIns="0" rIns="0" bIns="0" anchor="t">
            <a:noAutofit/>
          </a:bodyPr>
          <a:lstStyle/>
          <a:p>
            <a:pPr marL="228600" indent="0" algn="ctr" defTabSz="914400">
              <a:lnSpc>
                <a:spcPts val="5060"/>
              </a:lnSpc>
              <a:spcBef>
                <a:spcPts val="1001"/>
              </a:spcBef>
              <a:buNone/>
              <a:tabLst>
                <a:tab pos="0" algn="l"/>
              </a:tabLst>
            </a:pPr>
            <a:r>
              <a:rPr lang="fr-FR" sz="4000" b="0" strike="noStrike" spc="-1">
                <a:solidFill>
                  <a:schemeClr val="accent1"/>
                </a:solidFill>
                <a:latin typeface="Arial"/>
              </a:rPr>
              <a:t>00%</a:t>
            </a:r>
            <a:endParaRPr lang="fr-FR" sz="4000" b="0" strike="noStrike" spc="-1">
              <a:solidFill>
                <a:schemeClr val="dk1"/>
              </a:solidFill>
              <a:latin typeface="Arial"/>
            </a:endParaRPr>
          </a:p>
        </p:txBody>
      </p:sp>
      <p:sp>
        <p:nvSpPr>
          <p:cNvPr id="164" name="PlaceHolder 5"/>
          <p:cNvSpPr>
            <a:spLocks noGrp="1"/>
          </p:cNvSpPr>
          <p:nvPr>
            <p:ph type="body"/>
          </p:nvPr>
        </p:nvSpPr>
        <p:spPr>
          <a:xfrm>
            <a:off x="6303600" y="1367640"/>
            <a:ext cx="2613960" cy="573840"/>
          </a:xfrm>
          <a:prstGeom prst="rect">
            <a:avLst/>
          </a:prstGeom>
          <a:noFill/>
          <a:ln w="0">
            <a:noFill/>
          </a:ln>
        </p:spPr>
        <p:txBody>
          <a:bodyPr lIns="0" tIns="0" rIns="0" bIns="0" anchor="t">
            <a:noAutofit/>
          </a:bodyPr>
          <a:lstStyle/>
          <a:p>
            <a:pPr marL="228600" indent="0" algn="ctr" defTabSz="914400">
              <a:lnSpc>
                <a:spcPts val="5060"/>
              </a:lnSpc>
              <a:spcBef>
                <a:spcPts val="1001"/>
              </a:spcBef>
              <a:buNone/>
              <a:tabLst>
                <a:tab pos="0" algn="l"/>
              </a:tabLst>
            </a:pPr>
            <a:r>
              <a:rPr lang="fr-FR" sz="4000" b="0" strike="noStrike" spc="-1">
                <a:solidFill>
                  <a:schemeClr val="accent1"/>
                </a:solidFill>
                <a:latin typeface="Arial"/>
              </a:rPr>
              <a:t>00%</a:t>
            </a:r>
            <a:endParaRPr lang="fr-FR" sz="4000" b="0" strike="noStrike" spc="-1">
              <a:solidFill>
                <a:schemeClr val="dk1"/>
              </a:solidFill>
              <a:latin typeface="Arial"/>
            </a:endParaRPr>
          </a:p>
        </p:txBody>
      </p:sp>
      <p:sp>
        <p:nvSpPr>
          <p:cNvPr id="165" name="PlaceHolder 6"/>
          <p:cNvSpPr>
            <a:spLocks noGrp="1"/>
          </p:cNvSpPr>
          <p:nvPr>
            <p:ph type="body"/>
          </p:nvPr>
        </p:nvSpPr>
        <p:spPr>
          <a:xfrm>
            <a:off x="9386280" y="1367640"/>
            <a:ext cx="2613960" cy="573840"/>
          </a:xfrm>
          <a:prstGeom prst="rect">
            <a:avLst/>
          </a:prstGeom>
          <a:noFill/>
          <a:ln w="0">
            <a:noFill/>
          </a:ln>
        </p:spPr>
        <p:txBody>
          <a:bodyPr lIns="0" tIns="0" rIns="0" bIns="0" anchor="t">
            <a:noAutofit/>
          </a:bodyPr>
          <a:lstStyle/>
          <a:p>
            <a:pPr marL="228600" indent="0" algn="ctr" defTabSz="914400">
              <a:lnSpc>
                <a:spcPts val="5060"/>
              </a:lnSpc>
              <a:spcBef>
                <a:spcPts val="1001"/>
              </a:spcBef>
              <a:buNone/>
              <a:tabLst>
                <a:tab pos="0" algn="l"/>
              </a:tabLst>
            </a:pPr>
            <a:r>
              <a:rPr lang="fr-FR" sz="4000" b="0" strike="noStrike" spc="-1">
                <a:solidFill>
                  <a:schemeClr val="accent1"/>
                </a:solidFill>
                <a:latin typeface="Arial"/>
              </a:rPr>
              <a:t>00%</a:t>
            </a:r>
            <a:endParaRPr lang="fr-FR" sz="4000" b="0" strike="noStrike" spc="-1">
              <a:solidFill>
                <a:schemeClr val="dk1"/>
              </a:solidFill>
              <a:latin typeface="Arial"/>
            </a:endParaRPr>
          </a:p>
        </p:txBody>
      </p:sp>
      <p:sp>
        <p:nvSpPr>
          <p:cNvPr id="166" name="PlaceHolder 7"/>
          <p:cNvSpPr>
            <a:spLocks noGrp="1"/>
          </p:cNvSpPr>
          <p:nvPr>
            <p:ph type="body"/>
          </p:nvPr>
        </p:nvSpPr>
        <p:spPr>
          <a:xfrm>
            <a:off x="3287880" y="4842360"/>
            <a:ext cx="2613960" cy="573840"/>
          </a:xfrm>
          <a:prstGeom prst="rect">
            <a:avLst/>
          </a:prstGeom>
          <a:noFill/>
          <a:ln w="0">
            <a:noFill/>
          </a:ln>
        </p:spPr>
        <p:txBody>
          <a:bodyPr lIns="0" tIns="0" rIns="0" bIns="0" anchor="t">
            <a:noAutofit/>
          </a:bodyPr>
          <a:lstStyle/>
          <a:p>
            <a:pPr marL="228600" indent="0" algn="ctr" defTabSz="914400">
              <a:lnSpc>
                <a:spcPts val="5060"/>
              </a:lnSpc>
              <a:spcBef>
                <a:spcPts val="1001"/>
              </a:spcBef>
              <a:buNone/>
              <a:tabLst>
                <a:tab pos="0" algn="l"/>
              </a:tabLst>
            </a:pPr>
            <a:r>
              <a:rPr lang="fr-FR" sz="4000" b="0" strike="noStrike" spc="-1">
                <a:solidFill>
                  <a:schemeClr val="lt1"/>
                </a:solidFill>
                <a:latin typeface="Arial"/>
              </a:rPr>
              <a:t>00%</a:t>
            </a:r>
            <a:endParaRPr lang="fr-FR" sz="4000" b="0" strike="noStrike" spc="-1">
              <a:solidFill>
                <a:schemeClr val="dk1"/>
              </a:solidFill>
              <a:latin typeface="Arial"/>
            </a:endParaRPr>
          </a:p>
        </p:txBody>
      </p:sp>
      <p:sp>
        <p:nvSpPr>
          <p:cNvPr id="167" name="PlaceHolder 8"/>
          <p:cNvSpPr>
            <a:spLocks noGrp="1"/>
          </p:cNvSpPr>
          <p:nvPr>
            <p:ph type="body"/>
          </p:nvPr>
        </p:nvSpPr>
        <p:spPr>
          <a:xfrm>
            <a:off x="6303600" y="4842360"/>
            <a:ext cx="2613960" cy="573840"/>
          </a:xfrm>
          <a:prstGeom prst="rect">
            <a:avLst/>
          </a:prstGeom>
          <a:noFill/>
          <a:ln w="0">
            <a:noFill/>
          </a:ln>
        </p:spPr>
        <p:txBody>
          <a:bodyPr lIns="0" tIns="0" rIns="0" bIns="0" anchor="t">
            <a:noAutofit/>
          </a:bodyPr>
          <a:lstStyle/>
          <a:p>
            <a:pPr marL="228600" indent="0" algn="ctr" defTabSz="914400">
              <a:lnSpc>
                <a:spcPts val="5060"/>
              </a:lnSpc>
              <a:spcBef>
                <a:spcPts val="1001"/>
              </a:spcBef>
              <a:buNone/>
              <a:tabLst>
                <a:tab pos="0" algn="l"/>
              </a:tabLst>
            </a:pPr>
            <a:r>
              <a:rPr lang="fr-FR" sz="4000" b="0" strike="noStrike" spc="-1">
                <a:solidFill>
                  <a:schemeClr val="accent1"/>
                </a:solidFill>
                <a:latin typeface="Arial"/>
              </a:rPr>
              <a:t>00%</a:t>
            </a:r>
            <a:endParaRPr lang="fr-FR" sz="4000" b="0" strike="noStrike" spc="-1">
              <a:solidFill>
                <a:schemeClr val="dk1"/>
              </a:solidFill>
              <a:latin typeface="Arial"/>
            </a:endParaRPr>
          </a:p>
        </p:txBody>
      </p:sp>
      <p:sp>
        <p:nvSpPr>
          <p:cNvPr id="168" name="PlaceHolder 9"/>
          <p:cNvSpPr>
            <a:spLocks noGrp="1"/>
          </p:cNvSpPr>
          <p:nvPr>
            <p:ph type="body"/>
          </p:nvPr>
        </p:nvSpPr>
        <p:spPr>
          <a:xfrm>
            <a:off x="9386280" y="4842360"/>
            <a:ext cx="2613960" cy="573840"/>
          </a:xfrm>
          <a:prstGeom prst="rect">
            <a:avLst/>
          </a:prstGeom>
          <a:noFill/>
          <a:ln w="0">
            <a:noFill/>
          </a:ln>
        </p:spPr>
        <p:txBody>
          <a:bodyPr lIns="0" tIns="0" rIns="0" bIns="0" anchor="t">
            <a:noAutofit/>
          </a:bodyPr>
          <a:lstStyle/>
          <a:p>
            <a:pPr marL="228600" indent="0" algn="ctr" defTabSz="914400">
              <a:lnSpc>
                <a:spcPts val="5060"/>
              </a:lnSpc>
              <a:spcBef>
                <a:spcPts val="1001"/>
              </a:spcBef>
              <a:buNone/>
              <a:tabLst>
                <a:tab pos="0" algn="l"/>
              </a:tabLst>
            </a:pPr>
            <a:r>
              <a:rPr lang="fr-FR" sz="4000" b="0" strike="noStrike" spc="-1">
                <a:solidFill>
                  <a:schemeClr val="accent1"/>
                </a:solidFill>
                <a:latin typeface="Arial"/>
              </a:rPr>
              <a:t>00%</a:t>
            </a:r>
            <a:endParaRPr lang="fr-FR" sz="4000" b="0" strike="noStrike" spc="-1">
              <a:solidFill>
                <a:schemeClr val="dk1"/>
              </a:solidFill>
              <a:latin typeface="Arial"/>
            </a:endParaRPr>
          </a:p>
        </p:txBody>
      </p:sp>
      <p:sp>
        <p:nvSpPr>
          <p:cNvPr id="169" name="PlaceHolder 10"/>
          <p:cNvSpPr>
            <a:spLocks noGrp="1"/>
          </p:cNvSpPr>
          <p:nvPr>
            <p:ph type="body"/>
          </p:nvPr>
        </p:nvSpPr>
        <p:spPr>
          <a:xfrm>
            <a:off x="3272400" y="2112840"/>
            <a:ext cx="2591280" cy="3976920"/>
          </a:xfrm>
          <a:prstGeom prst="rect">
            <a:avLst/>
          </a:prstGeom>
          <a:noFill/>
          <a:ln w="0">
            <a:noFill/>
          </a:ln>
        </p:spPr>
        <p:txBody>
          <a:bodyPr lIns="108000" tIns="0" rIns="108000" bIns="0" anchor="t">
            <a:noAutofit/>
          </a:bodyPr>
          <a:lstStyle/>
          <a:p>
            <a:pPr marL="228600" indent="0" algn="ctr" defTabSz="914400">
              <a:lnSpc>
                <a:spcPts val="1780"/>
              </a:lnSpc>
              <a:spcBef>
                <a:spcPts val="1001"/>
              </a:spcBef>
              <a:buNone/>
              <a:tabLst>
                <a:tab pos="0" algn="l"/>
              </a:tabLst>
            </a:pPr>
            <a:r>
              <a:rPr lang="fr-FR" sz="1600" b="0" strike="noStrike" spc="-1">
                <a:solidFill>
                  <a:schemeClr val="accent1"/>
                </a:solidFill>
                <a:latin typeface="Arial"/>
              </a:rPr>
              <a:t>Cliquez ici pour ajouter du texte courant</a:t>
            </a:r>
            <a:endParaRPr lang="fr-FR" sz="1600" b="0" strike="noStrike" spc="-1">
              <a:solidFill>
                <a:schemeClr val="dk1"/>
              </a:solidFill>
              <a:latin typeface="Arial"/>
            </a:endParaRPr>
          </a:p>
        </p:txBody>
      </p:sp>
      <p:sp>
        <p:nvSpPr>
          <p:cNvPr id="170" name="PlaceHolder 11"/>
          <p:cNvSpPr>
            <a:spLocks noGrp="1"/>
          </p:cNvSpPr>
          <p:nvPr>
            <p:ph type="body"/>
          </p:nvPr>
        </p:nvSpPr>
        <p:spPr>
          <a:xfrm>
            <a:off x="6321600" y="348480"/>
            <a:ext cx="2591280" cy="3976920"/>
          </a:xfrm>
          <a:prstGeom prst="rect">
            <a:avLst/>
          </a:prstGeom>
          <a:noFill/>
          <a:ln w="0">
            <a:noFill/>
          </a:ln>
        </p:spPr>
        <p:txBody>
          <a:bodyPr lIns="108000" tIns="0" rIns="108000" bIns="0" anchor="ctr">
            <a:noAutofit/>
          </a:bodyPr>
          <a:lstStyle/>
          <a:p>
            <a:pPr marL="228600" indent="0" algn="ctr" defTabSz="914400">
              <a:lnSpc>
                <a:spcPts val="1780"/>
              </a:lnSpc>
              <a:spcBef>
                <a:spcPts val="1001"/>
              </a:spcBef>
              <a:buNone/>
              <a:tabLst>
                <a:tab pos="0" algn="l"/>
              </a:tabLst>
            </a:pPr>
            <a:r>
              <a:rPr lang="fr-FR" sz="1600" b="0" strike="noStrike" spc="-1">
                <a:solidFill>
                  <a:schemeClr val="accent1"/>
                </a:solidFill>
                <a:latin typeface="Arial"/>
              </a:rPr>
              <a:t>Cliquez ici pour ajouter du texte courant</a:t>
            </a:r>
            <a:endParaRPr lang="fr-FR" sz="1600" b="0" strike="noStrike" spc="-1">
              <a:solidFill>
                <a:schemeClr val="dk1"/>
              </a:solidFill>
              <a:latin typeface="Arial"/>
            </a:endParaRPr>
          </a:p>
        </p:txBody>
      </p:sp>
      <p:sp>
        <p:nvSpPr>
          <p:cNvPr id="171" name="PlaceHolder 12"/>
          <p:cNvSpPr>
            <a:spLocks noGrp="1"/>
          </p:cNvSpPr>
          <p:nvPr>
            <p:ph type="body"/>
          </p:nvPr>
        </p:nvSpPr>
        <p:spPr>
          <a:xfrm>
            <a:off x="9367200" y="2112840"/>
            <a:ext cx="2591280" cy="3976920"/>
          </a:xfrm>
          <a:prstGeom prst="rect">
            <a:avLst/>
          </a:prstGeom>
          <a:noFill/>
          <a:ln w="0">
            <a:noFill/>
          </a:ln>
        </p:spPr>
        <p:txBody>
          <a:bodyPr lIns="108000" tIns="0" rIns="108000" bIns="0" anchor="t">
            <a:noAutofit/>
          </a:bodyPr>
          <a:lstStyle/>
          <a:p>
            <a:pPr marL="228600" indent="0" algn="ctr" defTabSz="914400">
              <a:lnSpc>
                <a:spcPts val="1780"/>
              </a:lnSpc>
              <a:spcBef>
                <a:spcPts val="1001"/>
              </a:spcBef>
              <a:buNone/>
              <a:tabLst>
                <a:tab pos="0" algn="l"/>
              </a:tabLst>
            </a:pPr>
            <a:r>
              <a:rPr lang="fr-FR" sz="1600" b="0" strike="noStrike" spc="-1">
                <a:solidFill>
                  <a:schemeClr val="accent1"/>
                </a:solidFill>
                <a:latin typeface="Arial"/>
              </a:rPr>
              <a:t>Cliquez ici pour ajouter du texte courant</a:t>
            </a:r>
            <a:endParaRPr lang="fr-FR" sz="1600" b="0" strike="noStrike" spc="-1">
              <a:solidFill>
                <a:schemeClr val="dk1"/>
              </a:solidFill>
              <a:latin typeface="Arial"/>
            </a:endParaRPr>
          </a:p>
        </p:txBody>
      </p:sp>
      <p:sp>
        <p:nvSpPr>
          <p:cNvPr id="172" name="PlaceHolder 13"/>
          <p:cNvSpPr>
            <a:spLocks noGrp="1"/>
          </p:cNvSpPr>
          <p:nvPr>
            <p:ph type="body"/>
          </p:nvPr>
        </p:nvSpPr>
        <p:spPr>
          <a:xfrm>
            <a:off x="3272400" y="5536440"/>
            <a:ext cx="2591280" cy="3976920"/>
          </a:xfrm>
          <a:prstGeom prst="rect">
            <a:avLst/>
          </a:prstGeom>
          <a:noFill/>
          <a:ln w="0">
            <a:noFill/>
          </a:ln>
        </p:spPr>
        <p:txBody>
          <a:bodyPr lIns="108000" tIns="0" rIns="108000" bIns="0" anchor="t">
            <a:noAutofit/>
          </a:bodyPr>
          <a:lstStyle/>
          <a:p>
            <a:pPr marL="228600" indent="0" algn="ctr" defTabSz="914400">
              <a:lnSpc>
                <a:spcPts val="1780"/>
              </a:lnSpc>
              <a:spcBef>
                <a:spcPts val="1001"/>
              </a:spcBef>
              <a:buNone/>
              <a:tabLst>
                <a:tab pos="0" algn="l"/>
              </a:tabLst>
            </a:pPr>
            <a:r>
              <a:rPr lang="fr-FR" sz="1600" b="0" strike="noStrike" spc="-1">
                <a:solidFill>
                  <a:schemeClr val="lt1"/>
                </a:solidFill>
                <a:latin typeface="Arial"/>
              </a:rPr>
              <a:t>Cliquez ici pour ajouter du texte courant</a:t>
            </a:r>
            <a:endParaRPr lang="fr-FR" sz="1600" b="0" strike="noStrike" spc="-1">
              <a:solidFill>
                <a:schemeClr val="dk1"/>
              </a:solidFill>
              <a:latin typeface="Arial"/>
            </a:endParaRPr>
          </a:p>
        </p:txBody>
      </p:sp>
      <p:sp>
        <p:nvSpPr>
          <p:cNvPr id="173" name="PlaceHolder 14"/>
          <p:cNvSpPr>
            <a:spLocks noGrp="1"/>
          </p:cNvSpPr>
          <p:nvPr>
            <p:ph type="body"/>
          </p:nvPr>
        </p:nvSpPr>
        <p:spPr>
          <a:xfrm>
            <a:off x="6321600" y="3772080"/>
            <a:ext cx="2591280" cy="3976920"/>
          </a:xfrm>
          <a:prstGeom prst="rect">
            <a:avLst/>
          </a:prstGeom>
          <a:noFill/>
          <a:ln w="0">
            <a:noFill/>
          </a:ln>
        </p:spPr>
        <p:txBody>
          <a:bodyPr lIns="108000" tIns="0" rIns="108000" bIns="0" anchor="ctr">
            <a:noAutofit/>
          </a:bodyPr>
          <a:lstStyle/>
          <a:p>
            <a:pPr marL="228600" indent="0" algn="ctr" defTabSz="914400">
              <a:lnSpc>
                <a:spcPts val="1780"/>
              </a:lnSpc>
              <a:spcBef>
                <a:spcPts val="1001"/>
              </a:spcBef>
              <a:buNone/>
              <a:tabLst>
                <a:tab pos="0" algn="l"/>
              </a:tabLst>
            </a:pPr>
            <a:r>
              <a:rPr lang="fr-FR" sz="1600" b="0" strike="noStrike" spc="-1">
                <a:solidFill>
                  <a:schemeClr val="accent1"/>
                </a:solidFill>
                <a:latin typeface="Arial"/>
              </a:rPr>
              <a:t>Cliquez ici pour ajouter du texte courant</a:t>
            </a:r>
            <a:endParaRPr lang="fr-FR" sz="1600" b="0" strike="noStrike" spc="-1">
              <a:solidFill>
                <a:schemeClr val="dk1"/>
              </a:solidFill>
              <a:latin typeface="Arial"/>
            </a:endParaRPr>
          </a:p>
        </p:txBody>
      </p:sp>
      <p:sp>
        <p:nvSpPr>
          <p:cNvPr id="174" name="PlaceHolder 15"/>
          <p:cNvSpPr>
            <a:spLocks noGrp="1"/>
          </p:cNvSpPr>
          <p:nvPr>
            <p:ph type="body"/>
          </p:nvPr>
        </p:nvSpPr>
        <p:spPr>
          <a:xfrm>
            <a:off x="9367200" y="5536440"/>
            <a:ext cx="2591280" cy="3976920"/>
          </a:xfrm>
          <a:prstGeom prst="rect">
            <a:avLst/>
          </a:prstGeom>
          <a:noFill/>
          <a:ln w="0">
            <a:noFill/>
          </a:ln>
        </p:spPr>
        <p:txBody>
          <a:bodyPr lIns="108000" tIns="0" rIns="108000" bIns="0" anchor="t">
            <a:noAutofit/>
          </a:bodyPr>
          <a:lstStyle/>
          <a:p>
            <a:pPr marL="228600" indent="0" algn="ctr" defTabSz="914400">
              <a:lnSpc>
                <a:spcPts val="1780"/>
              </a:lnSpc>
              <a:spcBef>
                <a:spcPts val="1001"/>
              </a:spcBef>
              <a:buNone/>
              <a:tabLst>
                <a:tab pos="0" algn="l"/>
              </a:tabLst>
            </a:pPr>
            <a:r>
              <a:rPr lang="fr-FR" sz="1600" b="0" strike="noStrike" spc="-1">
                <a:solidFill>
                  <a:schemeClr val="accent1"/>
                </a:solidFill>
                <a:latin typeface="Arial"/>
              </a:rPr>
              <a:t>Cliquez ici pour ajouter du texte courant</a:t>
            </a:r>
            <a:endParaRPr lang="fr-FR" sz="1600" b="0" strike="noStrike" spc="-1">
              <a:solidFill>
                <a:schemeClr val="dk1"/>
              </a:solidFill>
              <a:latin typeface="Arial"/>
            </a:endParaRPr>
          </a:p>
        </p:txBody>
      </p:sp>
      <p:sp>
        <p:nvSpPr>
          <p:cNvPr id="175" name="PlaceHolder 16"/>
          <p:cNvSpPr>
            <a:spLocks noGrp="1"/>
          </p:cNvSpPr>
          <p:nvPr>
            <p:ph type="title"/>
          </p:nvPr>
        </p:nvSpPr>
        <p:spPr>
          <a:xfrm>
            <a:off x="609480" y="273600"/>
            <a:ext cx="10971720" cy="11440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1800" b="0" strike="noStrike" spc="-1">
                <a:solidFill>
                  <a:schemeClr val="dk1"/>
                </a:solidFill>
                <a:latin typeface="Arial"/>
              </a:rPr>
              <a:t>Cliquez pour éditer le format du texte-titre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Couverture trame claire">
    <p:bg>
      <p:bgPr>
        <a:solidFill>
          <a:srgbClr val="FFFFFF"/>
        </a:solidFill>
        <a:effectLst/>
      </p:bgPr>
    </p:bg>
    <p:spTree>
      <p:nvGrpSpPr>
        <p:cNvPr id="1" name=""/>
        <p:cNvGrpSpPr/>
        <p:nvPr/>
      </p:nvGrpSpPr>
      <p:grpSpPr>
        <a:xfrm>
          <a:off x="0" y="0"/>
          <a:ext cx="0" cy="0"/>
          <a:chOff x="0" y="0"/>
          <a:chExt cx="0" cy="0"/>
        </a:xfrm>
      </p:grpSpPr>
      <p:pic>
        <p:nvPicPr>
          <p:cNvPr id="176" name="Graphique 3"/>
          <p:cNvPicPr/>
          <p:nvPr/>
        </p:nvPicPr>
        <p:blipFill>
          <a:blip r:embed="rId2">
            <a:extLst>
              <a:ext uri="{96DAC541-7B7A-43D3-8B79-37D633B846F1}">
                <asvg:svgBlip xmlns:asvg="http://schemas.microsoft.com/office/drawing/2016/SVG/main" r:embed="rId3"/>
              </a:ext>
            </a:extLst>
          </a:blip>
          <a:stretch/>
        </p:blipFill>
        <p:spPr>
          <a:xfrm>
            <a:off x="178920" y="6159960"/>
            <a:ext cx="593640" cy="635760"/>
          </a:xfrm>
          <a:prstGeom prst="rect">
            <a:avLst/>
          </a:prstGeom>
          <a:noFill/>
          <a:ln w="0">
            <a:noFill/>
          </a:ln>
        </p:spPr>
      </p:pic>
      <p:sp>
        <p:nvSpPr>
          <p:cNvPr id="177"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D058107E-19FA-473C-BCB2-C19E33271C49}"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178"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DD583D55-D449-45E3-A980-BA2885C2B463}"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179"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180"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pic>
        <p:nvPicPr>
          <p:cNvPr id="181" name="Image 1"/>
          <p:cNvPicPr/>
          <p:nvPr/>
        </p:nvPicPr>
        <p:blipFill>
          <a:blip r:embed="rId4"/>
          <a:stretch/>
        </p:blipFill>
        <p:spPr>
          <a:xfrm>
            <a:off x="6095880" y="0"/>
            <a:ext cx="6094800" cy="6856920"/>
          </a:xfrm>
          <a:prstGeom prst="rect">
            <a:avLst/>
          </a:prstGeom>
          <a:noFill/>
          <a:ln w="0">
            <a:noFill/>
          </a:ln>
        </p:spPr>
      </p:pic>
      <p:pic>
        <p:nvPicPr>
          <p:cNvPr id="182" name="Image 6" descr="Une image contenant cercle, jaune, objet astronomique&#10;&#10;Description générée automatiquement"/>
          <p:cNvPicPr/>
          <p:nvPr/>
        </p:nvPicPr>
        <p:blipFill>
          <a:blip r:embed="rId5"/>
          <a:stretch/>
        </p:blipFill>
        <p:spPr>
          <a:xfrm>
            <a:off x="0" y="0"/>
            <a:ext cx="8327160" cy="6857280"/>
          </a:xfrm>
          <a:prstGeom prst="rect">
            <a:avLst/>
          </a:prstGeom>
          <a:noFill/>
          <a:ln w="0">
            <a:noFill/>
          </a:ln>
        </p:spPr>
      </p:pic>
      <p:sp>
        <p:nvSpPr>
          <p:cNvPr id="183" name="Espace réservé du titre 1"/>
          <p:cNvSpPr/>
          <p:nvPr/>
        </p:nvSpPr>
        <p:spPr>
          <a:xfrm>
            <a:off x="479520" y="3564720"/>
            <a:ext cx="5615640" cy="74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90000"/>
              </a:lnSpc>
            </a:pPr>
            <a:endParaRPr lang="fr-FR" sz="5400" b="0" strike="noStrike" spc="-1">
              <a:solidFill>
                <a:schemeClr val="dk1"/>
              </a:solidFill>
              <a:latin typeface="IBM Plex Sans"/>
            </a:endParaRPr>
          </a:p>
        </p:txBody>
      </p:sp>
      <p:sp>
        <p:nvSpPr>
          <p:cNvPr id="184" name="Espace réservé du titre 1"/>
          <p:cNvSpPr/>
          <p:nvPr/>
        </p:nvSpPr>
        <p:spPr>
          <a:xfrm>
            <a:off x="479520" y="3722400"/>
            <a:ext cx="5615640" cy="74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90000"/>
              </a:lnSpc>
            </a:pPr>
            <a:endParaRPr lang="fr-FR" sz="5400" b="0" strike="noStrike" spc="-1">
              <a:solidFill>
                <a:schemeClr val="dk1"/>
              </a:solidFill>
              <a:latin typeface="IBM Plex Sans"/>
            </a:endParaRPr>
          </a:p>
        </p:txBody>
      </p:sp>
      <p:sp>
        <p:nvSpPr>
          <p:cNvPr id="185" name="Sous-titre 2"/>
          <p:cNvSpPr/>
          <p:nvPr/>
        </p:nvSpPr>
        <p:spPr>
          <a:xfrm>
            <a:off x="407160" y="5897160"/>
            <a:ext cx="4870440" cy="85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90000"/>
              </a:lnSpc>
              <a:spcBef>
                <a:spcPts val="1001"/>
              </a:spcBef>
              <a:tabLst>
                <a:tab pos="0" algn="l"/>
              </a:tabLst>
            </a:pPr>
            <a:endParaRPr lang="fr-FR" sz="2000" b="0" strike="noStrike" spc="-1">
              <a:solidFill>
                <a:schemeClr val="dk1"/>
              </a:solidFill>
              <a:latin typeface="IBM Plex Sans"/>
            </a:endParaRPr>
          </a:p>
        </p:txBody>
      </p:sp>
      <p:pic>
        <p:nvPicPr>
          <p:cNvPr id="186" name="Graphique 17"/>
          <p:cNvPicPr/>
          <p:nvPr/>
        </p:nvPicPr>
        <p:blipFill>
          <a:blip r:embed="rId6">
            <a:extLst>
              <a:ext uri="{96DAC541-7B7A-43D3-8B79-37D633B846F1}">
                <asvg:svgBlip xmlns:asvg="http://schemas.microsoft.com/office/drawing/2016/SVG/main" r:embed="rId7"/>
              </a:ext>
            </a:extLst>
          </a:blip>
          <a:stretch/>
        </p:blipFill>
        <p:spPr>
          <a:xfrm>
            <a:off x="485640" y="6271920"/>
            <a:ext cx="162720" cy="100080"/>
          </a:xfrm>
          <a:prstGeom prst="rect">
            <a:avLst/>
          </a:prstGeom>
          <a:noFill/>
          <a:ln w="0">
            <a:noFill/>
          </a:ln>
        </p:spPr>
      </p:pic>
      <p:pic>
        <p:nvPicPr>
          <p:cNvPr id="187" name="Graphique 7"/>
          <p:cNvPicPr/>
          <p:nvPr/>
        </p:nvPicPr>
        <p:blipFill>
          <a:blip r:embed="rId2">
            <a:extLst>
              <a:ext uri="{96DAC541-7B7A-43D3-8B79-37D633B846F1}">
                <asvg:svgBlip xmlns:asvg="http://schemas.microsoft.com/office/drawing/2016/SVG/main" r:embed="rId3"/>
              </a:ext>
            </a:extLst>
          </a:blip>
          <a:stretch/>
        </p:blipFill>
        <p:spPr>
          <a:xfrm>
            <a:off x="6383880" y="802440"/>
            <a:ext cx="1655280" cy="1655280"/>
          </a:xfrm>
          <a:prstGeom prst="rect">
            <a:avLst/>
          </a:prstGeom>
          <a:noFill/>
          <a:ln w="0">
            <a:noFill/>
          </a:ln>
        </p:spPr>
      </p:pic>
      <p:sp>
        <p:nvSpPr>
          <p:cNvPr id="188" name="ZoneTexte 9"/>
          <p:cNvSpPr/>
          <p:nvPr/>
        </p:nvSpPr>
        <p:spPr>
          <a:xfrm>
            <a:off x="702000" y="6247800"/>
            <a:ext cx="823320" cy="1782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spAutoFit/>
          </a:bodyPr>
          <a:lstStyle/>
          <a:p>
            <a:pPr defTabSz="914400">
              <a:lnSpc>
                <a:spcPct val="90000"/>
              </a:lnSpc>
              <a:spcBef>
                <a:spcPts val="1001"/>
              </a:spcBef>
              <a:tabLst>
                <a:tab pos="0" algn="l"/>
              </a:tabLst>
            </a:pPr>
            <a:fld id="{B3074D89-2D26-467A-8150-E6FB72D5E077}" type="datetime1">
              <a:rPr lang="fr-FR" sz="1300" b="0" strike="noStrike" spc="-1">
                <a:solidFill>
                  <a:schemeClr val="accent2"/>
                </a:solidFill>
                <a:latin typeface="Arial"/>
              </a:rPr>
              <a:t>30/06/2025</a:t>
            </a:fld>
            <a:endParaRPr lang="fr-FR" sz="1300" b="0" strike="noStrike" spc="-1">
              <a:solidFill>
                <a:srgbClr val="000000"/>
              </a:solidFill>
              <a:latin typeface="Calibri"/>
            </a:endParaRPr>
          </a:p>
        </p:txBody>
      </p:sp>
      <p:sp>
        <p:nvSpPr>
          <p:cNvPr id="189" name="PlaceHolder 1"/>
          <p:cNvSpPr>
            <a:spLocks noGrp="1"/>
          </p:cNvSpPr>
          <p:nvPr>
            <p:ph type="title"/>
          </p:nvPr>
        </p:nvSpPr>
        <p:spPr>
          <a:xfrm>
            <a:off x="479520" y="2324880"/>
            <a:ext cx="5615640" cy="1295280"/>
          </a:xfrm>
          <a:prstGeom prst="rect">
            <a:avLst/>
          </a:prstGeom>
          <a:noFill/>
          <a:ln w="0">
            <a:noFill/>
          </a:ln>
        </p:spPr>
        <p:txBody>
          <a:bodyPr lIns="0" tIns="0" rIns="0" bIns="0" anchor="t">
            <a:noAutofit/>
          </a:bodyPr>
          <a:lstStyle/>
          <a:p>
            <a:pPr indent="0" defTabSz="914400">
              <a:lnSpc>
                <a:spcPct val="90000"/>
              </a:lnSpc>
              <a:buNone/>
              <a:tabLst>
                <a:tab pos="0" algn="l"/>
              </a:tabLst>
            </a:pPr>
            <a:r>
              <a:rPr lang="fr-FR" sz="5400" b="0" strike="noStrike" spc="-1">
                <a:solidFill>
                  <a:schemeClr val="dk1"/>
                </a:solidFill>
                <a:latin typeface="Arial"/>
              </a:rPr>
              <a:t>Cliquez pour éditer le format du texte-titre</a:t>
            </a:r>
          </a:p>
        </p:txBody>
      </p:sp>
      <p:sp>
        <p:nvSpPr>
          <p:cNvPr id="190" name="PlaceHolder 2"/>
          <p:cNvSpPr>
            <a:spLocks noGrp="1"/>
          </p:cNvSpPr>
          <p:nvPr>
            <p:ph type="body"/>
          </p:nvPr>
        </p:nvSpPr>
        <p:spPr>
          <a:xfrm>
            <a:off x="609480" y="1604520"/>
            <a:ext cx="10971720" cy="397656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fr-FR" sz="2800" b="0" strike="noStrike" spc="-1">
                <a:solidFill>
                  <a:schemeClr val="dk1"/>
                </a:solidFill>
                <a:latin typeface="Arial"/>
              </a:rPr>
              <a:t>Cliquez pour éditer le format du plan de texte</a:t>
            </a:r>
          </a:p>
          <a:p>
            <a:pPr marL="864000" lvl="1" indent="-324000" defTabSz="914400">
              <a:lnSpc>
                <a:spcPct val="90000"/>
              </a:lnSpc>
              <a:spcBef>
                <a:spcPts val="1134"/>
              </a:spcBef>
              <a:buClr>
                <a:srgbClr val="000000"/>
              </a:buClr>
              <a:buSzPct val="75000"/>
              <a:buFont typeface="Symbol" charset="2"/>
              <a:buChar char=""/>
            </a:pPr>
            <a:r>
              <a:rPr lang="fr-FR" sz="2000" b="0" strike="noStrike" spc="-1">
                <a:solidFill>
                  <a:schemeClr val="dk1"/>
                </a:solidFill>
                <a:latin typeface="Arial"/>
              </a:rPr>
              <a:t>Second niveau de plan</a:t>
            </a:r>
          </a:p>
          <a:p>
            <a:pPr marL="1296000" lvl="2" indent="-288000" defTabSz="9144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defTabSz="9144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defTabSz="9144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Cinquième niveau de plan</a:t>
            </a:r>
          </a:p>
          <a:p>
            <a:pPr marL="2592000" lvl="5" indent="-216000" defTabSz="9144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Sixième niveau de plan</a:t>
            </a:r>
          </a:p>
          <a:p>
            <a:pPr marL="3024000" lvl="6" indent="-216000" defTabSz="9144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Septième niveau de plan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Chiffres clés">
    <p:bg>
      <p:bgPr>
        <a:solidFill>
          <a:srgbClr val="FFFFFF"/>
        </a:solidFill>
        <a:effectLst/>
      </p:bgPr>
    </p:bg>
    <p:spTree>
      <p:nvGrpSpPr>
        <p:cNvPr id="1" name=""/>
        <p:cNvGrpSpPr/>
        <p:nvPr/>
      </p:nvGrpSpPr>
      <p:grpSpPr>
        <a:xfrm>
          <a:off x="0" y="0"/>
          <a:ext cx="0" cy="0"/>
          <a:chOff x="0" y="0"/>
          <a:chExt cx="0" cy="0"/>
        </a:xfrm>
      </p:grpSpPr>
      <p:pic>
        <p:nvPicPr>
          <p:cNvPr id="191" name="Graphique 3"/>
          <p:cNvPicPr/>
          <p:nvPr/>
        </p:nvPicPr>
        <p:blipFill>
          <a:blip r:embed="rId2">
            <a:extLst>
              <a:ext uri="{96DAC541-7B7A-43D3-8B79-37D633B846F1}">
                <asvg:svgBlip xmlns:asvg="http://schemas.microsoft.com/office/drawing/2016/SVG/main" r:embed="rId3"/>
              </a:ext>
            </a:extLst>
          </a:blip>
          <a:stretch/>
        </p:blipFill>
        <p:spPr>
          <a:xfrm>
            <a:off x="178920" y="6159960"/>
            <a:ext cx="593640" cy="635760"/>
          </a:xfrm>
          <a:prstGeom prst="rect">
            <a:avLst/>
          </a:prstGeom>
          <a:noFill/>
          <a:ln w="0">
            <a:noFill/>
          </a:ln>
        </p:spPr>
      </p:pic>
      <p:sp>
        <p:nvSpPr>
          <p:cNvPr id="192"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DC5E66AA-90E4-4902-AE9E-97B745AFF245}"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193"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FA8CD10E-A38D-425B-8AE3-FE2582479060}"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194"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195"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sp>
        <p:nvSpPr>
          <p:cNvPr id="196" name="PlaceHolder 1"/>
          <p:cNvSpPr>
            <a:spLocks noGrp="1"/>
          </p:cNvSpPr>
          <p:nvPr>
            <p:ph type="body"/>
          </p:nvPr>
        </p:nvSpPr>
        <p:spPr>
          <a:xfrm>
            <a:off x="0" y="3434400"/>
            <a:ext cx="3044520" cy="3434040"/>
          </a:xfrm>
          <a:prstGeom prst="rect">
            <a:avLst/>
          </a:prstGeom>
          <a:solidFill>
            <a:schemeClr val="lt1">
              <a:lumMod val="85000"/>
            </a:schemeClr>
          </a:solidFill>
          <a:ln w="0">
            <a:noFill/>
          </a:ln>
        </p:spPr>
        <p:txBody>
          <a:bodyPr lIns="90000" tIns="45000" rIns="90000" bIns="45000" anchor="ctr">
            <a:noAutofit/>
          </a:bodyPr>
          <a:lstStyle/>
          <a:p>
            <a:pPr marL="432000" indent="-324000" defTabSz="914400">
              <a:lnSpc>
                <a:spcPct val="90000"/>
              </a:lnSpc>
              <a:spcBef>
                <a:spcPts val="1417"/>
              </a:spcBef>
              <a:buClr>
                <a:srgbClr val="000000"/>
              </a:buClr>
              <a:buSzPct val="45000"/>
              <a:buFont typeface="Wingdings" charset="2"/>
              <a:buChar char=""/>
            </a:pPr>
            <a:r>
              <a:rPr lang="fr-FR" sz="1200" b="0" strike="noStrike" spc="-1">
                <a:solidFill>
                  <a:schemeClr val="dk1"/>
                </a:solidFill>
                <a:latin typeface="Arial"/>
              </a:rPr>
              <a:t>Cliquez pour éditer le format du plan de texte</a:t>
            </a:r>
          </a:p>
          <a:p>
            <a:pPr marL="864000" lvl="1" indent="-324000" defTabSz="914400">
              <a:lnSpc>
                <a:spcPct val="90000"/>
              </a:lnSpc>
              <a:spcBef>
                <a:spcPts val="1134"/>
              </a:spcBef>
              <a:buClr>
                <a:srgbClr val="000000"/>
              </a:buClr>
              <a:buSzPct val="75000"/>
              <a:buFont typeface="Symbol" charset="2"/>
              <a:buChar char=""/>
            </a:pPr>
            <a:r>
              <a:rPr lang="fr-FR" sz="1200" b="0" strike="noStrike" spc="-1">
                <a:solidFill>
                  <a:schemeClr val="dk1"/>
                </a:solidFill>
                <a:latin typeface="Arial"/>
              </a:rPr>
              <a:t>Second niveau de plan</a:t>
            </a:r>
          </a:p>
          <a:p>
            <a:pPr marL="1296000" lvl="2" indent="-288000" defTabSz="914400">
              <a:lnSpc>
                <a:spcPct val="90000"/>
              </a:lnSpc>
              <a:spcBef>
                <a:spcPts val="850"/>
              </a:spcBef>
              <a:buClr>
                <a:srgbClr val="000000"/>
              </a:buClr>
              <a:buSzPct val="45000"/>
              <a:buFont typeface="Wingdings" charset="2"/>
              <a:buChar char=""/>
            </a:pPr>
            <a:r>
              <a:rPr lang="fr-FR" sz="1200" b="0" strike="noStrike" spc="-1">
                <a:solidFill>
                  <a:schemeClr val="dk1"/>
                </a:solidFill>
                <a:latin typeface="Arial"/>
              </a:rPr>
              <a:t>Troisième niveau de plan</a:t>
            </a:r>
          </a:p>
          <a:p>
            <a:pPr marL="1728000" lvl="3" indent="-216000" defTabSz="914400">
              <a:lnSpc>
                <a:spcPct val="90000"/>
              </a:lnSpc>
              <a:spcBef>
                <a:spcPts val="567"/>
              </a:spcBef>
              <a:buClr>
                <a:srgbClr val="000000"/>
              </a:buClr>
              <a:buSzPct val="75000"/>
              <a:buFont typeface="Symbol" charset="2"/>
              <a:buChar char=""/>
            </a:pPr>
            <a:r>
              <a:rPr lang="fr-FR" sz="1200" b="0" strike="noStrike" spc="-1">
                <a:solidFill>
                  <a:schemeClr val="dk1"/>
                </a:solidFill>
                <a:latin typeface="Arial"/>
              </a:rPr>
              <a:t>Quatrième niveau de plan</a:t>
            </a:r>
          </a:p>
          <a:p>
            <a:pPr marL="2160000" lvl="4"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Cinquième niveau de plan</a:t>
            </a:r>
          </a:p>
          <a:p>
            <a:pPr marL="2592000" lvl="5"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Sixième niveau de plan</a:t>
            </a:r>
          </a:p>
          <a:p>
            <a:pPr marL="3024000" lvl="6"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Septième niveau de plan</a:t>
            </a:r>
          </a:p>
        </p:txBody>
      </p:sp>
      <p:sp>
        <p:nvSpPr>
          <p:cNvPr id="197" name="PlaceHolder 2"/>
          <p:cNvSpPr>
            <a:spLocks noGrp="1"/>
          </p:cNvSpPr>
          <p:nvPr>
            <p:ph type="body"/>
          </p:nvPr>
        </p:nvSpPr>
        <p:spPr>
          <a:xfrm>
            <a:off x="479520" y="476280"/>
            <a:ext cx="2370240" cy="1465200"/>
          </a:xfrm>
          <a:prstGeom prst="rect">
            <a:avLst/>
          </a:prstGeom>
          <a:noFill/>
          <a:ln w="0">
            <a:noFill/>
          </a:ln>
        </p:spPr>
        <p:txBody>
          <a:bodyPr lIns="0" tIns="0" rIns="360000" bIns="0" anchor="t">
            <a:noAutofit/>
          </a:bodyPr>
          <a:lstStyle/>
          <a:p>
            <a:pPr marL="228600" indent="0" defTabSz="914400">
              <a:lnSpc>
                <a:spcPts val="2781"/>
              </a:lnSpc>
              <a:spcBef>
                <a:spcPts val="1001"/>
              </a:spcBef>
              <a:buNone/>
              <a:tabLst>
                <a:tab pos="0" algn="l"/>
              </a:tabLst>
            </a:pPr>
            <a:r>
              <a:rPr lang="fr-FR" sz="2600" b="1" strike="noStrike" spc="-1">
                <a:solidFill>
                  <a:schemeClr val="accent1"/>
                </a:solidFill>
                <a:latin typeface="Arial"/>
              </a:rPr>
              <a:t>Cliquez ici pour</a:t>
            </a:r>
            <a:br>
              <a:rPr sz="2600"/>
            </a:br>
            <a:r>
              <a:rPr lang="fr-FR" sz="2600" b="1" strike="noStrike" spc="-1">
                <a:solidFill>
                  <a:schemeClr val="accent1"/>
                </a:solidFill>
                <a:latin typeface="Arial"/>
              </a:rPr>
              <a:t>ajouter un titre</a:t>
            </a:r>
            <a:endParaRPr lang="fr-FR" sz="2600" b="0" strike="noStrike" spc="-1">
              <a:solidFill>
                <a:schemeClr val="dk1"/>
              </a:solidFill>
              <a:latin typeface="Arial"/>
            </a:endParaRPr>
          </a:p>
        </p:txBody>
      </p:sp>
      <p:sp>
        <p:nvSpPr>
          <p:cNvPr id="198" name="PlaceHolder 3"/>
          <p:cNvSpPr>
            <a:spLocks noGrp="1"/>
          </p:cNvSpPr>
          <p:nvPr>
            <p:ph type="body"/>
          </p:nvPr>
        </p:nvSpPr>
        <p:spPr>
          <a:xfrm>
            <a:off x="490680" y="2113920"/>
            <a:ext cx="2370240" cy="3976920"/>
          </a:xfrm>
          <a:prstGeom prst="rect">
            <a:avLst/>
          </a:prstGeom>
          <a:noFill/>
          <a:ln w="0">
            <a:noFill/>
          </a:ln>
        </p:spPr>
        <p:txBody>
          <a:bodyPr lIns="0" tIns="0" rIns="180000" bIns="0" anchor="t">
            <a:noAutofit/>
          </a:bodyPr>
          <a:lstStyle/>
          <a:p>
            <a:pPr marL="228600" indent="0" defTabSz="914400">
              <a:lnSpc>
                <a:spcPts val="2180"/>
              </a:lnSpc>
              <a:spcBef>
                <a:spcPts val="1001"/>
              </a:spcBef>
              <a:buNone/>
              <a:tabLst>
                <a:tab pos="0" algn="l"/>
              </a:tabLst>
            </a:pPr>
            <a:r>
              <a:rPr lang="fr-FR" sz="1800" b="0" strike="noStrike" spc="-1">
                <a:solidFill>
                  <a:schemeClr val="accent2"/>
                </a:solidFill>
                <a:latin typeface="Arial"/>
              </a:rPr>
              <a:t>Cliquez ici pour</a:t>
            </a:r>
            <a:br>
              <a:rPr sz="1800"/>
            </a:br>
            <a:r>
              <a:rPr lang="fr-FR" sz="1800" b="0" strike="noStrike" spc="-1">
                <a:solidFill>
                  <a:schemeClr val="accent2"/>
                </a:solidFill>
                <a:latin typeface="Arial"/>
              </a:rPr>
              <a:t>ajouter un sous-titre</a:t>
            </a:r>
            <a:endParaRPr lang="fr-FR" sz="1800" b="0" strike="noStrike" spc="-1">
              <a:solidFill>
                <a:schemeClr val="dk1"/>
              </a:solidFill>
              <a:latin typeface="Arial"/>
            </a:endParaRPr>
          </a:p>
        </p:txBody>
      </p:sp>
      <p:sp>
        <p:nvSpPr>
          <p:cNvPr id="199" name="Rectangle 1"/>
          <p:cNvSpPr/>
          <p:nvPr/>
        </p:nvSpPr>
        <p:spPr>
          <a:xfrm>
            <a:off x="3045600" y="0"/>
            <a:ext cx="3049200" cy="3433320"/>
          </a:xfrm>
          <a:prstGeom prst="rect">
            <a:avLst/>
          </a:prstGeom>
          <a:solidFill>
            <a:srgbClr val="FFEB6E"/>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Arial"/>
            </a:endParaRPr>
          </a:p>
        </p:txBody>
      </p:sp>
      <p:sp>
        <p:nvSpPr>
          <p:cNvPr id="200" name="Rectangle 2"/>
          <p:cNvSpPr/>
          <p:nvPr/>
        </p:nvSpPr>
        <p:spPr>
          <a:xfrm>
            <a:off x="3045600" y="3434400"/>
            <a:ext cx="3049200" cy="3433320"/>
          </a:xfrm>
          <a:prstGeom prst="rect">
            <a:avLst/>
          </a:prstGeom>
          <a:solidFill>
            <a:srgbClr val="11284B"/>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1" strike="noStrike" spc="-1">
              <a:solidFill>
                <a:schemeClr val="lt1"/>
              </a:solidFill>
              <a:latin typeface="Arial"/>
            </a:endParaRPr>
          </a:p>
        </p:txBody>
      </p:sp>
      <p:sp>
        <p:nvSpPr>
          <p:cNvPr id="201" name="Rectangle 3"/>
          <p:cNvSpPr/>
          <p:nvPr/>
        </p:nvSpPr>
        <p:spPr>
          <a:xfrm>
            <a:off x="6093000" y="0"/>
            <a:ext cx="3271320" cy="3433320"/>
          </a:xfrm>
          <a:prstGeom prst="rect">
            <a:avLst/>
          </a:prstGeom>
          <a:solidFill>
            <a:srgbClr val="6941EB"/>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Arial"/>
            </a:endParaRPr>
          </a:p>
        </p:txBody>
      </p:sp>
      <p:sp>
        <p:nvSpPr>
          <p:cNvPr id="202" name="Rectangle 5"/>
          <p:cNvSpPr/>
          <p:nvPr/>
        </p:nvSpPr>
        <p:spPr>
          <a:xfrm>
            <a:off x="9140400" y="0"/>
            <a:ext cx="3050640" cy="3433320"/>
          </a:xfrm>
          <a:prstGeom prst="rect">
            <a:avLst/>
          </a:prstGeom>
          <a:solidFill>
            <a:srgbClr val="11284B"/>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Arial"/>
            </a:endParaRPr>
          </a:p>
        </p:txBody>
      </p:sp>
      <p:sp>
        <p:nvSpPr>
          <p:cNvPr id="203" name="Rectangle 6"/>
          <p:cNvSpPr/>
          <p:nvPr/>
        </p:nvSpPr>
        <p:spPr>
          <a:xfrm>
            <a:off x="6095880" y="3434400"/>
            <a:ext cx="3044520" cy="3433320"/>
          </a:xfrm>
          <a:prstGeom prst="rect">
            <a:avLst/>
          </a:prstGeom>
          <a:solidFill>
            <a:srgbClr val="CDD7DC"/>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Arial"/>
            </a:endParaRPr>
          </a:p>
        </p:txBody>
      </p:sp>
      <p:sp>
        <p:nvSpPr>
          <p:cNvPr id="204" name="Rectangle 8"/>
          <p:cNvSpPr/>
          <p:nvPr/>
        </p:nvSpPr>
        <p:spPr>
          <a:xfrm>
            <a:off x="9140400" y="3434400"/>
            <a:ext cx="3052080" cy="3433320"/>
          </a:xfrm>
          <a:prstGeom prst="rect">
            <a:avLst/>
          </a:prstGeom>
          <a:solidFill>
            <a:srgbClr val="FFEB6E"/>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Arial"/>
            </a:endParaRPr>
          </a:p>
        </p:txBody>
      </p:sp>
      <p:sp>
        <p:nvSpPr>
          <p:cNvPr id="205" name="PlaceHolder 4"/>
          <p:cNvSpPr>
            <a:spLocks noGrp="1"/>
          </p:cNvSpPr>
          <p:nvPr>
            <p:ph type="body"/>
          </p:nvPr>
        </p:nvSpPr>
        <p:spPr>
          <a:xfrm>
            <a:off x="3287880" y="1367640"/>
            <a:ext cx="2613960" cy="573840"/>
          </a:xfrm>
          <a:prstGeom prst="rect">
            <a:avLst/>
          </a:prstGeom>
          <a:noFill/>
          <a:ln w="0">
            <a:noFill/>
          </a:ln>
        </p:spPr>
        <p:txBody>
          <a:bodyPr lIns="0" tIns="0" rIns="0" bIns="0" anchor="t">
            <a:noAutofit/>
          </a:bodyPr>
          <a:lstStyle/>
          <a:p>
            <a:pPr marL="228600" indent="0" algn="ctr" defTabSz="914400">
              <a:lnSpc>
                <a:spcPts val="5060"/>
              </a:lnSpc>
              <a:spcBef>
                <a:spcPts val="1001"/>
              </a:spcBef>
              <a:buNone/>
              <a:tabLst>
                <a:tab pos="0" algn="l"/>
              </a:tabLst>
            </a:pPr>
            <a:r>
              <a:rPr lang="fr-FR" sz="4000" b="0" strike="noStrike" spc="-1">
                <a:solidFill>
                  <a:schemeClr val="accent1"/>
                </a:solidFill>
                <a:latin typeface="Arial"/>
              </a:rPr>
              <a:t>00%</a:t>
            </a:r>
            <a:endParaRPr lang="fr-FR" sz="4000" b="0" strike="noStrike" spc="-1">
              <a:solidFill>
                <a:schemeClr val="dk1"/>
              </a:solidFill>
              <a:latin typeface="Arial"/>
            </a:endParaRPr>
          </a:p>
        </p:txBody>
      </p:sp>
      <p:sp>
        <p:nvSpPr>
          <p:cNvPr id="206" name="PlaceHolder 5"/>
          <p:cNvSpPr>
            <a:spLocks noGrp="1"/>
          </p:cNvSpPr>
          <p:nvPr>
            <p:ph type="body"/>
          </p:nvPr>
        </p:nvSpPr>
        <p:spPr>
          <a:xfrm>
            <a:off x="6303600" y="1367640"/>
            <a:ext cx="2613960" cy="573840"/>
          </a:xfrm>
          <a:prstGeom prst="rect">
            <a:avLst/>
          </a:prstGeom>
          <a:noFill/>
          <a:ln w="0">
            <a:noFill/>
          </a:ln>
        </p:spPr>
        <p:txBody>
          <a:bodyPr lIns="0" tIns="0" rIns="0" bIns="0" anchor="t">
            <a:noAutofit/>
          </a:bodyPr>
          <a:lstStyle/>
          <a:p>
            <a:pPr marL="228600" indent="0" algn="ctr" defTabSz="914400">
              <a:lnSpc>
                <a:spcPts val="5060"/>
              </a:lnSpc>
              <a:spcBef>
                <a:spcPts val="1001"/>
              </a:spcBef>
              <a:buNone/>
              <a:tabLst>
                <a:tab pos="0" algn="l"/>
              </a:tabLst>
            </a:pPr>
            <a:r>
              <a:rPr lang="fr-FR" sz="4000" b="0" strike="noStrike" spc="-1">
                <a:solidFill>
                  <a:schemeClr val="lt1"/>
                </a:solidFill>
                <a:latin typeface="Arial"/>
              </a:rPr>
              <a:t>00%</a:t>
            </a:r>
            <a:endParaRPr lang="fr-FR" sz="4000" b="0" strike="noStrike" spc="-1">
              <a:solidFill>
                <a:schemeClr val="dk1"/>
              </a:solidFill>
              <a:latin typeface="Arial"/>
            </a:endParaRPr>
          </a:p>
        </p:txBody>
      </p:sp>
      <p:sp>
        <p:nvSpPr>
          <p:cNvPr id="207" name="PlaceHolder 6"/>
          <p:cNvSpPr>
            <a:spLocks noGrp="1"/>
          </p:cNvSpPr>
          <p:nvPr>
            <p:ph type="body"/>
          </p:nvPr>
        </p:nvSpPr>
        <p:spPr>
          <a:xfrm>
            <a:off x="9386280" y="1367640"/>
            <a:ext cx="2613960" cy="573840"/>
          </a:xfrm>
          <a:prstGeom prst="rect">
            <a:avLst/>
          </a:prstGeom>
          <a:noFill/>
          <a:ln w="0">
            <a:noFill/>
          </a:ln>
        </p:spPr>
        <p:txBody>
          <a:bodyPr lIns="0" tIns="0" rIns="0" bIns="0" anchor="t">
            <a:noAutofit/>
          </a:bodyPr>
          <a:lstStyle/>
          <a:p>
            <a:pPr marL="228600" indent="0" algn="ctr" defTabSz="914400">
              <a:lnSpc>
                <a:spcPts val="5060"/>
              </a:lnSpc>
              <a:spcBef>
                <a:spcPts val="1001"/>
              </a:spcBef>
              <a:buNone/>
              <a:tabLst>
                <a:tab pos="0" algn="l"/>
              </a:tabLst>
            </a:pPr>
            <a:r>
              <a:rPr lang="fr-FR" sz="4000" b="0" strike="noStrike" spc="-1">
                <a:solidFill>
                  <a:schemeClr val="lt1"/>
                </a:solidFill>
                <a:latin typeface="Arial"/>
              </a:rPr>
              <a:t>00%</a:t>
            </a:r>
            <a:endParaRPr lang="fr-FR" sz="4000" b="0" strike="noStrike" spc="-1">
              <a:solidFill>
                <a:schemeClr val="dk1"/>
              </a:solidFill>
              <a:latin typeface="Arial"/>
            </a:endParaRPr>
          </a:p>
        </p:txBody>
      </p:sp>
      <p:sp>
        <p:nvSpPr>
          <p:cNvPr id="208" name="PlaceHolder 7"/>
          <p:cNvSpPr>
            <a:spLocks noGrp="1"/>
          </p:cNvSpPr>
          <p:nvPr>
            <p:ph type="body"/>
          </p:nvPr>
        </p:nvSpPr>
        <p:spPr>
          <a:xfrm>
            <a:off x="3287880" y="4842360"/>
            <a:ext cx="2613960" cy="573840"/>
          </a:xfrm>
          <a:prstGeom prst="rect">
            <a:avLst/>
          </a:prstGeom>
          <a:noFill/>
          <a:ln w="0">
            <a:noFill/>
          </a:ln>
        </p:spPr>
        <p:txBody>
          <a:bodyPr lIns="0" tIns="0" rIns="0" bIns="0" anchor="t">
            <a:noAutofit/>
          </a:bodyPr>
          <a:lstStyle/>
          <a:p>
            <a:pPr marL="228600" indent="0" algn="ctr" defTabSz="914400">
              <a:lnSpc>
                <a:spcPts val="5060"/>
              </a:lnSpc>
              <a:spcBef>
                <a:spcPts val="1001"/>
              </a:spcBef>
              <a:buNone/>
              <a:tabLst>
                <a:tab pos="0" algn="l"/>
              </a:tabLst>
            </a:pPr>
            <a:r>
              <a:rPr lang="fr-FR" sz="4000" b="0" strike="noStrike" spc="-1">
                <a:solidFill>
                  <a:schemeClr val="lt1"/>
                </a:solidFill>
                <a:latin typeface="Arial"/>
              </a:rPr>
              <a:t>00%</a:t>
            </a:r>
            <a:endParaRPr lang="fr-FR" sz="4000" b="0" strike="noStrike" spc="-1">
              <a:solidFill>
                <a:schemeClr val="dk1"/>
              </a:solidFill>
              <a:latin typeface="Arial"/>
            </a:endParaRPr>
          </a:p>
        </p:txBody>
      </p:sp>
      <p:sp>
        <p:nvSpPr>
          <p:cNvPr id="209" name="PlaceHolder 8"/>
          <p:cNvSpPr>
            <a:spLocks noGrp="1"/>
          </p:cNvSpPr>
          <p:nvPr>
            <p:ph type="body"/>
          </p:nvPr>
        </p:nvSpPr>
        <p:spPr>
          <a:xfrm>
            <a:off x="6303600" y="4842360"/>
            <a:ext cx="2613960" cy="573840"/>
          </a:xfrm>
          <a:prstGeom prst="rect">
            <a:avLst/>
          </a:prstGeom>
          <a:noFill/>
          <a:ln w="0">
            <a:noFill/>
          </a:ln>
        </p:spPr>
        <p:txBody>
          <a:bodyPr lIns="0" tIns="0" rIns="0" bIns="0" anchor="t">
            <a:noAutofit/>
          </a:bodyPr>
          <a:lstStyle/>
          <a:p>
            <a:pPr marL="228600" indent="0" algn="ctr" defTabSz="914400">
              <a:lnSpc>
                <a:spcPts val="5060"/>
              </a:lnSpc>
              <a:spcBef>
                <a:spcPts val="1001"/>
              </a:spcBef>
              <a:buNone/>
              <a:tabLst>
                <a:tab pos="0" algn="l"/>
              </a:tabLst>
            </a:pPr>
            <a:r>
              <a:rPr lang="fr-FR" sz="4000" b="0" strike="noStrike" spc="-1">
                <a:solidFill>
                  <a:schemeClr val="accent1"/>
                </a:solidFill>
                <a:latin typeface="Arial"/>
              </a:rPr>
              <a:t>00%</a:t>
            </a:r>
            <a:endParaRPr lang="fr-FR" sz="4000" b="0" strike="noStrike" spc="-1">
              <a:solidFill>
                <a:schemeClr val="dk1"/>
              </a:solidFill>
              <a:latin typeface="Arial"/>
            </a:endParaRPr>
          </a:p>
        </p:txBody>
      </p:sp>
      <p:sp>
        <p:nvSpPr>
          <p:cNvPr id="210" name="PlaceHolder 9"/>
          <p:cNvSpPr>
            <a:spLocks noGrp="1"/>
          </p:cNvSpPr>
          <p:nvPr>
            <p:ph type="body"/>
          </p:nvPr>
        </p:nvSpPr>
        <p:spPr>
          <a:xfrm>
            <a:off x="9386280" y="4842360"/>
            <a:ext cx="2613960" cy="573840"/>
          </a:xfrm>
          <a:prstGeom prst="rect">
            <a:avLst/>
          </a:prstGeom>
          <a:noFill/>
          <a:ln w="0">
            <a:noFill/>
          </a:ln>
        </p:spPr>
        <p:txBody>
          <a:bodyPr lIns="0" tIns="0" rIns="0" bIns="0" anchor="t">
            <a:noAutofit/>
          </a:bodyPr>
          <a:lstStyle/>
          <a:p>
            <a:pPr marL="228600" indent="0" algn="ctr" defTabSz="914400">
              <a:lnSpc>
                <a:spcPts val="5060"/>
              </a:lnSpc>
              <a:spcBef>
                <a:spcPts val="1001"/>
              </a:spcBef>
              <a:buNone/>
              <a:tabLst>
                <a:tab pos="0" algn="l"/>
              </a:tabLst>
            </a:pPr>
            <a:r>
              <a:rPr lang="fr-FR" sz="4000" b="0" strike="noStrike" spc="-1">
                <a:solidFill>
                  <a:schemeClr val="accent1"/>
                </a:solidFill>
                <a:latin typeface="Arial"/>
              </a:rPr>
              <a:t>00%</a:t>
            </a:r>
            <a:endParaRPr lang="fr-FR" sz="4000" b="0" strike="noStrike" spc="-1">
              <a:solidFill>
                <a:schemeClr val="dk1"/>
              </a:solidFill>
              <a:latin typeface="Arial"/>
            </a:endParaRPr>
          </a:p>
        </p:txBody>
      </p:sp>
      <p:sp>
        <p:nvSpPr>
          <p:cNvPr id="211" name="PlaceHolder 10"/>
          <p:cNvSpPr>
            <a:spLocks noGrp="1"/>
          </p:cNvSpPr>
          <p:nvPr>
            <p:ph type="body"/>
          </p:nvPr>
        </p:nvSpPr>
        <p:spPr>
          <a:xfrm>
            <a:off x="3272400" y="2112840"/>
            <a:ext cx="2591280" cy="3976920"/>
          </a:xfrm>
          <a:prstGeom prst="rect">
            <a:avLst/>
          </a:prstGeom>
          <a:noFill/>
          <a:ln w="0">
            <a:noFill/>
          </a:ln>
        </p:spPr>
        <p:txBody>
          <a:bodyPr lIns="108000" tIns="0" rIns="108000" bIns="0" anchor="t">
            <a:noAutofit/>
          </a:bodyPr>
          <a:lstStyle/>
          <a:p>
            <a:pPr marL="228600" indent="0" algn="ctr" defTabSz="914400">
              <a:lnSpc>
                <a:spcPts val="1780"/>
              </a:lnSpc>
              <a:spcBef>
                <a:spcPts val="1001"/>
              </a:spcBef>
              <a:buNone/>
              <a:tabLst>
                <a:tab pos="0" algn="l"/>
              </a:tabLst>
            </a:pPr>
            <a:r>
              <a:rPr lang="fr-FR" sz="1600" b="0" strike="noStrike" spc="-1">
                <a:solidFill>
                  <a:schemeClr val="accent1"/>
                </a:solidFill>
                <a:latin typeface="Arial"/>
              </a:rPr>
              <a:t>Cliquez ici pour ajouter du texte courant</a:t>
            </a:r>
            <a:endParaRPr lang="fr-FR" sz="1600" b="0" strike="noStrike" spc="-1">
              <a:solidFill>
                <a:schemeClr val="dk1"/>
              </a:solidFill>
              <a:latin typeface="Arial"/>
            </a:endParaRPr>
          </a:p>
        </p:txBody>
      </p:sp>
      <p:sp>
        <p:nvSpPr>
          <p:cNvPr id="212" name="PlaceHolder 11"/>
          <p:cNvSpPr>
            <a:spLocks noGrp="1"/>
          </p:cNvSpPr>
          <p:nvPr>
            <p:ph type="body"/>
          </p:nvPr>
        </p:nvSpPr>
        <p:spPr>
          <a:xfrm>
            <a:off x="6321600" y="348480"/>
            <a:ext cx="2591280" cy="3976920"/>
          </a:xfrm>
          <a:prstGeom prst="rect">
            <a:avLst/>
          </a:prstGeom>
          <a:noFill/>
          <a:ln w="0">
            <a:noFill/>
          </a:ln>
        </p:spPr>
        <p:txBody>
          <a:bodyPr lIns="108000" tIns="0" rIns="108000" bIns="0" anchor="ctr">
            <a:noAutofit/>
          </a:bodyPr>
          <a:lstStyle/>
          <a:p>
            <a:pPr marL="228600" indent="0" algn="ctr" defTabSz="914400">
              <a:lnSpc>
                <a:spcPts val="1780"/>
              </a:lnSpc>
              <a:spcBef>
                <a:spcPts val="1001"/>
              </a:spcBef>
              <a:buNone/>
              <a:tabLst>
                <a:tab pos="0" algn="l"/>
              </a:tabLst>
            </a:pPr>
            <a:r>
              <a:rPr lang="fr-FR" sz="1600" b="0" strike="noStrike" spc="-1">
                <a:solidFill>
                  <a:schemeClr val="lt1"/>
                </a:solidFill>
                <a:latin typeface="Arial"/>
              </a:rPr>
              <a:t>Cliquez ici pour ajouter du texte courant</a:t>
            </a:r>
            <a:endParaRPr lang="fr-FR" sz="1600" b="0" strike="noStrike" spc="-1">
              <a:solidFill>
                <a:schemeClr val="dk1"/>
              </a:solidFill>
              <a:latin typeface="Arial"/>
            </a:endParaRPr>
          </a:p>
        </p:txBody>
      </p:sp>
      <p:sp>
        <p:nvSpPr>
          <p:cNvPr id="213" name="PlaceHolder 12"/>
          <p:cNvSpPr>
            <a:spLocks noGrp="1"/>
          </p:cNvSpPr>
          <p:nvPr>
            <p:ph type="body"/>
          </p:nvPr>
        </p:nvSpPr>
        <p:spPr>
          <a:xfrm>
            <a:off x="9367200" y="2112840"/>
            <a:ext cx="2591280" cy="3976920"/>
          </a:xfrm>
          <a:prstGeom prst="rect">
            <a:avLst/>
          </a:prstGeom>
          <a:noFill/>
          <a:ln w="0">
            <a:noFill/>
          </a:ln>
        </p:spPr>
        <p:txBody>
          <a:bodyPr lIns="108000" tIns="0" rIns="108000" bIns="0" anchor="t">
            <a:noAutofit/>
          </a:bodyPr>
          <a:lstStyle/>
          <a:p>
            <a:pPr marL="228600" indent="0" algn="ctr" defTabSz="914400">
              <a:lnSpc>
                <a:spcPts val="1780"/>
              </a:lnSpc>
              <a:spcBef>
                <a:spcPts val="1001"/>
              </a:spcBef>
              <a:buNone/>
              <a:tabLst>
                <a:tab pos="0" algn="l"/>
              </a:tabLst>
            </a:pPr>
            <a:r>
              <a:rPr lang="fr-FR" sz="1600" b="0" strike="noStrike" spc="-1">
                <a:solidFill>
                  <a:schemeClr val="lt1"/>
                </a:solidFill>
                <a:latin typeface="Arial"/>
              </a:rPr>
              <a:t>Cliquez ici pour ajouter du texte courant</a:t>
            </a:r>
            <a:endParaRPr lang="fr-FR" sz="1600" b="0" strike="noStrike" spc="-1">
              <a:solidFill>
                <a:schemeClr val="dk1"/>
              </a:solidFill>
              <a:latin typeface="Arial"/>
            </a:endParaRPr>
          </a:p>
        </p:txBody>
      </p:sp>
      <p:sp>
        <p:nvSpPr>
          <p:cNvPr id="214" name="PlaceHolder 13"/>
          <p:cNvSpPr>
            <a:spLocks noGrp="1"/>
          </p:cNvSpPr>
          <p:nvPr>
            <p:ph type="body"/>
          </p:nvPr>
        </p:nvSpPr>
        <p:spPr>
          <a:xfrm>
            <a:off x="3272400" y="5536440"/>
            <a:ext cx="2591280" cy="3976920"/>
          </a:xfrm>
          <a:prstGeom prst="rect">
            <a:avLst/>
          </a:prstGeom>
          <a:noFill/>
          <a:ln w="0">
            <a:noFill/>
          </a:ln>
        </p:spPr>
        <p:txBody>
          <a:bodyPr lIns="108000" tIns="0" rIns="108000" bIns="0" anchor="t">
            <a:noAutofit/>
          </a:bodyPr>
          <a:lstStyle/>
          <a:p>
            <a:pPr marL="228600" indent="0" algn="ctr" defTabSz="914400">
              <a:lnSpc>
                <a:spcPts val="1780"/>
              </a:lnSpc>
              <a:spcBef>
                <a:spcPts val="1001"/>
              </a:spcBef>
              <a:buNone/>
              <a:tabLst>
                <a:tab pos="0" algn="l"/>
              </a:tabLst>
            </a:pPr>
            <a:r>
              <a:rPr lang="fr-FR" sz="1600" b="0" strike="noStrike" spc="-1">
                <a:solidFill>
                  <a:schemeClr val="lt1"/>
                </a:solidFill>
                <a:latin typeface="Arial"/>
              </a:rPr>
              <a:t>Cliquez ici pour ajouter du texte courant</a:t>
            </a:r>
            <a:endParaRPr lang="fr-FR" sz="1600" b="0" strike="noStrike" spc="-1">
              <a:solidFill>
                <a:schemeClr val="dk1"/>
              </a:solidFill>
              <a:latin typeface="Arial"/>
            </a:endParaRPr>
          </a:p>
        </p:txBody>
      </p:sp>
      <p:sp>
        <p:nvSpPr>
          <p:cNvPr id="215" name="PlaceHolder 14"/>
          <p:cNvSpPr>
            <a:spLocks noGrp="1"/>
          </p:cNvSpPr>
          <p:nvPr>
            <p:ph type="body"/>
          </p:nvPr>
        </p:nvSpPr>
        <p:spPr>
          <a:xfrm>
            <a:off x="6321600" y="3772080"/>
            <a:ext cx="2591280" cy="3976920"/>
          </a:xfrm>
          <a:prstGeom prst="rect">
            <a:avLst/>
          </a:prstGeom>
          <a:noFill/>
          <a:ln w="0">
            <a:noFill/>
          </a:ln>
        </p:spPr>
        <p:txBody>
          <a:bodyPr lIns="108000" tIns="0" rIns="108000" bIns="0" anchor="ctr">
            <a:noAutofit/>
          </a:bodyPr>
          <a:lstStyle/>
          <a:p>
            <a:pPr marL="228600" indent="0" algn="ctr" defTabSz="914400">
              <a:lnSpc>
                <a:spcPts val="1780"/>
              </a:lnSpc>
              <a:spcBef>
                <a:spcPts val="1001"/>
              </a:spcBef>
              <a:buNone/>
              <a:tabLst>
                <a:tab pos="0" algn="l"/>
              </a:tabLst>
            </a:pPr>
            <a:r>
              <a:rPr lang="fr-FR" sz="1600" b="0" strike="noStrike" spc="-1">
                <a:solidFill>
                  <a:schemeClr val="accent1"/>
                </a:solidFill>
                <a:latin typeface="Arial"/>
              </a:rPr>
              <a:t>Cliquez ici pour ajouter du texte courant</a:t>
            </a:r>
            <a:endParaRPr lang="fr-FR" sz="1600" b="0" strike="noStrike" spc="-1">
              <a:solidFill>
                <a:schemeClr val="dk1"/>
              </a:solidFill>
              <a:latin typeface="Arial"/>
            </a:endParaRPr>
          </a:p>
        </p:txBody>
      </p:sp>
      <p:sp>
        <p:nvSpPr>
          <p:cNvPr id="216" name="PlaceHolder 15"/>
          <p:cNvSpPr>
            <a:spLocks noGrp="1"/>
          </p:cNvSpPr>
          <p:nvPr>
            <p:ph type="body"/>
          </p:nvPr>
        </p:nvSpPr>
        <p:spPr>
          <a:xfrm>
            <a:off x="9367200" y="5536440"/>
            <a:ext cx="2591280" cy="3976920"/>
          </a:xfrm>
          <a:prstGeom prst="rect">
            <a:avLst/>
          </a:prstGeom>
          <a:noFill/>
          <a:ln w="0">
            <a:noFill/>
          </a:ln>
        </p:spPr>
        <p:txBody>
          <a:bodyPr lIns="108000" tIns="0" rIns="108000" bIns="0" anchor="t">
            <a:noAutofit/>
          </a:bodyPr>
          <a:lstStyle/>
          <a:p>
            <a:pPr marL="228600" indent="0" algn="ctr" defTabSz="914400">
              <a:lnSpc>
                <a:spcPts val="1780"/>
              </a:lnSpc>
              <a:spcBef>
                <a:spcPts val="1001"/>
              </a:spcBef>
              <a:buNone/>
              <a:tabLst>
                <a:tab pos="0" algn="l"/>
              </a:tabLst>
            </a:pPr>
            <a:r>
              <a:rPr lang="fr-FR" sz="1600" b="0" strike="noStrike" spc="-1">
                <a:solidFill>
                  <a:schemeClr val="accent1"/>
                </a:solidFill>
                <a:latin typeface="Arial"/>
              </a:rPr>
              <a:t>Cliquez ici pour ajouter du texte courant</a:t>
            </a:r>
            <a:endParaRPr lang="fr-FR" sz="1600" b="0" strike="noStrike" spc="-1">
              <a:solidFill>
                <a:schemeClr val="dk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uverture logo blanc">
    <p:bg>
      <p:bgPr>
        <a:solidFill>
          <a:srgbClr val="FFFFFF"/>
        </a:solidFill>
        <a:effectLst/>
      </p:bgPr>
    </p:bg>
    <p:spTree>
      <p:nvGrpSpPr>
        <p:cNvPr id="1" name=""/>
        <p:cNvGrpSpPr/>
        <p:nvPr/>
      </p:nvGrpSpPr>
      <p:grpSpPr>
        <a:xfrm>
          <a:off x="0" y="0"/>
          <a:ext cx="0" cy="0"/>
          <a:chOff x="0" y="0"/>
          <a:chExt cx="0" cy="0"/>
        </a:xfrm>
      </p:grpSpPr>
      <p:pic>
        <p:nvPicPr>
          <p:cNvPr id="217" name="Graphique 3"/>
          <p:cNvPicPr/>
          <p:nvPr/>
        </p:nvPicPr>
        <p:blipFill>
          <a:blip r:embed="rId2">
            <a:extLst>
              <a:ext uri="{96DAC541-7B7A-43D3-8B79-37D633B846F1}">
                <asvg:svgBlip xmlns:asvg="http://schemas.microsoft.com/office/drawing/2016/SVG/main" r:embed="rId3"/>
              </a:ext>
            </a:extLst>
          </a:blip>
          <a:stretch/>
        </p:blipFill>
        <p:spPr>
          <a:xfrm>
            <a:off x="178920" y="6159960"/>
            <a:ext cx="593640" cy="635760"/>
          </a:xfrm>
          <a:prstGeom prst="rect">
            <a:avLst/>
          </a:prstGeom>
          <a:noFill/>
          <a:ln w="0">
            <a:noFill/>
          </a:ln>
        </p:spPr>
      </p:pic>
      <p:sp>
        <p:nvSpPr>
          <p:cNvPr id="218"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F989350A-957C-417D-BF0E-9148322A7AAC}"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219"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2405B631-F20E-4B80-8029-CD13D5119AB9}"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220"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221"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pic>
        <p:nvPicPr>
          <p:cNvPr id="222" name="Image 1"/>
          <p:cNvPicPr/>
          <p:nvPr/>
        </p:nvPicPr>
        <p:blipFill>
          <a:blip r:embed="rId4"/>
          <a:stretch/>
        </p:blipFill>
        <p:spPr>
          <a:xfrm>
            <a:off x="5411160" y="0"/>
            <a:ext cx="6779880" cy="6856920"/>
          </a:xfrm>
          <a:prstGeom prst="rect">
            <a:avLst/>
          </a:prstGeom>
          <a:noFill/>
          <a:ln w="0">
            <a:noFill/>
          </a:ln>
        </p:spPr>
      </p:pic>
      <p:pic>
        <p:nvPicPr>
          <p:cNvPr id="223" name="Image 6" descr="Une image contenant cercle, jaune, objet astronomique&#10;&#10;Description générée automatiquement"/>
          <p:cNvPicPr/>
          <p:nvPr/>
        </p:nvPicPr>
        <p:blipFill>
          <a:blip r:embed="rId5"/>
          <a:stretch/>
        </p:blipFill>
        <p:spPr>
          <a:xfrm>
            <a:off x="0" y="0"/>
            <a:ext cx="8327160" cy="6857280"/>
          </a:xfrm>
          <a:prstGeom prst="rect">
            <a:avLst/>
          </a:prstGeom>
          <a:noFill/>
          <a:ln w="0">
            <a:noFill/>
          </a:ln>
        </p:spPr>
      </p:pic>
      <p:sp>
        <p:nvSpPr>
          <p:cNvPr id="224" name="Espace réservé du titre 1"/>
          <p:cNvSpPr/>
          <p:nvPr/>
        </p:nvSpPr>
        <p:spPr>
          <a:xfrm>
            <a:off x="479520" y="3564720"/>
            <a:ext cx="5615640" cy="74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90000"/>
              </a:lnSpc>
            </a:pPr>
            <a:endParaRPr lang="fr-FR" sz="5400" b="0" strike="noStrike" spc="-1">
              <a:solidFill>
                <a:schemeClr val="dk1"/>
              </a:solidFill>
              <a:latin typeface="IBM Plex Sans"/>
            </a:endParaRPr>
          </a:p>
        </p:txBody>
      </p:sp>
      <p:sp>
        <p:nvSpPr>
          <p:cNvPr id="225" name="Espace réservé du titre 1"/>
          <p:cNvSpPr/>
          <p:nvPr/>
        </p:nvSpPr>
        <p:spPr>
          <a:xfrm>
            <a:off x="479520" y="3722400"/>
            <a:ext cx="5615640" cy="74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90000"/>
              </a:lnSpc>
            </a:pPr>
            <a:endParaRPr lang="fr-FR" sz="5400" b="0" strike="noStrike" spc="-1">
              <a:solidFill>
                <a:schemeClr val="dk1"/>
              </a:solidFill>
              <a:latin typeface="IBM Plex Sans"/>
            </a:endParaRPr>
          </a:p>
        </p:txBody>
      </p:sp>
      <p:sp>
        <p:nvSpPr>
          <p:cNvPr id="226" name="Sous-titre 2"/>
          <p:cNvSpPr/>
          <p:nvPr/>
        </p:nvSpPr>
        <p:spPr>
          <a:xfrm>
            <a:off x="407160" y="5897160"/>
            <a:ext cx="4870440" cy="85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90000"/>
              </a:lnSpc>
              <a:spcBef>
                <a:spcPts val="1001"/>
              </a:spcBef>
              <a:tabLst>
                <a:tab pos="0" algn="l"/>
              </a:tabLst>
            </a:pPr>
            <a:endParaRPr lang="fr-FR" sz="2000" b="0" strike="noStrike" spc="-1">
              <a:solidFill>
                <a:schemeClr val="dk1"/>
              </a:solidFill>
              <a:latin typeface="IBM Plex Sans"/>
            </a:endParaRPr>
          </a:p>
        </p:txBody>
      </p:sp>
      <p:pic>
        <p:nvPicPr>
          <p:cNvPr id="227" name="Graphique 17"/>
          <p:cNvPicPr/>
          <p:nvPr/>
        </p:nvPicPr>
        <p:blipFill>
          <a:blip r:embed="rId6">
            <a:extLst>
              <a:ext uri="{96DAC541-7B7A-43D3-8B79-37D633B846F1}">
                <asvg:svgBlip xmlns:asvg="http://schemas.microsoft.com/office/drawing/2016/SVG/main" r:embed="rId7"/>
              </a:ext>
            </a:extLst>
          </a:blip>
          <a:stretch/>
        </p:blipFill>
        <p:spPr>
          <a:xfrm>
            <a:off x="485640" y="6271920"/>
            <a:ext cx="162720" cy="100080"/>
          </a:xfrm>
          <a:prstGeom prst="rect">
            <a:avLst/>
          </a:prstGeom>
          <a:noFill/>
          <a:ln w="0">
            <a:noFill/>
          </a:ln>
        </p:spPr>
      </p:pic>
      <p:sp>
        <p:nvSpPr>
          <p:cNvPr id="228" name="ZoneTexte 21"/>
          <p:cNvSpPr/>
          <p:nvPr/>
        </p:nvSpPr>
        <p:spPr>
          <a:xfrm>
            <a:off x="702000" y="6247800"/>
            <a:ext cx="823320" cy="1782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spAutoFit/>
          </a:bodyPr>
          <a:lstStyle/>
          <a:p>
            <a:pPr defTabSz="914400">
              <a:lnSpc>
                <a:spcPct val="90000"/>
              </a:lnSpc>
              <a:spcBef>
                <a:spcPts val="1001"/>
              </a:spcBef>
              <a:tabLst>
                <a:tab pos="0" algn="l"/>
              </a:tabLst>
            </a:pPr>
            <a:fld id="{E496B6CF-A192-4C1A-B842-9BBE9887C0A1}" type="datetime1">
              <a:rPr lang="fr-FR" sz="1300" b="0" strike="noStrike" spc="-1">
                <a:solidFill>
                  <a:schemeClr val="accent2"/>
                </a:solidFill>
                <a:latin typeface="Arial"/>
              </a:rPr>
              <a:t>30/06/2025</a:t>
            </a:fld>
            <a:endParaRPr lang="fr-FR" sz="1300" b="0" strike="noStrike" spc="-1">
              <a:solidFill>
                <a:srgbClr val="000000"/>
              </a:solidFill>
              <a:latin typeface="Calibri"/>
            </a:endParaRPr>
          </a:p>
        </p:txBody>
      </p:sp>
      <p:sp>
        <p:nvSpPr>
          <p:cNvPr id="229" name="PlaceHolder 1"/>
          <p:cNvSpPr>
            <a:spLocks noGrp="1"/>
          </p:cNvSpPr>
          <p:nvPr>
            <p:ph type="title"/>
          </p:nvPr>
        </p:nvSpPr>
        <p:spPr>
          <a:xfrm>
            <a:off x="479520" y="2324880"/>
            <a:ext cx="5615640" cy="1295280"/>
          </a:xfrm>
          <a:prstGeom prst="rect">
            <a:avLst/>
          </a:prstGeom>
          <a:noFill/>
          <a:ln w="0">
            <a:noFill/>
          </a:ln>
        </p:spPr>
        <p:txBody>
          <a:bodyPr lIns="0" tIns="0" rIns="0" bIns="0" anchor="t">
            <a:noAutofit/>
          </a:bodyPr>
          <a:lstStyle/>
          <a:p>
            <a:pPr indent="0" defTabSz="914400">
              <a:lnSpc>
                <a:spcPct val="90000"/>
              </a:lnSpc>
              <a:buNone/>
              <a:tabLst>
                <a:tab pos="0" algn="l"/>
              </a:tabLst>
            </a:pPr>
            <a:r>
              <a:rPr lang="fr-FR" sz="5400" b="0" strike="noStrike" spc="-1">
                <a:solidFill>
                  <a:schemeClr val="dk1"/>
                </a:solidFill>
                <a:latin typeface="Arial"/>
              </a:rPr>
              <a:t>Cliquez pour éditer le format du texte-titre</a:t>
            </a:r>
          </a:p>
        </p:txBody>
      </p:sp>
      <p:pic>
        <p:nvPicPr>
          <p:cNvPr id="230" name="Graphique 5"/>
          <p:cNvPicPr/>
          <p:nvPr/>
        </p:nvPicPr>
        <p:blipFill>
          <a:blip r:embed="rId8">
            <a:extLst>
              <a:ext uri="{96DAC541-7B7A-43D3-8B79-37D633B846F1}">
                <asvg:svgBlip xmlns:asvg="http://schemas.microsoft.com/office/drawing/2016/SVG/main" r:embed="rId9"/>
              </a:ext>
            </a:extLst>
          </a:blip>
          <a:stretch/>
        </p:blipFill>
        <p:spPr>
          <a:xfrm>
            <a:off x="6095880" y="476280"/>
            <a:ext cx="2231280" cy="1958400"/>
          </a:xfrm>
          <a:prstGeom prst="rect">
            <a:avLst/>
          </a:prstGeom>
          <a:noFill/>
          <a:ln w="0">
            <a:noFill/>
          </a:ln>
        </p:spPr>
      </p:pic>
      <p:sp>
        <p:nvSpPr>
          <p:cNvPr id="231" name="PlaceHolder 2"/>
          <p:cNvSpPr>
            <a:spLocks noGrp="1"/>
          </p:cNvSpPr>
          <p:nvPr>
            <p:ph type="body"/>
          </p:nvPr>
        </p:nvSpPr>
        <p:spPr>
          <a:xfrm>
            <a:off x="609480" y="1604520"/>
            <a:ext cx="10971720" cy="397656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fr-FR" sz="2800" b="0" strike="noStrike" spc="-1">
                <a:solidFill>
                  <a:schemeClr val="dk1"/>
                </a:solidFill>
                <a:latin typeface="Arial"/>
              </a:rPr>
              <a:t>Cliquez pour éditer le format du plan de texte</a:t>
            </a:r>
          </a:p>
          <a:p>
            <a:pPr marL="864000" lvl="1" indent="-324000" defTabSz="914400">
              <a:lnSpc>
                <a:spcPct val="90000"/>
              </a:lnSpc>
              <a:spcBef>
                <a:spcPts val="1134"/>
              </a:spcBef>
              <a:buClr>
                <a:srgbClr val="000000"/>
              </a:buClr>
              <a:buSzPct val="75000"/>
              <a:buFont typeface="Symbol" charset="2"/>
              <a:buChar char=""/>
            </a:pPr>
            <a:r>
              <a:rPr lang="fr-FR" sz="2000" b="0" strike="noStrike" spc="-1">
                <a:solidFill>
                  <a:schemeClr val="dk1"/>
                </a:solidFill>
                <a:latin typeface="Arial"/>
              </a:rPr>
              <a:t>Second niveau de plan</a:t>
            </a:r>
          </a:p>
          <a:p>
            <a:pPr marL="1296000" lvl="2" indent="-288000" defTabSz="9144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defTabSz="9144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defTabSz="9144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Cinquième niveau de plan</a:t>
            </a:r>
          </a:p>
          <a:p>
            <a:pPr marL="2592000" lvl="5" indent="-216000" defTabSz="9144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Sixième niveau de plan</a:t>
            </a:r>
          </a:p>
          <a:p>
            <a:pPr marL="3024000" lvl="6" indent="-216000" defTabSz="9144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Septième niveau de plan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Couverture logo blanc">
    <p:bg>
      <p:bgPr>
        <a:solidFill>
          <a:srgbClr val="FFFFFF"/>
        </a:solidFill>
        <a:effectLst/>
      </p:bgPr>
    </p:bg>
    <p:spTree>
      <p:nvGrpSpPr>
        <p:cNvPr id="1" name=""/>
        <p:cNvGrpSpPr/>
        <p:nvPr/>
      </p:nvGrpSpPr>
      <p:grpSpPr>
        <a:xfrm>
          <a:off x="0" y="0"/>
          <a:ext cx="0" cy="0"/>
          <a:chOff x="0" y="0"/>
          <a:chExt cx="0" cy="0"/>
        </a:xfrm>
      </p:grpSpPr>
      <p:pic>
        <p:nvPicPr>
          <p:cNvPr id="232" name="Graphique 3"/>
          <p:cNvPicPr/>
          <p:nvPr/>
        </p:nvPicPr>
        <p:blipFill>
          <a:blip r:embed="rId2">
            <a:extLst>
              <a:ext uri="{96DAC541-7B7A-43D3-8B79-37D633B846F1}">
                <asvg:svgBlip xmlns:asvg="http://schemas.microsoft.com/office/drawing/2016/SVG/main" r:embed="rId3"/>
              </a:ext>
            </a:extLst>
          </a:blip>
          <a:stretch/>
        </p:blipFill>
        <p:spPr>
          <a:xfrm>
            <a:off x="178920" y="6159960"/>
            <a:ext cx="593640" cy="635760"/>
          </a:xfrm>
          <a:prstGeom prst="rect">
            <a:avLst/>
          </a:prstGeom>
          <a:noFill/>
          <a:ln w="0">
            <a:noFill/>
          </a:ln>
        </p:spPr>
      </p:pic>
      <p:sp>
        <p:nvSpPr>
          <p:cNvPr id="233"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E7A783A8-0CEF-4A1A-8806-299D3C92C91E}"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234"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D9D04391-5028-4766-9E14-1FD37C07C52A}"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235"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236"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pic>
        <p:nvPicPr>
          <p:cNvPr id="237" name="Image 7" descr="Une image contenant violette, Lilas, capture d’écran, bleu&#10;&#10;Description générée automatiquement"/>
          <p:cNvPicPr/>
          <p:nvPr/>
        </p:nvPicPr>
        <p:blipFill>
          <a:blip r:embed="rId4"/>
          <a:stretch/>
        </p:blipFill>
        <p:spPr>
          <a:xfrm>
            <a:off x="6095880" y="0"/>
            <a:ext cx="6094800" cy="6856920"/>
          </a:xfrm>
          <a:prstGeom prst="rect">
            <a:avLst/>
          </a:prstGeom>
          <a:noFill/>
          <a:ln w="0">
            <a:noFill/>
          </a:ln>
        </p:spPr>
      </p:pic>
      <p:pic>
        <p:nvPicPr>
          <p:cNvPr id="238" name="Image 6" descr="Une image contenant cercle, jaune, objet astronomique&#10;&#10;Description générée automatiquement"/>
          <p:cNvPicPr/>
          <p:nvPr/>
        </p:nvPicPr>
        <p:blipFill>
          <a:blip r:embed="rId5"/>
          <a:stretch/>
        </p:blipFill>
        <p:spPr>
          <a:xfrm>
            <a:off x="0" y="0"/>
            <a:ext cx="8327160" cy="6857280"/>
          </a:xfrm>
          <a:prstGeom prst="rect">
            <a:avLst/>
          </a:prstGeom>
          <a:noFill/>
          <a:ln w="0">
            <a:noFill/>
          </a:ln>
        </p:spPr>
      </p:pic>
      <p:sp>
        <p:nvSpPr>
          <p:cNvPr id="239" name="Espace réservé du titre 1"/>
          <p:cNvSpPr/>
          <p:nvPr/>
        </p:nvSpPr>
        <p:spPr>
          <a:xfrm>
            <a:off x="479520" y="3564720"/>
            <a:ext cx="5615640" cy="74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90000"/>
              </a:lnSpc>
            </a:pPr>
            <a:endParaRPr lang="fr-FR" sz="5400" b="0" strike="noStrike" spc="-1">
              <a:solidFill>
                <a:schemeClr val="dk1"/>
              </a:solidFill>
              <a:latin typeface="IBM Plex Sans"/>
            </a:endParaRPr>
          </a:p>
        </p:txBody>
      </p:sp>
      <p:sp>
        <p:nvSpPr>
          <p:cNvPr id="240" name="Espace réservé du titre 1"/>
          <p:cNvSpPr/>
          <p:nvPr/>
        </p:nvSpPr>
        <p:spPr>
          <a:xfrm>
            <a:off x="479520" y="3722400"/>
            <a:ext cx="5615640" cy="74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90000"/>
              </a:lnSpc>
            </a:pPr>
            <a:endParaRPr lang="fr-FR" sz="5400" b="0" strike="noStrike" spc="-1">
              <a:solidFill>
                <a:schemeClr val="dk1"/>
              </a:solidFill>
              <a:latin typeface="IBM Plex Sans"/>
            </a:endParaRPr>
          </a:p>
        </p:txBody>
      </p:sp>
      <p:sp>
        <p:nvSpPr>
          <p:cNvPr id="241" name="Sous-titre 2"/>
          <p:cNvSpPr/>
          <p:nvPr/>
        </p:nvSpPr>
        <p:spPr>
          <a:xfrm>
            <a:off x="407160" y="5897160"/>
            <a:ext cx="4870440" cy="85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90000"/>
              </a:lnSpc>
              <a:spcBef>
                <a:spcPts val="1001"/>
              </a:spcBef>
              <a:tabLst>
                <a:tab pos="0" algn="l"/>
              </a:tabLst>
            </a:pPr>
            <a:endParaRPr lang="fr-FR" sz="2000" b="0" strike="noStrike" spc="-1">
              <a:solidFill>
                <a:schemeClr val="dk1"/>
              </a:solidFill>
              <a:latin typeface="IBM Plex Sans"/>
            </a:endParaRPr>
          </a:p>
        </p:txBody>
      </p:sp>
      <p:pic>
        <p:nvPicPr>
          <p:cNvPr id="242" name="Graphique 17"/>
          <p:cNvPicPr/>
          <p:nvPr/>
        </p:nvPicPr>
        <p:blipFill>
          <a:blip r:embed="rId6">
            <a:extLst>
              <a:ext uri="{96DAC541-7B7A-43D3-8B79-37D633B846F1}">
                <asvg:svgBlip xmlns:asvg="http://schemas.microsoft.com/office/drawing/2016/SVG/main" r:embed="rId7"/>
              </a:ext>
            </a:extLst>
          </a:blip>
          <a:stretch/>
        </p:blipFill>
        <p:spPr>
          <a:xfrm>
            <a:off x="485640" y="6271920"/>
            <a:ext cx="162720" cy="100080"/>
          </a:xfrm>
          <a:prstGeom prst="rect">
            <a:avLst/>
          </a:prstGeom>
          <a:noFill/>
          <a:ln w="0">
            <a:noFill/>
          </a:ln>
        </p:spPr>
      </p:pic>
      <p:sp>
        <p:nvSpPr>
          <p:cNvPr id="243" name="ZoneTexte 21"/>
          <p:cNvSpPr/>
          <p:nvPr/>
        </p:nvSpPr>
        <p:spPr>
          <a:xfrm>
            <a:off x="702000" y="6247800"/>
            <a:ext cx="823320" cy="1782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spAutoFit/>
          </a:bodyPr>
          <a:lstStyle/>
          <a:p>
            <a:pPr defTabSz="914400">
              <a:lnSpc>
                <a:spcPct val="90000"/>
              </a:lnSpc>
              <a:spcBef>
                <a:spcPts val="1001"/>
              </a:spcBef>
              <a:tabLst>
                <a:tab pos="0" algn="l"/>
              </a:tabLst>
            </a:pPr>
            <a:fld id="{77087555-EA8A-42F0-897F-691034992BA0}" type="datetime1">
              <a:rPr lang="fr-FR" sz="1300" b="0" strike="noStrike" spc="-1">
                <a:solidFill>
                  <a:schemeClr val="accent2"/>
                </a:solidFill>
                <a:latin typeface="Arial"/>
              </a:rPr>
              <a:t>30/06/2025</a:t>
            </a:fld>
            <a:endParaRPr lang="fr-FR" sz="1300" b="0" strike="noStrike" spc="-1">
              <a:solidFill>
                <a:srgbClr val="000000"/>
              </a:solidFill>
              <a:latin typeface="Calibri"/>
            </a:endParaRPr>
          </a:p>
        </p:txBody>
      </p:sp>
      <p:sp>
        <p:nvSpPr>
          <p:cNvPr id="244" name="PlaceHolder 1"/>
          <p:cNvSpPr>
            <a:spLocks noGrp="1"/>
          </p:cNvSpPr>
          <p:nvPr>
            <p:ph type="title"/>
          </p:nvPr>
        </p:nvSpPr>
        <p:spPr>
          <a:xfrm>
            <a:off x="479520" y="2324880"/>
            <a:ext cx="5615640" cy="1295280"/>
          </a:xfrm>
          <a:prstGeom prst="rect">
            <a:avLst/>
          </a:prstGeom>
          <a:noFill/>
          <a:ln w="0">
            <a:noFill/>
          </a:ln>
        </p:spPr>
        <p:txBody>
          <a:bodyPr lIns="0" tIns="0" rIns="0" bIns="0" anchor="t">
            <a:noAutofit/>
          </a:bodyPr>
          <a:lstStyle/>
          <a:p>
            <a:pPr indent="0" defTabSz="914400">
              <a:lnSpc>
                <a:spcPct val="90000"/>
              </a:lnSpc>
              <a:buNone/>
              <a:tabLst>
                <a:tab pos="0" algn="l"/>
              </a:tabLst>
            </a:pPr>
            <a:r>
              <a:rPr lang="fr-FR" sz="5400" b="0" strike="noStrike" spc="-1">
                <a:solidFill>
                  <a:schemeClr val="dk1"/>
                </a:solidFill>
                <a:latin typeface="Arial"/>
              </a:rPr>
              <a:t>Cliquez pour éditer le format du texte-titre</a:t>
            </a:r>
          </a:p>
        </p:txBody>
      </p:sp>
      <p:pic>
        <p:nvPicPr>
          <p:cNvPr id="245" name="Graphique 5"/>
          <p:cNvPicPr/>
          <p:nvPr/>
        </p:nvPicPr>
        <p:blipFill>
          <a:blip r:embed="rId8">
            <a:extLst>
              <a:ext uri="{96DAC541-7B7A-43D3-8B79-37D633B846F1}">
                <asvg:svgBlip xmlns:asvg="http://schemas.microsoft.com/office/drawing/2016/SVG/main" r:embed="rId9"/>
              </a:ext>
            </a:extLst>
          </a:blip>
          <a:stretch/>
        </p:blipFill>
        <p:spPr>
          <a:xfrm>
            <a:off x="6095880" y="476280"/>
            <a:ext cx="2231280" cy="1958400"/>
          </a:xfrm>
          <a:prstGeom prst="rect">
            <a:avLst/>
          </a:prstGeom>
          <a:noFill/>
          <a:ln w="0">
            <a:noFill/>
          </a:ln>
        </p:spPr>
      </p:pic>
      <p:sp>
        <p:nvSpPr>
          <p:cNvPr id="246" name="PlaceHolder 2"/>
          <p:cNvSpPr>
            <a:spLocks noGrp="1"/>
          </p:cNvSpPr>
          <p:nvPr>
            <p:ph type="body"/>
          </p:nvPr>
        </p:nvSpPr>
        <p:spPr>
          <a:xfrm>
            <a:off x="609480" y="1604520"/>
            <a:ext cx="10971720" cy="397656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fr-FR" sz="2800" b="0" strike="noStrike" spc="-1">
                <a:solidFill>
                  <a:schemeClr val="dk1"/>
                </a:solidFill>
                <a:latin typeface="Arial"/>
              </a:rPr>
              <a:t>Cliquez pour éditer le format du plan de texte</a:t>
            </a:r>
          </a:p>
          <a:p>
            <a:pPr marL="864000" lvl="1" indent="-324000" defTabSz="914400">
              <a:lnSpc>
                <a:spcPct val="90000"/>
              </a:lnSpc>
              <a:spcBef>
                <a:spcPts val="1134"/>
              </a:spcBef>
              <a:buClr>
                <a:srgbClr val="000000"/>
              </a:buClr>
              <a:buSzPct val="75000"/>
              <a:buFont typeface="Symbol" charset="2"/>
              <a:buChar char=""/>
            </a:pPr>
            <a:r>
              <a:rPr lang="fr-FR" sz="2000" b="0" strike="noStrike" spc="-1">
                <a:solidFill>
                  <a:schemeClr val="dk1"/>
                </a:solidFill>
                <a:latin typeface="Arial"/>
              </a:rPr>
              <a:t>Second niveau de plan</a:t>
            </a:r>
          </a:p>
          <a:p>
            <a:pPr marL="1296000" lvl="2" indent="-288000" defTabSz="9144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defTabSz="9144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defTabSz="9144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Cinquième niveau de plan</a:t>
            </a:r>
          </a:p>
          <a:p>
            <a:pPr marL="2592000" lvl="5" indent="-216000" defTabSz="9144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Sixième niveau de plan</a:t>
            </a:r>
          </a:p>
          <a:p>
            <a:pPr marL="3024000" lvl="6" indent="-216000" defTabSz="9144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Septième niveau de plan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ommaire">
    <p:bg>
      <p:bgPr>
        <a:blipFill rotWithShape="0">
          <a:blip r:embed="rId2"/>
          <a:stretch>
            <a:fillRect r="72002"/>
          </a:stretch>
        </a:blipFill>
        <a:effectLst/>
      </p:bgPr>
    </p:bg>
    <p:spTree>
      <p:nvGrpSpPr>
        <p:cNvPr id="1" name=""/>
        <p:cNvGrpSpPr/>
        <p:nvPr/>
      </p:nvGrpSpPr>
      <p:grpSpPr>
        <a:xfrm>
          <a:off x="0" y="0"/>
          <a:ext cx="0" cy="0"/>
          <a:chOff x="0" y="0"/>
          <a:chExt cx="0" cy="0"/>
        </a:xfrm>
      </p:grpSpPr>
      <p:pic>
        <p:nvPicPr>
          <p:cNvPr id="247" name="Graphique 3"/>
          <p:cNvPicPr/>
          <p:nvPr/>
        </p:nvPicPr>
        <p:blipFill>
          <a:blip r:embed="rId3">
            <a:extLst>
              <a:ext uri="{96DAC541-7B7A-43D3-8B79-37D633B846F1}">
                <asvg:svgBlip xmlns:asvg="http://schemas.microsoft.com/office/drawing/2016/SVG/main" r:embed="rId4"/>
              </a:ext>
            </a:extLst>
          </a:blip>
          <a:stretch/>
        </p:blipFill>
        <p:spPr>
          <a:xfrm>
            <a:off x="178920" y="6159960"/>
            <a:ext cx="593640" cy="635760"/>
          </a:xfrm>
          <a:prstGeom prst="rect">
            <a:avLst/>
          </a:prstGeom>
          <a:noFill/>
          <a:ln w="0">
            <a:noFill/>
          </a:ln>
        </p:spPr>
      </p:pic>
      <p:sp>
        <p:nvSpPr>
          <p:cNvPr id="248"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99E22E3D-DACC-403F-A7B5-59581FCA325F}"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249"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1CAFF1CB-2528-4290-85DE-83B12384C801}"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250"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251"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sp>
        <p:nvSpPr>
          <p:cNvPr id="252" name="PlaceHolder 1"/>
          <p:cNvSpPr>
            <a:spLocks noGrp="1"/>
          </p:cNvSpPr>
          <p:nvPr>
            <p:ph type="body"/>
          </p:nvPr>
        </p:nvSpPr>
        <p:spPr>
          <a:xfrm>
            <a:off x="3575520" y="2235960"/>
            <a:ext cx="718920" cy="358920"/>
          </a:xfrm>
          <a:prstGeom prst="rect">
            <a:avLst/>
          </a:prstGeom>
          <a:noFill/>
          <a:ln w="0">
            <a:noFill/>
          </a:ln>
        </p:spPr>
        <p:txBody>
          <a:bodyPr lIns="0" tIns="0" rIns="0" bIns="0" anchor="ctr">
            <a:noAutofit/>
          </a:bodyPr>
          <a:lstStyle/>
          <a:p>
            <a:pPr marL="228600" indent="0" defTabSz="914400">
              <a:lnSpc>
                <a:spcPts val="5479"/>
              </a:lnSpc>
              <a:spcBef>
                <a:spcPts val="1001"/>
              </a:spcBef>
              <a:buNone/>
              <a:tabLst>
                <a:tab pos="0" algn="l"/>
              </a:tabLst>
            </a:pPr>
            <a:r>
              <a:rPr lang="fr-FR" sz="3400" b="0" strike="noStrike" spc="-1">
                <a:solidFill>
                  <a:schemeClr val="accent2"/>
                </a:solidFill>
                <a:latin typeface="Arial"/>
              </a:rPr>
              <a:t>01</a:t>
            </a:r>
            <a:endParaRPr lang="fr-FR" sz="3400" b="0" strike="noStrike" spc="-1">
              <a:solidFill>
                <a:schemeClr val="dk1"/>
              </a:solidFill>
              <a:latin typeface="Arial"/>
            </a:endParaRPr>
          </a:p>
        </p:txBody>
      </p:sp>
      <p:sp>
        <p:nvSpPr>
          <p:cNvPr id="253" name="ZoneTexte 4"/>
          <p:cNvSpPr/>
          <p:nvPr/>
        </p:nvSpPr>
        <p:spPr>
          <a:xfrm>
            <a:off x="2351520" y="1124640"/>
            <a:ext cx="6391800" cy="775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90000"/>
              </a:lnSpc>
              <a:spcBef>
                <a:spcPts val="1001"/>
              </a:spcBef>
              <a:tabLst>
                <a:tab pos="0" algn="l"/>
              </a:tabLst>
            </a:pPr>
            <a:r>
              <a:rPr lang="fr-FR" sz="5000" b="1" strike="noStrike" spc="-1">
                <a:solidFill>
                  <a:schemeClr val="accent1"/>
                </a:solidFill>
                <a:latin typeface="Arial"/>
              </a:rPr>
              <a:t>Sommaire</a:t>
            </a:r>
            <a:endParaRPr lang="fr-FR" sz="5000" b="0" strike="noStrike" spc="-1">
              <a:solidFill>
                <a:srgbClr val="000000"/>
              </a:solidFill>
              <a:latin typeface="Calibri"/>
            </a:endParaRPr>
          </a:p>
        </p:txBody>
      </p:sp>
      <p:sp>
        <p:nvSpPr>
          <p:cNvPr id="254" name="PlaceHolder 2"/>
          <p:cNvSpPr>
            <a:spLocks noGrp="1"/>
          </p:cNvSpPr>
          <p:nvPr>
            <p:ph type="body"/>
          </p:nvPr>
        </p:nvSpPr>
        <p:spPr>
          <a:xfrm>
            <a:off x="4367880" y="2235960"/>
            <a:ext cx="7343640" cy="358920"/>
          </a:xfrm>
          <a:prstGeom prst="rect">
            <a:avLst/>
          </a:prstGeom>
          <a:noFill/>
          <a:ln w="0">
            <a:noFill/>
          </a:ln>
        </p:spPr>
        <p:txBody>
          <a:bodyPr lIns="0" tIns="0" rIns="0" bIns="0" anchor="t">
            <a:noAutofit/>
          </a:bodyPr>
          <a:lstStyle/>
          <a:p>
            <a:pPr marL="228600" indent="0" defTabSz="914400">
              <a:lnSpc>
                <a:spcPts val="3580"/>
              </a:lnSpc>
              <a:spcBef>
                <a:spcPts val="1001"/>
              </a:spcBef>
              <a:buNone/>
              <a:tabLst>
                <a:tab pos="0" algn="l"/>
              </a:tabLst>
            </a:pPr>
            <a:r>
              <a:rPr lang="fr-FR" sz="2600" b="1" strike="noStrike" spc="-1">
                <a:solidFill>
                  <a:schemeClr val="accent1"/>
                </a:solidFill>
                <a:latin typeface="Arial"/>
              </a:rPr>
              <a:t>Titre partie</a:t>
            </a:r>
            <a:endParaRPr lang="fr-FR" sz="2600" b="0" strike="noStrike" spc="-1">
              <a:solidFill>
                <a:schemeClr val="dk1"/>
              </a:solidFill>
              <a:latin typeface="Arial"/>
            </a:endParaRPr>
          </a:p>
        </p:txBody>
      </p:sp>
      <p:sp>
        <p:nvSpPr>
          <p:cNvPr id="255" name="PlaceHolder 3"/>
          <p:cNvSpPr>
            <a:spLocks noGrp="1"/>
          </p:cNvSpPr>
          <p:nvPr>
            <p:ph type="body"/>
          </p:nvPr>
        </p:nvSpPr>
        <p:spPr>
          <a:xfrm>
            <a:off x="3575520" y="2879280"/>
            <a:ext cx="718920" cy="358920"/>
          </a:xfrm>
          <a:prstGeom prst="rect">
            <a:avLst/>
          </a:prstGeom>
          <a:noFill/>
          <a:ln w="0">
            <a:noFill/>
          </a:ln>
        </p:spPr>
        <p:txBody>
          <a:bodyPr lIns="0" tIns="0" rIns="0" bIns="0" anchor="ctr">
            <a:noAutofit/>
          </a:bodyPr>
          <a:lstStyle/>
          <a:p>
            <a:pPr marL="228600" indent="0" defTabSz="914400">
              <a:lnSpc>
                <a:spcPts val="5479"/>
              </a:lnSpc>
              <a:spcBef>
                <a:spcPts val="1001"/>
              </a:spcBef>
              <a:buNone/>
              <a:tabLst>
                <a:tab pos="0" algn="l"/>
              </a:tabLst>
            </a:pPr>
            <a:r>
              <a:rPr lang="fr-FR" sz="3400" b="0" strike="noStrike" spc="-1">
                <a:solidFill>
                  <a:schemeClr val="accent2"/>
                </a:solidFill>
                <a:latin typeface="Arial"/>
              </a:rPr>
              <a:t>02</a:t>
            </a:r>
            <a:endParaRPr lang="fr-FR" sz="3400" b="0" strike="noStrike" spc="-1">
              <a:solidFill>
                <a:schemeClr val="dk1"/>
              </a:solidFill>
              <a:latin typeface="Arial"/>
            </a:endParaRPr>
          </a:p>
        </p:txBody>
      </p:sp>
      <p:sp>
        <p:nvSpPr>
          <p:cNvPr id="256" name="PlaceHolder 4"/>
          <p:cNvSpPr>
            <a:spLocks noGrp="1"/>
          </p:cNvSpPr>
          <p:nvPr>
            <p:ph type="body"/>
          </p:nvPr>
        </p:nvSpPr>
        <p:spPr>
          <a:xfrm>
            <a:off x="4367880" y="2880360"/>
            <a:ext cx="7343640" cy="357840"/>
          </a:xfrm>
          <a:prstGeom prst="rect">
            <a:avLst/>
          </a:prstGeom>
          <a:noFill/>
          <a:ln w="0">
            <a:noFill/>
          </a:ln>
        </p:spPr>
        <p:txBody>
          <a:bodyPr lIns="0" tIns="0" rIns="0" bIns="0" anchor="t">
            <a:noAutofit/>
          </a:bodyPr>
          <a:lstStyle/>
          <a:p>
            <a:pPr marL="228600" indent="0" defTabSz="914400">
              <a:lnSpc>
                <a:spcPts val="3580"/>
              </a:lnSpc>
              <a:spcBef>
                <a:spcPts val="1001"/>
              </a:spcBef>
              <a:buNone/>
              <a:tabLst>
                <a:tab pos="0" algn="l"/>
              </a:tabLst>
            </a:pPr>
            <a:r>
              <a:rPr lang="fr-FR" sz="2600" b="1" strike="noStrike" spc="-1">
                <a:solidFill>
                  <a:schemeClr val="accent1"/>
                </a:solidFill>
                <a:latin typeface="Arial"/>
              </a:rPr>
              <a:t>Titre partie</a:t>
            </a:r>
            <a:endParaRPr lang="fr-FR" sz="2600" b="0" strike="noStrike" spc="-1">
              <a:solidFill>
                <a:schemeClr val="dk1"/>
              </a:solidFill>
              <a:latin typeface="Arial"/>
            </a:endParaRPr>
          </a:p>
        </p:txBody>
      </p:sp>
      <p:sp>
        <p:nvSpPr>
          <p:cNvPr id="257" name="PlaceHolder 5"/>
          <p:cNvSpPr>
            <a:spLocks noGrp="1"/>
          </p:cNvSpPr>
          <p:nvPr>
            <p:ph type="body"/>
          </p:nvPr>
        </p:nvSpPr>
        <p:spPr>
          <a:xfrm>
            <a:off x="3575520" y="3522240"/>
            <a:ext cx="718920" cy="358920"/>
          </a:xfrm>
          <a:prstGeom prst="rect">
            <a:avLst/>
          </a:prstGeom>
          <a:noFill/>
          <a:ln w="0">
            <a:noFill/>
          </a:ln>
        </p:spPr>
        <p:txBody>
          <a:bodyPr lIns="0" tIns="0" rIns="0" bIns="0" anchor="ctr">
            <a:noAutofit/>
          </a:bodyPr>
          <a:lstStyle/>
          <a:p>
            <a:pPr marL="228600" indent="0" defTabSz="914400">
              <a:lnSpc>
                <a:spcPts val="5479"/>
              </a:lnSpc>
              <a:spcBef>
                <a:spcPts val="1001"/>
              </a:spcBef>
              <a:buNone/>
              <a:tabLst>
                <a:tab pos="0" algn="l"/>
              </a:tabLst>
            </a:pPr>
            <a:r>
              <a:rPr lang="fr-FR" sz="3400" b="0" strike="noStrike" spc="-1">
                <a:solidFill>
                  <a:schemeClr val="accent2"/>
                </a:solidFill>
                <a:latin typeface="Arial"/>
              </a:rPr>
              <a:t>03</a:t>
            </a:r>
            <a:endParaRPr lang="fr-FR" sz="3400" b="0" strike="noStrike" spc="-1">
              <a:solidFill>
                <a:schemeClr val="dk1"/>
              </a:solidFill>
              <a:latin typeface="Arial"/>
            </a:endParaRPr>
          </a:p>
        </p:txBody>
      </p:sp>
      <p:sp>
        <p:nvSpPr>
          <p:cNvPr id="258" name="PlaceHolder 6"/>
          <p:cNvSpPr>
            <a:spLocks noGrp="1"/>
          </p:cNvSpPr>
          <p:nvPr>
            <p:ph type="body"/>
          </p:nvPr>
        </p:nvSpPr>
        <p:spPr>
          <a:xfrm>
            <a:off x="4367880" y="3524400"/>
            <a:ext cx="7343640" cy="3976920"/>
          </a:xfrm>
          <a:prstGeom prst="rect">
            <a:avLst/>
          </a:prstGeom>
          <a:noFill/>
          <a:ln w="0">
            <a:noFill/>
          </a:ln>
        </p:spPr>
        <p:txBody>
          <a:bodyPr lIns="0" tIns="0" rIns="0" bIns="0" anchor="t">
            <a:noAutofit/>
          </a:bodyPr>
          <a:lstStyle/>
          <a:p>
            <a:pPr marL="228600" indent="0" defTabSz="914400">
              <a:lnSpc>
                <a:spcPts val="3580"/>
              </a:lnSpc>
              <a:spcBef>
                <a:spcPts val="1001"/>
              </a:spcBef>
              <a:buNone/>
              <a:tabLst>
                <a:tab pos="0" algn="l"/>
              </a:tabLst>
            </a:pPr>
            <a:r>
              <a:rPr lang="fr-FR" sz="2600" b="1" strike="noStrike" spc="-1">
                <a:solidFill>
                  <a:schemeClr val="accent1"/>
                </a:solidFill>
                <a:latin typeface="Arial"/>
              </a:rPr>
              <a:t>Titre partie</a:t>
            </a:r>
            <a:endParaRPr lang="fr-FR" sz="2600" b="0" strike="noStrike" spc="-1">
              <a:solidFill>
                <a:schemeClr val="dk1"/>
              </a:solidFill>
              <a:latin typeface="Arial"/>
            </a:endParaRPr>
          </a:p>
        </p:txBody>
      </p:sp>
      <p:sp>
        <p:nvSpPr>
          <p:cNvPr id="259" name="PlaceHolder 7"/>
          <p:cNvSpPr>
            <a:spLocks noGrp="1"/>
          </p:cNvSpPr>
          <p:nvPr>
            <p:ph type="body"/>
          </p:nvPr>
        </p:nvSpPr>
        <p:spPr>
          <a:xfrm>
            <a:off x="3575520" y="4165200"/>
            <a:ext cx="718920" cy="358920"/>
          </a:xfrm>
          <a:prstGeom prst="rect">
            <a:avLst/>
          </a:prstGeom>
          <a:noFill/>
          <a:ln w="0">
            <a:noFill/>
          </a:ln>
        </p:spPr>
        <p:txBody>
          <a:bodyPr lIns="0" tIns="0" rIns="0" bIns="0" anchor="ctr">
            <a:noAutofit/>
          </a:bodyPr>
          <a:lstStyle/>
          <a:p>
            <a:pPr marL="228600" indent="0" defTabSz="914400">
              <a:lnSpc>
                <a:spcPts val="5479"/>
              </a:lnSpc>
              <a:spcBef>
                <a:spcPts val="1001"/>
              </a:spcBef>
              <a:buNone/>
              <a:tabLst>
                <a:tab pos="0" algn="l"/>
              </a:tabLst>
            </a:pPr>
            <a:r>
              <a:rPr lang="fr-FR" sz="3400" b="0" strike="noStrike" spc="-1">
                <a:solidFill>
                  <a:schemeClr val="accent2"/>
                </a:solidFill>
                <a:latin typeface="Arial"/>
              </a:rPr>
              <a:t>04</a:t>
            </a:r>
            <a:endParaRPr lang="fr-FR" sz="3400" b="0" strike="noStrike" spc="-1">
              <a:solidFill>
                <a:schemeClr val="dk1"/>
              </a:solidFill>
              <a:latin typeface="Arial"/>
            </a:endParaRPr>
          </a:p>
        </p:txBody>
      </p:sp>
      <p:sp>
        <p:nvSpPr>
          <p:cNvPr id="260" name="PlaceHolder 8"/>
          <p:cNvSpPr>
            <a:spLocks noGrp="1"/>
          </p:cNvSpPr>
          <p:nvPr>
            <p:ph type="body"/>
          </p:nvPr>
        </p:nvSpPr>
        <p:spPr>
          <a:xfrm>
            <a:off x="4367880" y="4168440"/>
            <a:ext cx="7343640" cy="357840"/>
          </a:xfrm>
          <a:prstGeom prst="rect">
            <a:avLst/>
          </a:prstGeom>
          <a:noFill/>
          <a:ln w="0">
            <a:noFill/>
          </a:ln>
        </p:spPr>
        <p:txBody>
          <a:bodyPr lIns="0" tIns="0" rIns="0" bIns="0" anchor="t">
            <a:noAutofit/>
          </a:bodyPr>
          <a:lstStyle/>
          <a:p>
            <a:pPr marL="228600" indent="0" defTabSz="914400">
              <a:lnSpc>
                <a:spcPts val="3580"/>
              </a:lnSpc>
              <a:spcBef>
                <a:spcPts val="1001"/>
              </a:spcBef>
              <a:buNone/>
              <a:tabLst>
                <a:tab pos="0" algn="l"/>
              </a:tabLst>
            </a:pPr>
            <a:r>
              <a:rPr lang="fr-FR" sz="2600" b="1" strike="noStrike" spc="-1">
                <a:solidFill>
                  <a:schemeClr val="accent1"/>
                </a:solidFill>
                <a:latin typeface="Arial"/>
              </a:rPr>
              <a:t>Titre partie</a:t>
            </a:r>
            <a:endParaRPr lang="fr-FR" sz="2600" b="0" strike="noStrike" spc="-1">
              <a:solidFill>
                <a:schemeClr val="dk1"/>
              </a:solidFill>
              <a:latin typeface="Arial"/>
            </a:endParaRPr>
          </a:p>
        </p:txBody>
      </p:sp>
      <p:sp>
        <p:nvSpPr>
          <p:cNvPr id="261" name="PlaceHolder 9"/>
          <p:cNvSpPr>
            <a:spLocks noGrp="1"/>
          </p:cNvSpPr>
          <p:nvPr>
            <p:ph type="body"/>
          </p:nvPr>
        </p:nvSpPr>
        <p:spPr>
          <a:xfrm>
            <a:off x="3575520" y="4808520"/>
            <a:ext cx="718920" cy="364320"/>
          </a:xfrm>
          <a:prstGeom prst="rect">
            <a:avLst/>
          </a:prstGeom>
          <a:noFill/>
          <a:ln w="0">
            <a:noFill/>
          </a:ln>
        </p:spPr>
        <p:txBody>
          <a:bodyPr lIns="0" tIns="0" rIns="0" bIns="0" anchor="ctr">
            <a:noAutofit/>
          </a:bodyPr>
          <a:lstStyle/>
          <a:p>
            <a:pPr marL="228600" indent="0" defTabSz="914400">
              <a:lnSpc>
                <a:spcPts val="5479"/>
              </a:lnSpc>
              <a:spcBef>
                <a:spcPts val="1001"/>
              </a:spcBef>
              <a:buNone/>
              <a:tabLst>
                <a:tab pos="0" algn="l"/>
              </a:tabLst>
            </a:pPr>
            <a:r>
              <a:rPr lang="fr-FR" sz="3400" b="0" strike="noStrike" spc="-1">
                <a:solidFill>
                  <a:schemeClr val="accent2"/>
                </a:solidFill>
                <a:latin typeface="Arial"/>
              </a:rPr>
              <a:t>05</a:t>
            </a:r>
            <a:endParaRPr lang="fr-FR" sz="3400" b="0" strike="noStrike" spc="-1">
              <a:solidFill>
                <a:schemeClr val="dk1"/>
              </a:solidFill>
              <a:latin typeface="Arial"/>
            </a:endParaRPr>
          </a:p>
        </p:txBody>
      </p:sp>
      <p:sp>
        <p:nvSpPr>
          <p:cNvPr id="262" name="PlaceHolder 10"/>
          <p:cNvSpPr>
            <a:spLocks noGrp="1"/>
          </p:cNvSpPr>
          <p:nvPr>
            <p:ph type="body"/>
          </p:nvPr>
        </p:nvSpPr>
        <p:spPr>
          <a:xfrm>
            <a:off x="4367880" y="4812840"/>
            <a:ext cx="7343640" cy="357840"/>
          </a:xfrm>
          <a:prstGeom prst="rect">
            <a:avLst/>
          </a:prstGeom>
          <a:noFill/>
          <a:ln w="0">
            <a:noFill/>
          </a:ln>
        </p:spPr>
        <p:txBody>
          <a:bodyPr lIns="0" tIns="0" rIns="0" bIns="0" anchor="t">
            <a:noAutofit/>
          </a:bodyPr>
          <a:lstStyle/>
          <a:p>
            <a:pPr marL="228600" indent="0" defTabSz="914400">
              <a:lnSpc>
                <a:spcPts val="3580"/>
              </a:lnSpc>
              <a:spcBef>
                <a:spcPts val="1001"/>
              </a:spcBef>
              <a:buNone/>
              <a:tabLst>
                <a:tab pos="0" algn="l"/>
              </a:tabLst>
            </a:pPr>
            <a:r>
              <a:rPr lang="fr-FR" sz="2600" b="1" strike="noStrike" spc="-1">
                <a:solidFill>
                  <a:schemeClr val="accent1"/>
                </a:solidFill>
                <a:latin typeface="Arial"/>
              </a:rPr>
              <a:t>Titre partie</a:t>
            </a:r>
            <a:endParaRPr lang="fr-FR" sz="2600" b="0" strike="noStrike" spc="-1">
              <a:solidFill>
                <a:schemeClr val="dk1"/>
              </a:solidFill>
              <a:latin typeface="Arial"/>
            </a:endParaRPr>
          </a:p>
        </p:txBody>
      </p:sp>
      <p:sp>
        <p:nvSpPr>
          <p:cNvPr id="263" name="PlaceHolder 11"/>
          <p:cNvSpPr>
            <a:spLocks noGrp="1"/>
          </p:cNvSpPr>
          <p:nvPr>
            <p:ph type="body"/>
          </p:nvPr>
        </p:nvSpPr>
        <p:spPr>
          <a:xfrm>
            <a:off x="3575520" y="5456880"/>
            <a:ext cx="718920" cy="364320"/>
          </a:xfrm>
          <a:prstGeom prst="rect">
            <a:avLst/>
          </a:prstGeom>
          <a:noFill/>
          <a:ln w="0">
            <a:noFill/>
          </a:ln>
        </p:spPr>
        <p:txBody>
          <a:bodyPr lIns="0" tIns="0" rIns="0" bIns="0" anchor="ctr">
            <a:noAutofit/>
          </a:bodyPr>
          <a:lstStyle/>
          <a:p>
            <a:pPr marL="228600" indent="0" defTabSz="914400">
              <a:lnSpc>
                <a:spcPts val="5479"/>
              </a:lnSpc>
              <a:spcBef>
                <a:spcPts val="1001"/>
              </a:spcBef>
              <a:buNone/>
              <a:tabLst>
                <a:tab pos="0" algn="l"/>
              </a:tabLst>
            </a:pPr>
            <a:r>
              <a:rPr lang="fr-FR" sz="3400" b="0" strike="noStrike" spc="-1">
                <a:solidFill>
                  <a:schemeClr val="accent2"/>
                </a:solidFill>
                <a:latin typeface="Arial"/>
              </a:rPr>
              <a:t>06</a:t>
            </a:r>
            <a:endParaRPr lang="fr-FR" sz="3400" b="0" strike="noStrike" spc="-1">
              <a:solidFill>
                <a:schemeClr val="dk1"/>
              </a:solidFill>
              <a:latin typeface="Arial"/>
            </a:endParaRPr>
          </a:p>
        </p:txBody>
      </p:sp>
      <p:sp>
        <p:nvSpPr>
          <p:cNvPr id="264" name="PlaceHolder 12"/>
          <p:cNvSpPr>
            <a:spLocks noGrp="1"/>
          </p:cNvSpPr>
          <p:nvPr>
            <p:ph type="body"/>
          </p:nvPr>
        </p:nvSpPr>
        <p:spPr>
          <a:xfrm>
            <a:off x="4367880" y="5456880"/>
            <a:ext cx="7343640" cy="357840"/>
          </a:xfrm>
          <a:prstGeom prst="rect">
            <a:avLst/>
          </a:prstGeom>
          <a:noFill/>
          <a:ln w="0">
            <a:noFill/>
          </a:ln>
        </p:spPr>
        <p:txBody>
          <a:bodyPr lIns="0" tIns="0" rIns="0" bIns="0" anchor="t">
            <a:noAutofit/>
          </a:bodyPr>
          <a:lstStyle/>
          <a:p>
            <a:pPr marL="228600" indent="0" defTabSz="914400">
              <a:lnSpc>
                <a:spcPts val="3580"/>
              </a:lnSpc>
              <a:spcBef>
                <a:spcPts val="1001"/>
              </a:spcBef>
              <a:buNone/>
              <a:tabLst>
                <a:tab pos="0" algn="l"/>
              </a:tabLst>
            </a:pPr>
            <a:r>
              <a:rPr lang="fr-FR" sz="2600" b="1" strike="noStrike" spc="-1">
                <a:solidFill>
                  <a:schemeClr val="accent1"/>
                </a:solidFill>
                <a:latin typeface="Arial"/>
              </a:rPr>
              <a:t>Titre partie</a:t>
            </a:r>
            <a:endParaRPr lang="fr-FR" sz="2600" b="0" strike="noStrike" spc="-1">
              <a:solidFill>
                <a:schemeClr val="dk1"/>
              </a:solidFill>
              <a:latin typeface="Arial"/>
            </a:endParaRPr>
          </a:p>
        </p:txBody>
      </p:sp>
      <p:sp>
        <p:nvSpPr>
          <p:cNvPr id="265" name="PlaceHolder 13"/>
          <p:cNvSpPr>
            <a:spLocks noGrp="1"/>
          </p:cNvSpPr>
          <p:nvPr>
            <p:ph type="title"/>
          </p:nvPr>
        </p:nvSpPr>
        <p:spPr>
          <a:xfrm>
            <a:off x="609480" y="273600"/>
            <a:ext cx="10971720" cy="11440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1800" b="0" strike="noStrike" spc="-1">
                <a:solidFill>
                  <a:schemeClr val="dk1"/>
                </a:solidFill>
                <a:latin typeface="Arial"/>
              </a:rPr>
              <a:t>Cliquez pour éditer le format du texte-titre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Sommaire">
    <p:bg>
      <p:bgPr>
        <a:blipFill rotWithShape="0">
          <a:blip r:embed="rId2"/>
          <a:stretch>
            <a:fillRect r="72002"/>
          </a:stretch>
        </a:blipFill>
        <a:effectLst/>
      </p:bgPr>
    </p:bg>
    <p:spTree>
      <p:nvGrpSpPr>
        <p:cNvPr id="1" name=""/>
        <p:cNvGrpSpPr/>
        <p:nvPr/>
      </p:nvGrpSpPr>
      <p:grpSpPr>
        <a:xfrm>
          <a:off x="0" y="0"/>
          <a:ext cx="0" cy="0"/>
          <a:chOff x="0" y="0"/>
          <a:chExt cx="0" cy="0"/>
        </a:xfrm>
      </p:grpSpPr>
      <p:pic>
        <p:nvPicPr>
          <p:cNvPr id="15" name="Graphique 3"/>
          <p:cNvPicPr/>
          <p:nvPr/>
        </p:nvPicPr>
        <p:blipFill>
          <a:blip r:embed="rId3">
            <a:extLst>
              <a:ext uri="{96DAC541-7B7A-43D3-8B79-37D633B846F1}">
                <asvg:svgBlip xmlns:asvg="http://schemas.microsoft.com/office/drawing/2016/SVG/main" r:embed="rId4"/>
              </a:ext>
            </a:extLst>
          </a:blip>
          <a:stretch/>
        </p:blipFill>
        <p:spPr>
          <a:xfrm>
            <a:off x="178920" y="6159960"/>
            <a:ext cx="593640" cy="635760"/>
          </a:xfrm>
          <a:prstGeom prst="rect">
            <a:avLst/>
          </a:prstGeom>
          <a:noFill/>
          <a:ln w="0">
            <a:noFill/>
          </a:ln>
        </p:spPr>
      </p:pic>
      <p:sp>
        <p:nvSpPr>
          <p:cNvPr id="16"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96316B77-B39B-41D9-9D44-D1D95B05288D}"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17"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5FD21451-EAFD-48E7-B25B-0C9157E2495B}"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18"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19"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sp>
        <p:nvSpPr>
          <p:cNvPr id="20" name="PlaceHolder 1"/>
          <p:cNvSpPr>
            <a:spLocks noGrp="1"/>
          </p:cNvSpPr>
          <p:nvPr>
            <p:ph type="body"/>
          </p:nvPr>
        </p:nvSpPr>
        <p:spPr>
          <a:xfrm>
            <a:off x="1091520" y="2780640"/>
            <a:ext cx="1042920" cy="1222920"/>
          </a:xfrm>
          <a:prstGeom prst="rect">
            <a:avLst/>
          </a:prstGeom>
          <a:noFill/>
          <a:ln w="0">
            <a:noFill/>
          </a:ln>
        </p:spPr>
        <p:txBody>
          <a:bodyPr lIns="0" tIns="0" rIns="0" bIns="0" anchor="ctr">
            <a:noAutofit/>
          </a:bodyPr>
          <a:lstStyle/>
          <a:p>
            <a:pPr marL="228600" indent="0" defTabSz="914400">
              <a:lnSpc>
                <a:spcPts val="5479"/>
              </a:lnSpc>
              <a:spcBef>
                <a:spcPts val="1001"/>
              </a:spcBef>
              <a:buNone/>
              <a:tabLst>
                <a:tab pos="0" algn="l"/>
              </a:tabLst>
            </a:pPr>
            <a:r>
              <a:rPr lang="fr-FR" sz="4000" b="0" strike="noStrike" spc="-1">
                <a:solidFill>
                  <a:schemeClr val="accent2"/>
                </a:solidFill>
                <a:latin typeface="Arial"/>
              </a:rPr>
              <a:t>00</a:t>
            </a:r>
            <a:endParaRPr lang="fr-FR" sz="4000" b="0" strike="noStrike" spc="-1">
              <a:solidFill>
                <a:schemeClr val="dk1"/>
              </a:solidFill>
              <a:latin typeface="Arial"/>
            </a:endParaRPr>
          </a:p>
        </p:txBody>
      </p:sp>
      <p:sp>
        <p:nvSpPr>
          <p:cNvPr id="21" name="PlaceHolder 2"/>
          <p:cNvSpPr>
            <a:spLocks noGrp="1"/>
          </p:cNvSpPr>
          <p:nvPr>
            <p:ph type="body"/>
          </p:nvPr>
        </p:nvSpPr>
        <p:spPr>
          <a:xfrm>
            <a:off x="2423520" y="1527120"/>
            <a:ext cx="9216000" cy="3976920"/>
          </a:xfrm>
          <a:prstGeom prst="rect">
            <a:avLst/>
          </a:prstGeom>
          <a:noFill/>
          <a:ln w="0">
            <a:noFill/>
          </a:ln>
        </p:spPr>
        <p:txBody>
          <a:bodyPr lIns="0" tIns="0" rIns="0" bIns="0" anchor="ctr">
            <a:noAutofit/>
          </a:bodyPr>
          <a:lstStyle/>
          <a:p>
            <a:pPr marL="228600" indent="0" defTabSz="914400">
              <a:lnSpc>
                <a:spcPts val="4759"/>
              </a:lnSpc>
              <a:spcBef>
                <a:spcPts val="1001"/>
              </a:spcBef>
              <a:buNone/>
              <a:tabLst>
                <a:tab pos="0" algn="l"/>
              </a:tabLst>
            </a:pPr>
            <a:r>
              <a:rPr lang="fr-FR" sz="5000" b="1" strike="noStrike" spc="-1">
                <a:solidFill>
                  <a:schemeClr val="accent1"/>
                </a:solidFill>
                <a:latin typeface="Arial"/>
              </a:rPr>
              <a:t>CLIQUEZ ICI POUR AJOUTER UN TITRE DE PARTIE</a:t>
            </a:r>
            <a:endParaRPr lang="fr-FR" sz="5000" b="0" strike="noStrike" spc="-1">
              <a:solidFill>
                <a:schemeClr val="dk1"/>
              </a:solidFill>
              <a:latin typeface="Arial"/>
            </a:endParaRPr>
          </a:p>
        </p:txBody>
      </p:sp>
      <p:sp>
        <p:nvSpPr>
          <p:cNvPr id="22" name="PlaceHolder 3"/>
          <p:cNvSpPr>
            <a:spLocks noGrp="1"/>
          </p:cNvSpPr>
          <p:nvPr>
            <p:ph type="title"/>
          </p:nvPr>
        </p:nvSpPr>
        <p:spPr>
          <a:xfrm>
            <a:off x="609480" y="273600"/>
            <a:ext cx="10971720" cy="11440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1800" b="0" strike="noStrike" spc="-1">
                <a:solidFill>
                  <a:schemeClr val="dk1"/>
                </a:solidFill>
                <a:latin typeface="Arial"/>
              </a:rPr>
              <a:t>Cliquez pour éditer le format du texte-titre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Sommaire">
    <p:bg>
      <p:bgPr>
        <a:blipFill rotWithShape="0">
          <a:blip r:embed="rId2"/>
          <a:stretch>
            <a:fillRect r="72002"/>
          </a:stretch>
        </a:blipFill>
        <a:effectLst/>
      </p:bgPr>
    </p:bg>
    <p:spTree>
      <p:nvGrpSpPr>
        <p:cNvPr id="1" name=""/>
        <p:cNvGrpSpPr/>
        <p:nvPr/>
      </p:nvGrpSpPr>
      <p:grpSpPr>
        <a:xfrm>
          <a:off x="0" y="0"/>
          <a:ext cx="0" cy="0"/>
          <a:chOff x="0" y="0"/>
          <a:chExt cx="0" cy="0"/>
        </a:xfrm>
      </p:grpSpPr>
      <p:pic>
        <p:nvPicPr>
          <p:cNvPr id="266" name="Graphique 3"/>
          <p:cNvPicPr/>
          <p:nvPr/>
        </p:nvPicPr>
        <p:blipFill>
          <a:blip r:embed="rId3">
            <a:extLst>
              <a:ext uri="{96DAC541-7B7A-43D3-8B79-37D633B846F1}">
                <asvg:svgBlip xmlns:asvg="http://schemas.microsoft.com/office/drawing/2016/SVG/main" r:embed="rId4"/>
              </a:ext>
            </a:extLst>
          </a:blip>
          <a:stretch/>
        </p:blipFill>
        <p:spPr>
          <a:xfrm>
            <a:off x="178920" y="6159960"/>
            <a:ext cx="593640" cy="635760"/>
          </a:xfrm>
          <a:prstGeom prst="rect">
            <a:avLst/>
          </a:prstGeom>
          <a:noFill/>
          <a:ln w="0">
            <a:noFill/>
          </a:ln>
        </p:spPr>
      </p:pic>
      <p:sp>
        <p:nvSpPr>
          <p:cNvPr id="267"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27046BBD-F4F0-4D5D-A7F7-5A507DC0A303}"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268"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AA441BD1-F09A-4B62-8C8F-D3D0126BC3BA}"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269"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270"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Couverture logo blanc">
    <p:bg>
      <p:bgPr>
        <a:solidFill>
          <a:srgbClr val="FFFFFF"/>
        </a:solidFill>
        <a:effectLst/>
      </p:bgPr>
    </p:bg>
    <p:spTree>
      <p:nvGrpSpPr>
        <p:cNvPr id="1" name=""/>
        <p:cNvGrpSpPr/>
        <p:nvPr/>
      </p:nvGrpSpPr>
      <p:grpSpPr>
        <a:xfrm>
          <a:off x="0" y="0"/>
          <a:ext cx="0" cy="0"/>
          <a:chOff x="0" y="0"/>
          <a:chExt cx="0" cy="0"/>
        </a:xfrm>
      </p:grpSpPr>
      <p:pic>
        <p:nvPicPr>
          <p:cNvPr id="23" name="Graphique 3"/>
          <p:cNvPicPr/>
          <p:nvPr/>
        </p:nvPicPr>
        <p:blipFill>
          <a:blip r:embed="rId2">
            <a:extLst>
              <a:ext uri="{96DAC541-7B7A-43D3-8B79-37D633B846F1}">
                <asvg:svgBlip xmlns:asvg="http://schemas.microsoft.com/office/drawing/2016/SVG/main" r:embed="rId3"/>
              </a:ext>
            </a:extLst>
          </a:blip>
          <a:stretch/>
        </p:blipFill>
        <p:spPr>
          <a:xfrm>
            <a:off x="178920" y="6159960"/>
            <a:ext cx="593640" cy="635760"/>
          </a:xfrm>
          <a:prstGeom prst="rect">
            <a:avLst/>
          </a:prstGeom>
          <a:noFill/>
          <a:ln w="0">
            <a:noFill/>
          </a:ln>
        </p:spPr>
      </p:pic>
      <p:sp>
        <p:nvSpPr>
          <p:cNvPr id="24"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A5366EAB-9D27-4108-A78E-641D16B8BA1C}"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25"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D2F21141-9F0B-4FFE-BCF1-91AF3281FE75}"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26"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27"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pic>
        <p:nvPicPr>
          <p:cNvPr id="28" name="Image 2" descr="Une image contenant capture d’écran, bleu, Bleu électrique, motif&#10;&#10;Description générée automatiquement"/>
          <p:cNvPicPr/>
          <p:nvPr/>
        </p:nvPicPr>
        <p:blipFill>
          <a:blip r:embed="rId4"/>
          <a:stretch/>
        </p:blipFill>
        <p:spPr>
          <a:xfrm>
            <a:off x="0" y="0"/>
            <a:ext cx="12191040" cy="6856920"/>
          </a:xfrm>
          <a:prstGeom prst="rect">
            <a:avLst/>
          </a:prstGeom>
          <a:noFill/>
          <a:ln w="0">
            <a:noFill/>
          </a:ln>
        </p:spPr>
      </p:pic>
      <p:sp>
        <p:nvSpPr>
          <p:cNvPr id="29" name="PlaceHolder 1"/>
          <p:cNvSpPr>
            <a:spLocks noGrp="1"/>
          </p:cNvSpPr>
          <p:nvPr>
            <p:ph type="body"/>
          </p:nvPr>
        </p:nvSpPr>
        <p:spPr>
          <a:xfrm>
            <a:off x="2423520" y="1489680"/>
            <a:ext cx="8208000" cy="3976920"/>
          </a:xfrm>
          <a:prstGeom prst="rect">
            <a:avLst/>
          </a:prstGeom>
          <a:noFill/>
          <a:ln w="0">
            <a:noFill/>
          </a:ln>
        </p:spPr>
        <p:txBody>
          <a:bodyPr lIns="0" tIns="0" rIns="0" bIns="0" anchor="ctr">
            <a:noAutofit/>
          </a:bodyPr>
          <a:lstStyle/>
          <a:p>
            <a:pPr marL="228600" indent="0" defTabSz="914400">
              <a:lnSpc>
                <a:spcPts val="4360"/>
              </a:lnSpc>
              <a:spcBef>
                <a:spcPts val="1001"/>
              </a:spcBef>
              <a:buNone/>
              <a:tabLst>
                <a:tab pos="0" algn="l"/>
              </a:tabLst>
            </a:pPr>
            <a:r>
              <a:rPr lang="fr-FR" sz="4200" b="1" strike="noStrike" spc="-1">
                <a:solidFill>
                  <a:schemeClr val="accent3"/>
                </a:solidFill>
                <a:latin typeface="Arial"/>
              </a:rPr>
              <a:t>CLIQUEZ ICI POUR AJOUTER UN TITRE DE SOUS-PARTIE</a:t>
            </a:r>
            <a:endParaRPr lang="fr-FR" sz="4200" b="0" strike="noStrike" spc="-1">
              <a:solidFill>
                <a:schemeClr val="dk1"/>
              </a:solidFill>
              <a:latin typeface="Arial"/>
            </a:endParaRPr>
          </a:p>
        </p:txBody>
      </p:sp>
      <p:sp>
        <p:nvSpPr>
          <p:cNvPr id="30" name="PlaceHolder 2"/>
          <p:cNvSpPr>
            <a:spLocks noGrp="1"/>
          </p:cNvSpPr>
          <p:nvPr>
            <p:ph type="body"/>
          </p:nvPr>
        </p:nvSpPr>
        <p:spPr>
          <a:xfrm>
            <a:off x="2423520" y="378360"/>
            <a:ext cx="8208000" cy="3976920"/>
          </a:xfrm>
          <a:prstGeom prst="rect">
            <a:avLst/>
          </a:prstGeom>
          <a:noFill/>
          <a:ln w="0">
            <a:noFill/>
          </a:ln>
        </p:spPr>
        <p:txBody>
          <a:bodyPr lIns="0" tIns="0" rIns="0" bIns="0" anchor="ctr">
            <a:noAutofit/>
          </a:bodyPr>
          <a:lstStyle/>
          <a:p>
            <a:pPr marL="228600" indent="0" defTabSz="914400">
              <a:lnSpc>
                <a:spcPts val="2659"/>
              </a:lnSpc>
              <a:spcBef>
                <a:spcPts val="1001"/>
              </a:spcBef>
              <a:buNone/>
              <a:tabLst>
                <a:tab pos="0" algn="l"/>
              </a:tabLst>
            </a:pPr>
            <a:r>
              <a:rPr lang="fr-FR" sz="2000" b="1" strike="noStrike" spc="-1">
                <a:solidFill>
                  <a:schemeClr val="lt1"/>
                </a:solidFill>
                <a:latin typeface="Arial"/>
              </a:rPr>
              <a:t>Cliquez ici pour ajouter du texte</a:t>
            </a:r>
            <a:endParaRPr lang="fr-FR" sz="2000" b="0" strike="noStrike" spc="-1">
              <a:solidFill>
                <a:schemeClr val="dk1"/>
              </a:solidFill>
              <a:latin typeface="Arial"/>
            </a:endParaRPr>
          </a:p>
        </p:txBody>
      </p:sp>
      <p:sp>
        <p:nvSpPr>
          <p:cNvPr id="31" name="PlaceHolder 3"/>
          <p:cNvSpPr>
            <a:spLocks noGrp="1"/>
          </p:cNvSpPr>
          <p:nvPr>
            <p:ph type="title"/>
          </p:nvPr>
        </p:nvSpPr>
        <p:spPr>
          <a:xfrm>
            <a:off x="609480" y="273600"/>
            <a:ext cx="10971720" cy="11440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1800" b="0" strike="noStrike" spc="-1">
                <a:solidFill>
                  <a:schemeClr val="dk1"/>
                </a:solidFill>
                <a:latin typeface="Arial"/>
              </a:rPr>
              <a:t>Cliquez pour éditer le format du texte-titre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exte + image">
    <p:bg>
      <p:bgPr>
        <a:solidFill>
          <a:srgbClr val="FFFFFF"/>
        </a:solidFill>
        <a:effectLst/>
      </p:bgPr>
    </p:bg>
    <p:spTree>
      <p:nvGrpSpPr>
        <p:cNvPr id="1" name=""/>
        <p:cNvGrpSpPr/>
        <p:nvPr/>
      </p:nvGrpSpPr>
      <p:grpSpPr>
        <a:xfrm>
          <a:off x="0" y="0"/>
          <a:ext cx="0" cy="0"/>
          <a:chOff x="0" y="0"/>
          <a:chExt cx="0" cy="0"/>
        </a:xfrm>
      </p:grpSpPr>
      <p:pic>
        <p:nvPicPr>
          <p:cNvPr id="32" name="Graphique 3"/>
          <p:cNvPicPr/>
          <p:nvPr/>
        </p:nvPicPr>
        <p:blipFill>
          <a:blip r:embed="rId2">
            <a:extLst>
              <a:ext uri="{96DAC541-7B7A-43D3-8B79-37D633B846F1}">
                <asvg:svgBlip xmlns:asvg="http://schemas.microsoft.com/office/drawing/2016/SVG/main" r:embed="rId3"/>
              </a:ext>
            </a:extLst>
          </a:blip>
          <a:stretch/>
        </p:blipFill>
        <p:spPr>
          <a:xfrm>
            <a:off x="178920" y="6159960"/>
            <a:ext cx="593640" cy="635760"/>
          </a:xfrm>
          <a:prstGeom prst="rect">
            <a:avLst/>
          </a:prstGeom>
          <a:noFill/>
          <a:ln w="0">
            <a:noFill/>
          </a:ln>
        </p:spPr>
      </p:pic>
      <p:sp>
        <p:nvSpPr>
          <p:cNvPr id="33"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F79E822B-C6EE-48B3-A562-F273234187E1}"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34"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1DF810B8-AC16-437C-ADAE-99E1CF487A97}"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35"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36"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sp>
        <p:nvSpPr>
          <p:cNvPr id="37" name="PlaceHolder 1"/>
          <p:cNvSpPr>
            <a:spLocks noGrp="1"/>
          </p:cNvSpPr>
          <p:nvPr>
            <p:ph type="body"/>
          </p:nvPr>
        </p:nvSpPr>
        <p:spPr>
          <a:xfrm>
            <a:off x="479520" y="476280"/>
            <a:ext cx="5376600" cy="3976920"/>
          </a:xfrm>
          <a:prstGeom prst="rect">
            <a:avLst/>
          </a:prstGeom>
          <a:noFill/>
          <a:ln w="0">
            <a:noFill/>
          </a:ln>
        </p:spPr>
        <p:txBody>
          <a:bodyPr lIns="0" tIns="0" rIns="0" bIns="0" anchor="t">
            <a:noAutofit/>
          </a:bodyPr>
          <a:lstStyle/>
          <a:p>
            <a:pPr marL="228600" indent="0" defTabSz="914400">
              <a:lnSpc>
                <a:spcPts val="3580"/>
              </a:lnSpc>
              <a:spcBef>
                <a:spcPts val="1001"/>
              </a:spcBef>
              <a:buNone/>
              <a:tabLst>
                <a:tab pos="0" algn="l"/>
              </a:tabLst>
            </a:pPr>
            <a:r>
              <a:rPr lang="fr-FR" sz="3400" b="1" strike="noStrike" spc="-1">
                <a:solidFill>
                  <a:schemeClr val="accent1"/>
                </a:solidFill>
                <a:latin typeface="Arial"/>
              </a:rPr>
              <a:t>Cliquez ici pour</a:t>
            </a:r>
            <a:br>
              <a:rPr sz="3400"/>
            </a:br>
            <a:r>
              <a:rPr lang="fr-FR" sz="3400" b="1" strike="noStrike" spc="-1">
                <a:solidFill>
                  <a:schemeClr val="accent1"/>
                </a:solidFill>
                <a:latin typeface="Arial"/>
              </a:rPr>
              <a:t>ajouter un titre</a:t>
            </a:r>
            <a:endParaRPr lang="fr-FR" sz="3400" b="0" strike="noStrike" spc="-1">
              <a:solidFill>
                <a:schemeClr val="dk1"/>
              </a:solidFill>
              <a:latin typeface="Arial"/>
            </a:endParaRPr>
          </a:p>
        </p:txBody>
      </p:sp>
      <p:sp>
        <p:nvSpPr>
          <p:cNvPr id="38" name="PlaceHolder 2"/>
          <p:cNvSpPr>
            <a:spLocks noGrp="1"/>
          </p:cNvSpPr>
          <p:nvPr>
            <p:ph type="body"/>
          </p:nvPr>
        </p:nvSpPr>
        <p:spPr>
          <a:xfrm>
            <a:off x="490680" y="1746360"/>
            <a:ext cx="5365440" cy="3976920"/>
          </a:xfrm>
          <a:prstGeom prst="rect">
            <a:avLst/>
          </a:prstGeom>
          <a:noFill/>
          <a:ln w="0">
            <a:noFill/>
          </a:ln>
        </p:spPr>
        <p:txBody>
          <a:bodyPr lIns="0" tIns="0" rIns="0" bIns="0" anchor="t">
            <a:noAutofit/>
          </a:bodyPr>
          <a:lstStyle/>
          <a:p>
            <a:pPr marL="228600" indent="0" defTabSz="914400">
              <a:lnSpc>
                <a:spcPts val="2679"/>
              </a:lnSpc>
              <a:spcBef>
                <a:spcPts val="1001"/>
              </a:spcBef>
              <a:buNone/>
              <a:tabLst>
                <a:tab pos="0" algn="l"/>
              </a:tabLst>
            </a:pPr>
            <a:r>
              <a:rPr lang="fr-FR" sz="2300" b="0" strike="noStrike" spc="-1">
                <a:solidFill>
                  <a:schemeClr val="accent2"/>
                </a:solidFill>
                <a:latin typeface="Arial"/>
              </a:rPr>
              <a:t>Cliquez ici pour</a:t>
            </a:r>
            <a:br>
              <a:rPr sz="2300"/>
            </a:br>
            <a:r>
              <a:rPr lang="fr-FR" sz="2300" b="0" strike="noStrike" spc="-1">
                <a:solidFill>
                  <a:schemeClr val="accent2"/>
                </a:solidFill>
                <a:latin typeface="Arial"/>
              </a:rPr>
              <a:t>ajouter un sous-titre</a:t>
            </a:r>
            <a:endParaRPr lang="fr-FR" sz="2300" b="0" strike="noStrike" spc="-1">
              <a:solidFill>
                <a:schemeClr val="dk1"/>
              </a:solidFill>
              <a:latin typeface="Arial"/>
            </a:endParaRPr>
          </a:p>
        </p:txBody>
      </p:sp>
      <p:sp>
        <p:nvSpPr>
          <p:cNvPr id="39" name="PlaceHolder 3"/>
          <p:cNvSpPr>
            <a:spLocks noGrp="1"/>
          </p:cNvSpPr>
          <p:nvPr>
            <p:ph type="body"/>
          </p:nvPr>
        </p:nvSpPr>
        <p:spPr>
          <a:xfrm>
            <a:off x="479520" y="3717000"/>
            <a:ext cx="5365440" cy="2449800"/>
          </a:xfrm>
          <a:prstGeom prst="rect">
            <a:avLst/>
          </a:prstGeom>
          <a:noFill/>
          <a:ln w="0">
            <a:noFill/>
          </a:ln>
        </p:spPr>
        <p:txBody>
          <a:bodyPr lIns="0" tIns="0" rIns="0" bIns="0" anchor="t">
            <a:noAutofit/>
          </a:bodyPr>
          <a:lstStyle/>
          <a:p>
            <a:pPr marL="228600" indent="0" defTabSz="914400">
              <a:lnSpc>
                <a:spcPts val="1780"/>
              </a:lnSpc>
              <a:spcBef>
                <a:spcPts val="1001"/>
              </a:spcBef>
              <a:buNone/>
              <a:tabLst>
                <a:tab pos="0" algn="l"/>
              </a:tabLst>
            </a:pPr>
            <a:r>
              <a:rPr lang="fr-FR" sz="1600" b="1" strike="noStrike" spc="-1">
                <a:solidFill>
                  <a:srgbClr val="000000"/>
                </a:solidFill>
                <a:latin typeface="Arial"/>
              </a:rPr>
              <a:t>Cliquez ici pour ajouter du texte courant</a:t>
            </a:r>
            <a:endParaRPr lang="fr-FR" sz="1600" b="0" strike="noStrike" spc="-1">
              <a:solidFill>
                <a:schemeClr val="dk1"/>
              </a:solidFill>
              <a:latin typeface="Arial"/>
            </a:endParaRPr>
          </a:p>
          <a:p>
            <a:pPr marL="685800" lvl="1" indent="-285840" defTabSz="914400">
              <a:lnSpc>
                <a:spcPts val="1780"/>
              </a:lnSpc>
              <a:spcBef>
                <a:spcPts val="499"/>
              </a:spcBef>
              <a:buClr>
                <a:srgbClr val="000000"/>
              </a:buClr>
              <a:buFont typeface="Arial"/>
              <a:buChar char="•"/>
              <a:tabLst>
                <a:tab pos="0" algn="l"/>
              </a:tabLst>
            </a:pPr>
            <a:r>
              <a:rPr lang="fr-FR" sz="1600" b="1" strike="noStrike" spc="-1">
                <a:solidFill>
                  <a:srgbClr val="000000"/>
                </a:solidFill>
                <a:latin typeface="Arial"/>
              </a:rPr>
              <a:t>Premier niveau</a:t>
            </a:r>
            <a:endParaRPr lang="fr-FR" sz="1600" b="0" strike="noStrike" spc="-1">
              <a:solidFill>
                <a:schemeClr val="dk1"/>
              </a:solidFill>
              <a:latin typeface="Arial"/>
            </a:endParaRPr>
          </a:p>
          <a:p>
            <a:pPr marL="720000" lvl="2" indent="-285840" defTabSz="914400">
              <a:lnSpc>
                <a:spcPts val="1780"/>
              </a:lnSpc>
              <a:spcBef>
                <a:spcPts val="499"/>
              </a:spcBef>
              <a:buClr>
                <a:srgbClr val="11284B"/>
              </a:buClr>
              <a:buFont typeface="Wingdings" charset="2"/>
              <a:buChar char=""/>
              <a:tabLst>
                <a:tab pos="0" algn="l"/>
              </a:tabLst>
            </a:pPr>
            <a:r>
              <a:rPr lang="fr-FR" sz="1400" b="1" strike="noStrike" spc="-1">
                <a:solidFill>
                  <a:srgbClr val="11284B"/>
                </a:solidFill>
                <a:latin typeface="Arial"/>
              </a:rPr>
              <a:t>Deuxième niveau</a:t>
            </a:r>
            <a:endParaRPr lang="fr-FR" sz="1400" b="0" strike="noStrike" spc="-1">
              <a:solidFill>
                <a:schemeClr val="dk1"/>
              </a:solidFill>
              <a:latin typeface="Arial"/>
            </a:endParaRPr>
          </a:p>
        </p:txBody>
      </p:sp>
      <p:sp>
        <p:nvSpPr>
          <p:cNvPr id="40" name="PlaceHolder 4"/>
          <p:cNvSpPr>
            <a:spLocks noGrp="1"/>
          </p:cNvSpPr>
          <p:nvPr>
            <p:ph type="body"/>
          </p:nvPr>
        </p:nvSpPr>
        <p:spPr>
          <a:xfrm>
            <a:off x="6107040" y="-4320"/>
            <a:ext cx="6084000" cy="6247440"/>
          </a:xfrm>
          <a:prstGeom prst="rect">
            <a:avLst/>
          </a:prstGeom>
          <a:solidFill>
            <a:schemeClr val="lt1">
              <a:lumMod val="85000"/>
            </a:schemeClr>
          </a:solidFill>
          <a:ln w="0">
            <a:noFill/>
          </a:ln>
        </p:spPr>
        <p:txBody>
          <a:bodyPr lIns="90000" tIns="45000" rIns="90000" bIns="45000" anchor="ctr">
            <a:noAutofit/>
          </a:bodyPr>
          <a:lstStyle/>
          <a:p>
            <a:pPr marL="432000" indent="-324000" defTabSz="914400">
              <a:lnSpc>
                <a:spcPct val="90000"/>
              </a:lnSpc>
              <a:spcBef>
                <a:spcPts val="1417"/>
              </a:spcBef>
              <a:buClr>
                <a:srgbClr val="000000"/>
              </a:buClr>
              <a:buSzPct val="45000"/>
              <a:buFont typeface="Wingdings" charset="2"/>
              <a:buChar char=""/>
            </a:pPr>
            <a:r>
              <a:rPr lang="fr-FR" sz="1200" b="0" strike="noStrike" spc="-1">
                <a:solidFill>
                  <a:schemeClr val="dk1"/>
                </a:solidFill>
                <a:latin typeface="Arial"/>
              </a:rPr>
              <a:t>Cliquez pour éditer le format du plan de texte</a:t>
            </a:r>
          </a:p>
          <a:p>
            <a:pPr marL="864000" lvl="1" indent="-324000" defTabSz="914400">
              <a:lnSpc>
                <a:spcPct val="90000"/>
              </a:lnSpc>
              <a:spcBef>
                <a:spcPts val="1134"/>
              </a:spcBef>
              <a:buClr>
                <a:srgbClr val="000000"/>
              </a:buClr>
              <a:buSzPct val="75000"/>
              <a:buFont typeface="Symbol" charset="2"/>
              <a:buChar char=""/>
            </a:pPr>
            <a:r>
              <a:rPr lang="fr-FR" sz="1200" b="0" strike="noStrike" spc="-1">
                <a:solidFill>
                  <a:schemeClr val="dk1"/>
                </a:solidFill>
                <a:latin typeface="Arial"/>
              </a:rPr>
              <a:t>Second niveau de plan</a:t>
            </a:r>
          </a:p>
          <a:p>
            <a:pPr marL="1296000" lvl="2" indent="-288000" defTabSz="914400">
              <a:lnSpc>
                <a:spcPct val="90000"/>
              </a:lnSpc>
              <a:spcBef>
                <a:spcPts val="850"/>
              </a:spcBef>
              <a:buClr>
                <a:srgbClr val="000000"/>
              </a:buClr>
              <a:buSzPct val="45000"/>
              <a:buFont typeface="Wingdings" charset="2"/>
              <a:buChar char=""/>
            </a:pPr>
            <a:r>
              <a:rPr lang="fr-FR" sz="1200" b="0" strike="noStrike" spc="-1">
                <a:solidFill>
                  <a:schemeClr val="dk1"/>
                </a:solidFill>
                <a:latin typeface="Arial"/>
              </a:rPr>
              <a:t>Troisième niveau de plan</a:t>
            </a:r>
          </a:p>
          <a:p>
            <a:pPr marL="1728000" lvl="3" indent="-216000" defTabSz="914400">
              <a:lnSpc>
                <a:spcPct val="90000"/>
              </a:lnSpc>
              <a:spcBef>
                <a:spcPts val="567"/>
              </a:spcBef>
              <a:buClr>
                <a:srgbClr val="000000"/>
              </a:buClr>
              <a:buSzPct val="75000"/>
              <a:buFont typeface="Symbol" charset="2"/>
              <a:buChar char=""/>
            </a:pPr>
            <a:r>
              <a:rPr lang="fr-FR" sz="1200" b="0" strike="noStrike" spc="-1">
                <a:solidFill>
                  <a:schemeClr val="dk1"/>
                </a:solidFill>
                <a:latin typeface="Arial"/>
              </a:rPr>
              <a:t>Quatrième niveau de plan</a:t>
            </a:r>
          </a:p>
          <a:p>
            <a:pPr marL="2160000" lvl="4"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Cinquième niveau de plan</a:t>
            </a:r>
          </a:p>
          <a:p>
            <a:pPr marL="2592000" lvl="5"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Sixième niveau de plan</a:t>
            </a:r>
          </a:p>
          <a:p>
            <a:pPr marL="3024000" lvl="6"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Septième niveau de plan</a:t>
            </a:r>
          </a:p>
        </p:txBody>
      </p:sp>
      <p:sp>
        <p:nvSpPr>
          <p:cNvPr id="41" name="PlaceHolder 5"/>
          <p:cNvSpPr>
            <a:spLocks noGrp="1"/>
          </p:cNvSpPr>
          <p:nvPr>
            <p:ph type="title"/>
          </p:nvPr>
        </p:nvSpPr>
        <p:spPr>
          <a:xfrm>
            <a:off x="609480" y="273600"/>
            <a:ext cx="10971720" cy="11440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1800" b="0" strike="noStrike" spc="-1">
                <a:solidFill>
                  <a:schemeClr val="dk1"/>
                </a:solidFill>
                <a:latin typeface="Arial"/>
              </a:rPr>
              <a:t>Cliquez pour éditer le format du texte-titre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Couverture logo blanc">
    <p:bg>
      <p:bgPr>
        <a:solidFill>
          <a:srgbClr val="FFFFFF"/>
        </a:solidFill>
        <a:effectLst/>
      </p:bgPr>
    </p:bg>
    <p:spTree>
      <p:nvGrpSpPr>
        <p:cNvPr id="1" name=""/>
        <p:cNvGrpSpPr/>
        <p:nvPr/>
      </p:nvGrpSpPr>
      <p:grpSpPr>
        <a:xfrm>
          <a:off x="0" y="0"/>
          <a:ext cx="0" cy="0"/>
          <a:chOff x="0" y="0"/>
          <a:chExt cx="0" cy="0"/>
        </a:xfrm>
      </p:grpSpPr>
      <p:pic>
        <p:nvPicPr>
          <p:cNvPr id="42" name="Graphique 3"/>
          <p:cNvPicPr/>
          <p:nvPr/>
        </p:nvPicPr>
        <p:blipFill>
          <a:blip r:embed="rId2">
            <a:extLst>
              <a:ext uri="{96DAC541-7B7A-43D3-8B79-37D633B846F1}">
                <asvg:svgBlip xmlns:asvg="http://schemas.microsoft.com/office/drawing/2016/SVG/main" r:embed="rId3"/>
              </a:ext>
            </a:extLst>
          </a:blip>
          <a:stretch/>
        </p:blipFill>
        <p:spPr>
          <a:xfrm>
            <a:off x="178920" y="6159960"/>
            <a:ext cx="593640" cy="635760"/>
          </a:xfrm>
          <a:prstGeom prst="rect">
            <a:avLst/>
          </a:prstGeom>
          <a:noFill/>
          <a:ln w="0">
            <a:noFill/>
          </a:ln>
        </p:spPr>
      </p:pic>
      <p:sp>
        <p:nvSpPr>
          <p:cNvPr id="43"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34782179-F5B4-4062-ABD4-EFF4A2DAA6C2}"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44"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1A75FEBF-0E69-43EF-8058-246215DE32B7}"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45"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46"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pic>
        <p:nvPicPr>
          <p:cNvPr id="47" name="Image 2" descr="Une image contenant capture d’écran, bleu, Bleu électrique, motif&#10;&#10;Description générée automatiquement"/>
          <p:cNvPicPr/>
          <p:nvPr/>
        </p:nvPicPr>
        <p:blipFill>
          <a:blip r:embed="rId4"/>
          <a:stretch/>
        </p:blipFill>
        <p:spPr>
          <a:xfrm>
            <a:off x="0" y="0"/>
            <a:ext cx="12191040" cy="6856920"/>
          </a:xfrm>
          <a:prstGeom prst="rect">
            <a:avLst/>
          </a:prstGeom>
          <a:noFill/>
          <a:ln w="0">
            <a:noFill/>
          </a:ln>
        </p:spPr>
      </p:pic>
      <p:sp>
        <p:nvSpPr>
          <p:cNvPr id="48" name="PlaceHolder 1"/>
          <p:cNvSpPr>
            <a:spLocks noGrp="1"/>
          </p:cNvSpPr>
          <p:nvPr>
            <p:ph type="body"/>
          </p:nvPr>
        </p:nvSpPr>
        <p:spPr>
          <a:xfrm>
            <a:off x="2495520" y="1489680"/>
            <a:ext cx="8233920" cy="3976920"/>
          </a:xfrm>
          <a:prstGeom prst="rect">
            <a:avLst/>
          </a:prstGeom>
          <a:noFill/>
          <a:ln w="0">
            <a:noFill/>
          </a:ln>
        </p:spPr>
        <p:txBody>
          <a:bodyPr lIns="0" tIns="0" rIns="0" bIns="0" anchor="ctr">
            <a:noAutofit/>
          </a:bodyPr>
          <a:lstStyle/>
          <a:p>
            <a:pPr marL="228600" indent="0" algn="r" defTabSz="914400">
              <a:lnSpc>
                <a:spcPts val="4360"/>
              </a:lnSpc>
              <a:spcBef>
                <a:spcPts val="1001"/>
              </a:spcBef>
              <a:buNone/>
              <a:tabLst>
                <a:tab pos="0" algn="l"/>
              </a:tabLst>
            </a:pPr>
            <a:r>
              <a:rPr lang="fr-FR" sz="4200" b="1" strike="noStrike" spc="-1">
                <a:solidFill>
                  <a:schemeClr val="accent3"/>
                </a:solidFill>
                <a:latin typeface="Arial"/>
              </a:rPr>
              <a:t>CLIQUEZ ICI POUR AJOUTER UN TITRE DE SOUS-PARTIE</a:t>
            </a:r>
            <a:endParaRPr lang="fr-FR" sz="4200" b="0" strike="noStrike" spc="-1">
              <a:solidFill>
                <a:schemeClr val="dk1"/>
              </a:solidFill>
              <a:latin typeface="Arial"/>
            </a:endParaRPr>
          </a:p>
        </p:txBody>
      </p:sp>
      <p:sp>
        <p:nvSpPr>
          <p:cNvPr id="49" name="PlaceHolder 2"/>
          <p:cNvSpPr>
            <a:spLocks noGrp="1"/>
          </p:cNvSpPr>
          <p:nvPr>
            <p:ph type="body"/>
          </p:nvPr>
        </p:nvSpPr>
        <p:spPr>
          <a:xfrm>
            <a:off x="2495520" y="378360"/>
            <a:ext cx="8233920" cy="3976920"/>
          </a:xfrm>
          <a:prstGeom prst="rect">
            <a:avLst/>
          </a:prstGeom>
          <a:noFill/>
          <a:ln w="0">
            <a:noFill/>
          </a:ln>
        </p:spPr>
        <p:txBody>
          <a:bodyPr lIns="0" tIns="0" rIns="0" bIns="0" anchor="ctr">
            <a:noAutofit/>
          </a:bodyPr>
          <a:lstStyle/>
          <a:p>
            <a:pPr marL="228600" indent="0" algn="r" defTabSz="914400">
              <a:lnSpc>
                <a:spcPts val="2659"/>
              </a:lnSpc>
              <a:spcBef>
                <a:spcPts val="1001"/>
              </a:spcBef>
              <a:buNone/>
              <a:tabLst>
                <a:tab pos="0" algn="l"/>
              </a:tabLst>
            </a:pPr>
            <a:r>
              <a:rPr lang="fr-FR" sz="2000" b="1" strike="noStrike" spc="-1">
                <a:solidFill>
                  <a:schemeClr val="lt1"/>
                </a:solidFill>
                <a:latin typeface="Arial"/>
              </a:rPr>
              <a:t>Cliquez ici pour ajouter du texte</a:t>
            </a:r>
            <a:endParaRPr lang="fr-FR" sz="2000" b="0" strike="noStrike" spc="-1">
              <a:solidFill>
                <a:schemeClr val="dk1"/>
              </a:solidFill>
              <a:latin typeface="Arial"/>
            </a:endParaRPr>
          </a:p>
        </p:txBody>
      </p:sp>
      <p:sp>
        <p:nvSpPr>
          <p:cNvPr id="50" name="PlaceHolder 3"/>
          <p:cNvSpPr>
            <a:spLocks noGrp="1"/>
          </p:cNvSpPr>
          <p:nvPr>
            <p:ph type="title"/>
          </p:nvPr>
        </p:nvSpPr>
        <p:spPr>
          <a:xfrm>
            <a:off x="609480" y="273600"/>
            <a:ext cx="10971720" cy="11440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1800" b="0" strike="noStrike" spc="-1">
                <a:solidFill>
                  <a:schemeClr val="dk1"/>
                </a:solidFill>
                <a:latin typeface="Arial"/>
              </a:rPr>
              <a:t>Cliquez pour éditer le format du texte-titre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Texte + image">
    <p:bg>
      <p:bgPr>
        <a:solidFill>
          <a:srgbClr val="FFFFFF"/>
        </a:solidFill>
        <a:effectLst/>
      </p:bgPr>
    </p:bg>
    <p:spTree>
      <p:nvGrpSpPr>
        <p:cNvPr id="1" name=""/>
        <p:cNvGrpSpPr/>
        <p:nvPr/>
      </p:nvGrpSpPr>
      <p:grpSpPr>
        <a:xfrm>
          <a:off x="0" y="0"/>
          <a:ext cx="0" cy="0"/>
          <a:chOff x="0" y="0"/>
          <a:chExt cx="0" cy="0"/>
        </a:xfrm>
      </p:grpSpPr>
      <p:pic>
        <p:nvPicPr>
          <p:cNvPr id="51" name="Graphique 3"/>
          <p:cNvPicPr/>
          <p:nvPr/>
        </p:nvPicPr>
        <p:blipFill>
          <a:blip r:embed="rId2">
            <a:extLst>
              <a:ext uri="{96DAC541-7B7A-43D3-8B79-37D633B846F1}">
                <asvg:svgBlip xmlns:asvg="http://schemas.microsoft.com/office/drawing/2016/SVG/main" r:embed="rId3"/>
              </a:ext>
            </a:extLst>
          </a:blip>
          <a:stretch/>
        </p:blipFill>
        <p:spPr>
          <a:xfrm>
            <a:off x="178920" y="6159960"/>
            <a:ext cx="593640" cy="635760"/>
          </a:xfrm>
          <a:prstGeom prst="rect">
            <a:avLst/>
          </a:prstGeom>
          <a:noFill/>
          <a:ln w="0">
            <a:noFill/>
          </a:ln>
        </p:spPr>
      </p:pic>
      <p:sp>
        <p:nvSpPr>
          <p:cNvPr id="52"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FC17F63E-DE7C-4DAB-B184-2B0DEE173593}"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53"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FA4FEEEB-0F05-41B7-8612-692E1CDF2BDF}"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54"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55"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sp>
        <p:nvSpPr>
          <p:cNvPr id="56" name="PlaceHolder 1"/>
          <p:cNvSpPr>
            <a:spLocks noGrp="1"/>
          </p:cNvSpPr>
          <p:nvPr>
            <p:ph type="body"/>
          </p:nvPr>
        </p:nvSpPr>
        <p:spPr>
          <a:xfrm>
            <a:off x="6490080" y="476280"/>
            <a:ext cx="5354280" cy="3976920"/>
          </a:xfrm>
          <a:prstGeom prst="rect">
            <a:avLst/>
          </a:prstGeom>
          <a:noFill/>
          <a:ln w="0">
            <a:noFill/>
          </a:ln>
        </p:spPr>
        <p:txBody>
          <a:bodyPr lIns="0" tIns="0" rIns="0" bIns="0" anchor="t">
            <a:noAutofit/>
          </a:bodyPr>
          <a:lstStyle/>
          <a:p>
            <a:pPr marL="228600" indent="0" defTabSz="914400">
              <a:lnSpc>
                <a:spcPts val="3580"/>
              </a:lnSpc>
              <a:spcBef>
                <a:spcPts val="1001"/>
              </a:spcBef>
              <a:buNone/>
              <a:tabLst>
                <a:tab pos="0" algn="l"/>
              </a:tabLst>
            </a:pPr>
            <a:r>
              <a:rPr lang="fr-FR" sz="3400" b="1" strike="noStrike" spc="-1">
                <a:solidFill>
                  <a:schemeClr val="accent1"/>
                </a:solidFill>
                <a:latin typeface="Arial"/>
              </a:rPr>
              <a:t>Cliquez ici pour</a:t>
            </a:r>
            <a:br>
              <a:rPr sz="3400"/>
            </a:br>
            <a:r>
              <a:rPr lang="fr-FR" sz="3400" b="1" strike="noStrike" spc="-1">
                <a:solidFill>
                  <a:schemeClr val="accent1"/>
                </a:solidFill>
                <a:latin typeface="Arial"/>
              </a:rPr>
              <a:t>ajouter un titre</a:t>
            </a:r>
            <a:endParaRPr lang="fr-FR" sz="3400" b="0" strike="noStrike" spc="-1">
              <a:solidFill>
                <a:schemeClr val="dk1"/>
              </a:solidFill>
              <a:latin typeface="Arial"/>
            </a:endParaRPr>
          </a:p>
        </p:txBody>
      </p:sp>
      <p:sp>
        <p:nvSpPr>
          <p:cNvPr id="57" name="PlaceHolder 2"/>
          <p:cNvSpPr>
            <a:spLocks noGrp="1"/>
          </p:cNvSpPr>
          <p:nvPr>
            <p:ph type="body"/>
          </p:nvPr>
        </p:nvSpPr>
        <p:spPr>
          <a:xfrm>
            <a:off x="6501240" y="1746360"/>
            <a:ext cx="5354280" cy="3976920"/>
          </a:xfrm>
          <a:prstGeom prst="rect">
            <a:avLst/>
          </a:prstGeom>
          <a:noFill/>
          <a:ln w="0">
            <a:noFill/>
          </a:ln>
        </p:spPr>
        <p:txBody>
          <a:bodyPr lIns="0" tIns="0" rIns="0" bIns="0" anchor="t">
            <a:noAutofit/>
          </a:bodyPr>
          <a:lstStyle/>
          <a:p>
            <a:pPr marL="228600" indent="0" defTabSz="914400">
              <a:lnSpc>
                <a:spcPts val="2679"/>
              </a:lnSpc>
              <a:spcBef>
                <a:spcPts val="1001"/>
              </a:spcBef>
              <a:buNone/>
              <a:tabLst>
                <a:tab pos="0" algn="l"/>
              </a:tabLst>
            </a:pPr>
            <a:r>
              <a:rPr lang="fr-FR" sz="2300" b="0" strike="noStrike" spc="-1">
                <a:solidFill>
                  <a:schemeClr val="accent2"/>
                </a:solidFill>
                <a:latin typeface="Arial"/>
              </a:rPr>
              <a:t>Cliquez ici pour</a:t>
            </a:r>
            <a:br>
              <a:rPr sz="2300"/>
            </a:br>
            <a:r>
              <a:rPr lang="fr-FR" sz="2300" b="0" strike="noStrike" spc="-1">
                <a:solidFill>
                  <a:schemeClr val="accent2"/>
                </a:solidFill>
                <a:latin typeface="Arial"/>
              </a:rPr>
              <a:t>ajouter un sous-titre</a:t>
            </a:r>
            <a:endParaRPr lang="fr-FR" sz="2300" b="0" strike="noStrike" spc="-1">
              <a:solidFill>
                <a:schemeClr val="dk1"/>
              </a:solidFill>
              <a:latin typeface="Arial"/>
            </a:endParaRPr>
          </a:p>
        </p:txBody>
      </p:sp>
      <p:sp>
        <p:nvSpPr>
          <p:cNvPr id="58" name="PlaceHolder 3"/>
          <p:cNvSpPr>
            <a:spLocks noGrp="1"/>
          </p:cNvSpPr>
          <p:nvPr>
            <p:ph type="body"/>
          </p:nvPr>
        </p:nvSpPr>
        <p:spPr>
          <a:xfrm>
            <a:off x="6490080" y="3717000"/>
            <a:ext cx="5354280" cy="2530440"/>
          </a:xfrm>
          <a:prstGeom prst="rect">
            <a:avLst/>
          </a:prstGeom>
          <a:noFill/>
          <a:ln w="0">
            <a:noFill/>
          </a:ln>
        </p:spPr>
        <p:txBody>
          <a:bodyPr lIns="0" tIns="0" rIns="0" bIns="0" anchor="t">
            <a:noAutofit/>
          </a:bodyPr>
          <a:lstStyle/>
          <a:p>
            <a:pPr marL="228600" indent="0" defTabSz="914400">
              <a:lnSpc>
                <a:spcPts val="1780"/>
              </a:lnSpc>
              <a:spcBef>
                <a:spcPts val="1001"/>
              </a:spcBef>
              <a:buNone/>
              <a:tabLst>
                <a:tab pos="0" algn="l"/>
              </a:tabLst>
            </a:pPr>
            <a:r>
              <a:rPr lang="fr-FR" sz="1600" b="1" strike="noStrike" spc="-1">
                <a:solidFill>
                  <a:srgbClr val="000000"/>
                </a:solidFill>
                <a:latin typeface="Arial"/>
              </a:rPr>
              <a:t>Cliquez ici pour ajouter du texte courant</a:t>
            </a:r>
            <a:endParaRPr lang="fr-FR" sz="1600" b="0" strike="noStrike" spc="-1">
              <a:solidFill>
                <a:schemeClr val="dk1"/>
              </a:solidFill>
              <a:latin typeface="Arial"/>
            </a:endParaRPr>
          </a:p>
          <a:p>
            <a:pPr marL="685800" lvl="1" indent="-285840" defTabSz="914400">
              <a:lnSpc>
                <a:spcPts val="1780"/>
              </a:lnSpc>
              <a:spcBef>
                <a:spcPts val="499"/>
              </a:spcBef>
              <a:buClr>
                <a:srgbClr val="000000"/>
              </a:buClr>
              <a:buFont typeface="Arial"/>
              <a:buChar char="•"/>
              <a:tabLst>
                <a:tab pos="0" algn="l"/>
              </a:tabLst>
            </a:pPr>
            <a:r>
              <a:rPr lang="fr-FR" sz="1600" b="1" strike="noStrike" spc="-1">
                <a:solidFill>
                  <a:srgbClr val="000000"/>
                </a:solidFill>
                <a:latin typeface="Arial"/>
              </a:rPr>
              <a:t>Premier niveau</a:t>
            </a:r>
            <a:endParaRPr lang="fr-FR" sz="1600" b="0" strike="noStrike" spc="-1">
              <a:solidFill>
                <a:schemeClr val="dk1"/>
              </a:solidFill>
              <a:latin typeface="Arial"/>
            </a:endParaRPr>
          </a:p>
          <a:p>
            <a:pPr marL="720000" lvl="2" indent="-285840" defTabSz="914400">
              <a:lnSpc>
                <a:spcPts val="1780"/>
              </a:lnSpc>
              <a:spcBef>
                <a:spcPts val="499"/>
              </a:spcBef>
              <a:buClr>
                <a:srgbClr val="000000"/>
              </a:buClr>
              <a:buFont typeface="Wingdings" charset="2"/>
              <a:buChar char=""/>
              <a:tabLst>
                <a:tab pos="0" algn="l"/>
              </a:tabLst>
            </a:pPr>
            <a:r>
              <a:rPr lang="fr-FR" sz="1400" b="1" strike="noStrike" spc="-1">
                <a:solidFill>
                  <a:srgbClr val="000000"/>
                </a:solidFill>
                <a:latin typeface="Arial"/>
              </a:rPr>
              <a:t>Deuxième niveau</a:t>
            </a:r>
            <a:endParaRPr lang="fr-FR" sz="1400" b="0" strike="noStrike" spc="-1">
              <a:solidFill>
                <a:schemeClr val="dk1"/>
              </a:solidFill>
              <a:latin typeface="Arial"/>
            </a:endParaRPr>
          </a:p>
        </p:txBody>
      </p:sp>
      <p:sp>
        <p:nvSpPr>
          <p:cNvPr id="59" name="PlaceHolder 4"/>
          <p:cNvSpPr>
            <a:spLocks noGrp="1"/>
          </p:cNvSpPr>
          <p:nvPr>
            <p:ph type="body"/>
          </p:nvPr>
        </p:nvSpPr>
        <p:spPr>
          <a:xfrm>
            <a:off x="0" y="0"/>
            <a:ext cx="6084000" cy="6247440"/>
          </a:xfrm>
          <a:prstGeom prst="rect">
            <a:avLst/>
          </a:prstGeom>
          <a:solidFill>
            <a:schemeClr val="lt1">
              <a:lumMod val="85000"/>
            </a:schemeClr>
          </a:solidFill>
          <a:ln w="0">
            <a:noFill/>
          </a:ln>
        </p:spPr>
        <p:txBody>
          <a:bodyPr lIns="90000" tIns="45000" rIns="90000" bIns="45000" anchor="ctr">
            <a:noAutofit/>
          </a:bodyPr>
          <a:lstStyle/>
          <a:p>
            <a:pPr marL="432000" indent="-324000" defTabSz="914400">
              <a:lnSpc>
                <a:spcPct val="90000"/>
              </a:lnSpc>
              <a:spcBef>
                <a:spcPts val="1417"/>
              </a:spcBef>
              <a:buClr>
                <a:srgbClr val="000000"/>
              </a:buClr>
              <a:buSzPct val="45000"/>
              <a:buFont typeface="Wingdings" charset="2"/>
              <a:buChar char=""/>
            </a:pPr>
            <a:r>
              <a:rPr lang="fr-FR" sz="1200" b="0" strike="noStrike" spc="-1">
                <a:solidFill>
                  <a:schemeClr val="dk1"/>
                </a:solidFill>
                <a:latin typeface="Arial"/>
              </a:rPr>
              <a:t>Cliquez pour éditer le format du plan de texte</a:t>
            </a:r>
          </a:p>
          <a:p>
            <a:pPr marL="864000" lvl="1" indent="-324000" defTabSz="914400">
              <a:lnSpc>
                <a:spcPct val="90000"/>
              </a:lnSpc>
              <a:spcBef>
                <a:spcPts val="1134"/>
              </a:spcBef>
              <a:buClr>
                <a:srgbClr val="000000"/>
              </a:buClr>
              <a:buSzPct val="75000"/>
              <a:buFont typeface="Symbol" charset="2"/>
              <a:buChar char=""/>
            </a:pPr>
            <a:r>
              <a:rPr lang="fr-FR" sz="1200" b="0" strike="noStrike" spc="-1">
                <a:solidFill>
                  <a:schemeClr val="dk1"/>
                </a:solidFill>
                <a:latin typeface="Arial"/>
              </a:rPr>
              <a:t>Second niveau de plan</a:t>
            </a:r>
          </a:p>
          <a:p>
            <a:pPr marL="1296000" lvl="2" indent="-288000" defTabSz="914400">
              <a:lnSpc>
                <a:spcPct val="90000"/>
              </a:lnSpc>
              <a:spcBef>
                <a:spcPts val="850"/>
              </a:spcBef>
              <a:buClr>
                <a:srgbClr val="000000"/>
              </a:buClr>
              <a:buSzPct val="45000"/>
              <a:buFont typeface="Wingdings" charset="2"/>
              <a:buChar char=""/>
            </a:pPr>
            <a:r>
              <a:rPr lang="fr-FR" sz="1200" b="0" strike="noStrike" spc="-1">
                <a:solidFill>
                  <a:schemeClr val="dk1"/>
                </a:solidFill>
                <a:latin typeface="Arial"/>
              </a:rPr>
              <a:t>Troisième niveau de plan</a:t>
            </a:r>
          </a:p>
          <a:p>
            <a:pPr marL="1728000" lvl="3" indent="-216000" defTabSz="914400">
              <a:lnSpc>
                <a:spcPct val="90000"/>
              </a:lnSpc>
              <a:spcBef>
                <a:spcPts val="567"/>
              </a:spcBef>
              <a:buClr>
                <a:srgbClr val="000000"/>
              </a:buClr>
              <a:buSzPct val="75000"/>
              <a:buFont typeface="Symbol" charset="2"/>
              <a:buChar char=""/>
            </a:pPr>
            <a:r>
              <a:rPr lang="fr-FR" sz="1200" b="0" strike="noStrike" spc="-1">
                <a:solidFill>
                  <a:schemeClr val="dk1"/>
                </a:solidFill>
                <a:latin typeface="Arial"/>
              </a:rPr>
              <a:t>Quatrième niveau de plan</a:t>
            </a:r>
          </a:p>
          <a:p>
            <a:pPr marL="2160000" lvl="4"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Cinquième niveau de plan</a:t>
            </a:r>
          </a:p>
          <a:p>
            <a:pPr marL="2592000" lvl="5"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Sixième niveau de plan</a:t>
            </a:r>
          </a:p>
          <a:p>
            <a:pPr marL="3024000" lvl="6"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Septième niveau de plan</a:t>
            </a:r>
          </a:p>
        </p:txBody>
      </p:sp>
      <p:sp>
        <p:nvSpPr>
          <p:cNvPr id="60" name="PlaceHolder 5"/>
          <p:cNvSpPr>
            <a:spLocks noGrp="1"/>
          </p:cNvSpPr>
          <p:nvPr>
            <p:ph type="title"/>
          </p:nvPr>
        </p:nvSpPr>
        <p:spPr>
          <a:xfrm>
            <a:off x="609480" y="273600"/>
            <a:ext cx="10971720" cy="11440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1800" b="0" strike="noStrike" spc="-1">
                <a:solidFill>
                  <a:schemeClr val="dk1"/>
                </a:solidFill>
                <a:latin typeface="Arial"/>
              </a:rPr>
              <a:t>Cliquez pour éditer le format du texte-titre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exte + graph">
    <p:bg>
      <p:bgPr>
        <a:solidFill>
          <a:srgbClr val="FFFFFF"/>
        </a:solidFill>
        <a:effectLst/>
      </p:bgPr>
    </p:bg>
    <p:spTree>
      <p:nvGrpSpPr>
        <p:cNvPr id="1" name=""/>
        <p:cNvGrpSpPr/>
        <p:nvPr/>
      </p:nvGrpSpPr>
      <p:grpSpPr>
        <a:xfrm>
          <a:off x="0" y="0"/>
          <a:ext cx="0" cy="0"/>
          <a:chOff x="0" y="0"/>
          <a:chExt cx="0" cy="0"/>
        </a:xfrm>
      </p:grpSpPr>
      <p:pic>
        <p:nvPicPr>
          <p:cNvPr id="61" name="Graphique 3"/>
          <p:cNvPicPr/>
          <p:nvPr/>
        </p:nvPicPr>
        <p:blipFill>
          <a:blip r:embed="rId2">
            <a:extLst>
              <a:ext uri="{96DAC541-7B7A-43D3-8B79-37D633B846F1}">
                <asvg:svgBlip xmlns:asvg="http://schemas.microsoft.com/office/drawing/2016/SVG/main" r:embed="rId3"/>
              </a:ext>
            </a:extLst>
          </a:blip>
          <a:stretch/>
        </p:blipFill>
        <p:spPr>
          <a:xfrm>
            <a:off x="178920" y="6159960"/>
            <a:ext cx="593640" cy="635760"/>
          </a:xfrm>
          <a:prstGeom prst="rect">
            <a:avLst/>
          </a:prstGeom>
          <a:noFill/>
          <a:ln w="0">
            <a:noFill/>
          </a:ln>
        </p:spPr>
      </p:pic>
      <p:sp>
        <p:nvSpPr>
          <p:cNvPr id="62"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0002D5E7-BD69-42F0-9E63-FB7065E41450}"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63"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4D6F636C-0B69-44F8-94EE-833154F0D5B7}"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64"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65"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sp>
        <p:nvSpPr>
          <p:cNvPr id="66" name="PlaceHolder 1"/>
          <p:cNvSpPr>
            <a:spLocks noGrp="1"/>
          </p:cNvSpPr>
          <p:nvPr>
            <p:ph type="body"/>
          </p:nvPr>
        </p:nvSpPr>
        <p:spPr>
          <a:xfrm>
            <a:off x="479520" y="476280"/>
            <a:ext cx="5365440" cy="3976920"/>
          </a:xfrm>
          <a:prstGeom prst="rect">
            <a:avLst/>
          </a:prstGeom>
          <a:noFill/>
          <a:ln w="0">
            <a:noFill/>
          </a:ln>
        </p:spPr>
        <p:txBody>
          <a:bodyPr lIns="0" tIns="0" rIns="0" bIns="0" anchor="t">
            <a:noAutofit/>
          </a:bodyPr>
          <a:lstStyle/>
          <a:p>
            <a:pPr marL="228600" indent="0" defTabSz="914400">
              <a:lnSpc>
                <a:spcPts val="3580"/>
              </a:lnSpc>
              <a:spcBef>
                <a:spcPts val="1001"/>
              </a:spcBef>
              <a:buNone/>
              <a:tabLst>
                <a:tab pos="0" algn="l"/>
              </a:tabLst>
            </a:pPr>
            <a:r>
              <a:rPr lang="fr-FR" sz="3400" b="1" strike="noStrike" spc="-1">
                <a:solidFill>
                  <a:schemeClr val="accent1"/>
                </a:solidFill>
                <a:latin typeface="Arial"/>
              </a:rPr>
              <a:t>Cliquez ici pour</a:t>
            </a:r>
            <a:br>
              <a:rPr sz="3400"/>
            </a:br>
            <a:r>
              <a:rPr lang="fr-FR" sz="3400" b="1" strike="noStrike" spc="-1">
                <a:solidFill>
                  <a:schemeClr val="accent1"/>
                </a:solidFill>
                <a:latin typeface="Arial"/>
              </a:rPr>
              <a:t>ajouter un titre</a:t>
            </a:r>
            <a:endParaRPr lang="fr-FR" sz="3400" b="0" strike="noStrike" spc="-1">
              <a:solidFill>
                <a:schemeClr val="dk1"/>
              </a:solidFill>
              <a:latin typeface="Arial"/>
            </a:endParaRPr>
          </a:p>
        </p:txBody>
      </p:sp>
      <p:sp>
        <p:nvSpPr>
          <p:cNvPr id="67" name="PlaceHolder 2"/>
          <p:cNvSpPr>
            <a:spLocks noGrp="1"/>
          </p:cNvSpPr>
          <p:nvPr>
            <p:ph type="sldNum" idx="1"/>
          </p:nvPr>
        </p:nvSpPr>
        <p:spPr>
          <a:xfrm>
            <a:off x="11064600" y="6398280"/>
            <a:ext cx="946080" cy="39744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1000" b="0" strike="noStrike" spc="-1">
                <a:solidFill>
                  <a:srgbClr val="11284B"/>
                </a:solidFill>
                <a:latin typeface="Arial"/>
              </a:defRPr>
            </a:lvl1pPr>
          </a:lstStyle>
          <a:p>
            <a:pPr indent="0" algn="r" defTabSz="914400">
              <a:lnSpc>
                <a:spcPct val="100000"/>
              </a:lnSpc>
              <a:buNone/>
              <a:tabLst>
                <a:tab pos="0" algn="l"/>
              </a:tabLst>
            </a:pPr>
            <a:fld id="{D59DAD82-A769-4874-A392-9D779F6F213D}" type="slidenum">
              <a:rPr lang="fr-FR" sz="1000" b="0" strike="noStrike" spc="-1">
                <a:solidFill>
                  <a:srgbClr val="11284B"/>
                </a:solidFill>
                <a:latin typeface="Arial"/>
              </a:rPr>
              <a:t>‹N°›</a:t>
            </a:fld>
            <a:endParaRPr lang="fr-FR" sz="1000" b="0" strike="noStrike" spc="-1">
              <a:solidFill>
                <a:srgbClr val="000000"/>
              </a:solidFill>
              <a:latin typeface="Calibri"/>
            </a:endParaRPr>
          </a:p>
        </p:txBody>
      </p:sp>
      <p:sp>
        <p:nvSpPr>
          <p:cNvPr id="68" name="ZoneTexte 17"/>
          <p:cNvSpPr/>
          <p:nvPr/>
        </p:nvSpPr>
        <p:spPr>
          <a:xfrm>
            <a:off x="11402640" y="6501240"/>
            <a:ext cx="183600" cy="36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endParaRPr lang="fr-FR" sz="1800" b="0" strike="noStrike" spc="-1">
              <a:solidFill>
                <a:schemeClr val="dk1"/>
              </a:solidFill>
              <a:latin typeface="Arial"/>
            </a:endParaRPr>
          </a:p>
        </p:txBody>
      </p:sp>
      <p:sp>
        <p:nvSpPr>
          <p:cNvPr id="69" name="Rectangle 1"/>
          <p:cNvSpPr/>
          <p:nvPr/>
        </p:nvSpPr>
        <p:spPr>
          <a:xfrm>
            <a:off x="6095880" y="0"/>
            <a:ext cx="6094800" cy="68569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Arial"/>
            </a:endParaRPr>
          </a:p>
        </p:txBody>
      </p:sp>
      <p:sp>
        <p:nvSpPr>
          <p:cNvPr id="70" name="PlaceHolder 3"/>
          <p:cNvSpPr>
            <a:spLocks noGrp="1"/>
          </p:cNvSpPr>
          <p:nvPr>
            <p:ph type="body"/>
          </p:nvPr>
        </p:nvSpPr>
        <p:spPr>
          <a:xfrm>
            <a:off x="490680" y="1746360"/>
            <a:ext cx="5365440" cy="3976920"/>
          </a:xfrm>
          <a:prstGeom prst="rect">
            <a:avLst/>
          </a:prstGeom>
          <a:noFill/>
          <a:ln w="0">
            <a:noFill/>
          </a:ln>
        </p:spPr>
        <p:txBody>
          <a:bodyPr lIns="0" tIns="0" rIns="0" bIns="0" anchor="t">
            <a:noAutofit/>
          </a:bodyPr>
          <a:lstStyle/>
          <a:p>
            <a:pPr marL="228600" indent="0" defTabSz="914400">
              <a:lnSpc>
                <a:spcPts val="2679"/>
              </a:lnSpc>
              <a:spcBef>
                <a:spcPts val="1001"/>
              </a:spcBef>
              <a:buNone/>
              <a:tabLst>
                <a:tab pos="0" algn="l"/>
              </a:tabLst>
            </a:pPr>
            <a:r>
              <a:rPr lang="fr-FR" sz="2300" b="0" strike="noStrike" spc="-1">
                <a:solidFill>
                  <a:schemeClr val="accent2"/>
                </a:solidFill>
                <a:latin typeface="Arial"/>
              </a:rPr>
              <a:t>Cliquez ici pour</a:t>
            </a:r>
            <a:br>
              <a:rPr sz="2300"/>
            </a:br>
            <a:r>
              <a:rPr lang="fr-FR" sz="2300" b="0" strike="noStrike" spc="-1">
                <a:solidFill>
                  <a:schemeClr val="accent2"/>
                </a:solidFill>
                <a:latin typeface="Arial"/>
              </a:rPr>
              <a:t>ajouter un sous-titre</a:t>
            </a:r>
            <a:endParaRPr lang="fr-FR" sz="2300" b="0" strike="noStrike" spc="-1">
              <a:solidFill>
                <a:schemeClr val="dk1"/>
              </a:solidFill>
              <a:latin typeface="Arial"/>
            </a:endParaRPr>
          </a:p>
        </p:txBody>
      </p:sp>
      <p:sp>
        <p:nvSpPr>
          <p:cNvPr id="71" name="PlaceHolder 4"/>
          <p:cNvSpPr>
            <a:spLocks noGrp="1"/>
          </p:cNvSpPr>
          <p:nvPr>
            <p:ph type="body"/>
          </p:nvPr>
        </p:nvSpPr>
        <p:spPr>
          <a:xfrm>
            <a:off x="479520" y="2880000"/>
            <a:ext cx="5365440" cy="3286800"/>
          </a:xfrm>
          <a:prstGeom prst="rect">
            <a:avLst/>
          </a:prstGeom>
          <a:noFill/>
          <a:ln w="0">
            <a:noFill/>
          </a:ln>
        </p:spPr>
        <p:txBody>
          <a:bodyPr lIns="0" tIns="0" rIns="0" bIns="0" anchor="t">
            <a:noAutofit/>
          </a:bodyPr>
          <a:lstStyle/>
          <a:p>
            <a:pPr marL="228600" indent="0" defTabSz="914400">
              <a:lnSpc>
                <a:spcPts val="1780"/>
              </a:lnSpc>
              <a:spcBef>
                <a:spcPts val="1001"/>
              </a:spcBef>
              <a:buNone/>
              <a:tabLst>
                <a:tab pos="0" algn="l"/>
              </a:tabLst>
            </a:pPr>
            <a:r>
              <a:rPr lang="fr-FR" sz="1600" b="1" strike="noStrike" spc="-1">
                <a:solidFill>
                  <a:srgbClr val="000000"/>
                </a:solidFill>
                <a:latin typeface="Arial"/>
              </a:rPr>
              <a:t>Cliquez ici pour ajouter du texte courant</a:t>
            </a:r>
            <a:endParaRPr lang="fr-FR" sz="1600" b="0" strike="noStrike" spc="-1">
              <a:solidFill>
                <a:schemeClr val="dk1"/>
              </a:solidFill>
              <a:latin typeface="Arial"/>
            </a:endParaRPr>
          </a:p>
          <a:p>
            <a:pPr marL="685800" lvl="1" indent="-285840" defTabSz="914400">
              <a:lnSpc>
                <a:spcPts val="1780"/>
              </a:lnSpc>
              <a:spcBef>
                <a:spcPts val="499"/>
              </a:spcBef>
              <a:buClr>
                <a:srgbClr val="000000"/>
              </a:buClr>
              <a:buFont typeface="Arial"/>
              <a:buChar char="•"/>
              <a:tabLst>
                <a:tab pos="0" algn="l"/>
              </a:tabLst>
            </a:pPr>
            <a:r>
              <a:rPr lang="fr-FR" sz="1600" b="1" strike="noStrike" spc="-1">
                <a:solidFill>
                  <a:srgbClr val="000000"/>
                </a:solidFill>
                <a:latin typeface="Arial"/>
              </a:rPr>
              <a:t>Premier niveau</a:t>
            </a:r>
            <a:endParaRPr lang="fr-FR" sz="1600" b="0" strike="noStrike" spc="-1">
              <a:solidFill>
                <a:schemeClr val="dk1"/>
              </a:solidFill>
              <a:latin typeface="Arial"/>
            </a:endParaRPr>
          </a:p>
          <a:p>
            <a:pPr marL="720000" lvl="2" indent="-285840" defTabSz="914400">
              <a:lnSpc>
                <a:spcPts val="1780"/>
              </a:lnSpc>
              <a:spcBef>
                <a:spcPts val="499"/>
              </a:spcBef>
              <a:buClr>
                <a:srgbClr val="000000"/>
              </a:buClr>
              <a:buFont typeface="Wingdings" charset="2"/>
              <a:buChar char=""/>
              <a:tabLst>
                <a:tab pos="0" algn="l"/>
              </a:tabLst>
            </a:pPr>
            <a:r>
              <a:rPr lang="fr-FR" sz="1400" b="1" strike="noStrike" spc="-1">
                <a:solidFill>
                  <a:srgbClr val="000000"/>
                </a:solidFill>
                <a:latin typeface="Arial"/>
              </a:rPr>
              <a:t>Deuxième niveau</a:t>
            </a:r>
            <a:endParaRPr lang="fr-FR" sz="1400" b="0" strike="noStrike" spc="-1">
              <a:solidFill>
                <a:schemeClr val="dk1"/>
              </a:solidFill>
              <a:latin typeface="Arial"/>
            </a:endParaRPr>
          </a:p>
        </p:txBody>
      </p:sp>
      <p:sp>
        <p:nvSpPr>
          <p:cNvPr id="72" name="Espace réservé du texte 15"/>
          <p:cNvSpPr/>
          <p:nvPr/>
        </p:nvSpPr>
        <p:spPr>
          <a:xfrm>
            <a:off x="11552040" y="6507360"/>
            <a:ext cx="43092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C8D6AA7D-22AB-40BF-9D00-168BEBE10AA0}" type="slidenum">
              <a:rPr lang="fr-FR" sz="1000" b="1" strike="noStrike" spc="-1">
                <a:solidFill>
                  <a:schemeClr val="accent1"/>
                </a:solidFill>
                <a:latin typeface="Arial"/>
              </a:rPr>
              <a:t>‹N°›</a:t>
            </a:fld>
            <a:endParaRPr lang="fr-FR" sz="1000" b="0" strike="noStrike" spc="-1">
              <a:solidFill>
                <a:srgbClr val="000000"/>
              </a:solidFill>
              <a:latin typeface="Calibri"/>
            </a:endParaRPr>
          </a:p>
        </p:txBody>
      </p:sp>
      <p:sp>
        <p:nvSpPr>
          <p:cNvPr id="73" name="PlaceHolder 5"/>
          <p:cNvSpPr>
            <a:spLocks noGrp="1"/>
          </p:cNvSpPr>
          <p:nvPr>
            <p:ph type="title"/>
          </p:nvPr>
        </p:nvSpPr>
        <p:spPr>
          <a:xfrm>
            <a:off x="609480" y="273600"/>
            <a:ext cx="10971720" cy="11440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1800" b="0" strike="noStrike" spc="-1">
                <a:solidFill>
                  <a:schemeClr val="dk1"/>
                </a:solidFill>
                <a:latin typeface="Arial"/>
              </a:rPr>
              <a:t>Cliquez pour éditer le format du texte-titre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exte + chiffres clés">
    <p:bg>
      <p:bgPr>
        <a:solidFill>
          <a:srgbClr val="FFFFFF"/>
        </a:solidFill>
        <a:effectLst/>
      </p:bgPr>
    </p:bg>
    <p:spTree>
      <p:nvGrpSpPr>
        <p:cNvPr id="1" name=""/>
        <p:cNvGrpSpPr/>
        <p:nvPr/>
      </p:nvGrpSpPr>
      <p:grpSpPr>
        <a:xfrm>
          <a:off x="0" y="0"/>
          <a:ext cx="0" cy="0"/>
          <a:chOff x="0" y="0"/>
          <a:chExt cx="0" cy="0"/>
        </a:xfrm>
      </p:grpSpPr>
      <p:pic>
        <p:nvPicPr>
          <p:cNvPr id="74" name="Graphique 3"/>
          <p:cNvPicPr/>
          <p:nvPr/>
        </p:nvPicPr>
        <p:blipFill>
          <a:blip r:embed="rId2">
            <a:extLst>
              <a:ext uri="{96DAC541-7B7A-43D3-8B79-37D633B846F1}">
                <asvg:svgBlip xmlns:asvg="http://schemas.microsoft.com/office/drawing/2016/SVG/main" r:embed="rId3"/>
              </a:ext>
            </a:extLst>
          </a:blip>
          <a:stretch/>
        </p:blipFill>
        <p:spPr>
          <a:xfrm>
            <a:off x="178920" y="6159960"/>
            <a:ext cx="593640" cy="635760"/>
          </a:xfrm>
          <a:prstGeom prst="rect">
            <a:avLst/>
          </a:prstGeom>
          <a:noFill/>
          <a:ln w="0">
            <a:noFill/>
          </a:ln>
        </p:spPr>
      </p:pic>
      <p:sp>
        <p:nvSpPr>
          <p:cNvPr id="75"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99A29770-66B7-4C7C-B5E4-2761D7C3540B}"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76"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71FAC057-462B-4463-839D-19513AAA8FEA}"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77"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78"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sp>
        <p:nvSpPr>
          <p:cNvPr id="79" name="PlaceHolder 1"/>
          <p:cNvSpPr>
            <a:spLocks noGrp="1"/>
          </p:cNvSpPr>
          <p:nvPr>
            <p:ph type="body"/>
          </p:nvPr>
        </p:nvSpPr>
        <p:spPr>
          <a:xfrm>
            <a:off x="479520" y="476280"/>
            <a:ext cx="8212680" cy="1079280"/>
          </a:xfrm>
          <a:prstGeom prst="rect">
            <a:avLst/>
          </a:prstGeom>
          <a:noFill/>
          <a:ln w="0">
            <a:noFill/>
          </a:ln>
        </p:spPr>
        <p:txBody>
          <a:bodyPr lIns="0" tIns="0" rIns="0" bIns="0" anchor="t">
            <a:noAutofit/>
          </a:bodyPr>
          <a:lstStyle/>
          <a:p>
            <a:pPr marL="228600" indent="0" defTabSz="914400">
              <a:lnSpc>
                <a:spcPts val="3580"/>
              </a:lnSpc>
              <a:spcBef>
                <a:spcPts val="1001"/>
              </a:spcBef>
              <a:buNone/>
              <a:tabLst>
                <a:tab pos="0" algn="l"/>
              </a:tabLst>
            </a:pPr>
            <a:r>
              <a:rPr lang="fr-FR" sz="3400" b="1" strike="noStrike" spc="-1">
                <a:solidFill>
                  <a:schemeClr val="accent1"/>
                </a:solidFill>
                <a:latin typeface="Arial"/>
              </a:rPr>
              <a:t>Cliquez ici pour</a:t>
            </a:r>
            <a:br>
              <a:rPr sz="3400"/>
            </a:br>
            <a:r>
              <a:rPr lang="fr-FR" sz="3400" b="1" strike="noStrike" spc="-1">
                <a:solidFill>
                  <a:schemeClr val="accent1"/>
                </a:solidFill>
                <a:latin typeface="Arial"/>
              </a:rPr>
              <a:t>ajouter un titre</a:t>
            </a:r>
            <a:endParaRPr lang="fr-FR" sz="3400" b="0" strike="noStrike" spc="-1">
              <a:solidFill>
                <a:schemeClr val="dk1"/>
              </a:solidFill>
              <a:latin typeface="Arial"/>
            </a:endParaRPr>
          </a:p>
        </p:txBody>
      </p:sp>
      <p:sp>
        <p:nvSpPr>
          <p:cNvPr id="80" name="PlaceHolder 2"/>
          <p:cNvSpPr>
            <a:spLocks noGrp="1"/>
          </p:cNvSpPr>
          <p:nvPr>
            <p:ph type="sldNum" idx="2"/>
          </p:nvPr>
        </p:nvSpPr>
        <p:spPr>
          <a:xfrm>
            <a:off x="11064600" y="6398280"/>
            <a:ext cx="946080" cy="39744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1000" b="0" strike="noStrike" spc="-1">
                <a:solidFill>
                  <a:srgbClr val="11284B"/>
                </a:solidFill>
                <a:latin typeface="Arial"/>
              </a:defRPr>
            </a:lvl1pPr>
          </a:lstStyle>
          <a:p>
            <a:pPr indent="0" algn="r" defTabSz="914400">
              <a:lnSpc>
                <a:spcPct val="100000"/>
              </a:lnSpc>
              <a:buNone/>
              <a:tabLst>
                <a:tab pos="0" algn="l"/>
              </a:tabLst>
            </a:pPr>
            <a:fld id="{ABFC0E88-2B37-4F9E-BF7E-1060BBB8B0FC}" type="slidenum">
              <a:rPr lang="fr-FR" sz="1000" b="0" strike="noStrike" spc="-1">
                <a:solidFill>
                  <a:srgbClr val="11284B"/>
                </a:solidFill>
                <a:latin typeface="Arial"/>
              </a:rPr>
              <a:t>‹N°›</a:t>
            </a:fld>
            <a:endParaRPr lang="fr-FR" sz="1000" b="0" strike="noStrike" spc="-1">
              <a:solidFill>
                <a:srgbClr val="000000"/>
              </a:solidFill>
              <a:latin typeface="Calibri"/>
            </a:endParaRPr>
          </a:p>
        </p:txBody>
      </p:sp>
      <p:sp>
        <p:nvSpPr>
          <p:cNvPr id="81" name="ZoneTexte 17"/>
          <p:cNvSpPr/>
          <p:nvPr/>
        </p:nvSpPr>
        <p:spPr>
          <a:xfrm>
            <a:off x="11402640" y="6501240"/>
            <a:ext cx="183600" cy="36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endParaRPr lang="fr-FR" sz="1800" b="0" strike="noStrike" spc="-1">
              <a:solidFill>
                <a:schemeClr val="dk1"/>
              </a:solidFill>
              <a:latin typeface="Arial"/>
            </a:endParaRPr>
          </a:p>
        </p:txBody>
      </p:sp>
      <p:sp>
        <p:nvSpPr>
          <p:cNvPr id="82" name="Rectangle 1"/>
          <p:cNvSpPr/>
          <p:nvPr/>
        </p:nvSpPr>
        <p:spPr>
          <a:xfrm>
            <a:off x="8975880" y="0"/>
            <a:ext cx="3215160" cy="6869520"/>
          </a:xfrm>
          <a:prstGeom prst="rect">
            <a:avLst/>
          </a:prstGeom>
          <a:solidFill>
            <a:srgbClr val="FFEB6E"/>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Arial"/>
            </a:endParaRPr>
          </a:p>
        </p:txBody>
      </p:sp>
      <p:sp>
        <p:nvSpPr>
          <p:cNvPr id="83" name="Espace réservé du texte 10"/>
          <p:cNvSpPr/>
          <p:nvPr/>
        </p:nvSpPr>
        <p:spPr>
          <a:xfrm>
            <a:off x="9838800" y="5007600"/>
            <a:ext cx="1305000" cy="573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5060"/>
              </a:lnSpc>
              <a:tabLst>
                <a:tab pos="0" algn="l"/>
              </a:tabLst>
            </a:pPr>
            <a:endParaRPr lang="fr-FR" sz="4000" b="0" strike="noStrike" spc="-1">
              <a:solidFill>
                <a:schemeClr val="dk2"/>
              </a:solidFill>
              <a:latin typeface="Arial"/>
            </a:endParaRPr>
          </a:p>
        </p:txBody>
      </p:sp>
      <p:sp>
        <p:nvSpPr>
          <p:cNvPr id="84" name="Espace réservé du texte 10"/>
          <p:cNvSpPr/>
          <p:nvPr/>
        </p:nvSpPr>
        <p:spPr>
          <a:xfrm>
            <a:off x="9648360" y="4875480"/>
            <a:ext cx="1305000" cy="573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5060"/>
              </a:lnSpc>
              <a:tabLst>
                <a:tab pos="0" algn="l"/>
              </a:tabLst>
            </a:pPr>
            <a:endParaRPr lang="fr-FR" sz="4000" b="0" strike="noStrike" spc="-1">
              <a:solidFill>
                <a:schemeClr val="dk2"/>
              </a:solidFill>
              <a:latin typeface="Arial"/>
            </a:endParaRPr>
          </a:p>
        </p:txBody>
      </p:sp>
      <p:sp>
        <p:nvSpPr>
          <p:cNvPr id="85" name="PlaceHolder 3"/>
          <p:cNvSpPr>
            <a:spLocks noGrp="1"/>
          </p:cNvSpPr>
          <p:nvPr>
            <p:ph type="body"/>
          </p:nvPr>
        </p:nvSpPr>
        <p:spPr>
          <a:xfrm>
            <a:off x="9686520" y="1348200"/>
            <a:ext cx="1305000" cy="573840"/>
          </a:xfrm>
          <a:prstGeom prst="rect">
            <a:avLst/>
          </a:prstGeom>
          <a:noFill/>
          <a:ln w="0">
            <a:noFill/>
          </a:ln>
        </p:spPr>
        <p:txBody>
          <a:bodyPr lIns="0" tIns="0" rIns="0" bIns="0" anchor="t">
            <a:noAutofit/>
          </a:bodyPr>
          <a:lstStyle/>
          <a:p>
            <a:pPr marL="228600" indent="0" defTabSz="914400">
              <a:lnSpc>
                <a:spcPts val="5060"/>
              </a:lnSpc>
              <a:spcBef>
                <a:spcPts val="1001"/>
              </a:spcBef>
              <a:buNone/>
              <a:tabLst>
                <a:tab pos="0" algn="l"/>
              </a:tabLst>
            </a:pPr>
            <a:r>
              <a:rPr lang="fr-FR" sz="4000" b="0" strike="noStrike" spc="-1">
                <a:solidFill>
                  <a:schemeClr val="accent1"/>
                </a:solidFill>
                <a:latin typeface="Arial"/>
              </a:rPr>
              <a:t>00%</a:t>
            </a:r>
            <a:endParaRPr lang="fr-FR" sz="4000" b="0" strike="noStrike" spc="-1">
              <a:solidFill>
                <a:schemeClr val="dk1"/>
              </a:solidFill>
              <a:latin typeface="Arial"/>
            </a:endParaRPr>
          </a:p>
        </p:txBody>
      </p:sp>
      <p:sp>
        <p:nvSpPr>
          <p:cNvPr id="86" name="PlaceHolder 4"/>
          <p:cNvSpPr>
            <a:spLocks noGrp="1"/>
          </p:cNvSpPr>
          <p:nvPr>
            <p:ph type="body"/>
          </p:nvPr>
        </p:nvSpPr>
        <p:spPr>
          <a:xfrm>
            <a:off x="9686520" y="2093040"/>
            <a:ext cx="2025000" cy="646920"/>
          </a:xfrm>
          <a:prstGeom prst="rect">
            <a:avLst/>
          </a:prstGeom>
          <a:noFill/>
          <a:ln w="0">
            <a:noFill/>
          </a:ln>
        </p:spPr>
        <p:txBody>
          <a:bodyPr lIns="0" tIns="0" rIns="0" bIns="0" anchor="t">
            <a:noAutofit/>
          </a:bodyPr>
          <a:lstStyle/>
          <a:p>
            <a:pPr marL="228600" indent="0" defTabSz="914400">
              <a:lnSpc>
                <a:spcPts val="1780"/>
              </a:lnSpc>
              <a:spcBef>
                <a:spcPts val="1001"/>
              </a:spcBef>
              <a:buNone/>
              <a:tabLst>
                <a:tab pos="0" algn="l"/>
              </a:tabLst>
            </a:pPr>
            <a:r>
              <a:rPr lang="fr-FR" sz="1400" b="0" strike="noStrike" spc="-1">
                <a:solidFill>
                  <a:schemeClr val="accent1"/>
                </a:solidFill>
                <a:latin typeface="Arial"/>
              </a:rPr>
              <a:t>Cliquez ici pour ajouter du texte courant</a:t>
            </a:r>
            <a:endParaRPr lang="fr-FR" sz="1400" b="0" strike="noStrike" spc="-1">
              <a:solidFill>
                <a:schemeClr val="dk1"/>
              </a:solidFill>
              <a:latin typeface="Arial"/>
            </a:endParaRPr>
          </a:p>
        </p:txBody>
      </p:sp>
      <p:sp>
        <p:nvSpPr>
          <p:cNvPr id="87" name="PlaceHolder 5"/>
          <p:cNvSpPr>
            <a:spLocks noGrp="1"/>
          </p:cNvSpPr>
          <p:nvPr>
            <p:ph type="body"/>
          </p:nvPr>
        </p:nvSpPr>
        <p:spPr>
          <a:xfrm>
            <a:off x="9686520" y="3101760"/>
            <a:ext cx="1305000" cy="573840"/>
          </a:xfrm>
          <a:prstGeom prst="rect">
            <a:avLst/>
          </a:prstGeom>
          <a:noFill/>
          <a:ln w="0">
            <a:noFill/>
          </a:ln>
        </p:spPr>
        <p:txBody>
          <a:bodyPr lIns="0" tIns="0" rIns="0" bIns="0" anchor="t">
            <a:noAutofit/>
          </a:bodyPr>
          <a:lstStyle/>
          <a:p>
            <a:pPr marL="228600" indent="0" defTabSz="914400">
              <a:lnSpc>
                <a:spcPts val="5060"/>
              </a:lnSpc>
              <a:spcBef>
                <a:spcPts val="1001"/>
              </a:spcBef>
              <a:buNone/>
              <a:tabLst>
                <a:tab pos="0" algn="l"/>
              </a:tabLst>
            </a:pPr>
            <a:r>
              <a:rPr lang="fr-FR" sz="4000" b="0" strike="noStrike" spc="-1">
                <a:solidFill>
                  <a:schemeClr val="accent1"/>
                </a:solidFill>
                <a:latin typeface="Arial"/>
              </a:rPr>
              <a:t>00%</a:t>
            </a:r>
            <a:endParaRPr lang="fr-FR" sz="4000" b="0" strike="noStrike" spc="-1">
              <a:solidFill>
                <a:schemeClr val="dk1"/>
              </a:solidFill>
              <a:latin typeface="Arial"/>
            </a:endParaRPr>
          </a:p>
        </p:txBody>
      </p:sp>
      <p:sp>
        <p:nvSpPr>
          <p:cNvPr id="88" name="PlaceHolder 6"/>
          <p:cNvSpPr>
            <a:spLocks noGrp="1"/>
          </p:cNvSpPr>
          <p:nvPr>
            <p:ph type="body"/>
          </p:nvPr>
        </p:nvSpPr>
        <p:spPr>
          <a:xfrm>
            <a:off x="9686520" y="3846600"/>
            <a:ext cx="2025000" cy="646920"/>
          </a:xfrm>
          <a:prstGeom prst="rect">
            <a:avLst/>
          </a:prstGeom>
          <a:noFill/>
          <a:ln w="0">
            <a:noFill/>
          </a:ln>
        </p:spPr>
        <p:txBody>
          <a:bodyPr lIns="0" tIns="0" rIns="0" bIns="0" anchor="t">
            <a:noAutofit/>
          </a:bodyPr>
          <a:lstStyle/>
          <a:p>
            <a:pPr marL="228600" indent="0" defTabSz="914400">
              <a:lnSpc>
                <a:spcPts val="1780"/>
              </a:lnSpc>
              <a:spcBef>
                <a:spcPts val="1001"/>
              </a:spcBef>
              <a:buNone/>
              <a:tabLst>
                <a:tab pos="0" algn="l"/>
              </a:tabLst>
            </a:pPr>
            <a:r>
              <a:rPr lang="fr-FR" sz="1400" b="0" strike="noStrike" spc="-1">
                <a:solidFill>
                  <a:schemeClr val="accent1"/>
                </a:solidFill>
                <a:latin typeface="Arial"/>
              </a:rPr>
              <a:t>Cliquez ici pour ajouter du texte courant</a:t>
            </a:r>
            <a:endParaRPr lang="fr-FR" sz="1400" b="0" strike="noStrike" spc="-1">
              <a:solidFill>
                <a:schemeClr val="dk1"/>
              </a:solidFill>
              <a:latin typeface="Arial"/>
            </a:endParaRPr>
          </a:p>
        </p:txBody>
      </p:sp>
      <p:sp>
        <p:nvSpPr>
          <p:cNvPr id="89" name="PlaceHolder 7"/>
          <p:cNvSpPr>
            <a:spLocks noGrp="1"/>
          </p:cNvSpPr>
          <p:nvPr>
            <p:ph type="body"/>
          </p:nvPr>
        </p:nvSpPr>
        <p:spPr>
          <a:xfrm>
            <a:off x="9686520" y="4855320"/>
            <a:ext cx="1305000" cy="573840"/>
          </a:xfrm>
          <a:prstGeom prst="rect">
            <a:avLst/>
          </a:prstGeom>
          <a:noFill/>
          <a:ln w="0">
            <a:noFill/>
          </a:ln>
        </p:spPr>
        <p:txBody>
          <a:bodyPr lIns="0" tIns="0" rIns="0" bIns="0" anchor="t">
            <a:noAutofit/>
          </a:bodyPr>
          <a:lstStyle/>
          <a:p>
            <a:pPr marL="228600" indent="0" defTabSz="914400">
              <a:lnSpc>
                <a:spcPts val="5060"/>
              </a:lnSpc>
              <a:spcBef>
                <a:spcPts val="1001"/>
              </a:spcBef>
              <a:buNone/>
              <a:tabLst>
                <a:tab pos="0" algn="l"/>
              </a:tabLst>
            </a:pPr>
            <a:r>
              <a:rPr lang="fr-FR" sz="4000" b="0" strike="noStrike" spc="-1">
                <a:solidFill>
                  <a:schemeClr val="accent1"/>
                </a:solidFill>
                <a:latin typeface="Arial"/>
              </a:rPr>
              <a:t>00%</a:t>
            </a:r>
            <a:endParaRPr lang="fr-FR" sz="4000" b="0" strike="noStrike" spc="-1">
              <a:solidFill>
                <a:schemeClr val="dk1"/>
              </a:solidFill>
              <a:latin typeface="Arial"/>
            </a:endParaRPr>
          </a:p>
        </p:txBody>
      </p:sp>
      <p:sp>
        <p:nvSpPr>
          <p:cNvPr id="90" name="PlaceHolder 8"/>
          <p:cNvSpPr>
            <a:spLocks noGrp="1"/>
          </p:cNvSpPr>
          <p:nvPr>
            <p:ph type="body"/>
          </p:nvPr>
        </p:nvSpPr>
        <p:spPr>
          <a:xfrm>
            <a:off x="9686520" y="5600160"/>
            <a:ext cx="2025000" cy="646920"/>
          </a:xfrm>
          <a:prstGeom prst="rect">
            <a:avLst/>
          </a:prstGeom>
          <a:noFill/>
          <a:ln w="0">
            <a:noFill/>
          </a:ln>
        </p:spPr>
        <p:txBody>
          <a:bodyPr lIns="0" tIns="0" rIns="0" bIns="0" anchor="t">
            <a:noAutofit/>
          </a:bodyPr>
          <a:lstStyle/>
          <a:p>
            <a:pPr marL="228600" indent="0" defTabSz="914400">
              <a:lnSpc>
                <a:spcPts val="1780"/>
              </a:lnSpc>
              <a:spcBef>
                <a:spcPts val="1001"/>
              </a:spcBef>
              <a:buNone/>
              <a:tabLst>
                <a:tab pos="0" algn="l"/>
              </a:tabLst>
            </a:pPr>
            <a:r>
              <a:rPr lang="fr-FR" sz="1400" b="0" strike="noStrike" spc="-1">
                <a:solidFill>
                  <a:schemeClr val="accent1"/>
                </a:solidFill>
                <a:latin typeface="Arial"/>
              </a:rPr>
              <a:t>Cliquez ici pour ajouter du texte courant</a:t>
            </a:r>
            <a:endParaRPr lang="fr-FR" sz="1400" b="0" strike="noStrike" spc="-1">
              <a:solidFill>
                <a:schemeClr val="dk1"/>
              </a:solidFill>
              <a:latin typeface="Arial"/>
            </a:endParaRPr>
          </a:p>
        </p:txBody>
      </p:sp>
      <p:sp>
        <p:nvSpPr>
          <p:cNvPr id="91" name="PlaceHolder 9"/>
          <p:cNvSpPr>
            <a:spLocks noGrp="1"/>
          </p:cNvSpPr>
          <p:nvPr>
            <p:ph type="body"/>
          </p:nvPr>
        </p:nvSpPr>
        <p:spPr>
          <a:xfrm>
            <a:off x="490680" y="1746360"/>
            <a:ext cx="8196840" cy="3976920"/>
          </a:xfrm>
          <a:prstGeom prst="rect">
            <a:avLst/>
          </a:prstGeom>
          <a:noFill/>
          <a:ln w="0">
            <a:noFill/>
          </a:ln>
        </p:spPr>
        <p:txBody>
          <a:bodyPr lIns="0" tIns="0" rIns="0" bIns="0" anchor="t">
            <a:noAutofit/>
          </a:bodyPr>
          <a:lstStyle/>
          <a:p>
            <a:pPr marL="228600" indent="0" defTabSz="914400">
              <a:lnSpc>
                <a:spcPts val="2679"/>
              </a:lnSpc>
              <a:spcBef>
                <a:spcPts val="1001"/>
              </a:spcBef>
              <a:buNone/>
              <a:tabLst>
                <a:tab pos="0" algn="l"/>
              </a:tabLst>
            </a:pPr>
            <a:r>
              <a:rPr lang="fr-FR" sz="2300" b="0" strike="noStrike" spc="-1">
                <a:solidFill>
                  <a:schemeClr val="accent2"/>
                </a:solidFill>
                <a:latin typeface="Arial"/>
              </a:rPr>
              <a:t>Cliquez ici pour</a:t>
            </a:r>
            <a:br>
              <a:rPr sz="2300"/>
            </a:br>
            <a:r>
              <a:rPr lang="fr-FR" sz="2300" b="0" strike="noStrike" spc="-1">
                <a:solidFill>
                  <a:schemeClr val="accent2"/>
                </a:solidFill>
                <a:latin typeface="Arial"/>
              </a:rPr>
              <a:t>ajouter un sous-titre</a:t>
            </a:r>
            <a:endParaRPr lang="fr-FR" sz="2300" b="0" strike="noStrike" spc="-1">
              <a:solidFill>
                <a:schemeClr val="dk1"/>
              </a:solidFill>
              <a:latin typeface="Arial"/>
            </a:endParaRPr>
          </a:p>
        </p:txBody>
      </p:sp>
      <p:sp>
        <p:nvSpPr>
          <p:cNvPr id="92" name="PlaceHolder 10"/>
          <p:cNvSpPr>
            <a:spLocks noGrp="1"/>
          </p:cNvSpPr>
          <p:nvPr>
            <p:ph type="body"/>
          </p:nvPr>
        </p:nvSpPr>
        <p:spPr>
          <a:xfrm>
            <a:off x="490680" y="3717000"/>
            <a:ext cx="8196840" cy="2449800"/>
          </a:xfrm>
          <a:prstGeom prst="rect">
            <a:avLst/>
          </a:prstGeom>
          <a:noFill/>
          <a:ln w="0">
            <a:noFill/>
          </a:ln>
        </p:spPr>
        <p:txBody>
          <a:bodyPr lIns="0" tIns="0" rIns="0" bIns="0" anchor="t">
            <a:noAutofit/>
          </a:bodyPr>
          <a:lstStyle/>
          <a:p>
            <a:pPr marL="228600" indent="0" defTabSz="914400">
              <a:lnSpc>
                <a:spcPts val="1780"/>
              </a:lnSpc>
              <a:spcBef>
                <a:spcPts val="1001"/>
              </a:spcBef>
              <a:buNone/>
              <a:tabLst>
                <a:tab pos="0" algn="l"/>
              </a:tabLst>
            </a:pPr>
            <a:r>
              <a:rPr lang="fr-FR" sz="1600" b="1" strike="noStrike" spc="-1">
                <a:solidFill>
                  <a:srgbClr val="000000"/>
                </a:solidFill>
                <a:latin typeface="Arial"/>
              </a:rPr>
              <a:t>Cliquez ici pour ajouter du texte courant</a:t>
            </a:r>
            <a:endParaRPr lang="fr-FR" sz="1600" b="0" strike="noStrike" spc="-1">
              <a:solidFill>
                <a:schemeClr val="dk1"/>
              </a:solidFill>
              <a:latin typeface="Arial"/>
            </a:endParaRPr>
          </a:p>
          <a:p>
            <a:pPr marL="685800" lvl="1" indent="-285840" defTabSz="914400">
              <a:lnSpc>
                <a:spcPts val="1780"/>
              </a:lnSpc>
              <a:spcBef>
                <a:spcPts val="499"/>
              </a:spcBef>
              <a:buClr>
                <a:srgbClr val="000000"/>
              </a:buClr>
              <a:buFont typeface="Arial"/>
              <a:buChar char="•"/>
              <a:tabLst>
                <a:tab pos="0" algn="l"/>
              </a:tabLst>
            </a:pPr>
            <a:r>
              <a:rPr lang="fr-FR" sz="1600" b="1" strike="noStrike" spc="-1">
                <a:solidFill>
                  <a:srgbClr val="000000"/>
                </a:solidFill>
                <a:latin typeface="Arial"/>
              </a:rPr>
              <a:t>Premier niveau</a:t>
            </a:r>
            <a:endParaRPr lang="fr-FR" sz="1600" b="0" strike="noStrike" spc="-1">
              <a:solidFill>
                <a:schemeClr val="dk1"/>
              </a:solidFill>
              <a:latin typeface="Arial"/>
            </a:endParaRPr>
          </a:p>
          <a:p>
            <a:pPr marL="720000" lvl="2" indent="-285840" defTabSz="914400">
              <a:lnSpc>
                <a:spcPts val="1780"/>
              </a:lnSpc>
              <a:spcBef>
                <a:spcPts val="499"/>
              </a:spcBef>
              <a:buClr>
                <a:srgbClr val="000000"/>
              </a:buClr>
              <a:buFont typeface="Wingdings" charset="2"/>
              <a:buChar char=""/>
              <a:tabLst>
                <a:tab pos="0" algn="l"/>
              </a:tabLst>
            </a:pPr>
            <a:r>
              <a:rPr lang="fr-FR" sz="1400" b="1" strike="noStrike" spc="-1">
                <a:solidFill>
                  <a:srgbClr val="000000"/>
                </a:solidFill>
                <a:latin typeface="Arial"/>
              </a:rPr>
              <a:t>Deuxième niveau</a:t>
            </a:r>
            <a:endParaRPr lang="fr-FR" sz="1400" b="0" strike="noStrike" spc="-1">
              <a:solidFill>
                <a:schemeClr val="dk1"/>
              </a:solidFill>
              <a:latin typeface="Arial"/>
            </a:endParaRPr>
          </a:p>
        </p:txBody>
      </p:sp>
      <p:sp>
        <p:nvSpPr>
          <p:cNvPr id="93" name="Espace réservé du texte 15"/>
          <p:cNvSpPr/>
          <p:nvPr/>
        </p:nvSpPr>
        <p:spPr>
          <a:xfrm>
            <a:off x="11552040" y="6507360"/>
            <a:ext cx="43092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44D3698F-A292-413E-A000-DBE6ADD1B572}"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94" name="PlaceHolder 11"/>
          <p:cNvSpPr>
            <a:spLocks noGrp="1"/>
          </p:cNvSpPr>
          <p:nvPr>
            <p:ph type="title"/>
          </p:nvPr>
        </p:nvSpPr>
        <p:spPr>
          <a:xfrm>
            <a:off x="609480" y="273600"/>
            <a:ext cx="10971720" cy="11440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1800" b="0" strike="noStrike" spc="-1">
                <a:solidFill>
                  <a:schemeClr val="dk1"/>
                </a:solidFill>
                <a:latin typeface="Arial"/>
              </a:rPr>
              <a:t>Cliquez pour éditer le format du texte-titre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exte + image verticale">
    <p:bg>
      <p:bgPr>
        <a:solidFill>
          <a:srgbClr val="FFFFFF"/>
        </a:solidFill>
        <a:effectLst/>
      </p:bgPr>
    </p:bg>
    <p:spTree>
      <p:nvGrpSpPr>
        <p:cNvPr id="1" name=""/>
        <p:cNvGrpSpPr/>
        <p:nvPr/>
      </p:nvGrpSpPr>
      <p:grpSpPr>
        <a:xfrm>
          <a:off x="0" y="0"/>
          <a:ext cx="0" cy="0"/>
          <a:chOff x="0" y="0"/>
          <a:chExt cx="0" cy="0"/>
        </a:xfrm>
      </p:grpSpPr>
      <p:pic>
        <p:nvPicPr>
          <p:cNvPr id="95" name="Graphique 3"/>
          <p:cNvPicPr/>
          <p:nvPr/>
        </p:nvPicPr>
        <p:blipFill>
          <a:blip r:embed="rId2">
            <a:extLst>
              <a:ext uri="{96DAC541-7B7A-43D3-8B79-37D633B846F1}">
                <asvg:svgBlip xmlns:asvg="http://schemas.microsoft.com/office/drawing/2016/SVG/main" r:embed="rId3"/>
              </a:ext>
            </a:extLst>
          </a:blip>
          <a:stretch/>
        </p:blipFill>
        <p:spPr>
          <a:xfrm>
            <a:off x="178920" y="6159960"/>
            <a:ext cx="593640" cy="635760"/>
          </a:xfrm>
          <a:prstGeom prst="rect">
            <a:avLst/>
          </a:prstGeom>
          <a:noFill/>
          <a:ln w="0">
            <a:noFill/>
          </a:ln>
        </p:spPr>
      </p:pic>
      <p:sp>
        <p:nvSpPr>
          <p:cNvPr id="96" name="Espace réservé du texte 15"/>
          <p:cNvSpPr/>
          <p:nvPr/>
        </p:nvSpPr>
        <p:spPr>
          <a:xfrm>
            <a:off x="11552040" y="6507360"/>
            <a:ext cx="430920" cy="16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fld id="{596B38F4-5D27-40E5-8B3E-F2859A0A2FE9}" type="slidenum">
              <a:rPr lang="fr-FR" sz="1000" b="0" strike="noStrike" spc="-1">
                <a:solidFill>
                  <a:schemeClr val="accent1"/>
                </a:solidFill>
                <a:latin typeface="Arial"/>
              </a:rPr>
              <a:t>‹N°›</a:t>
            </a:fld>
            <a:endParaRPr lang="fr-FR" sz="1000" b="0" strike="noStrike" spc="-1">
              <a:solidFill>
                <a:srgbClr val="000000"/>
              </a:solidFill>
              <a:latin typeface="Calibri"/>
            </a:endParaRPr>
          </a:p>
        </p:txBody>
      </p:sp>
      <p:sp>
        <p:nvSpPr>
          <p:cNvPr id="97" name="Espace réservé du texte 30"/>
          <p:cNvSpPr/>
          <p:nvPr/>
        </p:nvSpPr>
        <p:spPr>
          <a:xfrm>
            <a:off x="5447880" y="6537240"/>
            <a:ext cx="430920" cy="82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spcBef>
                <a:spcPts val="1001"/>
              </a:spcBef>
              <a:tabLst>
                <a:tab pos="0" algn="l"/>
              </a:tabLst>
            </a:pPr>
            <a:fld id="{925899A0-3B00-4025-97C6-D9692AB13B3D}" type="datetime1">
              <a:rPr lang="fr-FR" sz="600" b="0" strike="noStrike" spc="-1">
                <a:solidFill>
                  <a:schemeClr val="accent1"/>
                </a:solidFill>
                <a:latin typeface="Arial"/>
              </a:rPr>
              <a:t>30/06/2025</a:t>
            </a:fld>
            <a:endParaRPr lang="fr-FR" sz="600" b="0" strike="noStrike" spc="-1">
              <a:solidFill>
                <a:srgbClr val="000000"/>
              </a:solidFill>
              <a:latin typeface="Calibri"/>
            </a:endParaRPr>
          </a:p>
        </p:txBody>
      </p:sp>
      <p:sp>
        <p:nvSpPr>
          <p:cNvPr id="98" name="Espace réservé du texte 15"/>
          <p:cNvSpPr/>
          <p:nvPr/>
        </p:nvSpPr>
        <p:spPr>
          <a:xfrm>
            <a:off x="4654080" y="6535440"/>
            <a:ext cx="72216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defTabSz="914400">
              <a:lnSpc>
                <a:spcPct val="90000"/>
              </a:lnSpc>
              <a:spcBef>
                <a:spcPts val="1001"/>
              </a:spcBef>
              <a:tabLst>
                <a:tab pos="0" algn="l"/>
              </a:tabLst>
            </a:pPr>
            <a:r>
              <a:rPr lang="fr-FR" sz="600" b="0" strike="noStrike" spc="-1">
                <a:solidFill>
                  <a:schemeClr val="accent1"/>
                </a:solidFill>
                <a:latin typeface="Arial"/>
              </a:rPr>
              <a:t>Tous droits réservés</a:t>
            </a:r>
            <a:endParaRPr lang="fr-FR" sz="600" b="0" strike="noStrike" spc="-1">
              <a:solidFill>
                <a:srgbClr val="000000"/>
              </a:solidFill>
              <a:latin typeface="Calibri"/>
            </a:endParaRPr>
          </a:p>
        </p:txBody>
      </p:sp>
      <p:sp>
        <p:nvSpPr>
          <p:cNvPr id="99" name="Espace réservé du texte 15"/>
          <p:cNvSpPr/>
          <p:nvPr/>
        </p:nvSpPr>
        <p:spPr>
          <a:xfrm>
            <a:off x="6816240" y="6512400"/>
            <a:ext cx="4679640" cy="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28600" indent="-228600" algn="r" defTabSz="914400">
              <a:lnSpc>
                <a:spcPct val="90000"/>
              </a:lnSpc>
              <a:spcBef>
                <a:spcPts val="1001"/>
              </a:spcBef>
              <a:tabLst>
                <a:tab pos="0" algn="l"/>
              </a:tabLst>
            </a:pPr>
            <a:r>
              <a:rPr lang="fr-FR" sz="800" b="0" strike="noStrike" spc="-1">
                <a:solidFill>
                  <a:schemeClr val="accent1"/>
                </a:solidFill>
                <a:latin typeface="Arial"/>
              </a:rPr>
              <a:t>Titre de la présentation</a:t>
            </a:r>
            <a:endParaRPr lang="fr-FR" sz="800" b="0" strike="noStrike" spc="-1">
              <a:solidFill>
                <a:srgbClr val="000000"/>
              </a:solidFill>
              <a:latin typeface="Calibri"/>
            </a:endParaRPr>
          </a:p>
        </p:txBody>
      </p:sp>
      <p:sp>
        <p:nvSpPr>
          <p:cNvPr id="100" name="PlaceHolder 1"/>
          <p:cNvSpPr>
            <a:spLocks noGrp="1"/>
          </p:cNvSpPr>
          <p:nvPr>
            <p:ph type="body"/>
          </p:nvPr>
        </p:nvSpPr>
        <p:spPr>
          <a:xfrm>
            <a:off x="8975880" y="0"/>
            <a:ext cx="3215160" cy="6856920"/>
          </a:xfrm>
          <a:prstGeom prst="rect">
            <a:avLst/>
          </a:prstGeom>
          <a:solidFill>
            <a:schemeClr val="lt1">
              <a:lumMod val="85000"/>
            </a:schemeClr>
          </a:solidFill>
          <a:ln w="0">
            <a:noFill/>
          </a:ln>
        </p:spPr>
        <p:txBody>
          <a:bodyPr lIns="90000" tIns="45000" rIns="90000" bIns="45000" anchor="ctr">
            <a:noAutofit/>
          </a:bodyPr>
          <a:lstStyle/>
          <a:p>
            <a:pPr marL="432000" indent="-324000" defTabSz="914400">
              <a:lnSpc>
                <a:spcPct val="90000"/>
              </a:lnSpc>
              <a:spcBef>
                <a:spcPts val="1417"/>
              </a:spcBef>
              <a:buClr>
                <a:srgbClr val="000000"/>
              </a:buClr>
              <a:buSzPct val="45000"/>
              <a:buFont typeface="Wingdings" charset="2"/>
              <a:buChar char=""/>
            </a:pPr>
            <a:r>
              <a:rPr lang="fr-FR" sz="1200" b="0" strike="noStrike" spc="-1">
                <a:solidFill>
                  <a:schemeClr val="dk1"/>
                </a:solidFill>
                <a:latin typeface="Arial"/>
              </a:rPr>
              <a:t>Cliquez pour éditer le format du plan de texte</a:t>
            </a:r>
          </a:p>
          <a:p>
            <a:pPr marL="864000" lvl="1" indent="-324000" defTabSz="914400">
              <a:lnSpc>
                <a:spcPct val="90000"/>
              </a:lnSpc>
              <a:spcBef>
                <a:spcPts val="1134"/>
              </a:spcBef>
              <a:buClr>
                <a:srgbClr val="000000"/>
              </a:buClr>
              <a:buSzPct val="75000"/>
              <a:buFont typeface="Symbol" charset="2"/>
              <a:buChar char=""/>
            </a:pPr>
            <a:r>
              <a:rPr lang="fr-FR" sz="1200" b="0" strike="noStrike" spc="-1">
                <a:solidFill>
                  <a:schemeClr val="dk1"/>
                </a:solidFill>
                <a:latin typeface="Arial"/>
              </a:rPr>
              <a:t>Second niveau de plan</a:t>
            </a:r>
          </a:p>
          <a:p>
            <a:pPr marL="1296000" lvl="2" indent="-288000" defTabSz="914400">
              <a:lnSpc>
                <a:spcPct val="90000"/>
              </a:lnSpc>
              <a:spcBef>
                <a:spcPts val="850"/>
              </a:spcBef>
              <a:buClr>
                <a:srgbClr val="000000"/>
              </a:buClr>
              <a:buSzPct val="45000"/>
              <a:buFont typeface="Wingdings" charset="2"/>
              <a:buChar char=""/>
            </a:pPr>
            <a:r>
              <a:rPr lang="fr-FR" sz="1200" b="0" strike="noStrike" spc="-1">
                <a:solidFill>
                  <a:schemeClr val="dk1"/>
                </a:solidFill>
                <a:latin typeface="Arial"/>
              </a:rPr>
              <a:t>Troisième niveau de plan</a:t>
            </a:r>
          </a:p>
          <a:p>
            <a:pPr marL="1728000" lvl="3" indent="-216000" defTabSz="914400">
              <a:lnSpc>
                <a:spcPct val="90000"/>
              </a:lnSpc>
              <a:spcBef>
                <a:spcPts val="567"/>
              </a:spcBef>
              <a:buClr>
                <a:srgbClr val="000000"/>
              </a:buClr>
              <a:buSzPct val="75000"/>
              <a:buFont typeface="Symbol" charset="2"/>
              <a:buChar char=""/>
            </a:pPr>
            <a:r>
              <a:rPr lang="fr-FR" sz="1200" b="0" strike="noStrike" spc="-1">
                <a:solidFill>
                  <a:schemeClr val="dk1"/>
                </a:solidFill>
                <a:latin typeface="Arial"/>
              </a:rPr>
              <a:t>Quatrième niveau de plan</a:t>
            </a:r>
          </a:p>
          <a:p>
            <a:pPr marL="2160000" lvl="4"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Cinquième niveau de plan</a:t>
            </a:r>
          </a:p>
          <a:p>
            <a:pPr marL="2592000" lvl="5"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Sixième niveau de plan</a:t>
            </a:r>
          </a:p>
          <a:p>
            <a:pPr marL="3024000" lvl="6" indent="-216000" defTabSz="914400">
              <a:lnSpc>
                <a:spcPct val="90000"/>
              </a:lnSpc>
              <a:spcBef>
                <a:spcPts val="283"/>
              </a:spcBef>
              <a:buClr>
                <a:srgbClr val="000000"/>
              </a:buClr>
              <a:buSzPct val="45000"/>
              <a:buFont typeface="Wingdings" charset="2"/>
              <a:buChar char=""/>
            </a:pPr>
            <a:r>
              <a:rPr lang="fr-FR" sz="1200" b="0" strike="noStrike" spc="-1">
                <a:solidFill>
                  <a:schemeClr val="dk1"/>
                </a:solidFill>
                <a:latin typeface="Arial"/>
              </a:rPr>
              <a:t>Septième niveau de plan</a:t>
            </a:r>
          </a:p>
        </p:txBody>
      </p:sp>
      <p:sp>
        <p:nvSpPr>
          <p:cNvPr id="101" name="PlaceHolder 2"/>
          <p:cNvSpPr>
            <a:spLocks noGrp="1"/>
          </p:cNvSpPr>
          <p:nvPr>
            <p:ph type="body"/>
          </p:nvPr>
        </p:nvSpPr>
        <p:spPr>
          <a:xfrm>
            <a:off x="479520" y="476280"/>
            <a:ext cx="8208000" cy="1079280"/>
          </a:xfrm>
          <a:prstGeom prst="rect">
            <a:avLst/>
          </a:prstGeom>
          <a:noFill/>
          <a:ln w="0">
            <a:noFill/>
          </a:ln>
        </p:spPr>
        <p:txBody>
          <a:bodyPr lIns="0" tIns="0" rIns="0" bIns="0" anchor="t">
            <a:noAutofit/>
          </a:bodyPr>
          <a:lstStyle/>
          <a:p>
            <a:pPr marL="228600" indent="0" defTabSz="914400">
              <a:lnSpc>
                <a:spcPts val="3580"/>
              </a:lnSpc>
              <a:spcBef>
                <a:spcPts val="1001"/>
              </a:spcBef>
              <a:buNone/>
              <a:tabLst>
                <a:tab pos="0" algn="l"/>
              </a:tabLst>
            </a:pPr>
            <a:r>
              <a:rPr lang="fr-FR" sz="3400" b="1" strike="noStrike" spc="-1">
                <a:solidFill>
                  <a:schemeClr val="accent1"/>
                </a:solidFill>
                <a:latin typeface="Arial"/>
              </a:rPr>
              <a:t>Cliquez ici pour</a:t>
            </a:r>
            <a:br>
              <a:rPr sz="3400"/>
            </a:br>
            <a:r>
              <a:rPr lang="fr-FR" sz="3400" b="1" strike="noStrike" spc="-1">
                <a:solidFill>
                  <a:schemeClr val="accent1"/>
                </a:solidFill>
                <a:latin typeface="Arial"/>
              </a:rPr>
              <a:t>ajouter un titre</a:t>
            </a:r>
            <a:endParaRPr lang="fr-FR" sz="3400" b="0" strike="noStrike" spc="-1">
              <a:solidFill>
                <a:schemeClr val="dk1"/>
              </a:solidFill>
              <a:latin typeface="Arial"/>
            </a:endParaRPr>
          </a:p>
        </p:txBody>
      </p:sp>
      <p:sp>
        <p:nvSpPr>
          <p:cNvPr id="102" name="ZoneTexte 17"/>
          <p:cNvSpPr/>
          <p:nvPr/>
        </p:nvSpPr>
        <p:spPr>
          <a:xfrm>
            <a:off x="11402640" y="6501240"/>
            <a:ext cx="183600" cy="36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endParaRPr lang="fr-FR" sz="1800" b="0" strike="noStrike" spc="-1">
              <a:solidFill>
                <a:schemeClr val="dk1"/>
              </a:solidFill>
              <a:latin typeface="Arial"/>
            </a:endParaRPr>
          </a:p>
        </p:txBody>
      </p:sp>
      <p:sp>
        <p:nvSpPr>
          <p:cNvPr id="103" name="Espace réservé du texte 10"/>
          <p:cNvSpPr/>
          <p:nvPr/>
        </p:nvSpPr>
        <p:spPr>
          <a:xfrm>
            <a:off x="9838800" y="5007600"/>
            <a:ext cx="1305000" cy="573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5060"/>
              </a:lnSpc>
              <a:tabLst>
                <a:tab pos="0" algn="l"/>
              </a:tabLst>
            </a:pPr>
            <a:endParaRPr lang="fr-FR" sz="4000" b="0" strike="noStrike" spc="-1">
              <a:solidFill>
                <a:srgbClr val="11284B"/>
              </a:solidFill>
              <a:latin typeface="Arial"/>
            </a:endParaRPr>
          </a:p>
        </p:txBody>
      </p:sp>
      <p:sp>
        <p:nvSpPr>
          <p:cNvPr id="104" name="Espace réservé du texte 10"/>
          <p:cNvSpPr/>
          <p:nvPr/>
        </p:nvSpPr>
        <p:spPr>
          <a:xfrm>
            <a:off x="9648360" y="4875480"/>
            <a:ext cx="1305000" cy="573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5060"/>
              </a:lnSpc>
              <a:tabLst>
                <a:tab pos="0" algn="l"/>
              </a:tabLst>
            </a:pPr>
            <a:endParaRPr lang="fr-FR" sz="4000" b="0" strike="noStrike" spc="-1">
              <a:solidFill>
                <a:srgbClr val="11284B"/>
              </a:solidFill>
              <a:latin typeface="Arial"/>
            </a:endParaRPr>
          </a:p>
        </p:txBody>
      </p:sp>
      <p:sp>
        <p:nvSpPr>
          <p:cNvPr id="105" name="PlaceHolder 3"/>
          <p:cNvSpPr>
            <a:spLocks noGrp="1"/>
          </p:cNvSpPr>
          <p:nvPr>
            <p:ph type="body"/>
          </p:nvPr>
        </p:nvSpPr>
        <p:spPr>
          <a:xfrm>
            <a:off x="490680" y="1746360"/>
            <a:ext cx="8196840" cy="3976920"/>
          </a:xfrm>
          <a:prstGeom prst="rect">
            <a:avLst/>
          </a:prstGeom>
          <a:noFill/>
          <a:ln w="0">
            <a:noFill/>
          </a:ln>
        </p:spPr>
        <p:txBody>
          <a:bodyPr lIns="0" tIns="0" rIns="0" bIns="0" anchor="t">
            <a:noAutofit/>
          </a:bodyPr>
          <a:lstStyle/>
          <a:p>
            <a:pPr marL="228600" indent="0" defTabSz="914400">
              <a:lnSpc>
                <a:spcPts val="2679"/>
              </a:lnSpc>
              <a:spcBef>
                <a:spcPts val="1001"/>
              </a:spcBef>
              <a:buNone/>
              <a:tabLst>
                <a:tab pos="0" algn="l"/>
              </a:tabLst>
            </a:pPr>
            <a:r>
              <a:rPr lang="fr-FR" sz="2300" b="0" strike="noStrike" spc="-1">
                <a:solidFill>
                  <a:schemeClr val="accent2"/>
                </a:solidFill>
                <a:latin typeface="Arial"/>
              </a:rPr>
              <a:t>Cliquez ici pour</a:t>
            </a:r>
            <a:br>
              <a:rPr sz="2300"/>
            </a:br>
            <a:r>
              <a:rPr lang="fr-FR" sz="2300" b="0" strike="noStrike" spc="-1">
                <a:solidFill>
                  <a:schemeClr val="accent2"/>
                </a:solidFill>
                <a:latin typeface="Arial"/>
              </a:rPr>
              <a:t>ajouter un sous-titre</a:t>
            </a:r>
            <a:endParaRPr lang="fr-FR" sz="2300" b="0" strike="noStrike" spc="-1">
              <a:solidFill>
                <a:schemeClr val="dk1"/>
              </a:solidFill>
              <a:latin typeface="Arial"/>
            </a:endParaRPr>
          </a:p>
        </p:txBody>
      </p:sp>
      <p:sp>
        <p:nvSpPr>
          <p:cNvPr id="106" name="PlaceHolder 4"/>
          <p:cNvSpPr>
            <a:spLocks noGrp="1"/>
          </p:cNvSpPr>
          <p:nvPr>
            <p:ph type="body"/>
          </p:nvPr>
        </p:nvSpPr>
        <p:spPr>
          <a:xfrm>
            <a:off x="490680" y="3717000"/>
            <a:ext cx="8196840" cy="2449800"/>
          </a:xfrm>
          <a:prstGeom prst="rect">
            <a:avLst/>
          </a:prstGeom>
          <a:noFill/>
          <a:ln w="0">
            <a:noFill/>
          </a:ln>
        </p:spPr>
        <p:txBody>
          <a:bodyPr lIns="0" tIns="0" rIns="0" bIns="0" anchor="t">
            <a:noAutofit/>
          </a:bodyPr>
          <a:lstStyle/>
          <a:p>
            <a:pPr marL="228600" indent="0" defTabSz="914400">
              <a:lnSpc>
                <a:spcPts val="1780"/>
              </a:lnSpc>
              <a:spcBef>
                <a:spcPts val="1001"/>
              </a:spcBef>
              <a:buNone/>
              <a:tabLst>
                <a:tab pos="0" algn="l"/>
              </a:tabLst>
            </a:pPr>
            <a:r>
              <a:rPr lang="fr-FR" sz="1600" b="1" strike="noStrike" spc="-1">
                <a:solidFill>
                  <a:srgbClr val="000000"/>
                </a:solidFill>
                <a:latin typeface="Arial"/>
              </a:rPr>
              <a:t>Cliquez ici pour ajouter du texte courant</a:t>
            </a:r>
            <a:endParaRPr lang="fr-FR" sz="1600" b="0" strike="noStrike" spc="-1">
              <a:solidFill>
                <a:schemeClr val="dk1"/>
              </a:solidFill>
              <a:latin typeface="Arial"/>
            </a:endParaRPr>
          </a:p>
          <a:p>
            <a:pPr marL="685800" lvl="1" indent="-285840" defTabSz="914400">
              <a:lnSpc>
                <a:spcPts val="1780"/>
              </a:lnSpc>
              <a:spcBef>
                <a:spcPts val="499"/>
              </a:spcBef>
              <a:buClr>
                <a:srgbClr val="000000"/>
              </a:buClr>
              <a:buFont typeface="Arial"/>
              <a:buChar char="•"/>
              <a:tabLst>
                <a:tab pos="0" algn="l"/>
              </a:tabLst>
            </a:pPr>
            <a:r>
              <a:rPr lang="fr-FR" sz="1600" b="1" strike="noStrike" spc="-1">
                <a:solidFill>
                  <a:srgbClr val="000000"/>
                </a:solidFill>
                <a:latin typeface="Arial"/>
              </a:rPr>
              <a:t>Premier niveau</a:t>
            </a:r>
            <a:endParaRPr lang="fr-FR" sz="1600" b="0" strike="noStrike" spc="-1">
              <a:solidFill>
                <a:schemeClr val="dk1"/>
              </a:solidFill>
              <a:latin typeface="Arial"/>
            </a:endParaRPr>
          </a:p>
          <a:p>
            <a:pPr marL="720000" lvl="2" indent="-285840" defTabSz="914400">
              <a:lnSpc>
                <a:spcPts val="1780"/>
              </a:lnSpc>
              <a:spcBef>
                <a:spcPts val="499"/>
              </a:spcBef>
              <a:buClr>
                <a:srgbClr val="000000"/>
              </a:buClr>
              <a:buFont typeface="Wingdings" charset="2"/>
              <a:buChar char=""/>
              <a:tabLst>
                <a:tab pos="0" algn="l"/>
              </a:tabLst>
            </a:pPr>
            <a:r>
              <a:rPr lang="fr-FR" sz="1400" b="1" strike="noStrike" spc="-1">
                <a:solidFill>
                  <a:srgbClr val="000000"/>
                </a:solidFill>
                <a:latin typeface="Arial"/>
              </a:rPr>
              <a:t>Deuxième niveau</a:t>
            </a:r>
            <a:endParaRPr lang="fr-FR" sz="1400" b="0" strike="noStrike" spc="-1">
              <a:solidFill>
                <a:schemeClr val="dk1"/>
              </a:solidFill>
              <a:latin typeface="Arial"/>
            </a:endParaRPr>
          </a:p>
        </p:txBody>
      </p:sp>
      <p:sp>
        <p:nvSpPr>
          <p:cNvPr id="107" name="PlaceHolder 5"/>
          <p:cNvSpPr>
            <a:spLocks noGrp="1"/>
          </p:cNvSpPr>
          <p:nvPr>
            <p:ph type="title"/>
          </p:nvPr>
        </p:nvSpPr>
        <p:spPr>
          <a:xfrm>
            <a:off x="609480" y="273600"/>
            <a:ext cx="10971720" cy="11440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1800" b="0" strike="noStrike" spc="-1">
                <a:solidFill>
                  <a:schemeClr val="dk1"/>
                </a:solidFill>
                <a:latin typeface="Arial"/>
              </a:rPr>
              <a:t>Cliquez pour éditer le format du texte-titre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rea.ec.europa.eu/system/files/2021-10/MSCA%20Keywords.pdf"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p:cNvSpPr>
          <p:nvPr>
            <p:ph type="title"/>
          </p:nvPr>
        </p:nvSpPr>
        <p:spPr>
          <a:xfrm>
            <a:off x="479520" y="2324880"/>
            <a:ext cx="8436600" cy="1295280"/>
          </a:xfrm>
          <a:prstGeom prst="rect">
            <a:avLst/>
          </a:prstGeom>
          <a:noFill/>
          <a:ln w="0">
            <a:noFill/>
          </a:ln>
        </p:spPr>
        <p:txBody>
          <a:bodyPr lIns="0" tIns="0" rIns="0" bIns="0" anchor="t">
            <a:noAutofit/>
          </a:bodyPr>
          <a:lstStyle/>
          <a:p>
            <a:pPr indent="0" defTabSz="914400">
              <a:lnSpc>
                <a:spcPct val="90000"/>
              </a:lnSpc>
              <a:buNone/>
              <a:tabLst>
                <a:tab pos="0" algn="l"/>
              </a:tabLst>
            </a:pPr>
            <a:r>
              <a:rPr lang="fr-FR" sz="3200" b="0" strike="noStrike" spc="-1">
                <a:solidFill>
                  <a:schemeClr val="dk1"/>
                </a:solidFill>
                <a:latin typeface="Arial"/>
              </a:rPr>
              <a:t>Part. B1 – Scientific Proposal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ZoneTexte 12"/>
          <p:cNvSpPr/>
          <p:nvPr/>
        </p:nvSpPr>
        <p:spPr>
          <a:xfrm>
            <a:off x="457200" y="638280"/>
            <a:ext cx="8001720" cy="3080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fr-FR" sz="2600" b="1" strike="noStrike" spc="-1">
                <a:solidFill>
                  <a:srgbClr val="000000"/>
                </a:solidFill>
                <a:latin typeface="Calibri"/>
              </a:rPr>
              <a:t>1.2 – Methodology</a:t>
            </a:r>
          </a:p>
          <a:p>
            <a:pPr defTabSz="914400">
              <a:lnSpc>
                <a:spcPct val="100000"/>
              </a:lnSpc>
            </a:pPr>
            <a:endParaRPr lang="fr-FR" sz="2600" b="1" strike="noStrike" spc="-1">
              <a:solidFill>
                <a:srgbClr val="000000"/>
              </a:solidFill>
              <a:latin typeface="Calibri"/>
            </a:endParaRPr>
          </a:p>
        </p:txBody>
      </p:sp>
      <p:sp>
        <p:nvSpPr>
          <p:cNvPr id="302" name="ZoneTexte 301"/>
          <p:cNvSpPr txBox="1"/>
          <p:nvPr/>
        </p:nvSpPr>
        <p:spPr>
          <a:xfrm>
            <a:off x="457200" y="1506960"/>
            <a:ext cx="7232760" cy="550440"/>
          </a:xfrm>
          <a:prstGeom prst="rect">
            <a:avLst/>
          </a:prstGeom>
          <a:noFill/>
          <a:ln w="0">
            <a:noFill/>
          </a:ln>
        </p:spPr>
        <p:txBody>
          <a:bodyPr lIns="90000" tIns="45000" rIns="90000" bIns="45000" anchor="t">
            <a:noAutofit/>
          </a:bodyPr>
          <a:lstStyle/>
          <a:p>
            <a:r>
              <a:rPr lang="fr-FR" sz="2100" b="0" strike="noStrike" spc="-1">
                <a:solidFill>
                  <a:srgbClr val="000000"/>
                </a:solidFill>
                <a:latin typeface="Calibri"/>
              </a:rPr>
              <a:t>1.2.5 – Data Management Plan</a:t>
            </a:r>
          </a:p>
        </p:txBody>
      </p:sp>
      <p:sp>
        <p:nvSpPr>
          <p:cNvPr id="303" name="ZoneTexte 302"/>
          <p:cNvSpPr txBox="1"/>
          <p:nvPr/>
        </p:nvSpPr>
        <p:spPr>
          <a:xfrm>
            <a:off x="1143000" y="2057400"/>
            <a:ext cx="9602640" cy="1470600"/>
          </a:xfrm>
          <a:prstGeom prst="rect">
            <a:avLst/>
          </a:prstGeom>
          <a:noFill/>
          <a:ln w="0">
            <a:noFill/>
          </a:ln>
        </p:spPr>
        <p:txBody>
          <a:bodyPr lIns="90000" tIns="45000" rIns="90000" bIns="45000" anchor="t">
            <a:noAutofit/>
          </a:bodyPr>
          <a:lstStyle/>
          <a:p>
            <a:r>
              <a:rPr lang="fr-FR" sz="1800" b="0" strike="noStrike" spc="-1" dirty="0">
                <a:solidFill>
                  <a:srgbClr val="000000"/>
                </a:solidFill>
                <a:latin typeface="Calibri"/>
              </a:rPr>
              <a:t>- How the data </a:t>
            </a:r>
            <a:r>
              <a:rPr lang="fr-FR" sz="1800" b="0" strike="noStrike" spc="-1" dirty="0" err="1">
                <a:solidFill>
                  <a:srgbClr val="000000"/>
                </a:solidFill>
                <a:latin typeface="Calibri"/>
              </a:rPr>
              <a:t>generated</a:t>
            </a:r>
            <a:r>
              <a:rPr lang="fr-FR" sz="1800" b="0" strike="noStrike" spc="-1" dirty="0">
                <a:solidFill>
                  <a:srgbClr val="000000"/>
                </a:solidFill>
                <a:latin typeface="Calibri"/>
              </a:rPr>
              <a:t> </a:t>
            </a:r>
            <a:r>
              <a:rPr lang="fr-FR" sz="1800" b="0" strike="noStrike" spc="-1" dirty="0" err="1">
                <a:solidFill>
                  <a:srgbClr val="000000"/>
                </a:solidFill>
                <a:latin typeface="Calibri"/>
              </a:rPr>
              <a:t>will</a:t>
            </a:r>
            <a:r>
              <a:rPr lang="fr-FR" sz="1800" b="0" strike="noStrike" spc="-1" dirty="0">
                <a:solidFill>
                  <a:srgbClr val="000000"/>
                </a:solidFill>
                <a:latin typeface="Calibri"/>
              </a:rPr>
              <a:t> respect the FAIR </a:t>
            </a:r>
            <a:r>
              <a:rPr lang="fr-FR" sz="1800" b="0" strike="noStrike" spc="-1" dirty="0" err="1">
                <a:solidFill>
                  <a:srgbClr val="000000"/>
                </a:solidFill>
                <a:latin typeface="Calibri"/>
              </a:rPr>
              <a:t>Principle</a:t>
            </a:r>
            <a:r>
              <a:rPr lang="fr-FR" spc="-1" dirty="0">
                <a:solidFill>
                  <a:srgbClr val="000000"/>
                </a:solidFill>
                <a:latin typeface="Calibri"/>
              </a:rPr>
              <a:t> </a:t>
            </a:r>
            <a:endParaRPr lang="fr-FR" sz="1800" b="0" strike="noStrike" spc="-1">
              <a:solidFill>
                <a:srgbClr val="000000"/>
              </a:solidFill>
              <a:latin typeface="Calibri"/>
            </a:endParaRPr>
          </a:p>
          <a:p>
            <a:r>
              <a:rPr lang="fr-FR" sz="1800" b="0" strike="noStrike" spc="-1" dirty="0">
                <a:solidFill>
                  <a:srgbClr val="000000"/>
                </a:solidFill>
                <a:latin typeface="Calibri"/>
              </a:rPr>
              <a:t>( </a:t>
            </a:r>
            <a:r>
              <a:rPr lang="fr-FR" sz="1800" b="0" strike="noStrike" spc="-1" dirty="0" err="1">
                <a:solidFill>
                  <a:srgbClr val="000000"/>
                </a:solidFill>
                <a:latin typeface="Calibri"/>
              </a:rPr>
              <a:t>Findability</a:t>
            </a:r>
            <a:r>
              <a:rPr lang="fr-FR" sz="1800" b="0" strike="noStrike" spc="-1" dirty="0">
                <a:solidFill>
                  <a:srgbClr val="000000"/>
                </a:solidFill>
                <a:latin typeface="Calibri"/>
              </a:rPr>
              <a:t>, </a:t>
            </a:r>
            <a:r>
              <a:rPr lang="fr-FR" sz="1800" b="0" strike="noStrike" spc="-1" dirty="0" err="1">
                <a:solidFill>
                  <a:srgbClr val="000000"/>
                </a:solidFill>
                <a:latin typeface="Calibri"/>
              </a:rPr>
              <a:t>Accessibility</a:t>
            </a:r>
            <a:r>
              <a:rPr lang="fr-FR" sz="1800" b="0" strike="noStrike" spc="-1" dirty="0">
                <a:solidFill>
                  <a:srgbClr val="000000"/>
                </a:solidFill>
                <a:latin typeface="Calibri"/>
              </a:rPr>
              <a:t>, </a:t>
            </a:r>
            <a:r>
              <a:rPr lang="fr-FR" sz="1800" b="0" strike="noStrike" spc="-1" dirty="0" err="1">
                <a:solidFill>
                  <a:srgbClr val="000000"/>
                </a:solidFill>
                <a:latin typeface="Calibri"/>
              </a:rPr>
              <a:t>Interoperability</a:t>
            </a:r>
            <a:r>
              <a:rPr lang="fr-FR" sz="1800" b="0" strike="noStrike" spc="-1" dirty="0">
                <a:solidFill>
                  <a:srgbClr val="000000"/>
                </a:solidFill>
                <a:latin typeface="Calibri"/>
              </a:rPr>
              <a:t>, </a:t>
            </a:r>
            <a:r>
              <a:rPr lang="fr-FR" sz="1800" b="0" strike="noStrike" spc="-1" dirty="0" err="1">
                <a:solidFill>
                  <a:srgbClr val="000000"/>
                </a:solidFill>
                <a:latin typeface="Calibri"/>
              </a:rPr>
              <a:t>Reusable</a:t>
            </a:r>
            <a:r>
              <a:rPr lang="fr-FR" spc="-1" dirty="0">
                <a:solidFill>
                  <a:srgbClr val="000000"/>
                </a:solidFill>
                <a:latin typeface="Calibri"/>
              </a:rPr>
              <a:t>) </a:t>
            </a:r>
            <a:endParaRPr lang="fr-FR" sz="1800" b="0" strike="noStrike" spc="-1" dirty="0">
              <a:solidFill>
                <a:srgbClr val="000000"/>
              </a:solidFill>
              <a:latin typeface="Calibri"/>
              <a:cs typeface="Calibri"/>
            </a:endParaRPr>
          </a:p>
          <a:p>
            <a:endParaRPr lang="fr-FR" sz="1800" b="0" strike="noStrike" spc="-1">
              <a:solidFill>
                <a:srgbClr val="000000"/>
              </a:solidFill>
              <a:latin typeface="Calibri"/>
            </a:endParaRPr>
          </a:p>
          <a:p>
            <a:r>
              <a:rPr lang="fr-FR" sz="1800" b="0" strike="noStrike" spc="-1" dirty="0">
                <a:solidFill>
                  <a:srgbClr val="000000"/>
                </a:solidFill>
                <a:latin typeface="Calibri"/>
              </a:rPr>
              <a:t>- </a:t>
            </a:r>
            <a:r>
              <a:rPr lang="fr-FR" sz="1800" b="0" strike="noStrike" spc="-1" dirty="0" err="1">
                <a:solidFill>
                  <a:srgbClr val="000000"/>
                </a:solidFill>
                <a:latin typeface="Calibri"/>
              </a:rPr>
              <a:t>Mandatory</a:t>
            </a:r>
            <a:r>
              <a:rPr lang="fr-FR" sz="1800" b="0" strike="noStrike" spc="-1" dirty="0">
                <a:solidFill>
                  <a:srgbClr val="000000"/>
                </a:solidFill>
                <a:latin typeface="Calibri"/>
              </a:rPr>
              <a:t> </a:t>
            </a:r>
            <a:r>
              <a:rPr lang="fr-FR" sz="1800" b="0" strike="noStrike" spc="-1" dirty="0" err="1">
                <a:solidFill>
                  <a:srgbClr val="000000"/>
                </a:solidFill>
                <a:latin typeface="Calibri"/>
              </a:rPr>
              <a:t>Deliverable</a:t>
            </a:r>
            <a:r>
              <a:rPr lang="fr-FR" sz="1800" b="0" strike="noStrike" spc="-1" dirty="0">
                <a:solidFill>
                  <a:srgbClr val="000000"/>
                </a:solidFill>
                <a:latin typeface="Calibri"/>
              </a:rPr>
              <a:t> (1 Page)</a:t>
            </a:r>
            <a:endParaRPr lang="fr-FR" sz="1800" b="0" strike="noStrike" spc="-1" dirty="0">
              <a:solidFill>
                <a:srgbClr val="000000"/>
              </a:solidFill>
              <a:latin typeface="Calibri"/>
              <a:cs typeface="Calibri"/>
            </a:endParaRPr>
          </a:p>
          <a:p>
            <a:endParaRPr lang="fr-FR" sz="1800" b="0" strike="noStrike" spc="-1">
              <a:solidFill>
                <a:srgbClr val="000000"/>
              </a:solidFill>
              <a:latin typeface="Calibri"/>
            </a:endParaRPr>
          </a:p>
          <a:p>
            <a:endParaRPr lang="fr-FR" sz="1800" b="0" strike="noStrike" spc="-1">
              <a:solidFill>
                <a:srgbClr val="000000"/>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p:cNvSpPr>
          <p:nvPr>
            <p:ph/>
          </p:nvPr>
        </p:nvSpPr>
        <p:spPr>
          <a:xfrm>
            <a:off x="3658320" y="2286000"/>
            <a:ext cx="8208000" cy="323640"/>
          </a:xfrm>
          <a:prstGeom prst="rect">
            <a:avLst/>
          </a:prstGeom>
          <a:noFill/>
          <a:ln w="0">
            <a:noFill/>
          </a:ln>
        </p:spPr>
        <p:txBody>
          <a:bodyPr lIns="0" tIns="0" rIns="0" bIns="0" anchor="ctr">
            <a:noAutofit/>
          </a:bodyPr>
          <a:lstStyle/>
          <a:p>
            <a:pPr marL="432000" indent="0" defTabSz="914400">
              <a:lnSpc>
                <a:spcPct val="90000"/>
              </a:lnSpc>
              <a:spcBef>
                <a:spcPts val="1191"/>
              </a:spcBef>
              <a:spcAft>
                <a:spcPts val="992"/>
              </a:spcAft>
              <a:buNone/>
              <a:tabLst>
                <a:tab pos="0" algn="l"/>
              </a:tabLst>
            </a:pPr>
            <a:r>
              <a:rPr lang="fr-FR" sz="2400" b="1" strike="noStrike" spc="-1">
                <a:solidFill>
                  <a:srgbClr val="FFFFFF"/>
                </a:solidFill>
                <a:latin typeface="Arial"/>
              </a:rPr>
              <a:t>II  - Excellence of Training </a:t>
            </a:r>
            <a:endParaRPr lang="fr-FR" sz="2400" b="0" strike="noStrike" spc="-1">
              <a:solidFill>
                <a:schemeClr val="dk1"/>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ZoneTexte 9"/>
          <p:cNvSpPr/>
          <p:nvPr/>
        </p:nvSpPr>
        <p:spPr>
          <a:xfrm>
            <a:off x="1792080" y="228600"/>
            <a:ext cx="5036760" cy="76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spcBef>
                <a:spcPts val="1191"/>
              </a:spcBef>
              <a:spcAft>
                <a:spcPts val="992"/>
              </a:spcAft>
            </a:pPr>
            <a:r>
              <a:rPr lang="fr-FR" sz="1800" b="0" strike="noStrike" spc="-1">
                <a:solidFill>
                  <a:schemeClr val="dk1"/>
                </a:solidFill>
                <a:latin typeface="Arial"/>
              </a:rPr>
              <a:t>Training Programme – Quality &amp; Credibility (1.3)</a:t>
            </a:r>
            <a:endParaRPr lang="fr-FR" sz="1800" b="1" strike="noStrike" spc="-1">
              <a:solidFill>
                <a:srgbClr val="000000"/>
              </a:solidFill>
              <a:latin typeface="Calibri"/>
            </a:endParaRPr>
          </a:p>
          <a:p>
            <a:pPr defTabSz="914400">
              <a:lnSpc>
                <a:spcPct val="100000"/>
              </a:lnSpc>
              <a:spcBef>
                <a:spcPts val="1191"/>
              </a:spcBef>
              <a:spcAft>
                <a:spcPts val="992"/>
              </a:spcAft>
            </a:pPr>
            <a:endParaRPr lang="fr-FR" sz="1800" b="0" strike="noStrike" spc="-1">
              <a:solidFill>
                <a:srgbClr val="000000"/>
              </a:solidFill>
              <a:latin typeface="Calibri"/>
            </a:endParaRPr>
          </a:p>
        </p:txBody>
      </p:sp>
      <p:graphicFrame>
        <p:nvGraphicFramePr>
          <p:cNvPr id="306" name="Tableau 305"/>
          <p:cNvGraphicFramePr/>
          <p:nvPr/>
        </p:nvGraphicFramePr>
        <p:xfrm>
          <a:off x="3453120" y="2079000"/>
          <a:ext cx="5062320" cy="3840480"/>
        </p:xfrm>
        <a:graphic>
          <a:graphicData uri="http://schemas.openxmlformats.org/drawingml/2006/table">
            <a:tbl>
              <a:tblPr/>
              <a:tblGrid>
                <a:gridCol w="2540880">
                  <a:extLst>
                    <a:ext uri="{9D8B030D-6E8A-4147-A177-3AD203B41FA5}">
                      <a16:colId xmlns:a16="http://schemas.microsoft.com/office/drawing/2014/main" val="20000"/>
                    </a:ext>
                  </a:extLst>
                </a:gridCol>
                <a:gridCol w="2521440">
                  <a:extLst>
                    <a:ext uri="{9D8B030D-6E8A-4147-A177-3AD203B41FA5}">
                      <a16:colId xmlns:a16="http://schemas.microsoft.com/office/drawing/2014/main" val="20001"/>
                    </a:ext>
                  </a:extLst>
                </a:gridCol>
              </a:tblGrid>
              <a:tr h="216000">
                <a:tc>
                  <a:txBody>
                    <a:bodyPr/>
                    <a:lstStyle/>
                    <a:p>
                      <a:r>
                        <a:rPr lang="fr-FR" sz="1800" b="0" strike="noStrike" spc="-1">
                          <a:solidFill>
                            <a:srgbClr val="000000"/>
                          </a:solidFill>
                          <a:latin typeface="Calibri"/>
                        </a:rPr>
                        <a:t>Type of skills </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fr-FR" sz="1800" b="0" strike="noStrike" spc="-1">
                          <a:solidFill>
                            <a:srgbClr val="000000"/>
                          </a:solidFill>
                          <a:latin typeface="Calibri"/>
                        </a:rPr>
                        <a:t>Training Methods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0"/>
                  </a:ext>
                </a:extLst>
              </a:tr>
              <a:tr h="364680">
                <a:tc>
                  <a:txBody>
                    <a:bodyPr/>
                    <a:lstStyle/>
                    <a:p>
                      <a:r>
                        <a:rPr lang="fr-FR" sz="1800" b="0" strike="noStrike" spc="-1">
                          <a:solidFill>
                            <a:srgbClr val="000000"/>
                          </a:solidFill>
                          <a:latin typeface="Calibri"/>
                        </a:rPr>
                        <a:t>Core scientific skills </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fr-FR" sz="1800" b="0" strike="noStrike" spc="-1">
                          <a:solidFill>
                            <a:srgbClr val="000000"/>
                          </a:solidFill>
                          <a:latin typeface="Calibri"/>
                        </a:rPr>
                        <a:t>Individual research project+local supervision</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r h="364680">
                <a:tc>
                  <a:txBody>
                    <a:bodyPr/>
                    <a:lstStyle/>
                    <a:p>
                      <a:r>
                        <a:rPr lang="fr-FR" sz="1800" b="0" strike="noStrike" spc="-1">
                          <a:solidFill>
                            <a:srgbClr val="000000"/>
                          </a:solidFill>
                          <a:latin typeface="Calibri"/>
                        </a:rPr>
                        <a:t>Advanced scientific skills </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fr-FR" sz="1800" b="0" strike="noStrike" spc="-1">
                          <a:solidFill>
                            <a:srgbClr val="000000"/>
                          </a:solidFill>
                          <a:latin typeface="Calibri"/>
                        </a:rPr>
                        <a:t>Network-wide events ( schools, workshop) </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2"/>
                  </a:ext>
                </a:extLst>
              </a:tr>
              <a:tr h="364680">
                <a:tc>
                  <a:txBody>
                    <a:bodyPr/>
                    <a:lstStyle/>
                    <a:p>
                      <a:r>
                        <a:rPr lang="fr-FR" sz="1800" b="0" strike="noStrike" spc="-1">
                          <a:solidFill>
                            <a:srgbClr val="000000"/>
                          </a:solidFill>
                          <a:latin typeface="Calibri"/>
                        </a:rPr>
                        <a:t>Transferable skills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fr-FR" sz="1800" b="0" strike="noStrike" spc="-1">
                          <a:solidFill>
                            <a:srgbClr val="000000"/>
                          </a:solidFill>
                          <a:latin typeface="Calibri"/>
                        </a:rPr>
                        <a:t>Communication, project management, entrepreneurship</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3"/>
                  </a:ext>
                </a:extLst>
              </a:tr>
              <a:tr h="364680">
                <a:tc>
                  <a:txBody>
                    <a:bodyPr/>
                    <a:lstStyle/>
                    <a:p>
                      <a:r>
                        <a:rPr lang="fr-FR" sz="1800" b="0" strike="noStrike" spc="-1">
                          <a:solidFill>
                            <a:srgbClr val="000000"/>
                          </a:solidFill>
                          <a:latin typeface="Calibri"/>
                        </a:rPr>
                        <a:t>Open Science and innovation</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fr-FR" sz="1800" b="0" strike="noStrike" spc="-1">
                          <a:solidFill>
                            <a:srgbClr val="000000"/>
                          </a:solidFill>
                          <a:latin typeface="Calibri"/>
                        </a:rPr>
                        <a:t>FAIR data, citizen science, etc. </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4"/>
                  </a:ext>
                </a:extLst>
              </a:tr>
              <a:tr h="364680">
                <a:tc>
                  <a:txBody>
                    <a:bodyPr/>
                    <a:lstStyle/>
                    <a:p>
                      <a:r>
                        <a:rPr lang="fr-FR" sz="1800" b="0" strike="noStrike" spc="-1">
                          <a:solidFill>
                            <a:srgbClr val="000000"/>
                          </a:solidFill>
                          <a:latin typeface="Calibri"/>
                        </a:rPr>
                        <a:t>Gender and diversity</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fr-FR" sz="1800" b="0" strike="noStrike" spc="-1">
                          <a:solidFill>
                            <a:srgbClr val="000000"/>
                          </a:solidFill>
                          <a:latin typeface="Calibri"/>
                        </a:rPr>
                        <a:t>Specific dedicated modules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5"/>
                  </a:ext>
                </a:extLst>
              </a:tr>
            </a:tbl>
          </a:graphicData>
        </a:graphic>
      </p:graphicFrame>
      <p:sp>
        <p:nvSpPr>
          <p:cNvPr id="307" name="ZoneTexte 306"/>
          <p:cNvSpPr txBox="1"/>
          <p:nvPr/>
        </p:nvSpPr>
        <p:spPr>
          <a:xfrm>
            <a:off x="4572720" y="914400"/>
            <a:ext cx="3924000" cy="937800"/>
          </a:xfrm>
          <a:prstGeom prst="rect">
            <a:avLst/>
          </a:prstGeom>
          <a:noFill/>
          <a:ln w="0">
            <a:noFill/>
          </a:ln>
        </p:spPr>
        <p:txBody>
          <a:bodyPr lIns="90000" tIns="45000" rIns="90000" bIns="45000" anchor="t">
            <a:noAutofit/>
          </a:bodyPr>
          <a:lstStyle/>
          <a:p>
            <a:r>
              <a:rPr lang="fr-FR" sz="1400" b="1" strike="noStrike" spc="-1">
                <a:solidFill>
                  <a:srgbClr val="127622"/>
                </a:solidFill>
                <a:latin typeface="Calibri"/>
              </a:rPr>
              <a:t>Types of Skills to Be Developed </a:t>
            </a:r>
          </a:p>
        </p:txBody>
      </p:sp>
      <p:sp>
        <p:nvSpPr>
          <p:cNvPr id="308" name="ZoneTexte 307"/>
          <p:cNvSpPr txBox="1"/>
          <p:nvPr/>
        </p:nvSpPr>
        <p:spPr>
          <a:xfrm>
            <a:off x="457200" y="685800"/>
            <a:ext cx="2743920" cy="447480"/>
          </a:xfrm>
          <a:prstGeom prst="rect">
            <a:avLst/>
          </a:prstGeom>
          <a:noFill/>
          <a:ln w="0">
            <a:noFill/>
          </a:ln>
        </p:spPr>
        <p:txBody>
          <a:bodyPr lIns="90000" tIns="45000" rIns="90000" bIns="45000" anchor="t">
            <a:noAutofit/>
          </a:bodyPr>
          <a:lstStyle/>
          <a:p>
            <a:r>
              <a:rPr lang="fr-FR" sz="1400" b="1" strike="noStrike" spc="-1">
                <a:solidFill>
                  <a:srgbClr val="127622"/>
                </a:solidFill>
                <a:latin typeface="Calibri"/>
              </a:rPr>
              <a:t>Good Practices </a:t>
            </a:r>
          </a:p>
        </p:txBody>
      </p:sp>
      <p:sp>
        <p:nvSpPr>
          <p:cNvPr id="309" name="ZoneTexte 308"/>
          <p:cNvSpPr txBox="1"/>
          <p:nvPr/>
        </p:nvSpPr>
        <p:spPr>
          <a:xfrm>
            <a:off x="23040" y="1143000"/>
            <a:ext cx="2879640" cy="2421720"/>
          </a:xfrm>
          <a:prstGeom prst="rect">
            <a:avLst/>
          </a:prstGeom>
          <a:noFill/>
          <a:ln w="0">
            <a:noFill/>
          </a:ln>
        </p:spPr>
        <p:txBody>
          <a:bodyPr lIns="90000" tIns="45000" rIns="90000" bIns="45000" anchor="t">
            <a:noAutofit/>
          </a:bodyPr>
          <a:lstStyle/>
          <a:p>
            <a:pPr marL="216000" indent="-216000">
              <a:spcBef>
                <a:spcPts val="1191"/>
              </a:spcBef>
              <a:spcAft>
                <a:spcPts val="992"/>
              </a:spcAft>
              <a:buClr>
                <a:srgbClr val="000000"/>
              </a:buClr>
              <a:buSzPct val="45000"/>
              <a:buFont typeface="Wingdings" charset="2"/>
              <a:buChar char=""/>
            </a:pPr>
            <a:r>
              <a:rPr lang="fr-FR" sz="1200" b="1" strike="noStrike" spc="-1">
                <a:solidFill>
                  <a:srgbClr val="000000"/>
                </a:solidFill>
                <a:latin typeface="Calibri"/>
              </a:rPr>
              <a:t>Plan a final conference, summer schools, hybrid events, Kick-off</a:t>
            </a:r>
            <a:endParaRPr lang="fr-FR" sz="1200" b="0" strike="noStrike" spc="-1">
              <a:solidFill>
                <a:srgbClr val="000000"/>
              </a:solidFill>
              <a:latin typeface="Calibri"/>
            </a:endParaRPr>
          </a:p>
          <a:p>
            <a:pPr marL="216000" indent="-216000">
              <a:spcBef>
                <a:spcPts val="1191"/>
              </a:spcBef>
              <a:spcAft>
                <a:spcPts val="992"/>
              </a:spcAft>
              <a:buClr>
                <a:srgbClr val="000000"/>
              </a:buClr>
              <a:buSzPct val="45000"/>
              <a:buFont typeface="Wingdings" charset="2"/>
              <a:buChar char=""/>
            </a:pPr>
            <a:r>
              <a:rPr lang="fr-FR" sz="1200" b="1" strike="noStrike" spc="-1">
                <a:solidFill>
                  <a:srgbClr val="000000"/>
                </a:solidFill>
                <a:latin typeface="Calibri"/>
              </a:rPr>
              <a:t>Encourage virtual training only as a complement</a:t>
            </a:r>
            <a:endParaRPr lang="fr-FR" sz="1200" b="0" strike="noStrike" spc="-1">
              <a:solidFill>
                <a:srgbClr val="000000"/>
              </a:solidFill>
              <a:latin typeface="Calibri"/>
            </a:endParaRPr>
          </a:p>
          <a:p>
            <a:pPr marL="216000" indent="-216000">
              <a:spcBef>
                <a:spcPts val="1191"/>
              </a:spcBef>
              <a:spcAft>
                <a:spcPts val="992"/>
              </a:spcAft>
              <a:buClr>
                <a:srgbClr val="000000"/>
              </a:buClr>
              <a:buSzPct val="45000"/>
              <a:buFont typeface="Wingdings" charset="2"/>
              <a:buChar char=""/>
            </a:pPr>
            <a:r>
              <a:rPr lang="fr-FR" sz="1200" b="1" strike="noStrike" spc="-1">
                <a:solidFill>
                  <a:srgbClr val="000000"/>
                </a:solidFill>
                <a:latin typeface="Calibri"/>
              </a:rPr>
              <a:t>Consider ECTS credits and a Career Development Plan</a:t>
            </a:r>
            <a:endParaRPr lang="fr-FR" sz="1200" b="0" strike="noStrike" spc="-1">
              <a:solidFill>
                <a:srgbClr val="000000"/>
              </a:solidFill>
              <a:latin typeface="Calibri"/>
            </a:endParaRPr>
          </a:p>
          <a:p>
            <a:pPr marL="216000" indent="-216000">
              <a:spcBef>
                <a:spcPts val="1191"/>
              </a:spcBef>
              <a:spcAft>
                <a:spcPts val="992"/>
              </a:spcAft>
              <a:buClr>
                <a:srgbClr val="000000"/>
              </a:buClr>
              <a:buSzPct val="45000"/>
              <a:buFont typeface="Wingdings" charset="2"/>
              <a:buChar char=""/>
            </a:pPr>
            <a:r>
              <a:rPr lang="fr-FR" sz="1200" b="1" strike="noStrike" spc="-1">
                <a:solidFill>
                  <a:srgbClr val="000000"/>
                </a:solidFill>
                <a:latin typeface="Calibri"/>
              </a:rPr>
              <a:t>Training should match recruitment and research timeline</a:t>
            </a:r>
            <a:endParaRPr lang="fr-FR" sz="1200" b="0" strike="noStrike" spc="-1">
              <a:solidFill>
                <a:srgbClr val="000000"/>
              </a:solidFill>
              <a:latin typeface="Calibri"/>
            </a:endParaRPr>
          </a:p>
          <a:p>
            <a:pPr marL="216000" indent="-216000">
              <a:spcBef>
                <a:spcPts val="1191"/>
              </a:spcBef>
              <a:spcAft>
                <a:spcPts val="992"/>
              </a:spcAft>
              <a:buClr>
                <a:srgbClr val="000000"/>
              </a:buClr>
              <a:buSzPct val="45000"/>
              <a:buFont typeface="Wingdings" charset="2"/>
              <a:buChar char=""/>
            </a:pPr>
            <a:endParaRPr lang="fr-FR" sz="1200" b="0" strike="noStrike" spc="-1">
              <a:solidFill>
                <a:srgbClr val="000000"/>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ZoneTexte 5"/>
          <p:cNvSpPr/>
          <p:nvPr/>
        </p:nvSpPr>
        <p:spPr>
          <a:xfrm>
            <a:off x="1792080" y="228600"/>
            <a:ext cx="5036760" cy="76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spcBef>
                <a:spcPts val="1191"/>
              </a:spcBef>
              <a:spcAft>
                <a:spcPts val="992"/>
              </a:spcAft>
            </a:pPr>
            <a:r>
              <a:rPr lang="fr-FR" sz="1800" b="0" strike="noStrike" spc="-1">
                <a:solidFill>
                  <a:schemeClr val="dk1"/>
                </a:solidFill>
                <a:latin typeface="Arial"/>
              </a:rPr>
              <a:t>Training Programme – Quality &amp; Credibility (1.3)</a:t>
            </a:r>
            <a:endParaRPr lang="fr-FR" sz="1800" b="1" strike="noStrike" spc="-1">
              <a:solidFill>
                <a:srgbClr val="000000"/>
              </a:solidFill>
              <a:latin typeface="Calibri"/>
            </a:endParaRPr>
          </a:p>
          <a:p>
            <a:pPr defTabSz="914400">
              <a:lnSpc>
                <a:spcPct val="100000"/>
              </a:lnSpc>
              <a:spcBef>
                <a:spcPts val="1191"/>
              </a:spcBef>
              <a:spcAft>
                <a:spcPts val="992"/>
              </a:spcAft>
            </a:pPr>
            <a:endParaRPr lang="fr-FR" sz="1800" b="0" strike="noStrike" spc="-1">
              <a:solidFill>
                <a:srgbClr val="000000"/>
              </a:solidFill>
              <a:latin typeface="Calibri"/>
            </a:endParaRPr>
          </a:p>
        </p:txBody>
      </p:sp>
      <p:sp>
        <p:nvSpPr>
          <p:cNvPr id="311" name="ZoneTexte 310"/>
          <p:cNvSpPr txBox="1"/>
          <p:nvPr/>
        </p:nvSpPr>
        <p:spPr>
          <a:xfrm>
            <a:off x="228600" y="685800"/>
            <a:ext cx="3219480" cy="4915080"/>
          </a:xfrm>
          <a:prstGeom prst="rect">
            <a:avLst/>
          </a:prstGeom>
          <a:noFill/>
          <a:ln w="0">
            <a:noFill/>
          </a:ln>
        </p:spPr>
        <p:txBody>
          <a:bodyPr lIns="90000" tIns="45000" rIns="90000" bIns="45000" anchor="t">
            <a:noAutofit/>
          </a:bodyPr>
          <a:lstStyle/>
          <a:p>
            <a:r>
              <a:rPr lang="fr-FR" sz="1300" b="1" strike="noStrike" spc="-1">
                <a:solidFill>
                  <a:srgbClr val="069A2E"/>
                </a:solidFill>
                <a:latin typeface="Calibri"/>
              </a:rPr>
              <a:t>Commission Expectations</a:t>
            </a:r>
            <a:endParaRPr lang="fr-FR" sz="1300" b="1" strike="noStrike" spc="-1">
              <a:solidFill>
                <a:srgbClr val="000000"/>
              </a:solidFill>
              <a:latin typeface="Calibri"/>
            </a:endParaRPr>
          </a:p>
          <a:p>
            <a:r>
              <a:rPr lang="fr-FR" sz="1300" b="1" strike="noStrike" spc="-1">
                <a:solidFill>
                  <a:srgbClr val="000000"/>
                </a:solidFill>
                <a:latin typeface="Calibri"/>
              </a:rPr>
              <a:t>A structured and coherent training programme is expected.</a:t>
            </a:r>
          </a:p>
          <a:p>
            <a:r>
              <a:rPr lang="fr-FR" sz="1300" b="1" strike="noStrike" spc="-1">
                <a:solidFill>
                  <a:srgbClr val="000000"/>
                </a:solidFill>
                <a:latin typeface="Calibri"/>
              </a:rPr>
              <a:t>It must combine:</a:t>
            </a:r>
          </a:p>
          <a:p>
            <a:pPr marL="216000" indent="-216000">
              <a:spcBef>
                <a:spcPts val="1191"/>
              </a:spcBef>
              <a:spcAft>
                <a:spcPts val="992"/>
              </a:spcAft>
              <a:buClr>
                <a:srgbClr val="000000"/>
              </a:buClr>
              <a:buSzPct val="45000"/>
              <a:buFont typeface="Wingdings" charset="2"/>
              <a:buChar char=""/>
            </a:pPr>
            <a:r>
              <a:rPr lang="fr-FR" sz="1300" b="1" strike="noStrike" spc="-1">
                <a:solidFill>
                  <a:srgbClr val="000000"/>
                </a:solidFill>
                <a:latin typeface="Calibri"/>
              </a:rPr>
              <a:t>Local training (doctoral schools) : Individual research+ Graduate school</a:t>
            </a:r>
          </a:p>
          <a:p>
            <a:pPr marL="216000" indent="-216000">
              <a:spcBef>
                <a:spcPts val="1191"/>
              </a:spcBef>
              <a:spcAft>
                <a:spcPts val="992"/>
              </a:spcAft>
              <a:buClr>
                <a:srgbClr val="000000"/>
              </a:buClr>
              <a:buSzPct val="45000"/>
              <a:buFont typeface="Wingdings" charset="2"/>
              <a:buChar char=""/>
            </a:pPr>
            <a:r>
              <a:rPr lang="fr-FR" sz="1300" b="1" strike="noStrike" spc="-1">
                <a:solidFill>
                  <a:srgbClr val="000000"/>
                </a:solidFill>
                <a:latin typeface="Calibri"/>
              </a:rPr>
              <a:t>Network-wide training (events, secondments) ( table to be filled)</a:t>
            </a:r>
          </a:p>
          <a:p>
            <a:pPr marL="216000" indent="-216000">
              <a:spcBef>
                <a:spcPts val="1191"/>
              </a:spcBef>
              <a:spcAft>
                <a:spcPts val="992"/>
              </a:spcAft>
              <a:buClr>
                <a:srgbClr val="000000"/>
              </a:buClr>
              <a:buSzPct val="45000"/>
              <a:buFont typeface="Wingdings" charset="2"/>
              <a:buChar char=""/>
            </a:pPr>
            <a:r>
              <a:rPr lang="fr-FR" sz="1300" b="1" strike="noStrike" spc="-1">
                <a:solidFill>
                  <a:srgbClr val="000000"/>
                </a:solidFill>
                <a:latin typeface="Calibri"/>
              </a:rPr>
              <a:t>Focused on core, advanced, and  transferable skills</a:t>
            </a:r>
          </a:p>
          <a:p>
            <a:pPr marL="216000" indent="-216000">
              <a:spcBef>
                <a:spcPts val="1191"/>
              </a:spcBef>
              <a:spcAft>
                <a:spcPts val="992"/>
              </a:spcAft>
              <a:buClr>
                <a:srgbClr val="000000"/>
              </a:buClr>
              <a:buSzPct val="45000"/>
              <a:buFont typeface="Wingdings" charset="2"/>
              <a:buChar char=""/>
            </a:pPr>
            <a:r>
              <a:rPr lang="fr-FR" sz="1300" b="1" strike="noStrike" spc="-1">
                <a:solidFill>
                  <a:srgbClr val="000000"/>
                </a:solidFill>
                <a:latin typeface="Calibri"/>
              </a:rPr>
              <a:t>Integration of Open Science, gender, and diversity aspects</a:t>
            </a:r>
          </a:p>
          <a:p>
            <a:pPr marL="216000" indent="-216000">
              <a:spcBef>
                <a:spcPts val="1191"/>
              </a:spcBef>
              <a:spcAft>
                <a:spcPts val="992"/>
              </a:spcAft>
              <a:buClr>
                <a:srgbClr val="000000"/>
              </a:buClr>
              <a:buSzPct val="45000"/>
              <a:buFont typeface="Wingdings" charset="2"/>
              <a:buChar char=""/>
            </a:pPr>
            <a:r>
              <a:rPr lang="fr-FR" sz="1300" b="1" strike="noStrike" spc="-1">
                <a:solidFill>
                  <a:srgbClr val="000000"/>
                </a:solidFill>
                <a:latin typeface="Calibri"/>
              </a:rPr>
              <a:t> International – Interdisciplinary – Intersectoral </a:t>
            </a:r>
            <a:endParaRPr lang="fr-FR" sz="1300" b="0" strike="noStrike" spc="-1">
              <a:solidFill>
                <a:srgbClr val="000000"/>
              </a:solidFill>
              <a:latin typeface="Calibri"/>
            </a:endParaRPr>
          </a:p>
          <a:p>
            <a:pPr marL="216000" indent="-216000">
              <a:spcBef>
                <a:spcPts val="1191"/>
              </a:spcBef>
              <a:spcAft>
                <a:spcPts val="992"/>
              </a:spcAft>
              <a:buClr>
                <a:srgbClr val="000000"/>
              </a:buClr>
              <a:buSzPct val="45000"/>
              <a:buFont typeface="Wingdings" charset="2"/>
              <a:buChar char=""/>
            </a:pPr>
            <a:endParaRPr lang="fr-FR" sz="1300" b="0" strike="noStrike" spc="-1">
              <a:solidFill>
                <a:srgbClr val="000000"/>
              </a:solidFill>
              <a:latin typeface="Calibri"/>
            </a:endParaRPr>
          </a:p>
          <a:p>
            <a:endParaRPr lang="fr-FR" sz="1300" b="1" strike="noStrike" spc="-1">
              <a:solidFill>
                <a:srgbClr val="000000"/>
              </a:solidFill>
              <a:latin typeface="Calibri"/>
            </a:endParaRPr>
          </a:p>
        </p:txBody>
      </p:sp>
      <p:sp>
        <p:nvSpPr>
          <p:cNvPr id="312" name="ZoneTexte 311"/>
          <p:cNvSpPr txBox="1"/>
          <p:nvPr/>
        </p:nvSpPr>
        <p:spPr>
          <a:xfrm>
            <a:off x="4114800" y="1143000"/>
            <a:ext cx="4572000" cy="1897920"/>
          </a:xfrm>
          <a:prstGeom prst="rect">
            <a:avLst/>
          </a:prstGeom>
          <a:noFill/>
          <a:ln w="0">
            <a:noFill/>
          </a:ln>
        </p:spPr>
        <p:txBody>
          <a:bodyPr lIns="90000" tIns="45000" rIns="90000" bIns="45000" anchor="t">
            <a:noAutofit/>
          </a:bodyPr>
          <a:lstStyle/>
          <a:p>
            <a:r>
              <a:rPr lang="fr-FR" sz="1300" b="1" strike="noStrike" spc="-1">
                <a:solidFill>
                  <a:srgbClr val="000000"/>
                </a:solidFill>
                <a:latin typeface="Calibri"/>
              </a:rPr>
              <a:t>In what ways the training programme will be international, interdisciplinary, and intersectoral ?</a:t>
            </a:r>
          </a:p>
          <a:p>
            <a:r>
              <a:rPr lang="fr-FR" sz="1300" b="1" strike="noStrike" spc="-1">
                <a:solidFill>
                  <a:srgbClr val="000000"/>
                </a:solidFill>
                <a:latin typeface="Calibri"/>
              </a:rPr>
              <a:t>How the training will be  both ambitious and realistically achievable ?</a:t>
            </a:r>
          </a:p>
          <a:p>
            <a:r>
              <a:rPr lang="fr-FR" sz="1300" b="1" strike="noStrike" spc="-1">
                <a:solidFill>
                  <a:srgbClr val="000000"/>
                </a:solidFill>
                <a:latin typeface="Calibri"/>
              </a:rPr>
              <a:t>What elements should be included in a career development plan to best support each researcher’s growth?</a:t>
            </a:r>
          </a:p>
          <a:p>
            <a:endParaRPr lang="fr-FR" sz="1100" b="1" strike="noStrike" spc="-1">
              <a:solidFill>
                <a:srgbClr val="000000"/>
              </a:solidFill>
              <a:latin typeface="Calibri"/>
            </a:endParaRPr>
          </a:p>
        </p:txBody>
      </p:sp>
      <p:sp>
        <p:nvSpPr>
          <p:cNvPr id="313" name="ZoneTexte 312"/>
          <p:cNvSpPr txBox="1"/>
          <p:nvPr/>
        </p:nvSpPr>
        <p:spPr>
          <a:xfrm>
            <a:off x="5487120" y="685800"/>
            <a:ext cx="2286000" cy="752040"/>
          </a:xfrm>
          <a:prstGeom prst="rect">
            <a:avLst/>
          </a:prstGeom>
          <a:noFill/>
          <a:ln w="0">
            <a:noFill/>
          </a:ln>
        </p:spPr>
        <p:txBody>
          <a:bodyPr lIns="90000" tIns="45000" rIns="90000" bIns="45000" anchor="t">
            <a:noAutofit/>
          </a:bodyPr>
          <a:lstStyle/>
          <a:p>
            <a:r>
              <a:rPr lang="fr-FR" sz="1400" b="1" strike="noStrike" spc="-1">
                <a:solidFill>
                  <a:srgbClr val="127622"/>
                </a:solidFill>
                <a:latin typeface="Calibri"/>
              </a:rPr>
              <a:t>Key Principles</a:t>
            </a:r>
            <a:endParaRPr lang="fr-FR" sz="1400" b="1" strike="noStrike" spc="-1">
              <a:solidFill>
                <a:srgbClr val="158466"/>
              </a:solidFill>
              <a:latin typeface="Calibri"/>
            </a:endParaRPr>
          </a:p>
          <a:p>
            <a:endParaRPr lang="fr-FR" sz="1400" b="1" strike="noStrike" spc="-1">
              <a:solidFill>
                <a:srgbClr val="158466"/>
              </a:solidFill>
              <a:latin typeface="Calibri"/>
            </a:endParaRPr>
          </a:p>
        </p:txBody>
      </p:sp>
      <p:pic>
        <p:nvPicPr>
          <p:cNvPr id="314" name="Image 313"/>
          <p:cNvPicPr/>
          <p:nvPr/>
        </p:nvPicPr>
        <p:blipFill>
          <a:blip r:embed="rId2"/>
          <a:stretch/>
        </p:blipFill>
        <p:spPr>
          <a:xfrm>
            <a:off x="3658320" y="2972520"/>
            <a:ext cx="5047920" cy="3200400"/>
          </a:xfrm>
          <a:prstGeom prst="rect">
            <a:avLst/>
          </a:prstGeom>
          <a:noFill/>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ZoneTexte 14"/>
          <p:cNvSpPr/>
          <p:nvPr/>
        </p:nvSpPr>
        <p:spPr>
          <a:xfrm>
            <a:off x="1488240" y="228600"/>
            <a:ext cx="5646240" cy="76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spcBef>
                <a:spcPts val="1191"/>
              </a:spcBef>
              <a:spcAft>
                <a:spcPts val="992"/>
              </a:spcAft>
            </a:pPr>
            <a:r>
              <a:rPr lang="fr-FR" sz="1800" b="0" strike="noStrike" spc="-1">
                <a:solidFill>
                  <a:schemeClr val="dk1"/>
                </a:solidFill>
                <a:latin typeface="Arial"/>
              </a:rPr>
              <a:t>Training Programme – Quality of the Supervision (1.4)</a:t>
            </a:r>
            <a:endParaRPr lang="fr-FR" sz="1800" b="1" strike="noStrike" spc="-1">
              <a:solidFill>
                <a:srgbClr val="000000"/>
              </a:solidFill>
              <a:latin typeface="Calibri"/>
            </a:endParaRPr>
          </a:p>
          <a:p>
            <a:pPr defTabSz="914400">
              <a:lnSpc>
                <a:spcPct val="100000"/>
              </a:lnSpc>
              <a:spcBef>
                <a:spcPts val="1191"/>
              </a:spcBef>
              <a:spcAft>
                <a:spcPts val="992"/>
              </a:spcAft>
            </a:pPr>
            <a:endParaRPr lang="fr-FR" sz="1800" b="0" strike="noStrike" spc="-1">
              <a:solidFill>
                <a:srgbClr val="000000"/>
              </a:solidFill>
              <a:latin typeface="Calibri"/>
            </a:endParaRPr>
          </a:p>
        </p:txBody>
      </p:sp>
      <p:sp>
        <p:nvSpPr>
          <p:cNvPr id="316" name="ZoneTexte 315"/>
          <p:cNvSpPr txBox="1"/>
          <p:nvPr/>
        </p:nvSpPr>
        <p:spPr>
          <a:xfrm>
            <a:off x="1600200" y="914400"/>
            <a:ext cx="6173640" cy="447480"/>
          </a:xfrm>
          <a:prstGeom prst="rect">
            <a:avLst/>
          </a:prstGeom>
          <a:noFill/>
          <a:ln w="0">
            <a:noFill/>
          </a:ln>
        </p:spPr>
        <p:txBody>
          <a:bodyPr lIns="90000" tIns="45000" rIns="90000" bIns="45000" anchor="t">
            <a:noAutofit/>
          </a:bodyPr>
          <a:lstStyle/>
          <a:p>
            <a:r>
              <a:rPr lang="fr-FR" sz="1400" b="1" strike="noStrike" spc="-1">
                <a:solidFill>
                  <a:srgbClr val="127622"/>
                </a:solidFill>
                <a:latin typeface="Calibri"/>
              </a:rPr>
              <a:t>1.4.1 – Qualification and Experience of the Supervisor</a:t>
            </a:r>
          </a:p>
        </p:txBody>
      </p:sp>
      <p:sp>
        <p:nvSpPr>
          <p:cNvPr id="317" name="ZoneTexte 316"/>
          <p:cNvSpPr txBox="1"/>
          <p:nvPr/>
        </p:nvSpPr>
        <p:spPr>
          <a:xfrm>
            <a:off x="1143000" y="1371600"/>
            <a:ext cx="12346200" cy="1240920"/>
          </a:xfrm>
          <a:prstGeom prst="rect">
            <a:avLst/>
          </a:prstGeom>
          <a:noFill/>
          <a:ln w="0">
            <a:noFill/>
          </a:ln>
        </p:spPr>
        <p:txBody>
          <a:bodyPr lIns="90000" tIns="45000" rIns="90000" bIns="45000" anchor="t">
            <a:noAutofit/>
          </a:bodyPr>
          <a:lstStyle/>
          <a:p>
            <a:r>
              <a:rPr lang="fr-FR" sz="1800" b="0" strike="noStrike" spc="-1">
                <a:solidFill>
                  <a:srgbClr val="158466"/>
                </a:solidFill>
                <a:latin typeface="Calibri"/>
              </a:rPr>
              <a:t>CONSORTIUM’S EXPERTISE:</a:t>
            </a:r>
          </a:p>
          <a:p>
            <a:r>
              <a:rPr lang="fr-FR" sz="1800" b="0" strike="noStrike" spc="-1">
                <a:solidFill>
                  <a:srgbClr val="158466"/>
                </a:solidFill>
                <a:latin typeface="Calibri"/>
              </a:rPr>
              <a:t>   - Demonstrate collective supervision experience via Hard Proof (table below)</a:t>
            </a:r>
          </a:p>
          <a:p>
            <a:r>
              <a:rPr lang="fr-FR" sz="1800" b="0" strike="noStrike" spc="-1">
                <a:solidFill>
                  <a:srgbClr val="158466"/>
                </a:solidFill>
                <a:latin typeface="Calibri"/>
              </a:rPr>
              <a:t>   - Include academic &amp; non-academic supervisors</a:t>
            </a:r>
          </a:p>
          <a:p>
            <a:r>
              <a:rPr lang="fr-FR" sz="1800" b="0" strike="noStrike" spc="-1">
                <a:solidFill>
                  <a:srgbClr val="158466"/>
                </a:solidFill>
                <a:latin typeface="Calibri"/>
              </a:rPr>
              <a:t>   - Include associated partners (mentors &amp; co-supervisors)</a:t>
            </a:r>
          </a:p>
          <a:p>
            <a:r>
              <a:rPr lang="fr-FR" sz="1800" b="0" strike="noStrike" spc="-1">
                <a:solidFill>
                  <a:srgbClr val="158466"/>
                </a:solidFill>
                <a:latin typeface="Calibri"/>
              </a:rPr>
              <a:t>   - Plan mentoring for less experienced supervisors</a:t>
            </a:r>
          </a:p>
        </p:txBody>
      </p:sp>
      <p:pic>
        <p:nvPicPr>
          <p:cNvPr id="318" name="Image 317"/>
          <p:cNvPicPr/>
          <p:nvPr/>
        </p:nvPicPr>
        <p:blipFill>
          <a:blip r:embed="rId2"/>
          <a:stretch/>
        </p:blipFill>
        <p:spPr>
          <a:xfrm>
            <a:off x="228600" y="2972520"/>
            <a:ext cx="8219880" cy="3781080"/>
          </a:xfrm>
          <a:prstGeom prst="rect">
            <a:avLst/>
          </a:prstGeom>
          <a:noFill/>
          <a:ln w="0">
            <a:noFill/>
          </a:ln>
        </p:spPr>
      </p:pic>
      <p:sp>
        <p:nvSpPr>
          <p:cNvPr id="319" name="Rectangle 318"/>
          <p:cNvSpPr/>
          <p:nvPr/>
        </p:nvSpPr>
        <p:spPr>
          <a:xfrm>
            <a:off x="228600" y="3429720"/>
            <a:ext cx="1600200" cy="3200400"/>
          </a:xfrm>
          <a:prstGeom prst="rect">
            <a:avLst/>
          </a:prstGeom>
          <a:solidFill>
            <a:srgbClr val="000000"/>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FFFFFF"/>
              </a:solidFill>
              <a:latin typeface="Calibri"/>
            </a:endParaRPr>
          </a:p>
        </p:txBody>
      </p:sp>
      <p:sp>
        <p:nvSpPr>
          <p:cNvPr id="320" name="Rectangle : coins arrondis 319"/>
          <p:cNvSpPr/>
          <p:nvPr/>
        </p:nvSpPr>
        <p:spPr>
          <a:xfrm>
            <a:off x="4801320" y="3429720"/>
            <a:ext cx="3658320" cy="3429000"/>
          </a:xfrm>
          <a:prstGeom prst="roundRect">
            <a:avLst>
              <a:gd name="adj" fmla="val 16667"/>
            </a:avLst>
          </a:prstGeom>
          <a:solidFill>
            <a:srgbClr val="000000"/>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FFFFFF"/>
              </a:solidFill>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ZoneTexte 13"/>
          <p:cNvSpPr/>
          <p:nvPr/>
        </p:nvSpPr>
        <p:spPr>
          <a:xfrm>
            <a:off x="1983600" y="228600"/>
            <a:ext cx="5646240" cy="76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spcBef>
                <a:spcPts val="1191"/>
              </a:spcBef>
              <a:spcAft>
                <a:spcPts val="992"/>
              </a:spcAft>
            </a:pPr>
            <a:r>
              <a:rPr lang="fr-FR" sz="1800" b="0" strike="noStrike" spc="-1">
                <a:solidFill>
                  <a:schemeClr val="dk1"/>
                </a:solidFill>
                <a:latin typeface="Arial"/>
              </a:rPr>
              <a:t>Training Programme – Quality of the Supervision (1.4)</a:t>
            </a:r>
            <a:endParaRPr lang="fr-FR" sz="1800" b="1" strike="noStrike" spc="-1">
              <a:solidFill>
                <a:srgbClr val="000000"/>
              </a:solidFill>
              <a:latin typeface="Calibri"/>
            </a:endParaRPr>
          </a:p>
          <a:p>
            <a:pPr defTabSz="914400">
              <a:lnSpc>
                <a:spcPct val="100000"/>
              </a:lnSpc>
              <a:spcBef>
                <a:spcPts val="1191"/>
              </a:spcBef>
              <a:spcAft>
                <a:spcPts val="992"/>
              </a:spcAft>
            </a:pPr>
            <a:endParaRPr lang="fr-FR" sz="1800" b="0" strike="noStrike" spc="-1">
              <a:solidFill>
                <a:srgbClr val="000000"/>
              </a:solidFill>
              <a:latin typeface="Calibri"/>
            </a:endParaRPr>
          </a:p>
        </p:txBody>
      </p:sp>
      <p:sp>
        <p:nvSpPr>
          <p:cNvPr id="322" name="ZoneTexte 321"/>
          <p:cNvSpPr txBox="1"/>
          <p:nvPr/>
        </p:nvSpPr>
        <p:spPr>
          <a:xfrm>
            <a:off x="2057400" y="914400"/>
            <a:ext cx="4144680" cy="269280"/>
          </a:xfrm>
          <a:prstGeom prst="rect">
            <a:avLst/>
          </a:prstGeom>
          <a:noFill/>
          <a:ln w="0">
            <a:noFill/>
          </a:ln>
        </p:spPr>
        <p:txBody>
          <a:bodyPr lIns="90000" tIns="45000" rIns="90000" bIns="45000" anchor="t">
            <a:noAutofit/>
          </a:bodyPr>
          <a:lstStyle/>
          <a:p>
            <a:r>
              <a:rPr lang="fr-FR" sz="1400" b="1" strike="noStrike" spc="-1">
                <a:solidFill>
                  <a:srgbClr val="127622"/>
                </a:solidFill>
                <a:latin typeface="Calibri"/>
              </a:rPr>
              <a:t>1.4.2 – Quality of the Supervison Arrangement</a:t>
            </a:r>
            <a:endParaRPr lang="fr-FR" sz="1400" b="0" strike="noStrike" spc="-1">
              <a:solidFill>
                <a:srgbClr val="000000"/>
              </a:solidFill>
              <a:latin typeface="Calibri"/>
            </a:endParaRPr>
          </a:p>
        </p:txBody>
      </p:sp>
      <p:pic>
        <p:nvPicPr>
          <p:cNvPr id="323" name="Image 322"/>
          <p:cNvPicPr/>
          <p:nvPr/>
        </p:nvPicPr>
        <p:blipFill>
          <a:blip r:embed="rId2"/>
          <a:stretch/>
        </p:blipFill>
        <p:spPr>
          <a:xfrm>
            <a:off x="685800" y="1667160"/>
            <a:ext cx="8152920" cy="1076040"/>
          </a:xfrm>
          <a:prstGeom prst="rect">
            <a:avLst/>
          </a:prstGeom>
          <a:noFill/>
          <a:ln w="0">
            <a:noFill/>
          </a:ln>
        </p:spPr>
      </p:pic>
      <p:sp>
        <p:nvSpPr>
          <p:cNvPr id="324" name="Rectangle 323"/>
          <p:cNvSpPr/>
          <p:nvPr/>
        </p:nvSpPr>
        <p:spPr>
          <a:xfrm>
            <a:off x="2743920" y="2057400"/>
            <a:ext cx="3886200" cy="686520"/>
          </a:xfrm>
          <a:prstGeom prst="rect">
            <a:avLst/>
          </a:prstGeom>
          <a:solidFill>
            <a:srgbClr val="000000"/>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FFFFFF"/>
              </a:solidFill>
              <a:latin typeface="Calibri"/>
            </a:endParaRPr>
          </a:p>
        </p:txBody>
      </p:sp>
      <p:sp>
        <p:nvSpPr>
          <p:cNvPr id="325" name="ZoneTexte 324"/>
          <p:cNvSpPr txBox="1"/>
          <p:nvPr/>
        </p:nvSpPr>
        <p:spPr>
          <a:xfrm>
            <a:off x="4655880" y="2528640"/>
            <a:ext cx="2879640" cy="395280"/>
          </a:xfrm>
          <a:prstGeom prst="rect">
            <a:avLst/>
          </a:prstGeom>
          <a:noFill/>
          <a:ln w="0">
            <a:noFill/>
          </a:ln>
        </p:spPr>
        <p:txBody>
          <a:bodyPr lIns="90000" tIns="45000" rIns="90000" bIns="45000" anchor="t">
            <a:noAutofit/>
          </a:bodyPr>
          <a:lstStyle/>
          <a:p>
            <a:endParaRPr lang="fr-FR" sz="1800" b="0" strike="noStrike" spc="-1">
              <a:solidFill>
                <a:srgbClr val="000000"/>
              </a:solidFill>
              <a:latin typeface="Calibri"/>
            </a:endParaRPr>
          </a:p>
        </p:txBody>
      </p:sp>
      <p:sp>
        <p:nvSpPr>
          <p:cNvPr id="326" name="ZoneTexte 325"/>
          <p:cNvSpPr txBox="1"/>
          <p:nvPr/>
        </p:nvSpPr>
        <p:spPr>
          <a:xfrm>
            <a:off x="685800" y="3201120"/>
            <a:ext cx="8001720" cy="124056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 How the PhD Will be supervised and mentored in the institution</a:t>
            </a:r>
          </a:p>
          <a:p>
            <a:endParaRPr lang="fr-FR" sz="1800" b="0" strike="noStrike" spc="-1">
              <a:solidFill>
                <a:srgbClr val="000000"/>
              </a:solidFill>
              <a:latin typeface="Calibri"/>
            </a:endParaRPr>
          </a:p>
          <a:p>
            <a:r>
              <a:rPr lang="fr-FR" sz="1800" b="0" strike="noStrike" spc="-1">
                <a:solidFill>
                  <a:srgbClr val="000000"/>
                </a:solidFill>
                <a:latin typeface="Calibri"/>
              </a:rPr>
              <a:t>- Do you plan annual meeting to asses the progress meeting</a:t>
            </a:r>
          </a:p>
          <a:p>
            <a:endParaRPr lang="fr-FR" sz="1800" b="0" strike="noStrike" spc="-1">
              <a:solidFill>
                <a:srgbClr val="000000"/>
              </a:solidFill>
              <a:latin typeface="Calibri"/>
            </a:endParaRPr>
          </a:p>
          <a:p>
            <a:r>
              <a:rPr lang="fr-FR" sz="1800" b="0" strike="noStrike" spc="-1">
                <a:solidFill>
                  <a:srgbClr val="000000"/>
                </a:solidFill>
                <a:latin typeface="Calibri"/>
              </a:rPr>
              <a:t>- What will be set up to monitor the progress of the PhD (Career </a:t>
            </a:r>
            <a:r>
              <a:rPr lang="en-US" sz="1800" b="0" strike="noStrike" spc="-1">
                <a:solidFill>
                  <a:srgbClr val="000000"/>
                </a:solidFill>
                <a:latin typeface="Calibri"/>
              </a:rPr>
              <a:t>Development</a:t>
            </a:r>
            <a:r>
              <a:rPr lang="fr-FR" sz="1800" b="0" strike="noStrike" spc="-1">
                <a:solidFill>
                  <a:srgbClr val="000000"/>
                </a:solidFill>
                <a:latin typeface="Calibri"/>
              </a:rPr>
              <a:t> Plan)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p:cNvSpPr>
          <p:nvPr>
            <p:ph/>
          </p:nvPr>
        </p:nvSpPr>
        <p:spPr>
          <a:xfrm>
            <a:off x="5284897" y="3121269"/>
            <a:ext cx="1760308" cy="323640"/>
          </a:xfrm>
          <a:prstGeom prst="rect">
            <a:avLst/>
          </a:prstGeom>
          <a:noFill/>
          <a:ln w="0">
            <a:noFill/>
          </a:ln>
        </p:spPr>
        <p:txBody>
          <a:bodyPr lIns="0" tIns="0" rIns="0" bIns="0" anchor="ctr">
            <a:noAutofit/>
          </a:bodyPr>
          <a:lstStyle/>
          <a:p>
            <a:pPr>
              <a:buNone/>
              <a:tabLst>
                <a:tab pos="0" algn="l"/>
              </a:tabLst>
            </a:pPr>
            <a:r>
              <a:rPr lang="fr-FR" sz="2400" b="1" spc="-1" dirty="0" err="1">
                <a:solidFill>
                  <a:srgbClr val="FFFFFF"/>
                </a:solidFill>
                <a:latin typeface="Arial"/>
              </a:rPr>
              <a:t>Thank</a:t>
            </a:r>
            <a:r>
              <a:rPr lang="fr-FR" sz="2400" b="1" spc="-1" dirty="0">
                <a:solidFill>
                  <a:srgbClr val="FFFFFF"/>
                </a:solidFill>
                <a:latin typeface="Arial"/>
              </a:rPr>
              <a:t> </a:t>
            </a:r>
            <a:r>
              <a:rPr lang="fr-FR" sz="2400" b="1" spc="-1" dirty="0" err="1">
                <a:solidFill>
                  <a:srgbClr val="FFFFFF"/>
                </a:solidFill>
                <a:latin typeface="Arial"/>
              </a:rPr>
              <a:t>you</a:t>
            </a:r>
            <a:r>
              <a:rPr lang="fr-FR" sz="2400" b="1" spc="-1" dirty="0">
                <a:solidFill>
                  <a:srgbClr val="FFFFFF"/>
                </a:solidFill>
                <a:latin typeface="Arial"/>
              </a:rPr>
              <a:t> </a:t>
            </a:r>
            <a:r>
              <a:rPr lang="fr-FR" sz="2400" b="1" spc="-1" dirty="0">
                <a:solidFill>
                  <a:srgbClr val="FFFFFF"/>
                </a:solidFill>
                <a:cs typeface="Arial"/>
              </a:rPr>
              <a:t>!</a:t>
            </a:r>
            <a:endParaRPr lang="fr-FR" dirty="0"/>
          </a:p>
        </p:txBody>
      </p:sp>
    </p:spTree>
    <p:extLst>
      <p:ext uri="{BB962C8B-B14F-4D97-AF65-F5344CB8AC3E}">
        <p14:creationId xmlns:p14="http://schemas.microsoft.com/office/powerpoint/2010/main" val="403273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ZoneTexte 1"/>
          <p:cNvSpPr/>
          <p:nvPr/>
        </p:nvSpPr>
        <p:spPr>
          <a:xfrm>
            <a:off x="3719880" y="2388240"/>
            <a:ext cx="76964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strike="noStrike" spc="-1">
                <a:solidFill>
                  <a:schemeClr val="dk1"/>
                </a:solidFill>
                <a:latin typeface="Arial"/>
              </a:rPr>
              <a:t>1) Excellence of Science</a:t>
            </a:r>
            <a:endParaRPr lang="fr-FR" sz="1800" b="0" strike="noStrike" spc="-1">
              <a:solidFill>
                <a:srgbClr val="000000"/>
              </a:solidFill>
              <a:latin typeface="Calibri"/>
            </a:endParaRPr>
          </a:p>
        </p:txBody>
      </p:sp>
      <p:sp>
        <p:nvSpPr>
          <p:cNvPr id="279" name="ZoneTexte 2"/>
          <p:cNvSpPr/>
          <p:nvPr/>
        </p:nvSpPr>
        <p:spPr>
          <a:xfrm>
            <a:off x="3719880" y="3065760"/>
            <a:ext cx="76964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strike="noStrike" spc="-1">
                <a:solidFill>
                  <a:schemeClr val="dk1"/>
                </a:solidFill>
                <a:latin typeface="Arial"/>
              </a:rPr>
              <a:t>2) Excellence of </a:t>
            </a:r>
            <a:r>
              <a:rPr lang="fr-FR" spc="-1" dirty="0">
                <a:solidFill>
                  <a:schemeClr val="dk1"/>
                </a:solidFill>
                <a:latin typeface="Arial"/>
              </a:rPr>
              <a:t>training</a:t>
            </a:r>
            <a:endParaRPr lang="fr-FR" sz="1800" b="0" strike="noStrike" spc="-1">
              <a:solidFill>
                <a:srgbClr val="000000"/>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PlaceHolder 1"/>
          <p:cNvSpPr>
            <a:spLocks noGrp="1"/>
          </p:cNvSpPr>
          <p:nvPr>
            <p:ph/>
          </p:nvPr>
        </p:nvSpPr>
        <p:spPr>
          <a:xfrm>
            <a:off x="3658320" y="2286000"/>
            <a:ext cx="8208000" cy="323640"/>
          </a:xfrm>
          <a:prstGeom prst="rect">
            <a:avLst/>
          </a:prstGeom>
          <a:noFill/>
          <a:ln w="0">
            <a:noFill/>
          </a:ln>
        </p:spPr>
        <p:txBody>
          <a:bodyPr lIns="0" tIns="0" rIns="0" bIns="0" anchor="ctr">
            <a:noAutofit/>
          </a:bodyPr>
          <a:lstStyle/>
          <a:p>
            <a:pPr marL="432000" indent="0" defTabSz="914400">
              <a:lnSpc>
                <a:spcPct val="90000"/>
              </a:lnSpc>
              <a:spcBef>
                <a:spcPts val="1191"/>
              </a:spcBef>
              <a:spcAft>
                <a:spcPts val="992"/>
              </a:spcAft>
              <a:buNone/>
              <a:tabLst>
                <a:tab pos="0" algn="l"/>
              </a:tabLst>
            </a:pPr>
            <a:r>
              <a:rPr lang="fr-FR" sz="2400" b="1" strike="noStrike" spc="-1">
                <a:solidFill>
                  <a:srgbClr val="FFFFFF"/>
                </a:solidFill>
                <a:latin typeface="Arial"/>
              </a:rPr>
              <a:t>I. Excellence of Science </a:t>
            </a:r>
            <a:endParaRPr lang="fr-FR" sz="2400" b="0" strike="noStrike" spc="-1">
              <a:solidFill>
                <a:schemeClr val="dk1"/>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ZoneTexte 293"/>
          <p:cNvSpPr/>
          <p:nvPr/>
        </p:nvSpPr>
        <p:spPr>
          <a:xfrm>
            <a:off x="457200" y="457200"/>
            <a:ext cx="8001720" cy="3080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fr-FR" sz="2600" b="1" strike="noStrike" spc="-1" dirty="0">
                <a:solidFill>
                  <a:srgbClr val="000000"/>
                </a:solidFill>
                <a:latin typeface="Calibri"/>
              </a:rPr>
              <a:t>1.1 – Excellence of the Research Project and Objectives</a:t>
            </a:r>
          </a:p>
        </p:txBody>
      </p:sp>
      <p:sp>
        <p:nvSpPr>
          <p:cNvPr id="282" name="ZoneTexte 281"/>
          <p:cNvSpPr txBox="1"/>
          <p:nvPr/>
        </p:nvSpPr>
        <p:spPr>
          <a:xfrm>
            <a:off x="457200" y="1143000"/>
            <a:ext cx="7232760" cy="550440"/>
          </a:xfrm>
          <a:prstGeom prst="rect">
            <a:avLst/>
          </a:prstGeom>
          <a:noFill/>
          <a:ln w="0">
            <a:noFill/>
          </a:ln>
        </p:spPr>
        <p:txBody>
          <a:bodyPr lIns="90000" tIns="45000" rIns="90000" bIns="45000" anchor="t">
            <a:noAutofit/>
          </a:bodyPr>
          <a:lstStyle/>
          <a:p>
            <a:r>
              <a:rPr lang="fr-FR" sz="2100" b="0" strike="noStrike" spc="-1" dirty="0">
                <a:solidFill>
                  <a:srgbClr val="000000"/>
                </a:solidFill>
                <a:latin typeface="Calibri"/>
              </a:rPr>
              <a:t>1.1.1 – Introduction and </a:t>
            </a:r>
            <a:r>
              <a:rPr lang="fr-FR" sz="2100" b="0" strike="noStrike" spc="-1" dirty="0" err="1">
                <a:solidFill>
                  <a:srgbClr val="000000"/>
                </a:solidFill>
                <a:latin typeface="Calibri"/>
              </a:rPr>
              <a:t>overview</a:t>
            </a:r>
            <a:endParaRPr lang="fr-FR" sz="2100" b="0" strike="noStrike" spc="-1" dirty="0">
              <a:solidFill>
                <a:srgbClr val="000000"/>
              </a:solidFill>
              <a:latin typeface="Calibri"/>
            </a:endParaRPr>
          </a:p>
        </p:txBody>
      </p:sp>
      <p:sp>
        <p:nvSpPr>
          <p:cNvPr id="283" name="ZoneTexte 282"/>
          <p:cNvSpPr txBox="1"/>
          <p:nvPr/>
        </p:nvSpPr>
        <p:spPr>
          <a:xfrm>
            <a:off x="914400" y="1828800"/>
            <a:ext cx="9602640" cy="2620800"/>
          </a:xfrm>
          <a:prstGeom prst="rect">
            <a:avLst/>
          </a:prstGeom>
          <a:noFill/>
          <a:ln w="0">
            <a:noFill/>
          </a:ln>
        </p:spPr>
        <p:txBody>
          <a:bodyPr lIns="90000" tIns="45000" rIns="90000" bIns="45000" anchor="t">
            <a:noAutofit/>
          </a:bodyPr>
          <a:lstStyle/>
          <a:p>
            <a:r>
              <a:rPr lang="fr-FR" sz="1800" b="0" strike="noStrike" spc="-1" dirty="0">
                <a:solidFill>
                  <a:srgbClr val="000000"/>
                </a:solidFill>
                <a:latin typeface="Calibri"/>
              </a:rPr>
              <a:t>- </a:t>
            </a:r>
            <a:r>
              <a:rPr lang="fr-FR" sz="1800" b="0" strike="noStrike" spc="-1" dirty="0" err="1">
                <a:solidFill>
                  <a:srgbClr val="000000"/>
                </a:solidFill>
                <a:latin typeface="Calibri"/>
              </a:rPr>
              <a:t>Describing</a:t>
            </a:r>
            <a:r>
              <a:rPr lang="fr-FR" sz="1800" b="0" strike="noStrike" spc="-1" dirty="0">
                <a:solidFill>
                  <a:srgbClr val="000000"/>
                </a:solidFill>
                <a:latin typeface="Calibri"/>
              </a:rPr>
              <a:t> the « Big Pictures »</a:t>
            </a:r>
          </a:p>
          <a:p>
            <a:endParaRPr lang="fr-FR" sz="1800" b="0" strike="noStrike" spc="-1" dirty="0">
              <a:solidFill>
                <a:srgbClr val="000000"/>
              </a:solidFill>
              <a:latin typeface="Calibri"/>
            </a:endParaRPr>
          </a:p>
          <a:p>
            <a:r>
              <a:rPr lang="fr-FR" sz="1800" b="0" strike="noStrike" spc="-1" dirty="0">
                <a:solidFill>
                  <a:srgbClr val="000000"/>
                </a:solidFill>
                <a:latin typeface="Calibri"/>
              </a:rPr>
              <a:t>- Link </a:t>
            </a:r>
            <a:r>
              <a:rPr lang="fr-FR" sz="1800" b="0" strike="noStrike" spc="-1" dirty="0" err="1">
                <a:solidFill>
                  <a:srgbClr val="000000"/>
                </a:solidFill>
                <a:latin typeface="Calibri"/>
              </a:rPr>
              <a:t>with</a:t>
            </a:r>
            <a:r>
              <a:rPr lang="fr-FR" sz="1800" b="0" strike="noStrike" spc="-1" dirty="0">
                <a:solidFill>
                  <a:srgbClr val="000000"/>
                </a:solidFill>
                <a:latin typeface="Calibri"/>
              </a:rPr>
              <a:t> EU </a:t>
            </a:r>
            <a:r>
              <a:rPr lang="fr-FR" sz="1800" b="0" strike="noStrike" spc="-1" dirty="0" err="1">
                <a:solidFill>
                  <a:srgbClr val="000000"/>
                </a:solidFill>
                <a:latin typeface="Calibri"/>
              </a:rPr>
              <a:t>Policies</a:t>
            </a:r>
            <a:r>
              <a:rPr lang="fr-FR" sz="1800" b="0" strike="noStrike" spc="-1" dirty="0">
                <a:solidFill>
                  <a:srgbClr val="000000"/>
                </a:solidFill>
                <a:latin typeface="Calibri"/>
              </a:rPr>
              <a:t> </a:t>
            </a:r>
          </a:p>
          <a:p>
            <a:endParaRPr lang="fr-FR" sz="1800" b="0" strike="noStrike" spc="-1" dirty="0">
              <a:solidFill>
                <a:srgbClr val="000000"/>
              </a:solidFill>
              <a:latin typeface="Calibri"/>
            </a:endParaRPr>
          </a:p>
          <a:p>
            <a:r>
              <a:rPr lang="fr-FR" b="1" spc="-1" dirty="0">
                <a:solidFill>
                  <a:srgbClr val="000000"/>
                </a:solidFill>
                <a:latin typeface="Calibri"/>
              </a:rPr>
              <a:t>- </a:t>
            </a:r>
            <a:r>
              <a:rPr lang="fr-FR" sz="1800" strike="noStrike" spc="-1" dirty="0" err="1">
                <a:solidFill>
                  <a:srgbClr val="000000"/>
                </a:solidFill>
                <a:latin typeface="Calibri"/>
              </a:rPr>
              <a:t>Why</a:t>
            </a:r>
            <a:r>
              <a:rPr lang="fr-FR" sz="1800" strike="noStrike" spc="-1" dirty="0">
                <a:solidFill>
                  <a:srgbClr val="000000"/>
                </a:solidFill>
                <a:latin typeface="Calibri"/>
              </a:rPr>
              <a:t> </a:t>
            </a:r>
            <a:r>
              <a:rPr lang="fr-FR" spc="-1" dirty="0" err="1">
                <a:solidFill>
                  <a:srgbClr val="000000"/>
                </a:solidFill>
                <a:latin typeface="Calibri"/>
              </a:rPr>
              <a:t>is</a:t>
            </a:r>
            <a:r>
              <a:rPr lang="fr-FR" spc="-1" dirty="0">
                <a:solidFill>
                  <a:srgbClr val="000000"/>
                </a:solidFill>
                <a:latin typeface="Calibri"/>
              </a:rPr>
              <a:t> </a:t>
            </a:r>
            <a:r>
              <a:rPr lang="fr-FR" sz="1800" strike="noStrike" spc="-1" dirty="0">
                <a:solidFill>
                  <a:srgbClr val="000000"/>
                </a:solidFill>
                <a:latin typeface="Calibri"/>
              </a:rPr>
              <a:t>the Consortium the best to </a:t>
            </a:r>
            <a:r>
              <a:rPr lang="fr-FR" sz="1800" strike="noStrike" spc="-1" dirty="0" err="1">
                <a:solidFill>
                  <a:srgbClr val="000000"/>
                </a:solidFill>
                <a:latin typeface="Calibri"/>
              </a:rPr>
              <a:t>address</a:t>
            </a:r>
            <a:r>
              <a:rPr lang="fr-FR" sz="1800" strike="noStrike" spc="-1" dirty="0">
                <a:solidFill>
                  <a:srgbClr val="000000"/>
                </a:solidFill>
                <a:latin typeface="Calibri"/>
              </a:rPr>
              <a:t> the objectives of the </a:t>
            </a:r>
            <a:r>
              <a:rPr lang="fr-FR" sz="1800" strike="noStrike" spc="-1" dirty="0" err="1">
                <a:solidFill>
                  <a:srgbClr val="000000"/>
                </a:solidFill>
                <a:latin typeface="Calibri"/>
              </a:rPr>
              <a:t>project</a:t>
            </a:r>
            <a:r>
              <a:rPr lang="fr-FR" spc="-1" dirty="0">
                <a:solidFill>
                  <a:srgbClr val="000000"/>
                </a:solidFill>
                <a:latin typeface="Calibri"/>
                <a:cs typeface="Calibri"/>
              </a:rPr>
              <a:t>?</a:t>
            </a:r>
            <a:endParaRPr lang="fr-FR" dirty="0"/>
          </a:p>
          <a:p>
            <a:endParaRPr lang="fr-FR" sz="1800" b="0" strike="noStrike" spc="-1" dirty="0">
              <a:solidFill>
                <a:srgbClr val="000000"/>
              </a:solidFill>
              <a:latin typeface="Calibri"/>
            </a:endParaRPr>
          </a:p>
          <a:p>
            <a:r>
              <a:rPr lang="fr-FR" sz="1800" b="0" strike="noStrike" spc="-1" dirty="0">
                <a:solidFill>
                  <a:srgbClr val="000000"/>
                </a:solidFill>
                <a:latin typeface="Calibri"/>
              </a:rPr>
              <a:t>- </a:t>
            </a:r>
            <a:r>
              <a:rPr lang="fr-FR" sz="1800" b="0" strike="noStrike" spc="-1" dirty="0" err="1">
                <a:solidFill>
                  <a:srgbClr val="000000"/>
                </a:solidFill>
                <a:latin typeface="Calibri"/>
              </a:rPr>
              <a:t>Intersectoral</a:t>
            </a:r>
            <a:r>
              <a:rPr lang="fr-FR" sz="1800" b="0" strike="noStrike" spc="-1" dirty="0">
                <a:solidFill>
                  <a:srgbClr val="000000"/>
                </a:solidFill>
                <a:latin typeface="Calibri"/>
              </a:rPr>
              <a:t>, </a:t>
            </a:r>
            <a:r>
              <a:rPr lang="fr-FR" sz="1800" b="0" strike="noStrike" spc="-1" dirty="0" err="1">
                <a:solidFill>
                  <a:srgbClr val="000000"/>
                </a:solidFill>
                <a:latin typeface="Calibri"/>
              </a:rPr>
              <a:t>Interdiscplinary</a:t>
            </a:r>
            <a:r>
              <a:rPr lang="fr-FR" sz="1800" b="0" strike="noStrike" spc="-1" dirty="0">
                <a:solidFill>
                  <a:srgbClr val="000000"/>
                </a:solidFill>
                <a:latin typeface="Calibri"/>
              </a:rPr>
              <a:t>, </a:t>
            </a:r>
            <a:r>
              <a:rPr lang="fr-FR" sz="1800" b="0" strike="noStrike" spc="-1" dirty="0" err="1">
                <a:solidFill>
                  <a:srgbClr val="000000"/>
                </a:solidFill>
                <a:latin typeface="Calibri"/>
              </a:rPr>
              <a:t>cohesive</a:t>
            </a:r>
            <a:r>
              <a:rPr lang="fr-FR" sz="1800" b="0" strike="noStrike" spc="-1" dirty="0">
                <a:solidFill>
                  <a:srgbClr val="000000"/>
                </a:solidFill>
                <a:latin typeface="Calibri"/>
              </a:rPr>
              <a:t> </a:t>
            </a:r>
            <a:r>
              <a:rPr lang="fr-FR" spc="-1" dirty="0">
                <a:solidFill>
                  <a:srgbClr val="000000"/>
                </a:solidFill>
                <a:latin typeface="Calibri"/>
              </a:rPr>
              <a:t>point</a:t>
            </a:r>
            <a:r>
              <a:rPr lang="fr-FR" sz="1800" b="0" strike="noStrike" spc="-1" dirty="0">
                <a:solidFill>
                  <a:srgbClr val="000000"/>
                </a:solidFill>
                <a:latin typeface="Calibri"/>
              </a:rPr>
              <a:t> </a:t>
            </a:r>
            <a:r>
              <a:rPr lang="fr-FR" spc="-1" dirty="0">
                <a:solidFill>
                  <a:srgbClr val="000000"/>
                </a:solidFill>
                <a:latin typeface="Calibri"/>
              </a:rPr>
              <a:t>of</a:t>
            </a:r>
            <a:r>
              <a:rPr lang="fr-FR" sz="1800" b="0" strike="noStrike" spc="-1" dirty="0">
                <a:solidFill>
                  <a:srgbClr val="000000"/>
                </a:solidFill>
                <a:latin typeface="Calibri"/>
              </a:rPr>
              <a:t> </a:t>
            </a:r>
            <a:r>
              <a:rPr lang="fr-FR" spc="-1" dirty="0" err="1">
                <a:solidFill>
                  <a:srgbClr val="000000"/>
                </a:solidFill>
                <a:latin typeface="Calibri"/>
              </a:rPr>
              <a:t>view</a:t>
            </a:r>
            <a:endParaRPr lang="fr-FR" sz="1800" b="0" strike="noStrike" spc="-1" dirty="0" err="1">
              <a:solidFill>
                <a:srgbClr val="000000"/>
              </a:solidFill>
              <a:latin typeface="Calibri"/>
            </a:endParaRPr>
          </a:p>
          <a:p>
            <a:endParaRPr lang="fr-FR" sz="1800" b="0" strike="noStrike" spc="-1" dirty="0">
              <a:solidFill>
                <a:srgbClr val="000000"/>
              </a:solidFill>
              <a:latin typeface="Calibri"/>
            </a:endParaRPr>
          </a:p>
          <a:p>
            <a:r>
              <a:rPr lang="fr-FR" sz="1800" b="0" strike="noStrike" spc="-1" dirty="0">
                <a:solidFill>
                  <a:srgbClr val="000000"/>
                </a:solidFill>
                <a:latin typeface="Calibri"/>
              </a:rPr>
              <a:t>- </a:t>
            </a:r>
            <a:r>
              <a:rPr lang="fr-FR" sz="1800" b="0" strike="noStrike" spc="-1" dirty="0" err="1">
                <a:solidFill>
                  <a:srgbClr val="000000"/>
                </a:solidFill>
                <a:latin typeface="Calibri"/>
              </a:rPr>
              <a:t>Why</a:t>
            </a:r>
            <a:r>
              <a:rPr lang="fr-FR" sz="1800" b="0" strike="noStrike" spc="-1" dirty="0">
                <a:solidFill>
                  <a:srgbClr val="000000"/>
                </a:solidFill>
                <a:latin typeface="Calibri"/>
              </a:rPr>
              <a:t> ? / </a:t>
            </a:r>
            <a:r>
              <a:rPr lang="fr-FR" sz="1800" b="0" strike="noStrike" spc="-1" dirty="0" err="1">
                <a:solidFill>
                  <a:srgbClr val="000000"/>
                </a:solidFill>
                <a:latin typeface="Calibri"/>
              </a:rPr>
              <a:t>Why</a:t>
            </a:r>
            <a:r>
              <a:rPr lang="fr-FR" sz="1800" b="0" strike="noStrike" spc="-1" dirty="0">
                <a:solidFill>
                  <a:srgbClr val="000000"/>
                </a:solidFill>
                <a:latin typeface="Calibri"/>
              </a:rPr>
              <a:t> </a:t>
            </a:r>
            <a:r>
              <a:rPr lang="fr-FR" sz="1800" b="0" strike="noStrike" spc="-1" dirty="0" err="1">
                <a:solidFill>
                  <a:srgbClr val="000000"/>
                </a:solidFill>
                <a:latin typeface="Calibri"/>
              </a:rPr>
              <a:t>now</a:t>
            </a:r>
            <a:r>
              <a:rPr lang="fr-FR" sz="1800" b="0" strike="noStrike" spc="-1" dirty="0">
                <a:solidFill>
                  <a:srgbClr val="000000"/>
                </a:solidFill>
                <a:latin typeface="Calibri"/>
              </a:rPr>
              <a:t> ?</a:t>
            </a:r>
          </a:p>
          <a:p>
            <a:endParaRPr lang="fr-FR" sz="1800" b="0" strike="noStrike" spc="-1" dirty="0">
              <a:solidFill>
                <a:srgbClr val="000000"/>
              </a:solidFill>
              <a:latin typeface="Calibri"/>
            </a:endParaRPr>
          </a:p>
          <a:p>
            <a:r>
              <a:rPr lang="fr-FR" sz="1800" b="0" strike="noStrike" spc="-1" dirty="0">
                <a:solidFill>
                  <a:srgbClr val="000000"/>
                </a:solidFill>
                <a:latin typeface="Calibri"/>
              </a:rPr>
              <a:t>- Key </a:t>
            </a:r>
            <a:r>
              <a:rPr lang="fr-FR" sz="1800" b="0" strike="noStrike" spc="-1" dirty="0" err="1">
                <a:solidFill>
                  <a:srgbClr val="000000"/>
                </a:solidFill>
                <a:latin typeface="Calibri"/>
              </a:rPr>
              <a:t>Specific</a:t>
            </a:r>
            <a:r>
              <a:rPr lang="fr-FR" sz="1800" b="0" strike="noStrike" spc="-1" dirty="0">
                <a:solidFill>
                  <a:srgbClr val="000000"/>
                </a:solidFill>
                <a:latin typeface="Calibri"/>
              </a:rPr>
              <a:t> Research and Innovation Objectives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ZoneTexte 6"/>
          <p:cNvSpPr/>
          <p:nvPr/>
        </p:nvSpPr>
        <p:spPr>
          <a:xfrm>
            <a:off x="457200" y="457200"/>
            <a:ext cx="8001720" cy="3080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fr-FR" sz="2600" b="1" strike="noStrike" spc="-1">
                <a:solidFill>
                  <a:srgbClr val="000000"/>
                </a:solidFill>
                <a:latin typeface="Calibri"/>
              </a:rPr>
              <a:t>1.1 – Excellence of the Research Project and Objectives</a:t>
            </a:r>
          </a:p>
        </p:txBody>
      </p:sp>
      <p:sp>
        <p:nvSpPr>
          <p:cNvPr id="285" name="ZoneTexte 284"/>
          <p:cNvSpPr txBox="1"/>
          <p:nvPr/>
        </p:nvSpPr>
        <p:spPr>
          <a:xfrm>
            <a:off x="457200" y="1143000"/>
            <a:ext cx="7232760" cy="550440"/>
          </a:xfrm>
          <a:prstGeom prst="rect">
            <a:avLst/>
          </a:prstGeom>
          <a:noFill/>
          <a:ln w="0">
            <a:noFill/>
          </a:ln>
        </p:spPr>
        <p:txBody>
          <a:bodyPr lIns="90000" tIns="45000" rIns="90000" bIns="45000" anchor="t">
            <a:noAutofit/>
          </a:bodyPr>
          <a:lstStyle/>
          <a:p>
            <a:r>
              <a:rPr lang="fr-FR" sz="2100" b="0" strike="noStrike" spc="-1">
                <a:solidFill>
                  <a:srgbClr val="000000"/>
                </a:solidFill>
                <a:latin typeface="Calibri"/>
              </a:rPr>
              <a:t>1.1.2 – Pertinence and Innovations of the Research Program</a:t>
            </a:r>
          </a:p>
        </p:txBody>
      </p:sp>
      <p:sp>
        <p:nvSpPr>
          <p:cNvPr id="286" name="ZoneTexte 285"/>
          <p:cNvSpPr txBox="1"/>
          <p:nvPr/>
        </p:nvSpPr>
        <p:spPr>
          <a:xfrm>
            <a:off x="914400" y="1828800"/>
            <a:ext cx="9602640" cy="1700640"/>
          </a:xfrm>
          <a:prstGeom prst="rect">
            <a:avLst/>
          </a:prstGeom>
          <a:noFill/>
          <a:ln w="0">
            <a:noFill/>
          </a:ln>
        </p:spPr>
        <p:txBody>
          <a:bodyPr lIns="90000" tIns="45000" rIns="90000" bIns="45000" anchor="t">
            <a:noAutofit/>
          </a:bodyPr>
          <a:lstStyle/>
          <a:p>
            <a:r>
              <a:rPr lang="fr-FR" sz="1800" b="0" strike="noStrike" spc="-1" dirty="0">
                <a:solidFill>
                  <a:srgbClr val="000000"/>
                </a:solidFill>
                <a:latin typeface="Calibri"/>
              </a:rPr>
              <a:t>- </a:t>
            </a:r>
            <a:r>
              <a:rPr lang="fr-FR" sz="1800" b="0" strike="noStrike" spc="-1" dirty="0" err="1">
                <a:solidFill>
                  <a:srgbClr val="000000"/>
                </a:solidFill>
                <a:latin typeface="Calibri"/>
              </a:rPr>
              <a:t>What</a:t>
            </a:r>
            <a:r>
              <a:rPr lang="fr-FR" sz="1800" b="0" strike="noStrike" spc="-1" dirty="0">
                <a:solidFill>
                  <a:srgbClr val="000000"/>
                </a:solidFill>
                <a:latin typeface="Calibri"/>
              </a:rPr>
              <a:t> </a:t>
            </a:r>
            <a:r>
              <a:rPr lang="fr-FR" sz="1800" b="0" strike="noStrike" spc="-1" dirty="0" err="1">
                <a:solidFill>
                  <a:srgbClr val="000000"/>
                </a:solidFill>
                <a:latin typeface="Calibri"/>
              </a:rPr>
              <a:t>is</a:t>
            </a:r>
            <a:r>
              <a:rPr lang="fr-FR" sz="1800" b="0" strike="noStrike" spc="-1" dirty="0">
                <a:solidFill>
                  <a:srgbClr val="000000"/>
                </a:solidFill>
                <a:latin typeface="Calibri"/>
              </a:rPr>
              <a:t> the SOA and how to go </a:t>
            </a:r>
            <a:r>
              <a:rPr lang="fr-FR" sz="1800" b="0" strike="noStrike" spc="-1" dirty="0" err="1">
                <a:solidFill>
                  <a:srgbClr val="000000"/>
                </a:solidFill>
                <a:latin typeface="Calibri"/>
              </a:rPr>
              <a:t>beyond</a:t>
            </a:r>
            <a:r>
              <a:rPr lang="fr-FR" sz="1800" b="0" strike="noStrike" spc="-1" dirty="0">
                <a:solidFill>
                  <a:srgbClr val="000000"/>
                </a:solidFill>
                <a:latin typeface="Calibri"/>
              </a:rPr>
              <a:t> ?</a:t>
            </a:r>
          </a:p>
          <a:p>
            <a:endParaRPr lang="fr-FR" sz="1800" b="0" strike="noStrike" spc="-1" dirty="0">
              <a:solidFill>
                <a:srgbClr val="000000"/>
              </a:solidFill>
              <a:latin typeface="Calibri"/>
            </a:endParaRPr>
          </a:p>
          <a:p>
            <a:r>
              <a:rPr lang="fr-FR" sz="1800" b="0" strike="noStrike" spc="-1" dirty="0">
                <a:solidFill>
                  <a:srgbClr val="000000"/>
                </a:solidFill>
                <a:latin typeface="Calibri"/>
              </a:rPr>
              <a:t>- How do </a:t>
            </a:r>
            <a:r>
              <a:rPr lang="fr-FR" sz="1800" b="0" strike="noStrike" spc="-1" dirty="0" err="1">
                <a:solidFill>
                  <a:srgbClr val="000000"/>
                </a:solidFill>
                <a:latin typeface="Calibri"/>
              </a:rPr>
              <a:t>we</a:t>
            </a:r>
            <a:r>
              <a:rPr lang="fr-FR" sz="1800" b="0" strike="noStrike" spc="-1" dirty="0">
                <a:solidFill>
                  <a:srgbClr val="000000"/>
                </a:solidFill>
                <a:latin typeface="Calibri"/>
              </a:rPr>
              <a:t> </a:t>
            </a:r>
            <a:r>
              <a:rPr lang="fr-FR" sz="1800" b="0" strike="noStrike" spc="-1" dirty="0" err="1">
                <a:solidFill>
                  <a:srgbClr val="000000"/>
                </a:solidFill>
                <a:latin typeface="Calibri"/>
              </a:rPr>
              <a:t>distinguish</a:t>
            </a:r>
            <a:r>
              <a:rPr lang="fr-FR" sz="1800" b="0" strike="noStrike" spc="-1" dirty="0">
                <a:solidFill>
                  <a:srgbClr val="000000"/>
                </a:solidFill>
                <a:latin typeface="Calibri"/>
              </a:rPr>
              <a:t> </a:t>
            </a:r>
            <a:r>
              <a:rPr lang="fr-FR" sz="1800" b="0" strike="noStrike" spc="-1" dirty="0" err="1">
                <a:solidFill>
                  <a:srgbClr val="000000"/>
                </a:solidFill>
                <a:latin typeface="Calibri"/>
              </a:rPr>
              <a:t>ourselves</a:t>
            </a:r>
            <a:r>
              <a:rPr lang="fr-FR" sz="1800" b="0" strike="noStrike" spc="-1" dirty="0">
                <a:solidFill>
                  <a:srgbClr val="000000"/>
                </a:solidFill>
                <a:latin typeface="Calibri"/>
              </a:rPr>
              <a:t> </a:t>
            </a:r>
            <a:r>
              <a:rPr lang="fr-FR" sz="1800" b="0" strike="noStrike" spc="-1" dirty="0" err="1">
                <a:solidFill>
                  <a:srgbClr val="000000"/>
                </a:solidFill>
                <a:latin typeface="Calibri"/>
              </a:rPr>
              <a:t>from</a:t>
            </a:r>
            <a:r>
              <a:rPr lang="fr-FR" sz="1800" b="0" strike="noStrike" spc="-1" dirty="0">
                <a:solidFill>
                  <a:srgbClr val="000000"/>
                </a:solidFill>
                <a:latin typeface="Calibri"/>
              </a:rPr>
              <a:t> </a:t>
            </a:r>
            <a:r>
              <a:rPr lang="fr-FR" sz="1800" b="0" strike="noStrike" spc="-1" dirty="0" err="1">
                <a:solidFill>
                  <a:srgbClr val="000000"/>
                </a:solidFill>
                <a:latin typeface="Calibri"/>
              </a:rPr>
              <a:t>other</a:t>
            </a:r>
            <a:r>
              <a:rPr lang="fr-FR" sz="1800" b="0" strike="noStrike" spc="-1" dirty="0">
                <a:solidFill>
                  <a:srgbClr val="000000"/>
                </a:solidFill>
                <a:latin typeface="Calibri"/>
              </a:rPr>
              <a:t> </a:t>
            </a:r>
            <a:r>
              <a:rPr lang="fr-FR" sz="1800" b="0" strike="noStrike" spc="-1" dirty="0" err="1">
                <a:solidFill>
                  <a:srgbClr val="000000"/>
                </a:solidFill>
                <a:latin typeface="Calibri"/>
              </a:rPr>
              <a:t>similar</a:t>
            </a:r>
            <a:r>
              <a:rPr lang="fr-FR" sz="1800" b="0" strike="noStrike" spc="-1" dirty="0">
                <a:solidFill>
                  <a:srgbClr val="000000"/>
                </a:solidFill>
                <a:latin typeface="Calibri"/>
              </a:rPr>
              <a:t> </a:t>
            </a:r>
            <a:r>
              <a:rPr lang="fr-FR" sz="1800" b="0" strike="noStrike" spc="-1" dirty="0" err="1">
                <a:solidFill>
                  <a:srgbClr val="000000"/>
                </a:solidFill>
                <a:latin typeface="Calibri"/>
              </a:rPr>
              <a:t>project</a:t>
            </a:r>
            <a:r>
              <a:rPr lang="fr-FR" sz="1800" b="0" strike="noStrike" spc="-1" dirty="0">
                <a:solidFill>
                  <a:srgbClr val="000000"/>
                </a:solidFill>
                <a:latin typeface="Calibri"/>
              </a:rPr>
              <a:t> ?</a:t>
            </a:r>
          </a:p>
          <a:p>
            <a:endParaRPr lang="fr-FR" sz="1800" b="0" strike="noStrike" spc="-1" dirty="0">
              <a:solidFill>
                <a:srgbClr val="000000"/>
              </a:solidFill>
              <a:latin typeface="Calibri"/>
            </a:endParaRPr>
          </a:p>
          <a:p>
            <a:r>
              <a:rPr lang="fr-FR" sz="1800" b="0" strike="noStrike" spc="-1" dirty="0">
                <a:solidFill>
                  <a:srgbClr val="000000"/>
                </a:solidFill>
                <a:latin typeface="Calibri"/>
              </a:rPr>
              <a:t>- </a:t>
            </a:r>
            <a:r>
              <a:rPr lang="fr-FR" sz="1800" b="0" strike="noStrike" spc="-1" dirty="0" err="1">
                <a:solidFill>
                  <a:srgbClr val="000000"/>
                </a:solidFill>
                <a:latin typeface="Calibri"/>
              </a:rPr>
              <a:t>What</a:t>
            </a:r>
            <a:r>
              <a:rPr lang="fr-FR" sz="1800" b="0" strike="noStrike" spc="-1" dirty="0">
                <a:solidFill>
                  <a:srgbClr val="000000"/>
                </a:solidFill>
                <a:latin typeface="Calibri"/>
              </a:rPr>
              <a:t> </a:t>
            </a:r>
            <a:r>
              <a:rPr lang="fr-FR" sz="1800" b="0" strike="noStrike" spc="-1" dirty="0" err="1">
                <a:solidFill>
                  <a:srgbClr val="000000"/>
                </a:solidFill>
                <a:latin typeface="Calibri"/>
              </a:rPr>
              <a:t>is</a:t>
            </a:r>
            <a:r>
              <a:rPr lang="fr-FR" sz="1800" b="0" strike="noStrike" spc="-1" dirty="0">
                <a:solidFill>
                  <a:srgbClr val="000000"/>
                </a:solidFill>
                <a:latin typeface="Calibri"/>
              </a:rPr>
              <a:t> the gap </a:t>
            </a:r>
            <a:r>
              <a:rPr lang="fr-FR" sz="1800" b="0" strike="noStrike" spc="-1" dirty="0" err="1">
                <a:solidFill>
                  <a:srgbClr val="000000"/>
                </a:solidFill>
                <a:latin typeface="Calibri"/>
              </a:rPr>
              <a:t>existing</a:t>
            </a:r>
            <a:r>
              <a:rPr lang="fr-FR" sz="1800" b="0" strike="noStrike" spc="-1" dirty="0">
                <a:solidFill>
                  <a:srgbClr val="000000"/>
                </a:solidFill>
                <a:latin typeface="Calibri"/>
              </a:rPr>
              <a:t> in </a:t>
            </a:r>
            <a:r>
              <a:rPr lang="fr-FR" sz="1800" b="0" strike="noStrike" spc="-1" dirty="0" err="1">
                <a:solidFill>
                  <a:srgbClr val="000000"/>
                </a:solidFill>
                <a:latin typeface="Calibri"/>
              </a:rPr>
              <a:t>your</a:t>
            </a:r>
            <a:r>
              <a:rPr lang="fr-FR" sz="1800" b="0" strike="noStrike" spc="-1" dirty="0">
                <a:solidFill>
                  <a:srgbClr val="000000"/>
                </a:solidFill>
                <a:latin typeface="Calibri"/>
              </a:rPr>
              <a:t> </a:t>
            </a:r>
            <a:r>
              <a:rPr lang="fr-FR" sz="1800" b="0" strike="noStrike" spc="-1" dirty="0" err="1">
                <a:solidFill>
                  <a:srgbClr val="000000"/>
                </a:solidFill>
                <a:latin typeface="Calibri"/>
              </a:rPr>
              <a:t>research</a:t>
            </a:r>
            <a:r>
              <a:rPr lang="fr-FR" sz="1800" b="0" strike="noStrike" spc="-1" dirty="0">
                <a:solidFill>
                  <a:srgbClr val="000000"/>
                </a:solidFill>
                <a:latin typeface="Calibri"/>
              </a:rPr>
              <a:t> area ?</a:t>
            </a:r>
          </a:p>
          <a:p>
            <a:endParaRPr lang="fr-FR" sz="1800" b="0" strike="noStrike" spc="-1" dirty="0">
              <a:solidFill>
                <a:srgbClr val="000000"/>
              </a:solidFill>
              <a:latin typeface="Calibri"/>
            </a:endParaRPr>
          </a:p>
          <a:p>
            <a:r>
              <a:rPr lang="fr-FR" sz="1800" b="0" strike="noStrike" spc="-1" dirty="0">
                <a:solidFill>
                  <a:srgbClr val="000000"/>
                </a:solidFill>
                <a:latin typeface="Calibri"/>
              </a:rPr>
              <a:t>- How the </a:t>
            </a:r>
            <a:r>
              <a:rPr lang="fr-FR" sz="1800" b="0" strike="noStrike" spc="-1" dirty="0" err="1">
                <a:solidFill>
                  <a:srgbClr val="000000"/>
                </a:solidFill>
                <a:latin typeface="Calibri"/>
              </a:rPr>
              <a:t>project</a:t>
            </a:r>
            <a:r>
              <a:rPr lang="fr-FR" sz="1800" b="0" strike="noStrike" spc="-1" dirty="0">
                <a:solidFill>
                  <a:srgbClr val="000000"/>
                </a:solidFill>
                <a:latin typeface="Calibri"/>
              </a:rPr>
              <a:t> </a:t>
            </a:r>
            <a:r>
              <a:rPr lang="fr-FR" sz="1800" b="0" strike="noStrike" spc="-1" dirty="0" err="1">
                <a:solidFill>
                  <a:srgbClr val="000000"/>
                </a:solidFill>
                <a:latin typeface="Calibri"/>
              </a:rPr>
              <a:t>contribute</a:t>
            </a:r>
            <a:r>
              <a:rPr lang="fr-FR" sz="1800" b="0" strike="noStrike" spc="-1" dirty="0">
                <a:solidFill>
                  <a:srgbClr val="000000"/>
                </a:solidFill>
                <a:latin typeface="Calibri"/>
              </a:rPr>
              <a:t> to </a:t>
            </a:r>
            <a:r>
              <a:rPr lang="fr-FR" sz="1800" b="0" strike="noStrike" spc="-1" dirty="0" err="1">
                <a:solidFill>
                  <a:srgbClr val="000000"/>
                </a:solidFill>
                <a:latin typeface="Calibri"/>
              </a:rPr>
              <a:t>fill</a:t>
            </a:r>
            <a:r>
              <a:rPr lang="fr-FR" sz="1800" b="0" strike="noStrike" spc="-1" dirty="0">
                <a:solidFill>
                  <a:srgbClr val="000000"/>
                </a:solidFill>
                <a:latin typeface="Calibri"/>
              </a:rPr>
              <a:t> </a:t>
            </a:r>
            <a:r>
              <a:rPr lang="fr-FR" sz="1800" b="0" strike="noStrike" spc="-1" dirty="0" err="1">
                <a:solidFill>
                  <a:srgbClr val="000000"/>
                </a:solidFill>
                <a:latin typeface="Calibri"/>
              </a:rPr>
              <a:t>this</a:t>
            </a:r>
            <a:r>
              <a:rPr lang="fr-FR" sz="1800" b="0" strike="noStrike" spc="-1" dirty="0">
                <a:solidFill>
                  <a:srgbClr val="000000"/>
                </a:solidFill>
                <a:latin typeface="Calibri"/>
              </a:rPr>
              <a:t> gap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ZoneTexte 7"/>
          <p:cNvSpPr/>
          <p:nvPr/>
        </p:nvSpPr>
        <p:spPr>
          <a:xfrm>
            <a:off x="457200" y="638280"/>
            <a:ext cx="8001720" cy="3080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fr-FR" sz="2600" b="1" strike="noStrike" spc="-1" dirty="0">
                <a:solidFill>
                  <a:srgbClr val="000000"/>
                </a:solidFill>
                <a:latin typeface="Calibri"/>
              </a:rPr>
              <a:t>1.2 – </a:t>
            </a:r>
            <a:r>
              <a:rPr lang="fr-FR" sz="2600" b="1" strike="noStrike" spc="-1" dirty="0" err="1">
                <a:solidFill>
                  <a:srgbClr val="000000"/>
                </a:solidFill>
                <a:latin typeface="Calibri"/>
              </a:rPr>
              <a:t>Methodology</a:t>
            </a:r>
            <a:endParaRPr lang="fr-FR" sz="2600" b="1" strike="noStrike" spc="-1" dirty="0">
              <a:solidFill>
                <a:srgbClr val="000000"/>
              </a:solidFill>
              <a:latin typeface="Calibri"/>
            </a:endParaRPr>
          </a:p>
          <a:p>
            <a:pPr defTabSz="914400">
              <a:lnSpc>
                <a:spcPct val="100000"/>
              </a:lnSpc>
            </a:pPr>
            <a:endParaRPr lang="fr-FR" sz="2600" b="1" strike="noStrike" spc="-1" dirty="0">
              <a:solidFill>
                <a:srgbClr val="000000"/>
              </a:solidFill>
              <a:latin typeface="Calibri"/>
            </a:endParaRPr>
          </a:p>
        </p:txBody>
      </p:sp>
      <p:sp>
        <p:nvSpPr>
          <p:cNvPr id="288" name="ZoneTexte 287"/>
          <p:cNvSpPr txBox="1"/>
          <p:nvPr/>
        </p:nvSpPr>
        <p:spPr>
          <a:xfrm>
            <a:off x="457200" y="1600200"/>
            <a:ext cx="7232760" cy="550440"/>
          </a:xfrm>
          <a:prstGeom prst="rect">
            <a:avLst/>
          </a:prstGeom>
          <a:noFill/>
          <a:ln w="0">
            <a:noFill/>
          </a:ln>
        </p:spPr>
        <p:txBody>
          <a:bodyPr lIns="90000" tIns="45000" rIns="90000" bIns="45000" anchor="t">
            <a:noAutofit/>
          </a:bodyPr>
          <a:lstStyle/>
          <a:p>
            <a:r>
              <a:rPr lang="fr-FR" sz="2100" b="0" strike="noStrike" spc="-1">
                <a:solidFill>
                  <a:srgbClr val="000000"/>
                </a:solidFill>
                <a:latin typeface="Calibri"/>
              </a:rPr>
              <a:t>1.2.1 – Overall Methodology</a:t>
            </a:r>
          </a:p>
        </p:txBody>
      </p:sp>
      <p:sp>
        <p:nvSpPr>
          <p:cNvPr id="289" name="ZoneTexte 288"/>
          <p:cNvSpPr txBox="1"/>
          <p:nvPr/>
        </p:nvSpPr>
        <p:spPr>
          <a:xfrm>
            <a:off x="459951" y="2699686"/>
            <a:ext cx="9602640" cy="1789228"/>
          </a:xfrm>
          <a:prstGeom prst="rect">
            <a:avLst/>
          </a:prstGeom>
          <a:noFill/>
          <a:ln w="0">
            <a:noFill/>
          </a:ln>
        </p:spPr>
        <p:txBody>
          <a:bodyPr lIns="90000" tIns="45000" rIns="90000" bIns="45000" anchor="t">
            <a:noAutofit/>
          </a:bodyPr>
          <a:lstStyle/>
          <a:p>
            <a:r>
              <a:rPr lang="fr-FR" sz="1800" strike="noStrike" spc="-1" dirty="0">
                <a:solidFill>
                  <a:srgbClr val="000000"/>
                </a:solidFill>
                <a:latin typeface="Calibri"/>
              </a:rPr>
              <a:t>- </a:t>
            </a:r>
            <a:r>
              <a:rPr lang="fr-FR" spc="-1" dirty="0">
                <a:solidFill>
                  <a:srgbClr val="000000"/>
                </a:solidFill>
                <a:latin typeface="Calibri"/>
                <a:cs typeface="Calibri"/>
              </a:rPr>
              <a:t>How </a:t>
            </a:r>
            <a:r>
              <a:rPr lang="fr-FR" spc="-1" dirty="0" err="1">
                <a:solidFill>
                  <a:srgbClr val="000000"/>
                </a:solidFill>
                <a:latin typeface="Calibri"/>
                <a:cs typeface="Calibri"/>
              </a:rPr>
              <a:t>will</a:t>
            </a:r>
            <a:r>
              <a:rPr lang="fr-FR" spc="-1" dirty="0">
                <a:solidFill>
                  <a:srgbClr val="000000"/>
                </a:solidFill>
                <a:latin typeface="Calibri"/>
                <a:cs typeface="Calibri"/>
              </a:rPr>
              <a:t> the </a:t>
            </a:r>
            <a:r>
              <a:rPr lang="fr-FR" spc="-1" dirty="0" err="1">
                <a:solidFill>
                  <a:srgbClr val="000000"/>
                </a:solidFill>
                <a:latin typeface="Calibri"/>
                <a:cs typeface="Calibri"/>
              </a:rPr>
              <a:t>Research</a:t>
            </a:r>
            <a:r>
              <a:rPr lang="fr-FR" spc="-1" dirty="0">
                <a:solidFill>
                  <a:srgbClr val="000000"/>
                </a:solidFill>
                <a:latin typeface="Calibri"/>
                <a:cs typeface="Calibri"/>
              </a:rPr>
              <a:t> Program </a:t>
            </a:r>
            <a:r>
              <a:rPr lang="fr-FR" spc="-1" dirty="0" err="1">
                <a:solidFill>
                  <a:srgbClr val="000000"/>
                </a:solidFill>
                <a:latin typeface="Calibri"/>
                <a:cs typeface="Calibri"/>
              </a:rPr>
              <a:t>allow</a:t>
            </a:r>
            <a:r>
              <a:rPr lang="fr-FR" spc="-1" dirty="0">
                <a:solidFill>
                  <a:srgbClr val="000000"/>
                </a:solidFill>
                <a:latin typeface="Calibri"/>
                <a:cs typeface="Calibri"/>
              </a:rPr>
              <a:t> us to </a:t>
            </a:r>
            <a:r>
              <a:rPr lang="fr-FR" spc="-1" dirty="0" err="1">
                <a:solidFill>
                  <a:srgbClr val="000000"/>
                </a:solidFill>
                <a:latin typeface="Calibri"/>
                <a:cs typeface="Calibri"/>
              </a:rPr>
              <a:t>achieve</a:t>
            </a:r>
            <a:r>
              <a:rPr lang="fr-FR" spc="-1" dirty="0">
                <a:solidFill>
                  <a:srgbClr val="000000"/>
                </a:solidFill>
                <a:latin typeface="Calibri"/>
                <a:cs typeface="Calibri"/>
              </a:rPr>
              <a:t> the Project </a:t>
            </a:r>
            <a:r>
              <a:rPr lang="fr-FR" spc="-1" dirty="0" err="1">
                <a:solidFill>
                  <a:srgbClr val="000000"/>
                </a:solidFill>
                <a:latin typeface="Calibri"/>
                <a:cs typeface="Calibri"/>
              </a:rPr>
              <a:t>Research</a:t>
            </a:r>
            <a:r>
              <a:rPr lang="fr-FR" spc="-1" dirty="0">
                <a:solidFill>
                  <a:srgbClr val="000000"/>
                </a:solidFill>
                <a:latin typeface="Calibri"/>
                <a:cs typeface="Calibri"/>
              </a:rPr>
              <a:t> Objectives?</a:t>
            </a:r>
            <a:endParaRPr lang="fr-FR" sz="1800" strike="noStrike" spc="-1" dirty="0">
              <a:solidFill>
                <a:srgbClr val="000000"/>
              </a:solidFill>
              <a:latin typeface="Calibri"/>
              <a:cs typeface="Calibri"/>
            </a:endParaRPr>
          </a:p>
          <a:p>
            <a:endParaRPr lang="fr-FR" sz="1800" b="0" strike="noStrike" spc="-1" dirty="0">
              <a:solidFill>
                <a:srgbClr val="000000"/>
              </a:solidFill>
              <a:latin typeface="Calibri"/>
            </a:endParaRPr>
          </a:p>
          <a:p>
            <a:r>
              <a:rPr lang="fr-FR" sz="1800" b="0" strike="noStrike" spc="-1" dirty="0">
                <a:solidFill>
                  <a:srgbClr val="000000"/>
                </a:solidFill>
                <a:latin typeface="Calibri"/>
              </a:rPr>
              <a:t>- </a:t>
            </a:r>
            <a:r>
              <a:rPr lang="fr-FR" sz="1800" b="0" strike="noStrike" spc="-1" dirty="0" err="1">
                <a:solidFill>
                  <a:srgbClr val="000000"/>
                </a:solidFill>
                <a:latin typeface="Calibri"/>
              </a:rPr>
              <a:t>Explaining</a:t>
            </a:r>
            <a:r>
              <a:rPr lang="fr-FR" sz="1800" b="0" strike="noStrike" spc="-1" dirty="0">
                <a:solidFill>
                  <a:srgbClr val="000000"/>
                </a:solidFill>
                <a:latin typeface="Calibri"/>
              </a:rPr>
              <a:t> in </a:t>
            </a:r>
            <a:r>
              <a:rPr lang="fr-FR" sz="1800" b="0" strike="noStrike" spc="-1" dirty="0" err="1">
                <a:solidFill>
                  <a:srgbClr val="000000"/>
                </a:solidFill>
                <a:latin typeface="Calibri"/>
              </a:rPr>
              <a:t>details</a:t>
            </a:r>
            <a:r>
              <a:rPr lang="fr-FR" sz="1800" b="0" strike="noStrike" spc="-1" dirty="0">
                <a:solidFill>
                  <a:srgbClr val="000000"/>
                </a:solidFill>
                <a:latin typeface="Calibri"/>
              </a:rPr>
              <a:t> how the Research Objectives </a:t>
            </a:r>
            <a:r>
              <a:rPr lang="fr-FR" sz="1800" b="0" strike="noStrike" spc="-1" dirty="0" err="1">
                <a:solidFill>
                  <a:srgbClr val="000000"/>
                </a:solidFill>
                <a:latin typeface="Calibri"/>
              </a:rPr>
              <a:t>will</a:t>
            </a:r>
            <a:r>
              <a:rPr lang="fr-FR" sz="1800" b="0" strike="noStrike" spc="-1" dirty="0">
                <a:solidFill>
                  <a:srgbClr val="000000"/>
                </a:solidFill>
                <a:latin typeface="Calibri"/>
              </a:rPr>
              <a:t> </a:t>
            </a:r>
            <a:r>
              <a:rPr lang="fr-FR" sz="1800" b="0" strike="noStrike" spc="-1" dirty="0" err="1">
                <a:solidFill>
                  <a:srgbClr val="000000"/>
                </a:solidFill>
                <a:latin typeface="Calibri"/>
              </a:rPr>
              <a:t>be</a:t>
            </a:r>
            <a:r>
              <a:rPr lang="fr-FR" sz="1800" b="0" strike="noStrike" spc="-1" dirty="0">
                <a:solidFill>
                  <a:srgbClr val="000000"/>
                </a:solidFill>
                <a:latin typeface="Calibri"/>
              </a:rPr>
              <a:t> </a:t>
            </a:r>
            <a:r>
              <a:rPr lang="fr-FR" sz="1800" b="0" strike="noStrike" spc="-1" dirty="0" err="1">
                <a:solidFill>
                  <a:srgbClr val="000000"/>
                </a:solidFill>
                <a:latin typeface="Calibri"/>
              </a:rPr>
              <a:t>achieved</a:t>
            </a:r>
            <a:endParaRPr lang="fr-FR" sz="1800" b="0" strike="noStrike" spc="-1" dirty="0">
              <a:solidFill>
                <a:srgbClr val="000000"/>
              </a:solidFill>
              <a:latin typeface="Calibri"/>
            </a:endParaRPr>
          </a:p>
          <a:p>
            <a:r>
              <a:rPr lang="fr-FR" sz="1800" b="0" strike="noStrike" spc="-1" dirty="0">
                <a:solidFill>
                  <a:srgbClr val="000000"/>
                </a:solidFill>
                <a:latin typeface="Calibri"/>
              </a:rPr>
              <a:t>( Equipement, Techniques, tests…)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ZoneTexte 8"/>
          <p:cNvSpPr/>
          <p:nvPr/>
        </p:nvSpPr>
        <p:spPr>
          <a:xfrm>
            <a:off x="457200" y="638280"/>
            <a:ext cx="8001720" cy="3080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fr-FR" sz="2600" b="1" strike="noStrike" spc="-1">
                <a:solidFill>
                  <a:srgbClr val="000000"/>
                </a:solidFill>
                <a:latin typeface="Calibri"/>
              </a:rPr>
              <a:t>1.2 – Methodology</a:t>
            </a:r>
          </a:p>
          <a:p>
            <a:pPr defTabSz="914400">
              <a:lnSpc>
                <a:spcPct val="100000"/>
              </a:lnSpc>
            </a:pPr>
            <a:endParaRPr lang="fr-FR" sz="2600" b="1" strike="noStrike" spc="-1">
              <a:solidFill>
                <a:srgbClr val="000000"/>
              </a:solidFill>
              <a:latin typeface="Calibri"/>
            </a:endParaRPr>
          </a:p>
        </p:txBody>
      </p:sp>
      <p:sp>
        <p:nvSpPr>
          <p:cNvPr id="291" name="ZoneTexte 290"/>
          <p:cNvSpPr txBox="1"/>
          <p:nvPr/>
        </p:nvSpPr>
        <p:spPr>
          <a:xfrm>
            <a:off x="457200" y="1600200"/>
            <a:ext cx="7232760" cy="550440"/>
          </a:xfrm>
          <a:prstGeom prst="rect">
            <a:avLst/>
          </a:prstGeom>
          <a:noFill/>
          <a:ln w="0">
            <a:noFill/>
          </a:ln>
        </p:spPr>
        <p:txBody>
          <a:bodyPr lIns="90000" tIns="45000" rIns="90000" bIns="45000" anchor="t">
            <a:noAutofit/>
          </a:bodyPr>
          <a:lstStyle/>
          <a:p>
            <a:r>
              <a:rPr lang="fr-FR" sz="2100" b="0" strike="noStrike" spc="-1">
                <a:solidFill>
                  <a:srgbClr val="000000"/>
                </a:solidFill>
                <a:latin typeface="Calibri"/>
              </a:rPr>
              <a:t>1.2.2 – Integration of Methodology and disciplines</a:t>
            </a:r>
          </a:p>
        </p:txBody>
      </p:sp>
      <p:sp>
        <p:nvSpPr>
          <p:cNvPr id="292" name="ZoneTexte 291"/>
          <p:cNvSpPr txBox="1"/>
          <p:nvPr/>
        </p:nvSpPr>
        <p:spPr>
          <a:xfrm>
            <a:off x="799920" y="2676239"/>
            <a:ext cx="9602640" cy="1869127"/>
          </a:xfrm>
          <a:prstGeom prst="rect">
            <a:avLst/>
          </a:prstGeom>
          <a:noFill/>
          <a:ln w="0">
            <a:noFill/>
          </a:ln>
        </p:spPr>
        <p:txBody>
          <a:bodyPr lIns="90000" tIns="45000" rIns="90000" bIns="45000" anchor="t">
            <a:noAutofit/>
          </a:bodyPr>
          <a:lstStyle/>
          <a:p>
            <a:r>
              <a:rPr lang="fr-FR" sz="1800" b="0" strike="noStrike" spc="-1" dirty="0">
                <a:solidFill>
                  <a:srgbClr val="000000"/>
                </a:solidFill>
                <a:latin typeface="Calibri"/>
              </a:rPr>
              <a:t>- How </a:t>
            </a:r>
            <a:r>
              <a:rPr lang="fr-FR" spc="-1" dirty="0" err="1">
                <a:solidFill>
                  <a:srgbClr val="000000"/>
                </a:solidFill>
                <a:latin typeface="Calibri"/>
              </a:rPr>
              <a:t>interdisciplinary</a:t>
            </a:r>
            <a:r>
              <a:rPr lang="fr-FR" spc="-1" dirty="0">
                <a:solidFill>
                  <a:srgbClr val="000000"/>
                </a:solidFill>
                <a:latin typeface="Calibri"/>
              </a:rPr>
              <a:t> </a:t>
            </a:r>
            <a:r>
              <a:rPr lang="fr-FR" spc="-1" dirty="0" err="1">
                <a:solidFill>
                  <a:srgbClr val="000000"/>
                </a:solidFill>
                <a:latin typeface="Calibri"/>
              </a:rPr>
              <a:t>is</a:t>
            </a:r>
            <a:r>
              <a:rPr lang="fr-FR" spc="-1" dirty="0">
                <a:solidFill>
                  <a:srgbClr val="000000"/>
                </a:solidFill>
                <a:latin typeface="Calibri"/>
              </a:rPr>
              <a:t> the </a:t>
            </a:r>
            <a:r>
              <a:rPr lang="fr-FR" spc="-1" dirty="0" err="1">
                <a:solidFill>
                  <a:srgbClr val="000000"/>
                </a:solidFill>
                <a:latin typeface="Calibri"/>
              </a:rPr>
              <a:t>research</a:t>
            </a:r>
            <a:r>
              <a:rPr lang="fr-FR" spc="-1" dirty="0">
                <a:solidFill>
                  <a:srgbClr val="000000"/>
                </a:solidFill>
                <a:latin typeface="Calibri"/>
              </a:rPr>
              <a:t> </a:t>
            </a:r>
            <a:r>
              <a:rPr lang="fr-FR" spc="-1" dirty="0" err="1">
                <a:solidFill>
                  <a:srgbClr val="000000"/>
                </a:solidFill>
                <a:latin typeface="Calibri"/>
              </a:rPr>
              <a:t>Conducted</a:t>
            </a:r>
            <a:r>
              <a:rPr lang="fr-FR" sz="1800" b="0" strike="noStrike" spc="-1" dirty="0">
                <a:solidFill>
                  <a:srgbClr val="000000"/>
                </a:solidFill>
                <a:latin typeface="Calibri"/>
              </a:rPr>
              <a:t> </a:t>
            </a:r>
            <a:r>
              <a:rPr lang="fr-FR" spc="-1" dirty="0">
                <a:solidFill>
                  <a:srgbClr val="000000"/>
                </a:solidFill>
                <a:latin typeface="Calibri"/>
              </a:rPr>
              <a:t>? </a:t>
            </a:r>
            <a:r>
              <a:rPr lang="fr-FR" sz="1800" b="0" strike="noStrike" spc="-1" dirty="0">
                <a:solidFill>
                  <a:srgbClr val="000000"/>
                </a:solidFill>
                <a:latin typeface="Calibri"/>
              </a:rPr>
              <a:t>(</a:t>
            </a:r>
            <a:r>
              <a:rPr lang="fr-FR" sz="1800" b="0" strike="noStrike" spc="-1" dirty="0">
                <a:solidFill>
                  <a:srgbClr val="000000"/>
                </a:solidFill>
                <a:latin typeface="Calibri"/>
                <a:hlinkClick r:id="rId2"/>
              </a:rPr>
              <a:t>MSCA Keyword</a:t>
            </a:r>
            <a:r>
              <a:rPr lang="fr-FR" sz="1800" b="0" strike="noStrike" spc="-1" dirty="0">
                <a:solidFill>
                  <a:srgbClr val="000000"/>
                </a:solidFill>
                <a:latin typeface="Calibri"/>
              </a:rPr>
              <a:t>)</a:t>
            </a:r>
          </a:p>
          <a:p>
            <a:endParaRPr lang="fr-FR" sz="1800" b="0" strike="noStrike" spc="-1" dirty="0">
              <a:solidFill>
                <a:srgbClr val="000000"/>
              </a:solidFill>
              <a:latin typeface="Calibri"/>
            </a:endParaRPr>
          </a:p>
          <a:p>
            <a:r>
              <a:rPr lang="fr-FR" sz="1800" b="0" strike="noStrike" spc="-1" dirty="0">
                <a:solidFill>
                  <a:srgbClr val="000000"/>
                </a:solidFill>
                <a:latin typeface="Calibri"/>
              </a:rPr>
              <a:t>- How </a:t>
            </a:r>
            <a:r>
              <a:rPr lang="fr-FR" spc="-1" dirty="0" err="1">
                <a:solidFill>
                  <a:srgbClr val="000000"/>
                </a:solidFill>
                <a:latin typeface="Calibri"/>
              </a:rPr>
              <a:t>is</a:t>
            </a:r>
            <a:r>
              <a:rPr lang="fr-FR" spc="-1" dirty="0">
                <a:solidFill>
                  <a:srgbClr val="000000"/>
                </a:solidFill>
                <a:latin typeface="Calibri"/>
              </a:rPr>
              <a:t> the</a:t>
            </a:r>
            <a:r>
              <a:rPr lang="fr-FR" sz="1800" b="0" strike="noStrike" spc="-1" dirty="0">
                <a:solidFill>
                  <a:srgbClr val="000000"/>
                </a:solidFill>
                <a:latin typeface="Calibri"/>
              </a:rPr>
              <a:t> Consortium the best to </a:t>
            </a:r>
            <a:r>
              <a:rPr lang="fr-FR" sz="1800" b="0" strike="noStrike" spc="-1" dirty="0" err="1">
                <a:solidFill>
                  <a:srgbClr val="000000"/>
                </a:solidFill>
                <a:latin typeface="Calibri"/>
              </a:rPr>
              <a:t>address</a:t>
            </a:r>
            <a:r>
              <a:rPr lang="fr-FR" sz="1800" b="0" strike="noStrike" spc="-1" dirty="0">
                <a:solidFill>
                  <a:srgbClr val="000000"/>
                </a:solidFill>
                <a:latin typeface="Calibri"/>
              </a:rPr>
              <a:t> the </a:t>
            </a:r>
            <a:r>
              <a:rPr lang="fr-FR" spc="-1" dirty="0">
                <a:solidFill>
                  <a:srgbClr val="000000"/>
                </a:solidFill>
                <a:latin typeface="Calibri"/>
              </a:rPr>
              <a:t>Project Objectives</a:t>
            </a:r>
            <a:endParaRPr lang="fr-FR" sz="1800" b="0" strike="noStrike" spc="-1" dirty="0">
              <a:solidFill>
                <a:srgbClr val="000000"/>
              </a:solidFill>
              <a:latin typeface="Calibri"/>
              <a:cs typeface="Calibri"/>
            </a:endParaRPr>
          </a:p>
          <a:p>
            <a:r>
              <a:rPr lang="fr-FR" sz="1800" b="0" strike="noStrike" spc="-1" dirty="0">
                <a:solidFill>
                  <a:srgbClr val="000000"/>
                </a:solidFill>
                <a:latin typeface="Calibri"/>
              </a:rPr>
              <a:t>(</a:t>
            </a:r>
            <a:r>
              <a:rPr lang="fr-FR" sz="1800" b="0" strike="noStrike" spc="-1" dirty="0" err="1">
                <a:solidFill>
                  <a:srgbClr val="000000"/>
                </a:solidFill>
                <a:latin typeface="Calibri"/>
              </a:rPr>
              <a:t>Cohesive</a:t>
            </a:r>
            <a:r>
              <a:rPr lang="fr-FR" sz="1800" b="0" strike="noStrike" spc="-1" dirty="0">
                <a:solidFill>
                  <a:srgbClr val="000000"/>
                </a:solidFill>
                <a:latin typeface="Calibri"/>
              </a:rPr>
              <a:t>, </a:t>
            </a:r>
            <a:r>
              <a:rPr lang="fr-FR" sz="1800" b="0" strike="noStrike" spc="-1" dirty="0" err="1">
                <a:solidFill>
                  <a:srgbClr val="000000"/>
                </a:solidFill>
                <a:latin typeface="Calibri"/>
              </a:rPr>
              <a:t>Interdisciplinary</a:t>
            </a:r>
            <a:r>
              <a:rPr lang="fr-FR" sz="1800" b="0" strike="noStrike" spc="-1" dirty="0">
                <a:solidFill>
                  <a:srgbClr val="000000"/>
                </a:solidFill>
                <a:latin typeface="Calibri"/>
              </a:rPr>
              <a:t>, </a:t>
            </a:r>
            <a:r>
              <a:rPr lang="fr-FR" sz="1800" b="0" strike="noStrike" spc="-1" dirty="0" err="1">
                <a:solidFill>
                  <a:srgbClr val="000000"/>
                </a:solidFill>
                <a:latin typeface="Calibri"/>
              </a:rPr>
              <a:t>Intersectoral</a:t>
            </a:r>
            <a:r>
              <a:rPr lang="fr-FR" sz="1800" b="0" strike="noStrike" spc="-1" dirty="0">
                <a:solidFill>
                  <a:srgbClr val="000000"/>
                </a:solidFill>
                <a:latin typeface="Calibri"/>
              </a:rPr>
              <a:t>)</a:t>
            </a:r>
          </a:p>
          <a:p>
            <a:endParaRPr lang="fr-FR" sz="1800" b="0" strike="noStrike" spc="-1" dirty="0">
              <a:solidFill>
                <a:srgbClr val="000000"/>
              </a:solidFill>
              <a:latin typeface="Calibri"/>
            </a:endParaRPr>
          </a:p>
          <a:p>
            <a:r>
              <a:rPr lang="fr-FR" sz="1800" b="0" strike="noStrike" spc="-1" dirty="0">
                <a:solidFill>
                  <a:srgbClr val="000000"/>
                </a:solidFill>
                <a:latin typeface="Calibri"/>
              </a:rPr>
              <a:t>- If applicable, </a:t>
            </a:r>
            <a:r>
              <a:rPr lang="fr-FR" sz="1800" b="0" strike="noStrike" spc="-1" dirty="0" err="1">
                <a:solidFill>
                  <a:srgbClr val="000000"/>
                </a:solidFill>
                <a:latin typeface="Calibri"/>
              </a:rPr>
              <a:t>explain</a:t>
            </a:r>
            <a:r>
              <a:rPr lang="fr-FR" sz="1800" b="0" strike="noStrike" spc="-1" dirty="0">
                <a:solidFill>
                  <a:srgbClr val="000000"/>
                </a:solidFill>
                <a:latin typeface="Calibri"/>
              </a:rPr>
              <a:t> the training </a:t>
            </a:r>
            <a:r>
              <a:rPr lang="fr-FR" sz="1800" b="0" strike="noStrike" spc="-1" dirty="0" err="1">
                <a:solidFill>
                  <a:srgbClr val="000000"/>
                </a:solidFill>
                <a:latin typeface="Calibri"/>
              </a:rPr>
              <a:t>provided</a:t>
            </a:r>
            <a:r>
              <a:rPr lang="fr-FR" sz="1800" b="0" strike="noStrike" spc="-1" dirty="0">
                <a:solidFill>
                  <a:srgbClr val="000000"/>
                </a:solidFill>
                <a:latin typeface="Calibri"/>
              </a:rPr>
              <a:t> by the Associated </a:t>
            </a:r>
            <a:r>
              <a:rPr lang="fr-FR" sz="1800" b="0" strike="noStrike" spc="-1" dirty="0" err="1">
                <a:solidFill>
                  <a:srgbClr val="000000"/>
                </a:solidFill>
                <a:latin typeface="Calibri"/>
              </a:rPr>
              <a:t>Partners</a:t>
            </a:r>
            <a:endParaRPr lang="fr-FR" sz="1800" b="0" strike="noStrike" spc="-1" dirty="0">
              <a:solidFill>
                <a:srgbClr val="000000"/>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ZoneTexte 10"/>
          <p:cNvSpPr/>
          <p:nvPr/>
        </p:nvSpPr>
        <p:spPr>
          <a:xfrm>
            <a:off x="457200" y="638280"/>
            <a:ext cx="8001720" cy="3080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fr-FR" sz="2600" b="1" strike="noStrike" spc="-1">
                <a:solidFill>
                  <a:srgbClr val="000000"/>
                </a:solidFill>
                <a:latin typeface="Calibri"/>
              </a:rPr>
              <a:t>1.2 – Methodology</a:t>
            </a:r>
          </a:p>
          <a:p>
            <a:pPr defTabSz="914400">
              <a:lnSpc>
                <a:spcPct val="100000"/>
              </a:lnSpc>
            </a:pPr>
            <a:endParaRPr lang="fr-FR" sz="2600" b="1" strike="noStrike" spc="-1">
              <a:solidFill>
                <a:srgbClr val="000000"/>
              </a:solidFill>
              <a:latin typeface="Calibri"/>
            </a:endParaRPr>
          </a:p>
        </p:txBody>
      </p:sp>
      <p:sp>
        <p:nvSpPr>
          <p:cNvPr id="294" name="ZoneTexte 293"/>
          <p:cNvSpPr txBox="1"/>
          <p:nvPr/>
        </p:nvSpPr>
        <p:spPr>
          <a:xfrm>
            <a:off x="457200" y="1600200"/>
            <a:ext cx="7232760" cy="550440"/>
          </a:xfrm>
          <a:prstGeom prst="rect">
            <a:avLst/>
          </a:prstGeom>
          <a:noFill/>
          <a:ln w="0">
            <a:noFill/>
          </a:ln>
        </p:spPr>
        <p:txBody>
          <a:bodyPr lIns="90000" tIns="45000" rIns="90000" bIns="45000" anchor="t">
            <a:noAutofit/>
          </a:bodyPr>
          <a:lstStyle/>
          <a:p>
            <a:r>
              <a:rPr lang="fr-FR" sz="2100" b="0" strike="noStrike" spc="-1">
                <a:solidFill>
                  <a:srgbClr val="000000"/>
                </a:solidFill>
                <a:latin typeface="Calibri"/>
              </a:rPr>
              <a:t>1.2.3 – Gender Dimensions</a:t>
            </a:r>
          </a:p>
        </p:txBody>
      </p:sp>
      <p:sp>
        <p:nvSpPr>
          <p:cNvPr id="295" name="ZoneTexte 294"/>
          <p:cNvSpPr txBox="1"/>
          <p:nvPr/>
        </p:nvSpPr>
        <p:spPr>
          <a:xfrm>
            <a:off x="228600" y="2514600"/>
            <a:ext cx="9602640" cy="239076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 Are sex/gender norms embedded in the concepts, theories and models used by your</a:t>
            </a:r>
          </a:p>
          <a:p>
            <a:r>
              <a:rPr lang="fr-FR" sz="1800" b="0" strike="noStrike" spc="-1">
                <a:solidFill>
                  <a:srgbClr val="000000"/>
                </a:solidFill>
                <a:latin typeface="Calibri"/>
              </a:rPr>
              <a:t>research field?</a:t>
            </a:r>
          </a:p>
          <a:p>
            <a:endParaRPr lang="fr-FR" sz="1800" b="0" strike="noStrike" spc="-1">
              <a:solidFill>
                <a:srgbClr val="000000"/>
              </a:solidFill>
              <a:latin typeface="Calibri"/>
            </a:endParaRPr>
          </a:p>
          <a:p>
            <a:r>
              <a:rPr lang="fr-FR" sz="1800" b="0" strike="noStrike" spc="-1">
                <a:solidFill>
                  <a:srgbClr val="000000"/>
                </a:solidFill>
                <a:latin typeface="Calibri"/>
              </a:rPr>
              <a:t>- Does the chosen methodology(ies) ensure that sex/gender are considered and investigated ?</a:t>
            </a:r>
          </a:p>
          <a:p>
            <a:endParaRPr lang="fr-FR" sz="1800" b="0" strike="noStrike" spc="-1">
              <a:solidFill>
                <a:srgbClr val="000000"/>
              </a:solidFill>
              <a:latin typeface="Calibri"/>
            </a:endParaRPr>
          </a:p>
          <a:p>
            <a:r>
              <a:rPr lang="fr-FR" sz="1800" b="0" strike="noStrike" spc="-1">
                <a:solidFill>
                  <a:srgbClr val="000000"/>
                </a:solidFill>
                <a:latin typeface="Calibri"/>
              </a:rPr>
              <a:t>- Will the project respect gender equality issues when it will be in progress</a:t>
            </a:r>
          </a:p>
          <a:p>
            <a:endParaRPr lang="fr-FR" sz="1800" b="0" strike="noStrike" spc="-1">
              <a:solidFill>
                <a:srgbClr val="000000"/>
              </a:solidFill>
              <a:latin typeface="Calibri"/>
            </a:endParaRPr>
          </a:p>
          <a:p>
            <a:r>
              <a:rPr lang="fr-FR" sz="1800" b="0" strike="noStrike" spc="-1">
                <a:solidFill>
                  <a:srgbClr val="000000"/>
                </a:solidFill>
                <a:latin typeface="Calibri"/>
              </a:rPr>
              <a:t>- Does the Recruitment procedure of the Doctoral Candidate respect gender equality ?</a:t>
            </a:r>
          </a:p>
          <a:p>
            <a:endParaRPr lang="fr-FR" sz="1800" b="0" strike="noStrike" spc="-1">
              <a:solidFill>
                <a:srgbClr val="000000"/>
              </a:solidFill>
              <a:latin typeface="Calibri"/>
            </a:endParaRPr>
          </a:p>
          <a:p>
            <a:endParaRPr lang="fr-FR" sz="1800" b="0" strike="noStrike" spc="-1">
              <a:solidFill>
                <a:srgbClr val="000000"/>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ZoneTexte 11"/>
          <p:cNvSpPr/>
          <p:nvPr/>
        </p:nvSpPr>
        <p:spPr>
          <a:xfrm>
            <a:off x="457200" y="638280"/>
            <a:ext cx="8001720" cy="3080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fr-FR" sz="2600" b="1" strike="noStrike" spc="-1">
                <a:solidFill>
                  <a:srgbClr val="000000"/>
                </a:solidFill>
                <a:latin typeface="Calibri"/>
              </a:rPr>
              <a:t>1.2 – Methodology</a:t>
            </a:r>
          </a:p>
          <a:p>
            <a:pPr defTabSz="914400">
              <a:lnSpc>
                <a:spcPct val="100000"/>
              </a:lnSpc>
            </a:pPr>
            <a:endParaRPr lang="fr-FR" sz="2600" b="1" strike="noStrike" spc="-1">
              <a:solidFill>
                <a:srgbClr val="000000"/>
              </a:solidFill>
              <a:latin typeface="Calibri"/>
            </a:endParaRPr>
          </a:p>
        </p:txBody>
      </p:sp>
      <p:sp>
        <p:nvSpPr>
          <p:cNvPr id="297" name="ZoneTexte 296"/>
          <p:cNvSpPr txBox="1"/>
          <p:nvPr/>
        </p:nvSpPr>
        <p:spPr>
          <a:xfrm>
            <a:off x="457200" y="1600200"/>
            <a:ext cx="7232760" cy="550440"/>
          </a:xfrm>
          <a:prstGeom prst="rect">
            <a:avLst/>
          </a:prstGeom>
          <a:noFill/>
          <a:ln w="0">
            <a:noFill/>
          </a:ln>
        </p:spPr>
        <p:txBody>
          <a:bodyPr lIns="90000" tIns="45000" rIns="90000" bIns="45000" anchor="t">
            <a:noAutofit/>
          </a:bodyPr>
          <a:lstStyle/>
          <a:p>
            <a:r>
              <a:rPr lang="fr-FR" sz="2100" b="0" strike="noStrike" spc="-1">
                <a:solidFill>
                  <a:srgbClr val="000000"/>
                </a:solidFill>
                <a:latin typeface="Calibri"/>
              </a:rPr>
              <a:t>1.2.4 – Open Science Practices</a:t>
            </a:r>
          </a:p>
        </p:txBody>
      </p:sp>
      <p:sp>
        <p:nvSpPr>
          <p:cNvPr id="298" name="ZoneTexte 297"/>
          <p:cNvSpPr txBox="1"/>
          <p:nvPr/>
        </p:nvSpPr>
        <p:spPr>
          <a:xfrm>
            <a:off x="228600" y="2057400"/>
            <a:ext cx="9602640" cy="101052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 provide concrete information on how you plan to comply with the mandatory, and</a:t>
            </a:r>
          </a:p>
          <a:p>
            <a:r>
              <a:rPr lang="fr-FR" sz="1800" b="0" strike="noStrike" spc="-1">
                <a:solidFill>
                  <a:srgbClr val="000000"/>
                </a:solidFill>
                <a:latin typeface="Calibri"/>
              </a:rPr>
              <a:t>when relevant, recommended open science (OS) practices</a:t>
            </a:r>
          </a:p>
          <a:p>
            <a:endParaRPr lang="fr-FR" sz="1800" b="0" strike="noStrike" spc="-1">
              <a:solidFill>
                <a:srgbClr val="000000"/>
              </a:solidFill>
              <a:latin typeface="Calibri"/>
            </a:endParaRPr>
          </a:p>
          <a:p>
            <a:endParaRPr lang="fr-FR" sz="1800" b="0" strike="noStrike" spc="-1">
              <a:solidFill>
                <a:srgbClr val="000000"/>
              </a:solidFill>
              <a:latin typeface="Calibri"/>
            </a:endParaRPr>
          </a:p>
        </p:txBody>
      </p:sp>
      <p:pic>
        <p:nvPicPr>
          <p:cNvPr id="299" name="Image 298"/>
          <p:cNvPicPr/>
          <p:nvPr/>
        </p:nvPicPr>
        <p:blipFill>
          <a:blip r:embed="rId2"/>
          <a:stretch/>
        </p:blipFill>
        <p:spPr>
          <a:xfrm>
            <a:off x="228600" y="2743920"/>
            <a:ext cx="5487120" cy="1600200"/>
          </a:xfrm>
          <a:prstGeom prst="rect">
            <a:avLst/>
          </a:prstGeom>
          <a:noFill/>
          <a:ln w="0">
            <a:noFill/>
          </a:ln>
        </p:spPr>
      </p:pic>
      <p:pic>
        <p:nvPicPr>
          <p:cNvPr id="300" name="Image 299"/>
          <p:cNvPicPr/>
          <p:nvPr/>
        </p:nvPicPr>
        <p:blipFill>
          <a:blip r:embed="rId3"/>
          <a:stretch/>
        </p:blipFill>
        <p:spPr>
          <a:xfrm>
            <a:off x="1828800" y="4572720"/>
            <a:ext cx="6858000" cy="1735560"/>
          </a:xfrm>
          <a:prstGeom prst="rect">
            <a:avLst/>
          </a:prstGeom>
          <a:noFill/>
          <a:ln w="0">
            <a:noFill/>
          </a:ln>
        </p:spPr>
      </p:pic>
    </p:spTree>
  </p:cSld>
  <p:clrMapOvr>
    <a:masterClrMapping/>
  </p:clrMapOvr>
</p:sld>
</file>

<file path=ppt/theme/theme1.xml><?xml version="1.0" encoding="utf-8"?>
<a:theme xmlns:a="http://schemas.openxmlformats.org/drawingml/2006/main" name="Thème Office">
  <a:themeElements>
    <a:clrScheme name="Personnalisé 1">
      <a:dk1>
        <a:srgbClr val="000000"/>
      </a:dk1>
      <a:lt1>
        <a:srgbClr val="FFFFFF"/>
      </a:lt1>
      <a:dk2>
        <a:srgbClr val="CDD7DC"/>
      </a:dk2>
      <a:lt2>
        <a:srgbClr val="EBF0F5"/>
      </a:lt2>
      <a:accent1>
        <a:srgbClr val="00284B"/>
      </a:accent1>
      <a:accent2>
        <a:srgbClr val="6941EB"/>
      </a:accent2>
      <a:accent3>
        <a:srgbClr val="FFEB6E"/>
      </a:accent3>
      <a:accent4>
        <a:srgbClr val="8296A5"/>
      </a:accent4>
      <a:accent5>
        <a:srgbClr val="FFBC75"/>
      </a:accent5>
      <a:accent6>
        <a:srgbClr val="B0EE89"/>
      </a:accent6>
      <a:hlink>
        <a:srgbClr val="6941EB"/>
      </a:hlink>
      <a:folHlink>
        <a:srgbClr val="6941EB"/>
      </a:folHlink>
    </a:clrScheme>
    <a:fontScheme name="Arial">
      <a:majorFont>
        <a:latin typeface="Arial" panose="020B0604020202020204"/>
        <a:ea typeface=""/>
        <a:cs typeface=""/>
      </a:majorFont>
      <a:minorFont>
        <a:latin typeface="Arial" panose="020B06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17D32838CBE547930487C9A9FF4E66" ma:contentTypeVersion="3" ma:contentTypeDescription="Crée un document." ma:contentTypeScope="" ma:versionID="c495c88cd4f1e4194adb13bdebf2ff16">
  <xsd:schema xmlns:xsd="http://www.w3.org/2001/XMLSchema" xmlns:xs="http://www.w3.org/2001/XMLSchema" xmlns:p="http://schemas.microsoft.com/office/2006/metadata/properties" xmlns:ns1="http://schemas.microsoft.com/sharepoint/v3" xmlns:ns2="193ae5a3-7f66-489f-89c0-b405b8856e0b" targetNamespace="http://schemas.microsoft.com/office/2006/metadata/properties" ma:root="true" ma:fieldsID="984c7e86f8e07e2bfa1dec9208924ad7" ns1:_="" ns2:_="">
    <xsd:import namespace="http://schemas.microsoft.com/sharepoint/v3"/>
    <xsd:import namespace="193ae5a3-7f66-489f-89c0-b405b8856e0b"/>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93ae5a3-7f66-489f-89c0-b405b8856e0b"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0B80F1-BF09-4CB7-B299-6F7C21D278B1}">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56839DEE-E97D-4071-B44D-FC995731A2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93ae5a3-7f66-489f-89c0-b405b8856e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2323E8-28D6-4F1F-BE8D-B91AED45F5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9387</TotalTime>
  <Words>730</Words>
  <Application>Microsoft Office PowerPoint</Application>
  <PresentationFormat>Grand écran</PresentationFormat>
  <Paragraphs>108</Paragraphs>
  <Slides>16</Slides>
  <Notes>1</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Part. B1 – Scientific Proposal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WINTER Laurence</dc:creator>
  <dc:description/>
  <cp:lastModifiedBy>LEMAITRE Jean</cp:lastModifiedBy>
  <cp:revision>729</cp:revision>
  <dcterms:created xsi:type="dcterms:W3CDTF">2023-11-07T22:06:45Z</dcterms:created>
  <dcterms:modified xsi:type="dcterms:W3CDTF">2025-06-30T13:24:44Z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Grand écran</vt:lpwstr>
  </property>
  <property fmtid="{D5CDD505-2E9C-101B-9397-08002B2CF9AE}" pid="4" name="Slides">
    <vt:i4>9</vt:i4>
  </property>
  <property fmtid="{D5CDD505-2E9C-101B-9397-08002B2CF9AE}" pid="5" name="ContentTypeId">
    <vt:lpwstr>0x010100A717D32838CBE547930487C9A9FF4E66</vt:lpwstr>
  </property>
</Properties>
</file>