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69" r:id="rId2"/>
    <p:sldId id="470" r:id="rId3"/>
    <p:sldId id="466" r:id="rId4"/>
    <p:sldId id="463" r:id="rId5"/>
    <p:sldId id="465" r:id="rId6"/>
    <p:sldId id="471" r:id="rId7"/>
    <p:sldId id="257" r:id="rId8"/>
    <p:sldId id="267" r:id="rId9"/>
    <p:sldId id="426" r:id="rId10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FE46E8-ABFF-472B-9174-4E31284760F7}" v="23" dt="2025-06-30T16:17:37.0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>
        <p:scale>
          <a:sx n="94" d="100"/>
          <a:sy n="94" d="100"/>
        </p:scale>
        <p:origin x="1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en de Groote" userId="1eae8446-9df6-4c56-824f-f5657341fce0" providerId="ADAL" clId="{23FE46E8-ABFF-472B-9174-4E31284760F7}"/>
    <pc:docChg chg="undo custSel addSld delSld modSld sldOrd">
      <pc:chgData name="Ruben de Groote" userId="1eae8446-9df6-4c56-824f-f5657341fce0" providerId="ADAL" clId="{23FE46E8-ABFF-472B-9174-4E31284760F7}" dt="2025-06-30T16:17:41.383" v="1587" actId="20577"/>
      <pc:docMkLst>
        <pc:docMk/>
      </pc:docMkLst>
      <pc:sldChg chg="del">
        <pc:chgData name="Ruben de Groote" userId="1eae8446-9df6-4c56-824f-f5657341fce0" providerId="ADAL" clId="{23FE46E8-ABFF-472B-9174-4E31284760F7}" dt="2025-06-30T16:14:40.778" v="1462" actId="47"/>
        <pc:sldMkLst>
          <pc:docMk/>
          <pc:sldMk cId="3248102115" sldId="256"/>
        </pc:sldMkLst>
      </pc:sldChg>
      <pc:sldChg chg="modSp mod">
        <pc:chgData name="Ruben de Groote" userId="1eae8446-9df6-4c56-824f-f5657341fce0" providerId="ADAL" clId="{23FE46E8-ABFF-472B-9174-4E31284760F7}" dt="2025-06-30T16:14:38.095" v="1461" actId="1076"/>
        <pc:sldMkLst>
          <pc:docMk/>
          <pc:sldMk cId="92065047" sldId="257"/>
        </pc:sldMkLst>
        <pc:spChg chg="mod">
          <ac:chgData name="Ruben de Groote" userId="1eae8446-9df6-4c56-824f-f5657341fce0" providerId="ADAL" clId="{23FE46E8-ABFF-472B-9174-4E31284760F7}" dt="2025-06-30T16:14:38.095" v="1461" actId="1076"/>
          <ac:spMkLst>
            <pc:docMk/>
            <pc:sldMk cId="92065047" sldId="257"/>
            <ac:spMk id="4" creationId="{14BD66BA-D271-1816-D564-C8DDA8E3DB0C}"/>
          </ac:spMkLst>
        </pc:spChg>
        <pc:spChg chg="mod">
          <ac:chgData name="Ruben de Groote" userId="1eae8446-9df6-4c56-824f-f5657341fce0" providerId="ADAL" clId="{23FE46E8-ABFF-472B-9174-4E31284760F7}" dt="2025-06-30T16:14:30.937" v="1460" actId="27636"/>
          <ac:spMkLst>
            <pc:docMk/>
            <pc:sldMk cId="92065047" sldId="257"/>
            <ac:spMk id="5" creationId="{6CFFAAED-64F3-4AFD-21E1-02F9D11A83B1}"/>
          </ac:spMkLst>
        </pc:spChg>
        <pc:picChg chg="mod">
          <ac:chgData name="Ruben de Groote" userId="1eae8446-9df6-4c56-824f-f5657341fce0" providerId="ADAL" clId="{23FE46E8-ABFF-472B-9174-4E31284760F7}" dt="2025-06-30T16:14:27.051" v="1458" actId="14100"/>
          <ac:picMkLst>
            <pc:docMk/>
            <pc:sldMk cId="92065047" sldId="257"/>
            <ac:picMk id="9" creationId="{7F142D38-0808-7442-7730-3FA6F905C45B}"/>
          </ac:picMkLst>
        </pc:picChg>
      </pc:sldChg>
      <pc:sldChg chg="del">
        <pc:chgData name="Ruben de Groote" userId="1eae8446-9df6-4c56-824f-f5657341fce0" providerId="ADAL" clId="{23FE46E8-ABFF-472B-9174-4E31284760F7}" dt="2025-06-30T16:15:02.878" v="1469" actId="47"/>
        <pc:sldMkLst>
          <pc:docMk/>
          <pc:sldMk cId="1038606289" sldId="258"/>
        </pc:sldMkLst>
      </pc:sldChg>
      <pc:sldChg chg="del">
        <pc:chgData name="Ruben de Groote" userId="1eae8446-9df6-4c56-824f-f5657341fce0" providerId="ADAL" clId="{23FE46E8-ABFF-472B-9174-4E31284760F7}" dt="2025-06-30T16:15:02.196" v="1468" actId="47"/>
        <pc:sldMkLst>
          <pc:docMk/>
          <pc:sldMk cId="565557389" sldId="260"/>
        </pc:sldMkLst>
      </pc:sldChg>
      <pc:sldChg chg="modSp mod">
        <pc:chgData name="Ruben de Groote" userId="1eae8446-9df6-4c56-824f-f5657341fce0" providerId="ADAL" clId="{23FE46E8-ABFF-472B-9174-4E31284760F7}" dt="2025-06-30T16:14:44.903" v="1465" actId="20577"/>
        <pc:sldMkLst>
          <pc:docMk/>
          <pc:sldMk cId="3619444501" sldId="267"/>
        </pc:sldMkLst>
        <pc:spChg chg="mod">
          <ac:chgData name="Ruben de Groote" userId="1eae8446-9df6-4c56-824f-f5657341fce0" providerId="ADAL" clId="{23FE46E8-ABFF-472B-9174-4E31284760F7}" dt="2025-06-30T16:14:44.903" v="1465" actId="20577"/>
          <ac:spMkLst>
            <pc:docMk/>
            <pc:sldMk cId="3619444501" sldId="267"/>
            <ac:spMk id="19" creationId="{CD023C60-82A0-4E95-9A7E-678362516827}"/>
          </ac:spMkLst>
        </pc:spChg>
      </pc:sldChg>
      <pc:sldChg chg="del">
        <pc:chgData name="Ruben de Groote" userId="1eae8446-9df6-4c56-824f-f5657341fce0" providerId="ADAL" clId="{23FE46E8-ABFF-472B-9174-4E31284760F7}" dt="2025-06-30T16:14:47.940" v="1466" actId="47"/>
        <pc:sldMkLst>
          <pc:docMk/>
          <pc:sldMk cId="2669815642" sldId="274"/>
        </pc:sldMkLst>
      </pc:sldChg>
      <pc:sldChg chg="del">
        <pc:chgData name="Ruben de Groote" userId="1eae8446-9df6-4c56-824f-f5657341fce0" providerId="ADAL" clId="{23FE46E8-ABFF-472B-9174-4E31284760F7}" dt="2025-06-30T16:14:53.165" v="1467" actId="47"/>
        <pc:sldMkLst>
          <pc:docMk/>
          <pc:sldMk cId="3276075915" sldId="462"/>
        </pc:sldMkLst>
      </pc:sldChg>
      <pc:sldChg chg="modSp mod">
        <pc:chgData name="Ruben de Groote" userId="1eae8446-9df6-4c56-824f-f5657341fce0" providerId="ADAL" clId="{23FE46E8-ABFF-472B-9174-4E31284760F7}" dt="2025-06-30T16:16:18.562" v="1542" actId="20577"/>
        <pc:sldMkLst>
          <pc:docMk/>
          <pc:sldMk cId="761689404" sldId="463"/>
        </pc:sldMkLst>
        <pc:spChg chg="mod">
          <ac:chgData name="Ruben de Groote" userId="1eae8446-9df6-4c56-824f-f5657341fce0" providerId="ADAL" clId="{23FE46E8-ABFF-472B-9174-4E31284760F7}" dt="2025-06-30T16:16:06.310" v="1536" actId="27636"/>
          <ac:spMkLst>
            <pc:docMk/>
            <pc:sldMk cId="761689404" sldId="463"/>
            <ac:spMk id="5" creationId="{A94D1BBA-1A24-D121-21C7-B11753CC6D02}"/>
          </ac:spMkLst>
        </pc:spChg>
        <pc:spChg chg="mod">
          <ac:chgData name="Ruben de Groote" userId="1eae8446-9df6-4c56-824f-f5657341fce0" providerId="ADAL" clId="{23FE46E8-ABFF-472B-9174-4E31284760F7}" dt="2025-06-30T16:16:02.473" v="1534" actId="1076"/>
          <ac:spMkLst>
            <pc:docMk/>
            <pc:sldMk cId="761689404" sldId="463"/>
            <ac:spMk id="6" creationId="{19232B45-D8FE-A9EA-7A00-C06061E55759}"/>
          </ac:spMkLst>
        </pc:spChg>
        <pc:spChg chg="mod">
          <ac:chgData name="Ruben de Groote" userId="1eae8446-9df6-4c56-824f-f5657341fce0" providerId="ADAL" clId="{23FE46E8-ABFF-472B-9174-4E31284760F7}" dt="2025-06-30T16:16:02.473" v="1534" actId="1076"/>
          <ac:spMkLst>
            <pc:docMk/>
            <pc:sldMk cId="761689404" sldId="463"/>
            <ac:spMk id="7" creationId="{EBA065FD-2415-E7E7-50FB-589EE64DE0FB}"/>
          </ac:spMkLst>
        </pc:spChg>
        <pc:spChg chg="mod">
          <ac:chgData name="Ruben de Groote" userId="1eae8446-9df6-4c56-824f-f5657341fce0" providerId="ADAL" clId="{23FE46E8-ABFF-472B-9174-4E31284760F7}" dt="2025-06-30T16:16:18.562" v="1542" actId="20577"/>
          <ac:spMkLst>
            <pc:docMk/>
            <pc:sldMk cId="761689404" sldId="463"/>
            <ac:spMk id="10" creationId="{FC974DF8-811A-CE33-5786-FF43BBA4A28F}"/>
          </ac:spMkLst>
        </pc:spChg>
      </pc:sldChg>
      <pc:sldChg chg="modSp del mod ord">
        <pc:chgData name="Ruben de Groote" userId="1eae8446-9df6-4c56-824f-f5657341fce0" providerId="ADAL" clId="{23FE46E8-ABFF-472B-9174-4E31284760F7}" dt="2025-06-30T16:07:35.957" v="877" actId="47"/>
        <pc:sldMkLst>
          <pc:docMk/>
          <pc:sldMk cId="3388627072" sldId="464"/>
        </pc:sldMkLst>
        <pc:spChg chg="mod">
          <ac:chgData name="Ruben de Groote" userId="1eae8446-9df6-4c56-824f-f5657341fce0" providerId="ADAL" clId="{23FE46E8-ABFF-472B-9174-4E31284760F7}" dt="2025-06-30T16:07:33.761" v="876" actId="21"/>
          <ac:spMkLst>
            <pc:docMk/>
            <pc:sldMk cId="3388627072" sldId="464"/>
            <ac:spMk id="2" creationId="{D86FA000-6DDC-3DAD-1E2A-2D3CA1FBB208}"/>
          </ac:spMkLst>
        </pc:spChg>
      </pc:sldChg>
      <pc:sldChg chg="addSp modSp mod ord">
        <pc:chgData name="Ruben de Groote" userId="1eae8446-9df6-4c56-824f-f5657341fce0" providerId="ADAL" clId="{23FE46E8-ABFF-472B-9174-4E31284760F7}" dt="2025-06-30T16:15:14.853" v="1470" actId="1076"/>
        <pc:sldMkLst>
          <pc:docMk/>
          <pc:sldMk cId="1889856008" sldId="465"/>
        </pc:sldMkLst>
        <pc:spChg chg="mod">
          <ac:chgData name="Ruben de Groote" userId="1eae8446-9df6-4c56-824f-f5657341fce0" providerId="ADAL" clId="{23FE46E8-ABFF-472B-9174-4E31284760F7}" dt="2025-06-30T16:15:14.853" v="1470" actId="1076"/>
          <ac:spMkLst>
            <pc:docMk/>
            <pc:sldMk cId="1889856008" sldId="465"/>
            <ac:spMk id="2" creationId="{A02DD2A7-F787-9A53-4C56-0D9DC07410EE}"/>
          </ac:spMkLst>
        </pc:spChg>
        <pc:spChg chg="mod">
          <ac:chgData name="Ruben de Groote" userId="1eae8446-9df6-4c56-824f-f5657341fce0" providerId="ADAL" clId="{23FE46E8-ABFF-472B-9174-4E31284760F7}" dt="2025-06-30T16:15:14.853" v="1470" actId="1076"/>
          <ac:spMkLst>
            <pc:docMk/>
            <pc:sldMk cId="1889856008" sldId="465"/>
            <ac:spMk id="3" creationId="{27B978E5-2F2C-78C1-86D7-3E0601E0E51E}"/>
          </ac:spMkLst>
        </pc:spChg>
        <pc:picChg chg="add mod">
          <ac:chgData name="Ruben de Groote" userId="1eae8446-9df6-4c56-824f-f5657341fce0" providerId="ADAL" clId="{23FE46E8-ABFF-472B-9174-4E31284760F7}" dt="2025-06-30T16:15:14.853" v="1470" actId="1076"/>
          <ac:picMkLst>
            <pc:docMk/>
            <pc:sldMk cId="1889856008" sldId="465"/>
            <ac:picMk id="5" creationId="{CA8AFB25-07BB-23E5-8528-5228808B367A}"/>
          </ac:picMkLst>
        </pc:picChg>
      </pc:sldChg>
      <pc:sldChg chg="modSp">
        <pc:chgData name="Ruben de Groote" userId="1eae8446-9df6-4c56-824f-f5657341fce0" providerId="ADAL" clId="{23FE46E8-ABFF-472B-9174-4E31284760F7}" dt="2025-06-30T16:06:19.328" v="784"/>
        <pc:sldMkLst>
          <pc:docMk/>
          <pc:sldMk cId="145564017" sldId="466"/>
        </pc:sldMkLst>
        <pc:spChg chg="mod">
          <ac:chgData name="Ruben de Groote" userId="1eae8446-9df6-4c56-824f-f5657341fce0" providerId="ADAL" clId="{23FE46E8-ABFF-472B-9174-4E31284760F7}" dt="2025-06-30T16:06:19.328" v="784"/>
          <ac:spMkLst>
            <pc:docMk/>
            <pc:sldMk cId="145564017" sldId="466"/>
            <ac:spMk id="2" creationId="{73ABC0D9-D250-F730-0323-F2DE8FC76FA9}"/>
          </ac:spMkLst>
        </pc:spChg>
      </pc:sldChg>
      <pc:sldChg chg="del">
        <pc:chgData name="Ruben de Groote" userId="1eae8446-9df6-4c56-824f-f5657341fce0" providerId="ADAL" clId="{23FE46E8-ABFF-472B-9174-4E31284760F7}" dt="2025-06-30T16:06:28.205" v="785" actId="47"/>
        <pc:sldMkLst>
          <pc:docMk/>
          <pc:sldMk cId="2648793500" sldId="467"/>
        </pc:sldMkLst>
      </pc:sldChg>
      <pc:sldChg chg="del">
        <pc:chgData name="Ruben de Groote" userId="1eae8446-9df6-4c56-824f-f5657341fce0" providerId="ADAL" clId="{23FE46E8-ABFF-472B-9174-4E31284760F7}" dt="2025-06-30T16:07:30.339" v="875" actId="47"/>
        <pc:sldMkLst>
          <pc:docMk/>
          <pc:sldMk cId="3558253005" sldId="468"/>
        </pc:sldMkLst>
      </pc:sldChg>
      <pc:sldChg chg="modSp new mod">
        <pc:chgData name="Ruben de Groote" userId="1eae8446-9df6-4c56-824f-f5657341fce0" providerId="ADAL" clId="{23FE46E8-ABFF-472B-9174-4E31284760F7}" dt="2025-06-30T15:51:55.604" v="24" actId="20577"/>
        <pc:sldMkLst>
          <pc:docMk/>
          <pc:sldMk cId="4147815376" sldId="469"/>
        </pc:sldMkLst>
        <pc:spChg chg="mod">
          <ac:chgData name="Ruben de Groote" userId="1eae8446-9df6-4c56-824f-f5657341fce0" providerId="ADAL" clId="{23FE46E8-ABFF-472B-9174-4E31284760F7}" dt="2025-06-30T15:51:55.604" v="24" actId="20577"/>
          <ac:spMkLst>
            <pc:docMk/>
            <pc:sldMk cId="4147815376" sldId="469"/>
            <ac:spMk id="2" creationId="{64D720AC-0600-DCC8-B338-55ABCC0B7923}"/>
          </ac:spMkLst>
        </pc:spChg>
      </pc:sldChg>
      <pc:sldChg chg="addSp modSp new mod">
        <pc:chgData name="Ruben de Groote" userId="1eae8446-9df6-4c56-824f-f5657341fce0" providerId="ADAL" clId="{23FE46E8-ABFF-472B-9174-4E31284760F7}" dt="2025-06-30T16:17:41.383" v="1587" actId="20577"/>
        <pc:sldMkLst>
          <pc:docMk/>
          <pc:sldMk cId="2630147937" sldId="470"/>
        </pc:sldMkLst>
        <pc:spChg chg="mod">
          <ac:chgData name="Ruben de Groote" userId="1eae8446-9df6-4c56-824f-f5657341fce0" providerId="ADAL" clId="{23FE46E8-ABFF-472B-9174-4E31284760F7}" dt="2025-06-30T15:52:03.378" v="53" actId="20577"/>
          <ac:spMkLst>
            <pc:docMk/>
            <pc:sldMk cId="2630147937" sldId="470"/>
            <ac:spMk id="2" creationId="{94D4A700-FF38-85D0-B791-CEE60AADB3AC}"/>
          </ac:spMkLst>
        </pc:spChg>
        <pc:spChg chg="mod">
          <ac:chgData name="Ruben de Groote" userId="1eae8446-9df6-4c56-824f-f5657341fce0" providerId="ADAL" clId="{23FE46E8-ABFF-472B-9174-4E31284760F7}" dt="2025-06-30T15:53:17.793" v="63" actId="21"/>
          <ac:spMkLst>
            <pc:docMk/>
            <pc:sldMk cId="2630147937" sldId="470"/>
            <ac:spMk id="3" creationId="{18FF2376-61C1-7BD9-6017-8BFEB52792DA}"/>
          </ac:spMkLst>
        </pc:spChg>
        <pc:graphicFrameChg chg="add mod modGraphic">
          <ac:chgData name="Ruben de Groote" userId="1eae8446-9df6-4c56-824f-f5657341fce0" providerId="ADAL" clId="{23FE46E8-ABFF-472B-9174-4E31284760F7}" dt="2025-06-30T16:17:41.383" v="1587" actId="20577"/>
          <ac:graphicFrameMkLst>
            <pc:docMk/>
            <pc:sldMk cId="2630147937" sldId="470"/>
            <ac:graphicFrameMk id="4" creationId="{5C7EB9D1-427B-7DD6-C617-1990F70E1A96}"/>
          </ac:graphicFrameMkLst>
        </pc:graphicFrameChg>
      </pc:sldChg>
      <pc:sldChg chg="delSp modSp add mod">
        <pc:chgData name="Ruben de Groote" userId="1eae8446-9df6-4c56-824f-f5657341fce0" providerId="ADAL" clId="{23FE46E8-ABFF-472B-9174-4E31284760F7}" dt="2025-06-30T16:15:44.558" v="1529" actId="1076"/>
        <pc:sldMkLst>
          <pc:docMk/>
          <pc:sldMk cId="2948862068" sldId="471"/>
        </pc:sldMkLst>
        <pc:spChg chg="mod">
          <ac:chgData name="Ruben de Groote" userId="1eae8446-9df6-4c56-824f-f5657341fce0" providerId="ADAL" clId="{23FE46E8-ABFF-472B-9174-4E31284760F7}" dt="2025-06-30T16:15:40.504" v="1528" actId="1076"/>
          <ac:spMkLst>
            <pc:docMk/>
            <pc:sldMk cId="2948862068" sldId="471"/>
            <ac:spMk id="5" creationId="{C0BD7178-3CC9-62EC-0C64-92B9E194740C}"/>
          </ac:spMkLst>
        </pc:spChg>
        <pc:spChg chg="mod">
          <ac:chgData name="Ruben de Groote" userId="1eae8446-9df6-4c56-824f-f5657341fce0" providerId="ADAL" clId="{23FE46E8-ABFF-472B-9174-4E31284760F7}" dt="2025-06-30T16:15:44.558" v="1529" actId="1076"/>
          <ac:spMkLst>
            <pc:docMk/>
            <pc:sldMk cId="2948862068" sldId="471"/>
            <ac:spMk id="6" creationId="{8999A29A-F60F-11BD-602B-E906B33D2815}"/>
          </ac:spMkLst>
        </pc:spChg>
        <pc:spChg chg="mod">
          <ac:chgData name="Ruben de Groote" userId="1eae8446-9df6-4c56-824f-f5657341fce0" providerId="ADAL" clId="{23FE46E8-ABFF-472B-9174-4E31284760F7}" dt="2025-06-30T16:15:44.558" v="1529" actId="1076"/>
          <ac:spMkLst>
            <pc:docMk/>
            <pc:sldMk cId="2948862068" sldId="471"/>
            <ac:spMk id="7" creationId="{527AE62E-39C8-7CEB-E0F1-8C05A940F531}"/>
          </ac:spMkLst>
        </pc:spChg>
        <pc:spChg chg="del">
          <ac:chgData name="Ruben de Groote" userId="1eae8446-9df6-4c56-824f-f5657341fce0" providerId="ADAL" clId="{23FE46E8-ABFF-472B-9174-4E31284760F7}" dt="2025-06-30T16:11:31.638" v="1138" actId="478"/>
          <ac:spMkLst>
            <pc:docMk/>
            <pc:sldMk cId="2948862068" sldId="471"/>
            <ac:spMk id="10" creationId="{622F9BBF-1747-976A-AC74-BA67AE110026}"/>
          </ac:spMkLst>
        </pc:spChg>
        <pc:picChg chg="del">
          <ac:chgData name="Ruben de Groote" userId="1eae8446-9df6-4c56-824f-f5657341fce0" providerId="ADAL" clId="{23FE46E8-ABFF-472B-9174-4E31284760F7}" dt="2025-06-30T16:11:29.541" v="1137" actId="478"/>
          <ac:picMkLst>
            <pc:docMk/>
            <pc:sldMk cId="2948862068" sldId="471"/>
            <ac:picMk id="9" creationId="{440DE8B8-2D1F-0EA3-F4D3-7CB85C912D3B}"/>
          </ac:picMkLst>
        </pc:picChg>
      </pc:sldChg>
      <pc:sldMasterChg chg="delSldLayout">
        <pc:chgData name="Ruben de Groote" userId="1eae8446-9df6-4c56-824f-f5657341fce0" providerId="ADAL" clId="{23FE46E8-ABFF-472B-9174-4E31284760F7}" dt="2025-06-30T16:15:02.196" v="1468" actId="47"/>
        <pc:sldMasterMkLst>
          <pc:docMk/>
          <pc:sldMasterMk cId="4150730109" sldId="2147483648"/>
        </pc:sldMasterMkLst>
        <pc:sldLayoutChg chg="del">
          <pc:chgData name="Ruben de Groote" userId="1eae8446-9df6-4c56-824f-f5657341fce0" providerId="ADAL" clId="{23FE46E8-ABFF-472B-9174-4E31284760F7}" dt="2025-06-30T16:14:47.940" v="1466" actId="47"/>
          <pc:sldLayoutMkLst>
            <pc:docMk/>
            <pc:sldMasterMk cId="4150730109" sldId="2147483648"/>
            <pc:sldLayoutMk cId="2795814687" sldId="2147483661"/>
          </pc:sldLayoutMkLst>
        </pc:sldLayoutChg>
        <pc:sldLayoutChg chg="del">
          <pc:chgData name="Ruben de Groote" userId="1eae8446-9df6-4c56-824f-f5657341fce0" providerId="ADAL" clId="{23FE46E8-ABFF-472B-9174-4E31284760F7}" dt="2025-06-30T16:15:02.196" v="1468" actId="47"/>
          <pc:sldLayoutMkLst>
            <pc:docMk/>
            <pc:sldMasterMk cId="4150730109" sldId="2147483648"/>
            <pc:sldLayoutMk cId="1164071412" sldId="2147483663"/>
          </pc:sldLayoutMkLst>
        </pc:sldLayoutChg>
      </pc:sldMasterChg>
    </pc:docChg>
  </pc:docChgLst>
  <pc:docChgLst>
    <pc:chgData name="Ruben de Groote" userId="1eae8446-9df6-4c56-824f-f5657341fce0" providerId="ADAL" clId="{6DDD5A9B-A920-4DD2-969F-D1F749951E73}"/>
    <pc:docChg chg="undo custSel modSld">
      <pc:chgData name="Ruben de Groote" userId="1eae8446-9df6-4c56-824f-f5657341fce0" providerId="ADAL" clId="{6DDD5A9B-A920-4DD2-969F-D1F749951E73}" dt="2025-06-19T13:17:57.369" v="55" actId="20577"/>
      <pc:docMkLst>
        <pc:docMk/>
      </pc:docMkLst>
      <pc:sldChg chg="modSp mod">
        <pc:chgData name="Ruben de Groote" userId="1eae8446-9df6-4c56-824f-f5657341fce0" providerId="ADAL" clId="{6DDD5A9B-A920-4DD2-969F-D1F749951E73}" dt="2025-06-19T13:17:57.369" v="55" actId="20577"/>
        <pc:sldMkLst>
          <pc:docMk/>
          <pc:sldMk cId="761689404" sldId="463"/>
        </pc:sldMkLst>
        <pc:spChg chg="mod">
          <ac:chgData name="Ruben de Groote" userId="1eae8446-9df6-4c56-824f-f5657341fce0" providerId="ADAL" clId="{6DDD5A9B-A920-4DD2-969F-D1F749951E73}" dt="2025-06-19T13:17:57.369" v="55" actId="20577"/>
          <ac:spMkLst>
            <pc:docMk/>
            <pc:sldMk cId="761689404" sldId="463"/>
            <ac:spMk id="7" creationId="{EBA065FD-2415-E7E7-50FB-589EE64DE0FB}"/>
          </ac:spMkLst>
        </pc:spChg>
      </pc:sldChg>
      <pc:sldChg chg="modSp mod">
        <pc:chgData name="Ruben de Groote" userId="1eae8446-9df6-4c56-824f-f5657341fce0" providerId="ADAL" clId="{6DDD5A9B-A920-4DD2-969F-D1F749951E73}" dt="2025-06-19T12:17:37.144" v="52" actId="20577"/>
        <pc:sldMkLst>
          <pc:docMk/>
          <pc:sldMk cId="2648793500" sldId="46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9A7A4-4A27-4004-801A-F5B40F4B371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210324B-3137-460E-B56A-F8E268170A88}">
      <dgm:prSet phldrT="[Text]"/>
      <dgm:spPr/>
      <dgm:t>
        <a:bodyPr/>
        <a:lstStyle/>
        <a:p>
          <a:r>
            <a:rPr lang="de-DE" dirty="0"/>
            <a:t>M1-M6</a:t>
          </a:r>
        </a:p>
      </dgm:t>
    </dgm:pt>
    <dgm:pt modelId="{5061CF91-D508-4BD7-8EC0-0BEC3B23456F}" type="parTrans" cxnId="{6A870BD2-1942-44E0-9EAC-BE47B9DEC58B}">
      <dgm:prSet/>
      <dgm:spPr/>
      <dgm:t>
        <a:bodyPr/>
        <a:lstStyle/>
        <a:p>
          <a:endParaRPr lang="de-DE"/>
        </a:p>
      </dgm:t>
    </dgm:pt>
    <dgm:pt modelId="{5CDEE9F9-4EFC-4234-A078-62C49C6EDCD1}" type="sibTrans" cxnId="{6A870BD2-1942-44E0-9EAC-BE47B9DEC58B}">
      <dgm:prSet/>
      <dgm:spPr/>
      <dgm:t>
        <a:bodyPr/>
        <a:lstStyle/>
        <a:p>
          <a:endParaRPr lang="de-DE"/>
        </a:p>
      </dgm:t>
    </dgm:pt>
    <dgm:pt modelId="{A1504183-99D8-4EB4-83BE-D243D0F30BD7}">
      <dgm:prSet phldrT="[Text]"/>
      <dgm:spPr/>
      <dgm:t>
        <a:bodyPr/>
        <a:lstStyle/>
        <a:p>
          <a:r>
            <a:rPr lang="de-DE" dirty="0"/>
            <a:t> Production &amp; </a:t>
          </a:r>
          <a:r>
            <a:rPr lang="de-DE" dirty="0" err="1"/>
            <a:t>validation</a:t>
          </a:r>
          <a:r>
            <a:rPr lang="de-DE" dirty="0"/>
            <a:t> </a:t>
          </a:r>
          <a:r>
            <a:rPr lang="de-DE" dirty="0" err="1"/>
            <a:t>of</a:t>
          </a:r>
          <a:r>
            <a:rPr lang="de-DE" dirty="0"/>
            <a:t> a </a:t>
          </a:r>
          <a:r>
            <a:rPr lang="de-DE" dirty="0" err="1"/>
            <a:t>narrow</a:t>
          </a:r>
          <a:r>
            <a:rPr lang="de-DE" dirty="0"/>
            <a:t> </a:t>
          </a:r>
          <a:r>
            <a:rPr lang="de-DE" dirty="0" err="1"/>
            <a:t>linewidth</a:t>
          </a:r>
          <a:r>
            <a:rPr lang="de-DE" dirty="0"/>
            <a:t> </a:t>
          </a:r>
          <a:r>
            <a:rPr lang="de-DE" dirty="0" err="1"/>
            <a:t>tunable</a:t>
          </a:r>
          <a:r>
            <a:rPr lang="de-DE" dirty="0"/>
            <a:t> </a:t>
          </a:r>
          <a:r>
            <a:rPr lang="de-DE" dirty="0" err="1"/>
            <a:t>laser</a:t>
          </a:r>
          <a:r>
            <a:rPr lang="de-DE" dirty="0"/>
            <a:t> source prototype</a:t>
          </a:r>
        </a:p>
      </dgm:t>
    </dgm:pt>
    <dgm:pt modelId="{DF7AB09D-855B-44C3-84FF-418E5DBB534E}" type="parTrans" cxnId="{616E86DC-53FF-4DC3-915A-A319E5F9D55C}">
      <dgm:prSet/>
      <dgm:spPr/>
      <dgm:t>
        <a:bodyPr/>
        <a:lstStyle/>
        <a:p>
          <a:endParaRPr lang="de-DE"/>
        </a:p>
      </dgm:t>
    </dgm:pt>
    <dgm:pt modelId="{3000A2ED-76C0-42DE-94F8-CA553F3CBD79}" type="sibTrans" cxnId="{616E86DC-53FF-4DC3-915A-A319E5F9D55C}">
      <dgm:prSet/>
      <dgm:spPr/>
      <dgm:t>
        <a:bodyPr/>
        <a:lstStyle/>
        <a:p>
          <a:endParaRPr lang="de-DE"/>
        </a:p>
      </dgm:t>
    </dgm:pt>
    <dgm:pt modelId="{2F5FA094-5CC6-4E53-942A-310055EECE8E}">
      <dgm:prSet/>
      <dgm:spPr/>
      <dgm:t>
        <a:bodyPr/>
        <a:lstStyle/>
        <a:p>
          <a:r>
            <a:rPr lang="de-DE" dirty="0"/>
            <a:t>M21-M26</a:t>
          </a:r>
        </a:p>
      </dgm:t>
    </dgm:pt>
    <dgm:pt modelId="{F4186045-3920-4192-A2A2-ADE7A48C67E4}" type="parTrans" cxnId="{422930D0-C67E-434C-A0FB-E751196D55FC}">
      <dgm:prSet/>
      <dgm:spPr/>
      <dgm:t>
        <a:bodyPr/>
        <a:lstStyle/>
        <a:p>
          <a:endParaRPr lang="de-DE"/>
        </a:p>
      </dgm:t>
    </dgm:pt>
    <dgm:pt modelId="{6C039C01-BE1A-43B9-BC52-96A413881883}" type="sibTrans" cxnId="{422930D0-C67E-434C-A0FB-E751196D55FC}">
      <dgm:prSet/>
      <dgm:spPr/>
      <dgm:t>
        <a:bodyPr/>
        <a:lstStyle/>
        <a:p>
          <a:endParaRPr lang="de-DE"/>
        </a:p>
      </dgm:t>
    </dgm:pt>
    <dgm:pt modelId="{BE25F7B5-8D7F-4FCD-BE9C-011B2BB6F3C0}">
      <dgm:prSet phldrT="[Text]"/>
      <dgm:spPr/>
      <dgm:t>
        <a:bodyPr/>
        <a:lstStyle/>
        <a:p>
          <a:r>
            <a:rPr lang="en-US" dirty="0"/>
            <a:t>Conceptual design of a narrow linewidth tunable CW laser source based on </a:t>
          </a:r>
          <a:br>
            <a:rPr lang="en-US" dirty="0"/>
          </a:br>
          <a:r>
            <a:rPr lang="en-US" dirty="0"/>
            <a:t>C-WAVE™</a:t>
          </a:r>
          <a:endParaRPr lang="de-DE" dirty="0"/>
        </a:p>
      </dgm:t>
    </dgm:pt>
    <dgm:pt modelId="{58B16652-97B8-49B5-BC1D-0873A8B45F17}" type="parTrans" cxnId="{2BB082FF-D695-4236-BEC6-9B34672CC1CC}">
      <dgm:prSet/>
      <dgm:spPr/>
      <dgm:t>
        <a:bodyPr/>
        <a:lstStyle/>
        <a:p>
          <a:endParaRPr lang="de-DE"/>
        </a:p>
      </dgm:t>
    </dgm:pt>
    <dgm:pt modelId="{96320F13-52DB-4CD4-9704-D53E9C2172B5}" type="sibTrans" cxnId="{2BB082FF-D695-4236-BEC6-9B34672CC1CC}">
      <dgm:prSet/>
      <dgm:spPr/>
      <dgm:t>
        <a:bodyPr/>
        <a:lstStyle/>
        <a:p>
          <a:endParaRPr lang="de-DE"/>
        </a:p>
      </dgm:t>
    </dgm:pt>
    <dgm:pt modelId="{18AC0D6E-EF03-4914-B543-263B783F11E1}">
      <dgm:prSet phldrT="[Text]"/>
      <dgm:spPr/>
      <dgm:t>
        <a:bodyPr/>
        <a:lstStyle/>
        <a:p>
          <a:r>
            <a:rPr lang="de-DE" dirty="0"/>
            <a:t>M6-M18</a:t>
          </a:r>
        </a:p>
      </dgm:t>
    </dgm:pt>
    <dgm:pt modelId="{A2DADC5A-6EE9-44D6-99A5-E0AC82753EEE}" type="parTrans" cxnId="{3D492B41-A43D-480B-9CE2-9215CD6E342B}">
      <dgm:prSet/>
      <dgm:spPr/>
      <dgm:t>
        <a:bodyPr/>
        <a:lstStyle/>
        <a:p>
          <a:endParaRPr lang="de-DE"/>
        </a:p>
      </dgm:t>
    </dgm:pt>
    <dgm:pt modelId="{ED6D3E4B-0435-46DD-BE26-6DA9B106FA61}" type="sibTrans" cxnId="{3D492B41-A43D-480B-9CE2-9215CD6E342B}">
      <dgm:prSet/>
      <dgm:spPr/>
      <dgm:t>
        <a:bodyPr/>
        <a:lstStyle/>
        <a:p>
          <a:endParaRPr lang="de-DE"/>
        </a:p>
      </dgm:t>
    </dgm:pt>
    <dgm:pt modelId="{71F1FC04-D008-448A-800E-1DA6F72E652C}">
      <dgm:prSet/>
      <dgm:spPr/>
      <dgm:t>
        <a:bodyPr/>
        <a:lstStyle/>
        <a:p>
          <a:r>
            <a:rPr lang="de-DE" dirty="0"/>
            <a:t>Design and </a:t>
          </a:r>
          <a:r>
            <a:rPr lang="de-DE" dirty="0" err="1"/>
            <a:t>setup</a:t>
          </a:r>
          <a:r>
            <a:rPr lang="de-DE" dirty="0"/>
            <a:t> </a:t>
          </a:r>
          <a:r>
            <a:rPr lang="de-DE" dirty="0" err="1"/>
            <a:t>of</a:t>
          </a:r>
          <a:r>
            <a:rPr lang="de-DE" dirty="0"/>
            <a:t> a resonant </a:t>
          </a:r>
          <a:r>
            <a:rPr lang="de-DE" dirty="0" err="1"/>
            <a:t>frequency</a:t>
          </a:r>
          <a:r>
            <a:rPr lang="de-DE" dirty="0"/>
            <a:t> </a:t>
          </a:r>
          <a:r>
            <a:rPr lang="de-DE" dirty="0" err="1"/>
            <a:t>doubling</a:t>
          </a:r>
          <a:r>
            <a:rPr lang="de-DE" dirty="0"/>
            <a:t> </a:t>
          </a:r>
          <a:r>
            <a:rPr lang="de-DE" dirty="0" err="1"/>
            <a:t>unit</a:t>
          </a:r>
          <a:r>
            <a:rPr lang="de-DE" dirty="0"/>
            <a:t> </a:t>
          </a:r>
          <a:r>
            <a:rPr lang="de-DE" dirty="0" err="1"/>
            <a:t>for</a:t>
          </a:r>
          <a:r>
            <a:rPr lang="de-DE" dirty="0"/>
            <a:t> UV </a:t>
          </a:r>
          <a:r>
            <a:rPr lang="de-DE" dirty="0" err="1"/>
            <a:t>wavelengths</a:t>
          </a:r>
          <a:endParaRPr lang="de-DE" dirty="0"/>
        </a:p>
      </dgm:t>
    </dgm:pt>
    <dgm:pt modelId="{5A1AEB8C-D604-4863-967B-73587D3CDFEE}" type="parTrans" cxnId="{FCA045AF-2E66-4355-A41D-48B64F941426}">
      <dgm:prSet/>
      <dgm:spPr/>
      <dgm:t>
        <a:bodyPr/>
        <a:lstStyle/>
        <a:p>
          <a:endParaRPr lang="de-DE"/>
        </a:p>
      </dgm:t>
    </dgm:pt>
    <dgm:pt modelId="{7810843B-2FC9-4B15-80D7-6A8CC755C2AD}" type="sibTrans" cxnId="{FCA045AF-2E66-4355-A41D-48B64F941426}">
      <dgm:prSet/>
      <dgm:spPr/>
      <dgm:t>
        <a:bodyPr/>
        <a:lstStyle/>
        <a:p>
          <a:endParaRPr lang="de-DE"/>
        </a:p>
      </dgm:t>
    </dgm:pt>
    <dgm:pt modelId="{5D99F6D4-6FDF-4556-8E10-43A35E8E1AAF}">
      <dgm:prSet custT="1"/>
      <dgm:spPr>
        <a:solidFill>
          <a:srgbClr val="00B050"/>
        </a:solidFill>
      </dgm:spPr>
      <dgm:t>
        <a:bodyPr/>
        <a:lstStyle/>
        <a:p>
          <a:r>
            <a:rPr lang="en-US" sz="1600" dirty="0"/>
            <a:t>Implementation and validation of the outcomes at the DESIREE and/or CERN-ISOLDE facility </a:t>
          </a:r>
          <a:r>
            <a:rPr lang="de-DE" sz="1400" i="1" dirty="0"/>
            <a:t>(Dag Hanstorp, UGOT; Katerina Chrysalidis, CERN)</a:t>
          </a:r>
          <a:endParaRPr lang="de-DE" sz="1600" dirty="0"/>
        </a:p>
      </dgm:t>
    </dgm:pt>
    <dgm:pt modelId="{5CD27C09-AD2A-42FB-85B6-910B3F2AEF33}" type="parTrans" cxnId="{258770C9-8117-4317-982E-0ED101641017}">
      <dgm:prSet/>
      <dgm:spPr/>
      <dgm:t>
        <a:bodyPr/>
        <a:lstStyle/>
        <a:p>
          <a:endParaRPr lang="de-DE"/>
        </a:p>
      </dgm:t>
    </dgm:pt>
    <dgm:pt modelId="{52580903-1091-4107-B6DC-A103152172DF}" type="sibTrans" cxnId="{258770C9-8117-4317-982E-0ED101641017}">
      <dgm:prSet/>
      <dgm:spPr/>
      <dgm:t>
        <a:bodyPr/>
        <a:lstStyle/>
        <a:p>
          <a:endParaRPr lang="de-DE"/>
        </a:p>
      </dgm:t>
    </dgm:pt>
    <dgm:pt modelId="{43A45554-75A1-44E3-B34A-D5DE1F9B6F00}">
      <dgm:prSet phldrT="[Text]"/>
      <dgm:spPr>
        <a:solidFill>
          <a:srgbClr val="00B050"/>
        </a:solidFill>
      </dgm:spPr>
      <dgm:t>
        <a:bodyPr/>
        <a:lstStyle/>
        <a:p>
          <a:r>
            <a:rPr lang="de-DE" dirty="0"/>
            <a:t>M19-20</a:t>
          </a:r>
        </a:p>
      </dgm:t>
    </dgm:pt>
    <dgm:pt modelId="{9B08C2CD-B6BB-42C3-BB98-4EEF10BD0BBF}" type="parTrans" cxnId="{5D9B73E3-EBFD-4061-A9DF-09BB04161F6E}">
      <dgm:prSet/>
      <dgm:spPr/>
      <dgm:t>
        <a:bodyPr/>
        <a:lstStyle/>
        <a:p>
          <a:endParaRPr lang="de-DE"/>
        </a:p>
      </dgm:t>
    </dgm:pt>
    <dgm:pt modelId="{0D0F4821-8003-4BD9-8DA4-0BD1318B3855}" type="sibTrans" cxnId="{5D9B73E3-EBFD-4061-A9DF-09BB04161F6E}">
      <dgm:prSet/>
      <dgm:spPr/>
      <dgm:t>
        <a:bodyPr/>
        <a:lstStyle/>
        <a:p>
          <a:endParaRPr lang="de-DE"/>
        </a:p>
      </dgm:t>
    </dgm:pt>
    <dgm:pt modelId="{5FE6835B-50DD-4AF7-910C-E0804E2A0DCD}">
      <dgm:prSet phldrT="[Text]" custT="1"/>
      <dgm:spPr>
        <a:solidFill>
          <a:srgbClr val="00B050"/>
        </a:solidFill>
      </dgm:spPr>
      <dgm:t>
        <a:bodyPr/>
        <a:lstStyle/>
        <a:p>
          <a:r>
            <a:rPr lang="de-DE" sz="1600" dirty="0"/>
            <a:t>Test </a:t>
          </a:r>
          <a:r>
            <a:rPr lang="de-DE" sz="1600" dirty="0" err="1"/>
            <a:t>customized</a:t>
          </a:r>
          <a:r>
            <a:rPr lang="de-DE" sz="1600" dirty="0"/>
            <a:t> C-WAVE </a:t>
          </a:r>
          <a:r>
            <a:rPr lang="de-DE" sz="1600" dirty="0" err="1"/>
            <a:t>system</a:t>
          </a:r>
          <a:r>
            <a:rPr lang="de-DE" sz="1600" dirty="0"/>
            <a:t> </a:t>
          </a:r>
          <a:r>
            <a:rPr lang="de-DE" sz="1600" dirty="0" err="1"/>
            <a:t>within</a:t>
          </a:r>
          <a:r>
            <a:rPr lang="de-DE" sz="1600" dirty="0"/>
            <a:t> </a:t>
          </a:r>
          <a:r>
            <a:rPr lang="de-DE" sz="1600" dirty="0" err="1"/>
            <a:t>spectroscopy</a:t>
          </a:r>
          <a:r>
            <a:rPr lang="de-DE" sz="1600" dirty="0"/>
            <a:t> </a:t>
          </a:r>
          <a:r>
            <a:rPr lang="de-DE" sz="1600" dirty="0" err="1"/>
            <a:t>experiments</a:t>
          </a:r>
          <a:r>
            <a:rPr lang="de-DE" sz="1600" dirty="0"/>
            <a:t> at </a:t>
          </a:r>
          <a:br>
            <a:rPr lang="de-DE" sz="1600" dirty="0"/>
          </a:br>
          <a:r>
            <a:rPr lang="de-DE" sz="1600" dirty="0"/>
            <a:t>KU Leuven </a:t>
          </a:r>
          <a:r>
            <a:rPr lang="de-DE" sz="1400" i="1" dirty="0"/>
            <a:t>(Ruben de Groote, KU Leuven )</a:t>
          </a:r>
        </a:p>
      </dgm:t>
    </dgm:pt>
    <dgm:pt modelId="{451208DB-733B-4472-ABAA-5762C11AE978}" type="parTrans" cxnId="{006A7D40-C76F-40C3-825A-C30B1CAAFFED}">
      <dgm:prSet/>
      <dgm:spPr/>
      <dgm:t>
        <a:bodyPr/>
        <a:lstStyle/>
        <a:p>
          <a:endParaRPr lang="de-DE"/>
        </a:p>
      </dgm:t>
    </dgm:pt>
    <dgm:pt modelId="{E0B5821F-DED4-4DAF-8D4D-2DF04F92B10E}" type="sibTrans" cxnId="{006A7D40-C76F-40C3-825A-C30B1CAAFFED}">
      <dgm:prSet/>
      <dgm:spPr/>
      <dgm:t>
        <a:bodyPr/>
        <a:lstStyle/>
        <a:p>
          <a:endParaRPr lang="de-DE"/>
        </a:p>
      </dgm:t>
    </dgm:pt>
    <dgm:pt modelId="{D55BE5DC-099F-469D-92BA-42DB4F0EA657}">
      <dgm:prSet/>
      <dgm:spPr>
        <a:solidFill>
          <a:srgbClr val="00B050"/>
        </a:solidFill>
      </dgm:spPr>
      <dgm:t>
        <a:bodyPr/>
        <a:lstStyle/>
        <a:p>
          <a:r>
            <a:rPr lang="de-DE" dirty="0"/>
            <a:t>M27-36</a:t>
          </a:r>
        </a:p>
      </dgm:t>
    </dgm:pt>
    <dgm:pt modelId="{FDE176D5-8B36-4A1C-B45A-41AB2A3AE4C2}" type="sibTrans" cxnId="{09D57992-B2BA-4E1A-BE6B-1E7E07CAA23F}">
      <dgm:prSet/>
      <dgm:spPr/>
      <dgm:t>
        <a:bodyPr/>
        <a:lstStyle/>
        <a:p>
          <a:endParaRPr lang="de-DE"/>
        </a:p>
      </dgm:t>
    </dgm:pt>
    <dgm:pt modelId="{D813665C-C961-480C-ACE4-36BA69E8EF81}" type="parTrans" cxnId="{09D57992-B2BA-4E1A-BE6B-1E7E07CAA23F}">
      <dgm:prSet/>
      <dgm:spPr/>
      <dgm:t>
        <a:bodyPr/>
        <a:lstStyle/>
        <a:p>
          <a:endParaRPr lang="de-DE"/>
        </a:p>
      </dgm:t>
    </dgm:pt>
    <dgm:pt modelId="{818CFDB2-BC26-4C5D-80FC-354119C4ADAE}">
      <dgm:prSet/>
      <dgm:spPr/>
      <dgm:t>
        <a:bodyPr/>
        <a:lstStyle/>
        <a:p>
          <a:r>
            <a:rPr lang="de-DE" dirty="0"/>
            <a:t>M27-M30</a:t>
          </a:r>
        </a:p>
      </dgm:t>
    </dgm:pt>
    <dgm:pt modelId="{10C6F4DA-4F29-4275-85DF-2C22258BD6DE}" type="parTrans" cxnId="{099E10B7-B8D7-47B6-85A0-4C67B5603E50}">
      <dgm:prSet/>
      <dgm:spPr/>
      <dgm:t>
        <a:bodyPr/>
        <a:lstStyle/>
        <a:p>
          <a:endParaRPr lang="de-DE"/>
        </a:p>
      </dgm:t>
    </dgm:pt>
    <dgm:pt modelId="{755FD5BA-9688-4C93-994A-555536549AE0}" type="sibTrans" cxnId="{099E10B7-B8D7-47B6-85A0-4C67B5603E50}">
      <dgm:prSet/>
      <dgm:spPr/>
      <dgm:t>
        <a:bodyPr/>
        <a:lstStyle/>
        <a:p>
          <a:endParaRPr lang="de-DE"/>
        </a:p>
      </dgm:t>
    </dgm:pt>
    <dgm:pt modelId="{6E3B2FED-E1EF-48AE-8696-409F136D6C2D}">
      <dgm:prSet/>
      <dgm:spPr/>
      <dgm:t>
        <a:bodyPr/>
        <a:lstStyle/>
        <a:p>
          <a:r>
            <a:rPr lang="de-DE" dirty="0" err="1"/>
            <a:t>Optimization</a:t>
          </a:r>
          <a:r>
            <a:rPr lang="de-DE" dirty="0"/>
            <a:t> and </a:t>
          </a:r>
          <a:r>
            <a:rPr lang="de-DE" dirty="0" err="1"/>
            <a:t>automation</a:t>
          </a:r>
          <a:r>
            <a:rPr lang="de-DE" dirty="0"/>
            <a:t> </a:t>
          </a:r>
          <a:r>
            <a:rPr lang="de-DE" dirty="0" err="1"/>
            <a:t>of</a:t>
          </a:r>
          <a:r>
            <a:rPr lang="de-DE" dirty="0"/>
            <a:t> </a:t>
          </a:r>
          <a:r>
            <a:rPr lang="de-DE" dirty="0" err="1"/>
            <a:t>the</a:t>
          </a:r>
          <a:r>
            <a:rPr lang="de-DE" dirty="0"/>
            <a:t> </a:t>
          </a:r>
          <a:r>
            <a:rPr lang="de-DE" dirty="0" err="1"/>
            <a:t>tunable</a:t>
          </a:r>
          <a:r>
            <a:rPr lang="de-DE" dirty="0"/>
            <a:t> CW </a:t>
          </a:r>
          <a:r>
            <a:rPr lang="de-DE" dirty="0" err="1"/>
            <a:t>laser</a:t>
          </a:r>
          <a:r>
            <a:rPr lang="de-DE" dirty="0"/>
            <a:t> light source</a:t>
          </a:r>
        </a:p>
      </dgm:t>
    </dgm:pt>
    <dgm:pt modelId="{4DEBD985-5DAD-493B-A48D-6FF5812FEC49}" type="parTrans" cxnId="{7978CFC6-AD2C-445A-A4E5-2B01AFF22E31}">
      <dgm:prSet/>
      <dgm:spPr/>
      <dgm:t>
        <a:bodyPr/>
        <a:lstStyle/>
        <a:p>
          <a:endParaRPr lang="de-DE"/>
        </a:p>
      </dgm:t>
    </dgm:pt>
    <dgm:pt modelId="{34FD1BFB-7E9C-4809-9165-A548B0FFCDB2}" type="sibTrans" cxnId="{7978CFC6-AD2C-445A-A4E5-2B01AFF22E31}">
      <dgm:prSet/>
      <dgm:spPr/>
      <dgm:t>
        <a:bodyPr/>
        <a:lstStyle/>
        <a:p>
          <a:endParaRPr lang="de-DE"/>
        </a:p>
      </dgm:t>
    </dgm:pt>
    <dgm:pt modelId="{77AE1596-8B8F-4126-9E4C-AF0DF6514D57}" type="pres">
      <dgm:prSet presAssocID="{4559A7A4-4A27-4004-801A-F5B40F4B3713}" presName="linearFlow" presStyleCnt="0">
        <dgm:presLayoutVars>
          <dgm:dir/>
          <dgm:animLvl val="lvl"/>
          <dgm:resizeHandles val="exact"/>
        </dgm:presLayoutVars>
      </dgm:prSet>
      <dgm:spPr/>
    </dgm:pt>
    <dgm:pt modelId="{DAA744DF-4016-482A-8E52-8D5C0D38D570}" type="pres">
      <dgm:prSet presAssocID="{A210324B-3137-460E-B56A-F8E268170A88}" presName="composite" presStyleCnt="0"/>
      <dgm:spPr/>
    </dgm:pt>
    <dgm:pt modelId="{409670E8-E7B2-4405-951A-7E468186FAA5}" type="pres">
      <dgm:prSet presAssocID="{A210324B-3137-460E-B56A-F8E268170A88}" presName="parentText" presStyleLbl="alignNode1" presStyleIdx="0" presStyleCnt="6" custLinFactNeighborX="-1361" custLinFactNeighborY="-3557">
        <dgm:presLayoutVars>
          <dgm:chMax val="1"/>
          <dgm:bulletEnabled val="1"/>
        </dgm:presLayoutVars>
      </dgm:prSet>
      <dgm:spPr/>
    </dgm:pt>
    <dgm:pt modelId="{41868086-2FF5-4EC4-9F27-3F15D7167CB2}" type="pres">
      <dgm:prSet presAssocID="{A210324B-3137-460E-B56A-F8E268170A88}" presName="descendantText" presStyleLbl="alignAcc1" presStyleIdx="0" presStyleCnt="6">
        <dgm:presLayoutVars>
          <dgm:bulletEnabled val="1"/>
        </dgm:presLayoutVars>
      </dgm:prSet>
      <dgm:spPr/>
    </dgm:pt>
    <dgm:pt modelId="{EA4B8FB0-C269-40A9-A8B7-A1AD278D6416}" type="pres">
      <dgm:prSet presAssocID="{5CDEE9F9-4EFC-4234-A078-62C49C6EDCD1}" presName="sp" presStyleCnt="0"/>
      <dgm:spPr/>
    </dgm:pt>
    <dgm:pt modelId="{7844F9A3-573F-49DA-A593-36C67201C1A7}" type="pres">
      <dgm:prSet presAssocID="{18AC0D6E-EF03-4914-B543-263B783F11E1}" presName="composite" presStyleCnt="0"/>
      <dgm:spPr/>
    </dgm:pt>
    <dgm:pt modelId="{41C293C9-7C51-45B7-ABD4-3A3230D47F5A}" type="pres">
      <dgm:prSet presAssocID="{18AC0D6E-EF03-4914-B543-263B783F11E1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823333B2-1728-4CDA-92CC-51B0B7FE46BF}" type="pres">
      <dgm:prSet presAssocID="{18AC0D6E-EF03-4914-B543-263B783F11E1}" presName="descendantText" presStyleLbl="alignAcc1" presStyleIdx="1" presStyleCnt="6">
        <dgm:presLayoutVars>
          <dgm:bulletEnabled val="1"/>
        </dgm:presLayoutVars>
      </dgm:prSet>
      <dgm:spPr/>
    </dgm:pt>
    <dgm:pt modelId="{54E027C3-DDAC-4458-9CFD-B98633C00B9E}" type="pres">
      <dgm:prSet presAssocID="{ED6D3E4B-0435-46DD-BE26-6DA9B106FA61}" presName="sp" presStyleCnt="0"/>
      <dgm:spPr/>
    </dgm:pt>
    <dgm:pt modelId="{F4CB6AD3-B7CB-480D-9F68-FCBE1E967071}" type="pres">
      <dgm:prSet presAssocID="{43A45554-75A1-44E3-B34A-D5DE1F9B6F00}" presName="composite" presStyleCnt="0"/>
      <dgm:spPr/>
    </dgm:pt>
    <dgm:pt modelId="{215D492D-F5E0-49BD-AC7D-465E912E574E}" type="pres">
      <dgm:prSet presAssocID="{43A45554-75A1-44E3-B34A-D5DE1F9B6F00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88D8C634-E915-42DC-81BE-E65FAA2B4CDC}" type="pres">
      <dgm:prSet presAssocID="{43A45554-75A1-44E3-B34A-D5DE1F9B6F00}" presName="descendantText" presStyleLbl="alignAcc1" presStyleIdx="2" presStyleCnt="6" custLinFactNeighborY="-717">
        <dgm:presLayoutVars>
          <dgm:bulletEnabled val="1"/>
        </dgm:presLayoutVars>
      </dgm:prSet>
      <dgm:spPr/>
    </dgm:pt>
    <dgm:pt modelId="{7C0B660B-7556-4DC4-8756-AE5165168D72}" type="pres">
      <dgm:prSet presAssocID="{0D0F4821-8003-4BD9-8DA4-0BD1318B3855}" presName="sp" presStyleCnt="0"/>
      <dgm:spPr/>
    </dgm:pt>
    <dgm:pt modelId="{FC3A260F-344C-4483-8E0E-0F52D3D60BC8}" type="pres">
      <dgm:prSet presAssocID="{2F5FA094-5CC6-4E53-942A-310055EECE8E}" presName="composite" presStyleCnt="0"/>
      <dgm:spPr/>
    </dgm:pt>
    <dgm:pt modelId="{21828C19-38E0-4C59-AE27-958A7E98CF33}" type="pres">
      <dgm:prSet presAssocID="{2F5FA094-5CC6-4E53-942A-310055EECE8E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FE9354CA-BB4F-4E34-8FA5-983471C93C74}" type="pres">
      <dgm:prSet presAssocID="{2F5FA094-5CC6-4E53-942A-310055EECE8E}" presName="descendantText" presStyleLbl="alignAcc1" presStyleIdx="3" presStyleCnt="6" custLinFactNeighborY="213">
        <dgm:presLayoutVars>
          <dgm:bulletEnabled val="1"/>
        </dgm:presLayoutVars>
      </dgm:prSet>
      <dgm:spPr/>
    </dgm:pt>
    <dgm:pt modelId="{AD2E8C4D-84F8-4647-8E69-212A149D7F36}" type="pres">
      <dgm:prSet presAssocID="{6C039C01-BE1A-43B9-BC52-96A413881883}" presName="sp" presStyleCnt="0"/>
      <dgm:spPr/>
    </dgm:pt>
    <dgm:pt modelId="{CDAEBE75-AC0D-4738-B677-600A6A5CC3DE}" type="pres">
      <dgm:prSet presAssocID="{818CFDB2-BC26-4C5D-80FC-354119C4ADAE}" presName="composite" presStyleCnt="0"/>
      <dgm:spPr/>
    </dgm:pt>
    <dgm:pt modelId="{2F50D7D9-2AF5-49F2-8D57-E69F0AEE02E1}" type="pres">
      <dgm:prSet presAssocID="{818CFDB2-BC26-4C5D-80FC-354119C4ADAE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74073AB9-2B4D-4C88-8F23-0B53CA3517A9}" type="pres">
      <dgm:prSet presAssocID="{818CFDB2-BC26-4C5D-80FC-354119C4ADAE}" presName="descendantText" presStyleLbl="alignAcc1" presStyleIdx="4" presStyleCnt="6" custLinFactNeighborY="213">
        <dgm:presLayoutVars>
          <dgm:bulletEnabled val="1"/>
        </dgm:presLayoutVars>
      </dgm:prSet>
      <dgm:spPr/>
    </dgm:pt>
    <dgm:pt modelId="{1447B758-C448-4DAB-B7FC-DFA10A2939DE}" type="pres">
      <dgm:prSet presAssocID="{755FD5BA-9688-4C93-994A-555536549AE0}" presName="sp" presStyleCnt="0"/>
      <dgm:spPr/>
    </dgm:pt>
    <dgm:pt modelId="{EBA33767-28CF-4789-B258-F7E25B799DCD}" type="pres">
      <dgm:prSet presAssocID="{D55BE5DC-099F-469D-92BA-42DB4F0EA657}" presName="composite" presStyleCnt="0"/>
      <dgm:spPr/>
    </dgm:pt>
    <dgm:pt modelId="{80DAB174-C3FD-4B72-BB59-38C0A6430FEB}" type="pres">
      <dgm:prSet presAssocID="{D55BE5DC-099F-469D-92BA-42DB4F0EA657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B529F30A-B464-4C5B-9C68-1AC5FD237499}" type="pres">
      <dgm:prSet presAssocID="{D55BE5DC-099F-469D-92BA-42DB4F0EA657}" presName="descendantText" presStyleLbl="alignAcc1" presStyleIdx="5" presStyleCnt="6" custLinFactNeighborX="298" custLinFactNeighborY="-265">
        <dgm:presLayoutVars>
          <dgm:bulletEnabled val="1"/>
        </dgm:presLayoutVars>
      </dgm:prSet>
      <dgm:spPr/>
    </dgm:pt>
  </dgm:ptLst>
  <dgm:cxnLst>
    <dgm:cxn modelId="{4DAD5E14-EE44-4948-A304-107B5D03E49B}" type="presOf" srcId="{4559A7A4-4A27-4004-801A-F5B40F4B3713}" destId="{77AE1596-8B8F-4126-9E4C-AF0DF6514D57}" srcOrd="0" destOrd="0" presId="urn:microsoft.com/office/officeart/2005/8/layout/chevron2"/>
    <dgm:cxn modelId="{4C926F20-A323-4A6F-AEDC-B76F9D2EF272}" type="presOf" srcId="{6E3B2FED-E1EF-48AE-8696-409F136D6C2D}" destId="{74073AB9-2B4D-4C88-8F23-0B53CA3517A9}" srcOrd="0" destOrd="0" presId="urn:microsoft.com/office/officeart/2005/8/layout/chevron2"/>
    <dgm:cxn modelId="{F4BFB127-C5BD-43D0-8F64-45402D2F059D}" type="presOf" srcId="{A1504183-99D8-4EB4-83BE-D243D0F30BD7}" destId="{823333B2-1728-4CDA-92CC-51B0B7FE46BF}" srcOrd="0" destOrd="0" presId="urn:microsoft.com/office/officeart/2005/8/layout/chevron2"/>
    <dgm:cxn modelId="{D2FF7833-182C-4450-B317-6C6BBEBF9248}" type="presOf" srcId="{5D99F6D4-6FDF-4556-8E10-43A35E8E1AAF}" destId="{B529F30A-B464-4C5B-9C68-1AC5FD237499}" srcOrd="0" destOrd="0" presId="urn:microsoft.com/office/officeart/2005/8/layout/chevron2"/>
    <dgm:cxn modelId="{318A593A-DEB1-4D67-859D-FBCAB27BB658}" type="presOf" srcId="{A210324B-3137-460E-B56A-F8E268170A88}" destId="{409670E8-E7B2-4405-951A-7E468186FAA5}" srcOrd="0" destOrd="0" presId="urn:microsoft.com/office/officeart/2005/8/layout/chevron2"/>
    <dgm:cxn modelId="{006A7D40-C76F-40C3-825A-C30B1CAAFFED}" srcId="{43A45554-75A1-44E3-B34A-D5DE1F9B6F00}" destId="{5FE6835B-50DD-4AF7-910C-E0804E2A0DCD}" srcOrd="0" destOrd="0" parTransId="{451208DB-733B-4472-ABAA-5762C11AE978}" sibTransId="{E0B5821F-DED4-4DAF-8D4D-2DF04F92B10E}"/>
    <dgm:cxn modelId="{3D492B41-A43D-480B-9CE2-9215CD6E342B}" srcId="{4559A7A4-4A27-4004-801A-F5B40F4B3713}" destId="{18AC0D6E-EF03-4914-B543-263B783F11E1}" srcOrd="1" destOrd="0" parTransId="{A2DADC5A-6EE9-44D6-99A5-E0AC82753EEE}" sibTransId="{ED6D3E4B-0435-46DD-BE26-6DA9B106FA61}"/>
    <dgm:cxn modelId="{DBD5C56A-01D2-4069-8364-DF60D7E12369}" type="presOf" srcId="{2F5FA094-5CC6-4E53-942A-310055EECE8E}" destId="{21828C19-38E0-4C59-AE27-958A7E98CF33}" srcOrd="0" destOrd="0" presId="urn:microsoft.com/office/officeart/2005/8/layout/chevron2"/>
    <dgm:cxn modelId="{BB24EF84-CD14-4B27-AFCA-0FFB1A722ABB}" type="presOf" srcId="{18AC0D6E-EF03-4914-B543-263B783F11E1}" destId="{41C293C9-7C51-45B7-ABD4-3A3230D47F5A}" srcOrd="0" destOrd="0" presId="urn:microsoft.com/office/officeart/2005/8/layout/chevron2"/>
    <dgm:cxn modelId="{09D57992-B2BA-4E1A-BE6B-1E7E07CAA23F}" srcId="{4559A7A4-4A27-4004-801A-F5B40F4B3713}" destId="{D55BE5DC-099F-469D-92BA-42DB4F0EA657}" srcOrd="5" destOrd="0" parTransId="{D813665C-C961-480C-ACE4-36BA69E8EF81}" sibTransId="{FDE176D5-8B36-4A1C-B45A-41AB2A3AE4C2}"/>
    <dgm:cxn modelId="{41FB2E9A-55EC-421D-991E-B8E288BB11A2}" type="presOf" srcId="{43A45554-75A1-44E3-B34A-D5DE1F9B6F00}" destId="{215D492D-F5E0-49BD-AC7D-465E912E574E}" srcOrd="0" destOrd="0" presId="urn:microsoft.com/office/officeart/2005/8/layout/chevron2"/>
    <dgm:cxn modelId="{FCA045AF-2E66-4355-A41D-48B64F941426}" srcId="{2F5FA094-5CC6-4E53-942A-310055EECE8E}" destId="{71F1FC04-D008-448A-800E-1DA6F72E652C}" srcOrd="0" destOrd="0" parTransId="{5A1AEB8C-D604-4863-967B-73587D3CDFEE}" sibTransId="{7810843B-2FC9-4B15-80D7-6A8CC755C2AD}"/>
    <dgm:cxn modelId="{FB5D0CB6-87CD-420C-BDEF-66C90E99E3C5}" type="presOf" srcId="{5FE6835B-50DD-4AF7-910C-E0804E2A0DCD}" destId="{88D8C634-E915-42DC-81BE-E65FAA2B4CDC}" srcOrd="0" destOrd="0" presId="urn:microsoft.com/office/officeart/2005/8/layout/chevron2"/>
    <dgm:cxn modelId="{099E10B7-B8D7-47B6-85A0-4C67B5603E50}" srcId="{4559A7A4-4A27-4004-801A-F5B40F4B3713}" destId="{818CFDB2-BC26-4C5D-80FC-354119C4ADAE}" srcOrd="4" destOrd="0" parTransId="{10C6F4DA-4F29-4275-85DF-2C22258BD6DE}" sibTransId="{755FD5BA-9688-4C93-994A-555536549AE0}"/>
    <dgm:cxn modelId="{7978CFC6-AD2C-445A-A4E5-2B01AFF22E31}" srcId="{818CFDB2-BC26-4C5D-80FC-354119C4ADAE}" destId="{6E3B2FED-E1EF-48AE-8696-409F136D6C2D}" srcOrd="0" destOrd="0" parTransId="{4DEBD985-5DAD-493B-A48D-6FF5812FEC49}" sibTransId="{34FD1BFB-7E9C-4809-9165-A548B0FFCDB2}"/>
    <dgm:cxn modelId="{AFC87AC8-599A-4E0B-B783-5D1546959848}" type="presOf" srcId="{D55BE5DC-099F-469D-92BA-42DB4F0EA657}" destId="{80DAB174-C3FD-4B72-BB59-38C0A6430FEB}" srcOrd="0" destOrd="0" presId="urn:microsoft.com/office/officeart/2005/8/layout/chevron2"/>
    <dgm:cxn modelId="{258770C9-8117-4317-982E-0ED101641017}" srcId="{D55BE5DC-099F-469D-92BA-42DB4F0EA657}" destId="{5D99F6D4-6FDF-4556-8E10-43A35E8E1AAF}" srcOrd="0" destOrd="0" parTransId="{5CD27C09-AD2A-42FB-85B6-910B3F2AEF33}" sibTransId="{52580903-1091-4107-B6DC-A103152172DF}"/>
    <dgm:cxn modelId="{7EC89ACB-42C0-492A-80DF-360E04CDD3F4}" type="presOf" srcId="{BE25F7B5-8D7F-4FCD-BE9C-011B2BB6F3C0}" destId="{41868086-2FF5-4EC4-9F27-3F15D7167CB2}" srcOrd="0" destOrd="0" presId="urn:microsoft.com/office/officeart/2005/8/layout/chevron2"/>
    <dgm:cxn modelId="{422930D0-C67E-434C-A0FB-E751196D55FC}" srcId="{4559A7A4-4A27-4004-801A-F5B40F4B3713}" destId="{2F5FA094-5CC6-4E53-942A-310055EECE8E}" srcOrd="3" destOrd="0" parTransId="{F4186045-3920-4192-A2A2-ADE7A48C67E4}" sibTransId="{6C039C01-BE1A-43B9-BC52-96A413881883}"/>
    <dgm:cxn modelId="{6A870BD2-1942-44E0-9EAC-BE47B9DEC58B}" srcId="{4559A7A4-4A27-4004-801A-F5B40F4B3713}" destId="{A210324B-3137-460E-B56A-F8E268170A88}" srcOrd="0" destOrd="0" parTransId="{5061CF91-D508-4BD7-8EC0-0BEC3B23456F}" sibTransId="{5CDEE9F9-4EFC-4234-A078-62C49C6EDCD1}"/>
    <dgm:cxn modelId="{0ACB5CD6-0C9E-412A-B8D0-4A89F541A1EE}" type="presOf" srcId="{818CFDB2-BC26-4C5D-80FC-354119C4ADAE}" destId="{2F50D7D9-2AF5-49F2-8D57-E69F0AEE02E1}" srcOrd="0" destOrd="0" presId="urn:microsoft.com/office/officeart/2005/8/layout/chevron2"/>
    <dgm:cxn modelId="{616E86DC-53FF-4DC3-915A-A319E5F9D55C}" srcId="{18AC0D6E-EF03-4914-B543-263B783F11E1}" destId="{A1504183-99D8-4EB4-83BE-D243D0F30BD7}" srcOrd="0" destOrd="0" parTransId="{DF7AB09D-855B-44C3-84FF-418E5DBB534E}" sibTransId="{3000A2ED-76C0-42DE-94F8-CA553F3CBD79}"/>
    <dgm:cxn modelId="{8A72DAE2-8FD4-4245-860C-FE57FA3936E1}" type="presOf" srcId="{71F1FC04-D008-448A-800E-1DA6F72E652C}" destId="{FE9354CA-BB4F-4E34-8FA5-983471C93C74}" srcOrd="0" destOrd="0" presId="urn:microsoft.com/office/officeart/2005/8/layout/chevron2"/>
    <dgm:cxn modelId="{5D9B73E3-EBFD-4061-A9DF-09BB04161F6E}" srcId="{4559A7A4-4A27-4004-801A-F5B40F4B3713}" destId="{43A45554-75A1-44E3-B34A-D5DE1F9B6F00}" srcOrd="2" destOrd="0" parTransId="{9B08C2CD-B6BB-42C3-BB98-4EEF10BD0BBF}" sibTransId="{0D0F4821-8003-4BD9-8DA4-0BD1318B3855}"/>
    <dgm:cxn modelId="{2BB082FF-D695-4236-BEC6-9B34672CC1CC}" srcId="{A210324B-3137-460E-B56A-F8E268170A88}" destId="{BE25F7B5-8D7F-4FCD-BE9C-011B2BB6F3C0}" srcOrd="0" destOrd="0" parTransId="{58B16652-97B8-49B5-BC1D-0873A8B45F17}" sibTransId="{96320F13-52DB-4CD4-9704-D53E9C2172B5}"/>
    <dgm:cxn modelId="{E114A21F-03A9-431D-B6AE-9DAFA5CD279D}" type="presParOf" srcId="{77AE1596-8B8F-4126-9E4C-AF0DF6514D57}" destId="{DAA744DF-4016-482A-8E52-8D5C0D38D570}" srcOrd="0" destOrd="0" presId="urn:microsoft.com/office/officeart/2005/8/layout/chevron2"/>
    <dgm:cxn modelId="{E22CA597-5C93-4523-9C23-E7B2283F7923}" type="presParOf" srcId="{DAA744DF-4016-482A-8E52-8D5C0D38D570}" destId="{409670E8-E7B2-4405-951A-7E468186FAA5}" srcOrd="0" destOrd="0" presId="urn:microsoft.com/office/officeart/2005/8/layout/chevron2"/>
    <dgm:cxn modelId="{33181973-DA6D-4C24-863F-04F4159AFDA2}" type="presParOf" srcId="{DAA744DF-4016-482A-8E52-8D5C0D38D570}" destId="{41868086-2FF5-4EC4-9F27-3F15D7167CB2}" srcOrd="1" destOrd="0" presId="urn:microsoft.com/office/officeart/2005/8/layout/chevron2"/>
    <dgm:cxn modelId="{C4CEAB9B-17B4-4457-BE73-305323BAC645}" type="presParOf" srcId="{77AE1596-8B8F-4126-9E4C-AF0DF6514D57}" destId="{EA4B8FB0-C269-40A9-A8B7-A1AD278D6416}" srcOrd="1" destOrd="0" presId="urn:microsoft.com/office/officeart/2005/8/layout/chevron2"/>
    <dgm:cxn modelId="{FD779539-2996-43EC-9B7C-831B46DE967F}" type="presParOf" srcId="{77AE1596-8B8F-4126-9E4C-AF0DF6514D57}" destId="{7844F9A3-573F-49DA-A593-36C67201C1A7}" srcOrd="2" destOrd="0" presId="urn:microsoft.com/office/officeart/2005/8/layout/chevron2"/>
    <dgm:cxn modelId="{3F84DA72-5170-47A5-9F03-7E0B17E2BCEC}" type="presParOf" srcId="{7844F9A3-573F-49DA-A593-36C67201C1A7}" destId="{41C293C9-7C51-45B7-ABD4-3A3230D47F5A}" srcOrd="0" destOrd="0" presId="urn:microsoft.com/office/officeart/2005/8/layout/chevron2"/>
    <dgm:cxn modelId="{AE99AED1-6E93-4B33-8778-059B45F040AE}" type="presParOf" srcId="{7844F9A3-573F-49DA-A593-36C67201C1A7}" destId="{823333B2-1728-4CDA-92CC-51B0B7FE46BF}" srcOrd="1" destOrd="0" presId="urn:microsoft.com/office/officeart/2005/8/layout/chevron2"/>
    <dgm:cxn modelId="{5E5BC51B-514C-4A5D-AA0F-C9893F91B269}" type="presParOf" srcId="{77AE1596-8B8F-4126-9E4C-AF0DF6514D57}" destId="{54E027C3-DDAC-4458-9CFD-B98633C00B9E}" srcOrd="3" destOrd="0" presId="urn:microsoft.com/office/officeart/2005/8/layout/chevron2"/>
    <dgm:cxn modelId="{EEB2AC2A-982B-4B28-A176-352A42F0191C}" type="presParOf" srcId="{77AE1596-8B8F-4126-9E4C-AF0DF6514D57}" destId="{F4CB6AD3-B7CB-480D-9F68-FCBE1E967071}" srcOrd="4" destOrd="0" presId="urn:microsoft.com/office/officeart/2005/8/layout/chevron2"/>
    <dgm:cxn modelId="{3AC2C0C3-3432-42B6-B721-1BB1624A9B12}" type="presParOf" srcId="{F4CB6AD3-B7CB-480D-9F68-FCBE1E967071}" destId="{215D492D-F5E0-49BD-AC7D-465E912E574E}" srcOrd="0" destOrd="0" presId="urn:microsoft.com/office/officeart/2005/8/layout/chevron2"/>
    <dgm:cxn modelId="{EF194DE1-D032-4719-BE56-BE5F15AB349B}" type="presParOf" srcId="{F4CB6AD3-B7CB-480D-9F68-FCBE1E967071}" destId="{88D8C634-E915-42DC-81BE-E65FAA2B4CDC}" srcOrd="1" destOrd="0" presId="urn:microsoft.com/office/officeart/2005/8/layout/chevron2"/>
    <dgm:cxn modelId="{8D79AC83-61DA-4A74-AF95-000450FFCD17}" type="presParOf" srcId="{77AE1596-8B8F-4126-9E4C-AF0DF6514D57}" destId="{7C0B660B-7556-4DC4-8756-AE5165168D72}" srcOrd="5" destOrd="0" presId="urn:microsoft.com/office/officeart/2005/8/layout/chevron2"/>
    <dgm:cxn modelId="{22536B7D-F7FC-4491-A385-E73A98CBB890}" type="presParOf" srcId="{77AE1596-8B8F-4126-9E4C-AF0DF6514D57}" destId="{FC3A260F-344C-4483-8E0E-0F52D3D60BC8}" srcOrd="6" destOrd="0" presId="urn:microsoft.com/office/officeart/2005/8/layout/chevron2"/>
    <dgm:cxn modelId="{E8D4BD74-C790-4FB4-9686-BFABBB5B80C0}" type="presParOf" srcId="{FC3A260F-344C-4483-8E0E-0F52D3D60BC8}" destId="{21828C19-38E0-4C59-AE27-958A7E98CF33}" srcOrd="0" destOrd="0" presId="urn:microsoft.com/office/officeart/2005/8/layout/chevron2"/>
    <dgm:cxn modelId="{64B2120B-55DE-4031-9733-36932671382E}" type="presParOf" srcId="{FC3A260F-344C-4483-8E0E-0F52D3D60BC8}" destId="{FE9354CA-BB4F-4E34-8FA5-983471C93C74}" srcOrd="1" destOrd="0" presId="urn:microsoft.com/office/officeart/2005/8/layout/chevron2"/>
    <dgm:cxn modelId="{2C352937-0D3D-4092-817F-1F0F716779BF}" type="presParOf" srcId="{77AE1596-8B8F-4126-9E4C-AF0DF6514D57}" destId="{AD2E8C4D-84F8-4647-8E69-212A149D7F36}" srcOrd="7" destOrd="0" presId="urn:microsoft.com/office/officeart/2005/8/layout/chevron2"/>
    <dgm:cxn modelId="{57827C11-9B54-4D8B-B5DE-8CAC336B4671}" type="presParOf" srcId="{77AE1596-8B8F-4126-9E4C-AF0DF6514D57}" destId="{CDAEBE75-AC0D-4738-B677-600A6A5CC3DE}" srcOrd="8" destOrd="0" presId="urn:microsoft.com/office/officeart/2005/8/layout/chevron2"/>
    <dgm:cxn modelId="{913D93E0-CD2A-4F99-827D-02E32A1E9393}" type="presParOf" srcId="{CDAEBE75-AC0D-4738-B677-600A6A5CC3DE}" destId="{2F50D7D9-2AF5-49F2-8D57-E69F0AEE02E1}" srcOrd="0" destOrd="0" presId="urn:microsoft.com/office/officeart/2005/8/layout/chevron2"/>
    <dgm:cxn modelId="{14EA1EDC-C51A-4F6E-9607-EC14622D9F9E}" type="presParOf" srcId="{CDAEBE75-AC0D-4738-B677-600A6A5CC3DE}" destId="{74073AB9-2B4D-4C88-8F23-0B53CA3517A9}" srcOrd="1" destOrd="0" presId="urn:microsoft.com/office/officeart/2005/8/layout/chevron2"/>
    <dgm:cxn modelId="{F5CA7156-8BA0-4DC0-9BDB-CD141C60769F}" type="presParOf" srcId="{77AE1596-8B8F-4126-9E4C-AF0DF6514D57}" destId="{1447B758-C448-4DAB-B7FC-DFA10A2939DE}" srcOrd="9" destOrd="0" presId="urn:microsoft.com/office/officeart/2005/8/layout/chevron2"/>
    <dgm:cxn modelId="{C009A6A7-377B-4991-9C08-9D5734A6DB7E}" type="presParOf" srcId="{77AE1596-8B8F-4126-9E4C-AF0DF6514D57}" destId="{EBA33767-28CF-4789-B258-F7E25B799DCD}" srcOrd="10" destOrd="0" presId="urn:microsoft.com/office/officeart/2005/8/layout/chevron2"/>
    <dgm:cxn modelId="{11B164F8-B545-4C16-AEF8-F9136C57699A}" type="presParOf" srcId="{EBA33767-28CF-4789-B258-F7E25B799DCD}" destId="{80DAB174-C3FD-4B72-BB59-38C0A6430FEB}" srcOrd="0" destOrd="0" presId="urn:microsoft.com/office/officeart/2005/8/layout/chevron2"/>
    <dgm:cxn modelId="{D5664AED-B8EA-42AB-83F1-D9DCD6B2E421}" type="presParOf" srcId="{EBA33767-28CF-4789-B258-F7E25B799DCD}" destId="{B529F30A-B464-4C5B-9C68-1AC5FD23749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670E8-E7B2-4405-951A-7E468186FAA5}">
      <dsp:nvSpPr>
        <dsp:cNvPr id="0" name=""/>
        <dsp:cNvSpPr/>
      </dsp:nvSpPr>
      <dsp:spPr>
        <a:xfrm rot="5400000">
          <a:off x="-147439" y="147439"/>
          <a:ext cx="982927" cy="6880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M1-M6</a:t>
          </a:r>
        </a:p>
      </dsp:txBody>
      <dsp:txXfrm rot="-5400000">
        <a:off x="1" y="344025"/>
        <a:ext cx="688049" cy="294878"/>
      </dsp:txXfrm>
    </dsp:sp>
    <dsp:sp modelId="{41868086-2FF5-4EC4-9F27-3F15D7167CB2}">
      <dsp:nvSpPr>
        <dsp:cNvPr id="0" name=""/>
        <dsp:cNvSpPr/>
      </dsp:nvSpPr>
      <dsp:spPr>
        <a:xfrm rot="5400000">
          <a:off x="5305159" y="-4613632"/>
          <a:ext cx="638902" cy="98731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Conceptual design of a narrow linewidth tunable CW laser source based on </a:t>
          </a:r>
          <a:br>
            <a:rPr lang="en-US" sz="1900" kern="1200" dirty="0"/>
          </a:br>
          <a:r>
            <a:rPr lang="en-US" sz="1900" kern="1200" dirty="0"/>
            <a:t>C-WAVE™</a:t>
          </a:r>
          <a:endParaRPr lang="de-DE" sz="1900" kern="1200" dirty="0"/>
        </a:p>
      </dsp:txBody>
      <dsp:txXfrm rot="-5400000">
        <a:off x="688049" y="34667"/>
        <a:ext cx="9841934" cy="576524"/>
      </dsp:txXfrm>
    </dsp:sp>
    <dsp:sp modelId="{41C293C9-7C51-45B7-ABD4-3A3230D47F5A}">
      <dsp:nvSpPr>
        <dsp:cNvPr id="0" name=""/>
        <dsp:cNvSpPr/>
      </dsp:nvSpPr>
      <dsp:spPr>
        <a:xfrm rot="5400000">
          <a:off x="-147439" y="1036673"/>
          <a:ext cx="982927" cy="6880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M6-M18</a:t>
          </a:r>
        </a:p>
      </dsp:txBody>
      <dsp:txXfrm rot="-5400000">
        <a:off x="1" y="1233259"/>
        <a:ext cx="688049" cy="294878"/>
      </dsp:txXfrm>
    </dsp:sp>
    <dsp:sp modelId="{823333B2-1728-4CDA-92CC-51B0B7FE46BF}">
      <dsp:nvSpPr>
        <dsp:cNvPr id="0" name=""/>
        <dsp:cNvSpPr/>
      </dsp:nvSpPr>
      <dsp:spPr>
        <a:xfrm rot="5400000">
          <a:off x="5305159" y="-3727875"/>
          <a:ext cx="638902" cy="98731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 Production &amp; </a:t>
          </a:r>
          <a:r>
            <a:rPr lang="de-DE" sz="1900" kern="1200" dirty="0" err="1"/>
            <a:t>validation</a:t>
          </a:r>
          <a:r>
            <a:rPr lang="de-DE" sz="1900" kern="1200" dirty="0"/>
            <a:t> </a:t>
          </a:r>
          <a:r>
            <a:rPr lang="de-DE" sz="1900" kern="1200" dirty="0" err="1"/>
            <a:t>of</a:t>
          </a:r>
          <a:r>
            <a:rPr lang="de-DE" sz="1900" kern="1200" dirty="0"/>
            <a:t> a </a:t>
          </a:r>
          <a:r>
            <a:rPr lang="de-DE" sz="1900" kern="1200" dirty="0" err="1"/>
            <a:t>narrow</a:t>
          </a:r>
          <a:r>
            <a:rPr lang="de-DE" sz="1900" kern="1200" dirty="0"/>
            <a:t> </a:t>
          </a:r>
          <a:r>
            <a:rPr lang="de-DE" sz="1900" kern="1200" dirty="0" err="1"/>
            <a:t>linewidth</a:t>
          </a:r>
          <a:r>
            <a:rPr lang="de-DE" sz="1900" kern="1200" dirty="0"/>
            <a:t> </a:t>
          </a:r>
          <a:r>
            <a:rPr lang="de-DE" sz="1900" kern="1200" dirty="0" err="1"/>
            <a:t>tunable</a:t>
          </a:r>
          <a:r>
            <a:rPr lang="de-DE" sz="1900" kern="1200" dirty="0"/>
            <a:t> </a:t>
          </a:r>
          <a:r>
            <a:rPr lang="de-DE" sz="1900" kern="1200" dirty="0" err="1"/>
            <a:t>laser</a:t>
          </a:r>
          <a:r>
            <a:rPr lang="de-DE" sz="1900" kern="1200" dirty="0"/>
            <a:t> source prototype</a:t>
          </a:r>
        </a:p>
      </dsp:txBody>
      <dsp:txXfrm rot="-5400000">
        <a:off x="688049" y="920424"/>
        <a:ext cx="9841934" cy="576524"/>
      </dsp:txXfrm>
    </dsp:sp>
    <dsp:sp modelId="{215D492D-F5E0-49BD-AC7D-465E912E574E}">
      <dsp:nvSpPr>
        <dsp:cNvPr id="0" name=""/>
        <dsp:cNvSpPr/>
      </dsp:nvSpPr>
      <dsp:spPr>
        <a:xfrm rot="5400000">
          <a:off x="-147439" y="1922430"/>
          <a:ext cx="982927" cy="688049"/>
        </a:xfrm>
        <a:prstGeom prst="chevron">
          <a:avLst/>
        </a:prstGeom>
        <a:solidFill>
          <a:srgbClr val="00B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M19-20</a:t>
          </a:r>
        </a:p>
      </dsp:txBody>
      <dsp:txXfrm rot="-5400000">
        <a:off x="1" y="2119016"/>
        <a:ext cx="688049" cy="294878"/>
      </dsp:txXfrm>
    </dsp:sp>
    <dsp:sp modelId="{88D8C634-E915-42DC-81BE-E65FAA2B4CDC}">
      <dsp:nvSpPr>
        <dsp:cNvPr id="0" name=""/>
        <dsp:cNvSpPr/>
      </dsp:nvSpPr>
      <dsp:spPr>
        <a:xfrm rot="5400000">
          <a:off x="5305159" y="-2846700"/>
          <a:ext cx="638902" cy="9873123"/>
        </a:xfrm>
        <a:prstGeom prst="round2SameRect">
          <a:avLst/>
        </a:prstGeom>
        <a:solidFill>
          <a:srgbClr val="00B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Test </a:t>
          </a:r>
          <a:r>
            <a:rPr lang="de-DE" sz="1600" kern="1200" dirty="0" err="1"/>
            <a:t>customized</a:t>
          </a:r>
          <a:r>
            <a:rPr lang="de-DE" sz="1600" kern="1200" dirty="0"/>
            <a:t> C-WAVE </a:t>
          </a:r>
          <a:r>
            <a:rPr lang="de-DE" sz="1600" kern="1200" dirty="0" err="1"/>
            <a:t>system</a:t>
          </a:r>
          <a:r>
            <a:rPr lang="de-DE" sz="1600" kern="1200" dirty="0"/>
            <a:t> </a:t>
          </a:r>
          <a:r>
            <a:rPr lang="de-DE" sz="1600" kern="1200" dirty="0" err="1"/>
            <a:t>within</a:t>
          </a:r>
          <a:r>
            <a:rPr lang="de-DE" sz="1600" kern="1200" dirty="0"/>
            <a:t> </a:t>
          </a:r>
          <a:r>
            <a:rPr lang="de-DE" sz="1600" kern="1200" dirty="0" err="1"/>
            <a:t>spectroscopy</a:t>
          </a:r>
          <a:r>
            <a:rPr lang="de-DE" sz="1600" kern="1200" dirty="0"/>
            <a:t> </a:t>
          </a:r>
          <a:r>
            <a:rPr lang="de-DE" sz="1600" kern="1200" dirty="0" err="1"/>
            <a:t>experiments</a:t>
          </a:r>
          <a:r>
            <a:rPr lang="de-DE" sz="1600" kern="1200" dirty="0"/>
            <a:t> at </a:t>
          </a:r>
          <a:br>
            <a:rPr lang="de-DE" sz="1600" kern="1200" dirty="0"/>
          </a:br>
          <a:r>
            <a:rPr lang="de-DE" sz="1600" kern="1200" dirty="0"/>
            <a:t>KU Leuven </a:t>
          </a:r>
          <a:r>
            <a:rPr lang="de-DE" sz="1400" i="1" kern="1200" dirty="0"/>
            <a:t>(Ruben de Groote, KU Leuven )</a:t>
          </a:r>
        </a:p>
      </dsp:txBody>
      <dsp:txXfrm rot="-5400000">
        <a:off x="688049" y="1801599"/>
        <a:ext cx="9841934" cy="576524"/>
      </dsp:txXfrm>
    </dsp:sp>
    <dsp:sp modelId="{21828C19-38E0-4C59-AE27-958A7E98CF33}">
      <dsp:nvSpPr>
        <dsp:cNvPr id="0" name=""/>
        <dsp:cNvSpPr/>
      </dsp:nvSpPr>
      <dsp:spPr>
        <a:xfrm rot="5400000">
          <a:off x="-147439" y="2808187"/>
          <a:ext cx="982927" cy="6880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M21-M26</a:t>
          </a:r>
        </a:p>
      </dsp:txBody>
      <dsp:txXfrm rot="-5400000">
        <a:off x="1" y="3004773"/>
        <a:ext cx="688049" cy="294878"/>
      </dsp:txXfrm>
    </dsp:sp>
    <dsp:sp modelId="{FE9354CA-BB4F-4E34-8FA5-983471C93C74}">
      <dsp:nvSpPr>
        <dsp:cNvPr id="0" name=""/>
        <dsp:cNvSpPr/>
      </dsp:nvSpPr>
      <dsp:spPr>
        <a:xfrm rot="5400000">
          <a:off x="5305159" y="-1955001"/>
          <a:ext cx="638902" cy="98731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/>
            <a:t>Design and </a:t>
          </a:r>
          <a:r>
            <a:rPr lang="de-DE" sz="1900" kern="1200" dirty="0" err="1"/>
            <a:t>setup</a:t>
          </a:r>
          <a:r>
            <a:rPr lang="de-DE" sz="1900" kern="1200" dirty="0"/>
            <a:t> </a:t>
          </a:r>
          <a:r>
            <a:rPr lang="de-DE" sz="1900" kern="1200" dirty="0" err="1"/>
            <a:t>of</a:t>
          </a:r>
          <a:r>
            <a:rPr lang="de-DE" sz="1900" kern="1200" dirty="0"/>
            <a:t> a resonant </a:t>
          </a:r>
          <a:r>
            <a:rPr lang="de-DE" sz="1900" kern="1200" dirty="0" err="1"/>
            <a:t>frequency</a:t>
          </a:r>
          <a:r>
            <a:rPr lang="de-DE" sz="1900" kern="1200" dirty="0"/>
            <a:t> </a:t>
          </a:r>
          <a:r>
            <a:rPr lang="de-DE" sz="1900" kern="1200" dirty="0" err="1"/>
            <a:t>doubling</a:t>
          </a:r>
          <a:r>
            <a:rPr lang="de-DE" sz="1900" kern="1200" dirty="0"/>
            <a:t> </a:t>
          </a:r>
          <a:r>
            <a:rPr lang="de-DE" sz="1900" kern="1200" dirty="0" err="1"/>
            <a:t>unit</a:t>
          </a:r>
          <a:r>
            <a:rPr lang="de-DE" sz="1900" kern="1200" dirty="0"/>
            <a:t> </a:t>
          </a:r>
          <a:r>
            <a:rPr lang="de-DE" sz="1900" kern="1200" dirty="0" err="1"/>
            <a:t>for</a:t>
          </a:r>
          <a:r>
            <a:rPr lang="de-DE" sz="1900" kern="1200" dirty="0"/>
            <a:t> UV </a:t>
          </a:r>
          <a:r>
            <a:rPr lang="de-DE" sz="1900" kern="1200" dirty="0" err="1"/>
            <a:t>wavelengths</a:t>
          </a:r>
          <a:endParaRPr lang="de-DE" sz="1900" kern="1200" dirty="0"/>
        </a:p>
      </dsp:txBody>
      <dsp:txXfrm rot="-5400000">
        <a:off x="688049" y="2693298"/>
        <a:ext cx="9841934" cy="576524"/>
      </dsp:txXfrm>
    </dsp:sp>
    <dsp:sp modelId="{2F50D7D9-2AF5-49F2-8D57-E69F0AEE02E1}">
      <dsp:nvSpPr>
        <dsp:cNvPr id="0" name=""/>
        <dsp:cNvSpPr/>
      </dsp:nvSpPr>
      <dsp:spPr>
        <a:xfrm rot="5400000">
          <a:off x="-147439" y="3693944"/>
          <a:ext cx="982927" cy="6880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M27-M30</a:t>
          </a:r>
        </a:p>
      </dsp:txBody>
      <dsp:txXfrm rot="-5400000">
        <a:off x="1" y="3890530"/>
        <a:ext cx="688049" cy="294878"/>
      </dsp:txXfrm>
    </dsp:sp>
    <dsp:sp modelId="{74073AB9-2B4D-4C88-8F23-0B53CA3517A9}">
      <dsp:nvSpPr>
        <dsp:cNvPr id="0" name=""/>
        <dsp:cNvSpPr/>
      </dsp:nvSpPr>
      <dsp:spPr>
        <a:xfrm rot="5400000">
          <a:off x="5305159" y="-1069244"/>
          <a:ext cx="638902" cy="98731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 err="1"/>
            <a:t>Optimization</a:t>
          </a:r>
          <a:r>
            <a:rPr lang="de-DE" sz="1900" kern="1200" dirty="0"/>
            <a:t> and </a:t>
          </a:r>
          <a:r>
            <a:rPr lang="de-DE" sz="1900" kern="1200" dirty="0" err="1"/>
            <a:t>automation</a:t>
          </a:r>
          <a:r>
            <a:rPr lang="de-DE" sz="1900" kern="1200" dirty="0"/>
            <a:t> </a:t>
          </a:r>
          <a:r>
            <a:rPr lang="de-DE" sz="1900" kern="1200" dirty="0" err="1"/>
            <a:t>of</a:t>
          </a:r>
          <a:r>
            <a:rPr lang="de-DE" sz="1900" kern="1200" dirty="0"/>
            <a:t> </a:t>
          </a:r>
          <a:r>
            <a:rPr lang="de-DE" sz="1900" kern="1200" dirty="0" err="1"/>
            <a:t>the</a:t>
          </a:r>
          <a:r>
            <a:rPr lang="de-DE" sz="1900" kern="1200" dirty="0"/>
            <a:t> </a:t>
          </a:r>
          <a:r>
            <a:rPr lang="de-DE" sz="1900" kern="1200" dirty="0" err="1"/>
            <a:t>tunable</a:t>
          </a:r>
          <a:r>
            <a:rPr lang="de-DE" sz="1900" kern="1200" dirty="0"/>
            <a:t> CW </a:t>
          </a:r>
          <a:r>
            <a:rPr lang="de-DE" sz="1900" kern="1200" dirty="0" err="1"/>
            <a:t>laser</a:t>
          </a:r>
          <a:r>
            <a:rPr lang="de-DE" sz="1900" kern="1200" dirty="0"/>
            <a:t> light source</a:t>
          </a:r>
        </a:p>
      </dsp:txBody>
      <dsp:txXfrm rot="-5400000">
        <a:off x="688049" y="3579055"/>
        <a:ext cx="9841934" cy="576524"/>
      </dsp:txXfrm>
    </dsp:sp>
    <dsp:sp modelId="{80DAB174-C3FD-4B72-BB59-38C0A6430FEB}">
      <dsp:nvSpPr>
        <dsp:cNvPr id="0" name=""/>
        <dsp:cNvSpPr/>
      </dsp:nvSpPr>
      <dsp:spPr>
        <a:xfrm rot="5400000">
          <a:off x="-147439" y="4579700"/>
          <a:ext cx="982927" cy="688049"/>
        </a:xfrm>
        <a:prstGeom prst="chevron">
          <a:avLst/>
        </a:prstGeom>
        <a:solidFill>
          <a:srgbClr val="00B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M27-36</a:t>
          </a:r>
        </a:p>
      </dsp:txBody>
      <dsp:txXfrm rot="-5400000">
        <a:off x="1" y="4776286"/>
        <a:ext cx="688049" cy="294878"/>
      </dsp:txXfrm>
    </dsp:sp>
    <dsp:sp modelId="{B529F30A-B464-4C5B-9C68-1AC5FD237499}">
      <dsp:nvSpPr>
        <dsp:cNvPr id="0" name=""/>
        <dsp:cNvSpPr/>
      </dsp:nvSpPr>
      <dsp:spPr>
        <a:xfrm rot="5400000">
          <a:off x="5305159" y="-186542"/>
          <a:ext cx="638902" cy="9873123"/>
        </a:xfrm>
        <a:prstGeom prst="round2SameRect">
          <a:avLst/>
        </a:prstGeom>
        <a:solidFill>
          <a:srgbClr val="00B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Implementation and validation of the outcomes at the DESIREE and/or CERN-ISOLDE facility </a:t>
          </a:r>
          <a:r>
            <a:rPr lang="de-DE" sz="1400" i="1" kern="1200" dirty="0"/>
            <a:t>(Dag Hanstorp, UGOT; Katerina Chrysalidis, CERN)</a:t>
          </a:r>
          <a:endParaRPr lang="de-DE" sz="1600" kern="1200" dirty="0"/>
        </a:p>
      </dsp:txBody>
      <dsp:txXfrm rot="-5400000">
        <a:off x="688049" y="4461757"/>
        <a:ext cx="9841934" cy="576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AD8CF-FAB7-4B4C-B960-8805F08DA31E}" type="datetimeFigureOut">
              <a:rPr lang="LID4096" smtClean="0"/>
              <a:t>06/30/2025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127B2-7EA7-40DA-B306-54C330A4AA8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717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24D63-7E3A-462B-9FBB-649013D7B56D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04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24D63-7E3A-462B-9FBB-649013D7B56D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27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54110-0B06-A246-5773-FA071F78F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7EDF5-42A2-DA14-61F4-17A6D3261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78C20-A4BF-5D7E-FB3D-D0794350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EBD2-4D68-4FA5-97CA-698AB116A1AC}" type="datetimeFigureOut">
              <a:rPr lang="LID4096" smtClean="0"/>
              <a:t>06/30/2025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5607C-EEF4-11D5-6F7D-66196EEA8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BE08C-FC54-2C2E-B26B-68089FD5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896-1FC9-4695-AC77-F7A378567CE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7462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DABE-5110-F887-5A60-021F1F3D1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2E9B-6AB6-7EA0-F23B-74B694C6D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36C84-24FA-4817-3A94-8EF5EE81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EBD2-4D68-4FA5-97CA-698AB116A1AC}" type="datetimeFigureOut">
              <a:rPr lang="LID4096" smtClean="0"/>
              <a:t>06/30/2025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A3B1D-2D02-2FE9-3335-5FDE71999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DA9D-54E4-4C84-C29F-04A8A2C8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896-1FC9-4695-AC77-F7A378567CE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335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A3E17E-A33A-AEB9-B861-EB12ED4EDF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2F254-B30E-A5F6-1D42-A16AE0CBB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46E0F-8BD7-CC2C-7AC9-71CD06B0F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EBD2-4D68-4FA5-97CA-698AB116A1AC}" type="datetimeFigureOut">
              <a:rPr lang="LID4096" smtClean="0"/>
              <a:t>06/30/2025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C6B63-6DF3-8D0E-B389-41A9DA3A0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70384-8E18-C9AE-88FA-2271CEC5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896-1FC9-4695-AC77-F7A378567CE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95534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ÜBNER Photonics Title - default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840000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133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099C6D2-2BB2-40FA-AFCD-7F51F3201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760645" y="6559920"/>
            <a:ext cx="3555999" cy="3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64" tIns="45631" rIns="91264" bIns="45631" numCol="1" anchor="ctr" anchorCtr="0" compatLnSpc="1">
            <a:prstTxWarp prst="textNoShape">
              <a:avLst/>
            </a:prstTxWarp>
          </a:bodyPr>
          <a:lstStyle>
            <a:lvl1pPr marL="0" marR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33">
                <a:solidFill>
                  <a:srgbClr val="00A3DB"/>
                </a:solidFill>
                <a:ea typeface="+mn-ea"/>
              </a:defRPr>
            </a:lvl1pPr>
          </a:lstStyle>
          <a:p>
            <a:r>
              <a:rPr lang="sv-SE" altLang="sv-SE" sz="667" dirty="0">
                <a:solidFill>
                  <a:srgbClr val="FFFFFF">
                    <a:lumMod val="65000"/>
                  </a:srgbClr>
                </a:solidFill>
              </a:rPr>
              <a:t>Copyright © 2019 HÜBNER GmbH &amp; Co. KG and Cobolt AB. All rights reserved.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386B9C1-C45C-4395-8B2C-A842B4CE9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47329" y="6546480"/>
            <a:ext cx="713316" cy="33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64" tIns="45631" rIns="91264" bIns="45631" numCol="1" anchor="ctr" anchorCtr="0" compatLnSpc="1">
            <a:prstTxWarp prst="textNoShape">
              <a:avLst/>
            </a:prstTxWarp>
          </a:bodyPr>
          <a:lstStyle>
            <a:lvl1pPr algn="l" defTabSz="609585" eaLnBrk="1" hangingPunct="1">
              <a:defRPr lang="sv-SE" altLang="sv-SE" sz="667" kern="1200">
                <a:solidFill>
                  <a:srgbClr val="FFFFFF">
                    <a:lumMod val="65000"/>
                  </a:srgb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62ED20D-20EF-4BE3-A4B9-54335A807B2A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grpSp>
        <p:nvGrpSpPr>
          <p:cNvPr id="19" name="Grupp 8">
            <a:extLst>
              <a:ext uri="{FF2B5EF4-FFF2-40B4-BE49-F238E27FC236}">
                <a16:creationId xmlns:a16="http://schemas.microsoft.com/office/drawing/2014/main" id="{19034C07-80BD-4E17-9A91-B8D9DF56CEC3}"/>
              </a:ext>
            </a:extLst>
          </p:cNvPr>
          <p:cNvGrpSpPr/>
          <p:nvPr userDrawn="1"/>
        </p:nvGrpSpPr>
        <p:grpSpPr>
          <a:xfrm>
            <a:off x="-17622" y="1"/>
            <a:ext cx="12196031" cy="4285529"/>
            <a:chOff x="-1" y="2654"/>
            <a:chExt cx="9147023" cy="3214147"/>
          </a:xfrm>
        </p:grpSpPr>
        <p:pic>
          <p:nvPicPr>
            <p:cNvPr id="20" name="Bildobjekt 2" descr="En bild som visar svart, vatten, tyg, foto&#10;&#10;Automatiskt genererad beskrivning">
              <a:extLst>
                <a:ext uri="{FF2B5EF4-FFF2-40B4-BE49-F238E27FC236}">
                  <a16:creationId xmlns:a16="http://schemas.microsoft.com/office/drawing/2014/main" id="{4C00B4D2-D3E2-46FE-B664-B615508D4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3" t="53183" b="12531"/>
            <a:stretch/>
          </p:blipFill>
          <p:spPr>
            <a:xfrm>
              <a:off x="0" y="2654"/>
              <a:ext cx="9147022" cy="3214147"/>
            </a:xfrm>
            <a:prstGeom prst="rect">
              <a:avLst/>
            </a:prstGeom>
          </p:spPr>
        </p:pic>
        <p:pic>
          <p:nvPicPr>
            <p:cNvPr id="21" name="Bildobjekt 4" descr="En bild som visar ritning&#10;&#10;Automatiskt genererad beskrivning">
              <a:extLst>
                <a:ext uri="{FF2B5EF4-FFF2-40B4-BE49-F238E27FC236}">
                  <a16:creationId xmlns:a16="http://schemas.microsoft.com/office/drawing/2014/main" id="{426FCA06-7F1E-4F14-9E62-AA53C4D38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609218"/>
              <a:ext cx="4165117" cy="1037195"/>
            </a:xfrm>
            <a:prstGeom prst="rect">
              <a:avLst/>
            </a:prstGeom>
          </p:spPr>
        </p:pic>
      </p:grpSp>
      <p:sp>
        <p:nvSpPr>
          <p:cNvPr id="26" name="Underrubrik 17">
            <a:extLst>
              <a:ext uri="{FF2B5EF4-FFF2-40B4-BE49-F238E27FC236}">
                <a16:creationId xmlns:a16="http://schemas.microsoft.com/office/drawing/2014/main" id="{F3CF87BC-7B3D-481F-BC58-3DABD4371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371" y="5445256"/>
            <a:ext cx="9840000" cy="2880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600" b="0" kern="120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sz="1600" b="0" dirty="0"/>
              <a:t>Laser </a:t>
            </a:r>
            <a:r>
              <a:rPr lang="sv-SE" sz="1600" b="0" dirty="0" err="1"/>
              <a:t>Technology</a:t>
            </a:r>
            <a:r>
              <a:rPr lang="sv-SE" sz="1600" b="0" dirty="0"/>
              <a:t>  |  Terahertz </a:t>
            </a:r>
            <a:r>
              <a:rPr lang="sv-SE" sz="1600" b="0" dirty="0" err="1"/>
              <a:t>Technology</a:t>
            </a:r>
            <a:r>
              <a:rPr lang="sv-SE" sz="1600" b="0" dirty="0"/>
              <a:t>  |  </a:t>
            </a:r>
            <a:r>
              <a:rPr lang="sv-SE" sz="1600" b="0" dirty="0" err="1"/>
              <a:t>High</a:t>
            </a:r>
            <a:r>
              <a:rPr lang="sv-SE" sz="1600" b="0" dirty="0"/>
              <a:t> </a:t>
            </a:r>
            <a:r>
              <a:rPr lang="sv-SE" sz="1600" b="0" dirty="0" err="1"/>
              <a:t>Frequency</a:t>
            </a:r>
            <a:r>
              <a:rPr lang="sv-SE" sz="1600" b="0" dirty="0"/>
              <a:t> Systems</a:t>
            </a:r>
            <a:endParaRPr lang="en-GB" sz="1600" b="0" dirty="0"/>
          </a:p>
        </p:txBody>
      </p:sp>
      <p:sp>
        <p:nvSpPr>
          <p:cNvPr id="27" name="Platshållare för text 15">
            <a:extLst>
              <a:ext uri="{FF2B5EF4-FFF2-40B4-BE49-F238E27FC236}">
                <a16:creationId xmlns:a16="http://schemas.microsoft.com/office/drawing/2014/main" id="{54753884-1F3F-48A5-A5F1-FBD1E2C5F9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999" y="4661824"/>
            <a:ext cx="9840000" cy="2880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1200" b="1" kern="1200" baseline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altLang="sv-SE" sz="1200" dirty="0">
                <a:solidFill>
                  <a:schemeClr val="bg1">
                    <a:lumMod val="65000"/>
                  </a:schemeClr>
                </a:solidFill>
              </a:rPr>
              <a:t>Company Presentation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Platshållare för text 19">
            <a:extLst>
              <a:ext uri="{FF2B5EF4-FFF2-40B4-BE49-F238E27FC236}">
                <a16:creationId xmlns:a16="http://schemas.microsoft.com/office/drawing/2014/main" id="{BAB96FEF-75B9-4BB7-90B3-80FA7D8F7D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1371" y="5061181"/>
            <a:ext cx="9840000" cy="3600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GB" sz="2400" b="1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altLang="sv-SE" dirty="0"/>
              <a:t>HÜBNER </a:t>
            </a:r>
            <a:r>
              <a:rPr lang="sv-SE" altLang="sv-SE" cap="none" dirty="0" err="1"/>
              <a:t>Photonics</a:t>
            </a:r>
            <a:r>
              <a:rPr lang="sv-SE" altLang="sv-SE" cap="none" dirty="0"/>
              <a:t> </a:t>
            </a:r>
            <a:endParaRPr lang="en-GB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53EF91D-390E-4209-A566-1DA42364482E}"/>
              </a:ext>
            </a:extLst>
          </p:cNvPr>
          <p:cNvSpPr/>
          <p:nvPr userDrawn="1"/>
        </p:nvSpPr>
        <p:spPr>
          <a:xfrm>
            <a:off x="5903979" y="5925278"/>
            <a:ext cx="6288021" cy="768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B0B96054-43A0-47C5-9D30-43521107FCAB}"/>
              </a:ext>
            </a:extLst>
          </p:cNvPr>
          <p:cNvSpPr/>
          <p:nvPr userDrawn="1"/>
        </p:nvSpPr>
        <p:spPr>
          <a:xfrm>
            <a:off x="11184565" y="5421182"/>
            <a:ext cx="1007435" cy="768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31" name="Bildobjekt 18" descr="En bild som visar ritning&#10;&#10;Automatiskt genererad beskrivning">
            <a:extLst>
              <a:ext uri="{FF2B5EF4-FFF2-40B4-BE49-F238E27FC236}">
                <a16:creationId xmlns:a16="http://schemas.microsoft.com/office/drawing/2014/main" id="{C016B588-1C2E-4B27-81C2-94FC4AED1F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604813"/>
            <a:ext cx="3215680" cy="96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6723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ÜBNER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480484" y="350031"/>
            <a:ext cx="11184136" cy="42673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480000" y="776769"/>
            <a:ext cx="11184603" cy="288000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467" b="0" baseline="0">
                <a:solidFill>
                  <a:schemeClr val="accent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80481" y="1439551"/>
            <a:ext cx="10128020" cy="4197696"/>
          </a:xfrm>
          <a:prstGeom prst="rect">
            <a:avLst/>
          </a:prstGeom>
          <a:noFill/>
        </p:spPr>
        <p:txBody>
          <a:bodyPr/>
          <a:lstStyle>
            <a:lvl1pPr marL="239994" indent="-239994">
              <a:spcBef>
                <a:spcPts val="333"/>
              </a:spcBef>
              <a:buClr>
                <a:schemeClr val="accent1"/>
              </a:buClr>
              <a:buFont typeface="Wingdings" pitchFamily="2" charset="2"/>
              <a:buChar char="§"/>
              <a:defRPr sz="1600"/>
            </a:lvl1pPr>
            <a:lvl2pPr marL="479988" indent="-239994">
              <a:spcBef>
                <a:spcPts val="333"/>
              </a:spcBef>
              <a:buClr>
                <a:schemeClr val="accent1"/>
              </a:buClr>
              <a:buFont typeface="Wingdings" pitchFamily="2" charset="2"/>
              <a:buChar char="§"/>
              <a:defRPr sz="1600"/>
            </a:lvl2pPr>
            <a:lvl3pPr marL="719982" indent="-239994">
              <a:spcBef>
                <a:spcPts val="333"/>
              </a:spcBef>
              <a:buClr>
                <a:schemeClr val="accent1"/>
              </a:buClr>
              <a:buFont typeface="Wingdings" pitchFamily="2" charset="2"/>
              <a:buChar char="§"/>
              <a:defRPr sz="1600"/>
            </a:lvl3pPr>
            <a:lvl4pPr marL="1600160" indent="-228594">
              <a:buClr>
                <a:schemeClr val="accent1"/>
              </a:buClr>
              <a:buFont typeface="Wingdings" pitchFamily="2" charset="2"/>
              <a:buChar char="§"/>
              <a:defRPr sz="1600"/>
            </a:lvl4pPr>
            <a:lvl5pPr marL="2057349" indent="-228594">
              <a:buClr>
                <a:schemeClr val="accent1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 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19405" y="6433614"/>
            <a:ext cx="672073" cy="25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64" tIns="45631" rIns="91264" bIns="45631" numCol="1" anchor="t" anchorCtr="0" compatLnSpc="1">
            <a:prstTxWarp prst="textNoShape">
              <a:avLst/>
            </a:prstTxWarp>
          </a:bodyPr>
          <a:lstStyle>
            <a:lvl1pPr algn="ctr" defTabSz="457189" eaLnBrk="1" hangingPunct="1">
              <a:defRPr sz="667" smtClean="0">
                <a:solidFill>
                  <a:schemeClr val="bg1">
                    <a:lumMod val="6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226E9DD1-B2B6-F44C-9F8B-488A8102BC06}" type="datetime1">
              <a:rPr lang="sv-SE" altLang="sv-SE" smtClean="0"/>
              <a:pPr>
                <a:defRPr/>
              </a:pPr>
              <a:t>2025-06-30</a:t>
            </a:fld>
            <a:endParaRPr lang="sv-SE" altLang="sv-SE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487488" y="6433614"/>
            <a:ext cx="3456384" cy="25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64" tIns="45631" rIns="91264" bIns="45631" numCol="1" anchor="t" anchorCtr="0" compatLnSpc="1">
            <a:prstTxWarp prst="textNoShape">
              <a:avLst/>
            </a:prstTxWarp>
          </a:bodyPr>
          <a:lstStyle>
            <a:lvl1pPr algn="l" defTabSz="457189" eaLnBrk="1" hangingPunct="1">
              <a:defRPr sz="667" smtClean="0">
                <a:solidFill>
                  <a:schemeClr val="bg1">
                    <a:lumMod val="65000"/>
                  </a:schemeClr>
                </a:solidFill>
                <a:ea typeface="+mn-ea"/>
              </a:defRPr>
            </a:lvl1pPr>
          </a:lstStyle>
          <a:p>
            <a:r>
              <a:rPr lang="sv-SE" altLang="sv-SE"/>
              <a:t>Copyright © 2019 HÜBNER GmbH &amp; Co. KG and Cobolt AB. All rights reserved.</a:t>
            </a:r>
            <a:endParaRPr lang="sv-SE" altLang="sv-SE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F776BB3-8E25-CD43-882F-6F86CC3F2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143340" y="6439184"/>
            <a:ext cx="483689" cy="25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64" tIns="45631" rIns="91264" bIns="45631" numCol="1" anchor="t" anchorCtr="0" compatLnSpc="1">
            <a:prstTxWarp prst="textNoShape">
              <a:avLst/>
            </a:prstTxWarp>
          </a:bodyPr>
          <a:lstStyle>
            <a:lvl1pPr algn="r" defTabSz="457189" eaLnBrk="1" hangingPunct="1">
              <a:defRPr sz="667" smtClean="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fld id="{C62ED20D-20EF-4BE3-A4B9-54335A807B2A}" type="slidenum">
              <a:rPr lang="sv-SE" altLang="sv-SE" smtClean="0"/>
              <a:pPr>
                <a:defRPr/>
              </a:pPr>
              <a:t>‹#›</a:t>
            </a:fld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267566355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D5CE0-0587-2C54-37CB-02ED8F0A5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2FCDB-F812-3A4B-3A11-8BAA40EE0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5D830-C99F-17AE-96B9-6F0322660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EBD2-4D68-4FA5-97CA-698AB116A1AC}" type="datetimeFigureOut">
              <a:rPr lang="LID4096" smtClean="0"/>
              <a:t>06/30/2025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45EF9-EF09-B9F0-BDF3-4AC39E5C3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89418-E2A7-DD5B-287C-298DC53D7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896-1FC9-4695-AC77-F7A378567CE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6204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9786-05AD-E49E-7AD8-5347BA14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34296-ADD4-C51A-0A2D-BE9303131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A4209-795B-F198-AC11-A02615E27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EBD2-4D68-4FA5-97CA-698AB116A1AC}" type="datetimeFigureOut">
              <a:rPr lang="LID4096" smtClean="0"/>
              <a:t>06/30/2025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5221D-20D1-05C8-7642-9044D6AB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2853B-529A-E141-11EC-36A59484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896-1FC9-4695-AC77-F7A378567CE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275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7ABE-6CB9-E5D5-37D6-2AA3A16B6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21710-794B-D89D-5FF1-B26EF5833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63E8C-4FA5-7DB9-6583-0A9F09CF0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01E38-2F26-AF5B-F7C0-40309A834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EBD2-4D68-4FA5-97CA-698AB116A1AC}" type="datetimeFigureOut">
              <a:rPr lang="LID4096" smtClean="0"/>
              <a:t>06/30/2025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7CAB8-9A56-94EC-8E5C-69776CD12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7AE5C-B9A5-786A-A482-7C142310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896-1FC9-4695-AC77-F7A378567CE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4334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F26A-05EE-105D-02D7-CC7DAC80C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6A51B-109E-3FD3-FDC6-267A6096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67734-1041-BC79-AC61-418BFDB00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C5BB9-9C8A-93B3-4B6F-9A577A401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6A7C97-D3F7-8BEB-1A33-08CBC79C3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6BF3AB-C1FF-EE62-9729-52D8724A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EBD2-4D68-4FA5-97CA-698AB116A1AC}" type="datetimeFigureOut">
              <a:rPr lang="LID4096" smtClean="0"/>
              <a:t>06/30/2025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1047B0-D3DB-B541-DD59-39C4B76BD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CDB7E-31F1-B88E-6997-8F1A6656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896-1FC9-4695-AC77-F7A378567CE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6207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A1A0D-E8DB-DE52-ED7A-FB89759D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D4424-96F7-4C39-F183-0FC66E1D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EBD2-4D68-4FA5-97CA-698AB116A1AC}" type="datetimeFigureOut">
              <a:rPr lang="LID4096" smtClean="0"/>
              <a:t>06/30/2025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8CEEE-FEB0-C501-0D1A-5A01C755D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3E2E6-56BD-F82A-7684-EE6DE1F2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896-1FC9-4695-AC77-F7A378567CE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2963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B39678-E768-332B-4B14-739A3EAF7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EBD2-4D68-4FA5-97CA-698AB116A1AC}" type="datetimeFigureOut">
              <a:rPr lang="LID4096" smtClean="0"/>
              <a:t>06/30/2025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C2D3D0-5738-5D7D-54B3-2F987952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D6D55-B2AE-AA6D-B0B3-8923466D9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896-1FC9-4695-AC77-F7A378567CE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567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A4240-DA80-E4E8-538F-20D4C66C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17BF6-47EB-60E3-E535-9AA94E23E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6D10C-2FD5-DF20-1038-B1B42C295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BCF86-0190-EBBE-27B5-2DCDC3F1C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EBD2-4D68-4FA5-97CA-698AB116A1AC}" type="datetimeFigureOut">
              <a:rPr lang="LID4096" smtClean="0"/>
              <a:t>06/30/2025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FCD98-1CF5-B32A-4070-0F3F6EAC5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21AEA-E082-9B55-5F9E-581B255E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896-1FC9-4695-AC77-F7A378567CE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851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8AFB2-D4F7-C7E9-1AE0-BC7A9ED1F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F61FB3-839F-0974-96ED-E7252DA8A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AC42E-B379-AB86-7DFE-7CB9AD987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7336F-84E1-01C8-BC5A-1031E729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EBD2-4D68-4FA5-97CA-698AB116A1AC}" type="datetimeFigureOut">
              <a:rPr lang="LID4096" smtClean="0"/>
              <a:t>06/30/2025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BCA9C-CA3F-5AD4-5AF5-69B79617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A09F2-5915-9446-1100-1CEF09C05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6896-1FC9-4695-AC77-F7A378567CE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8514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E42601-9917-154C-B8F1-7BC9DC7BC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6B99-246E-0A4E-91CE-A3570BCD5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583C0-CCF2-5901-A0D8-95A31BB45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5EEBD2-4D68-4FA5-97CA-698AB116A1AC}" type="datetimeFigureOut">
              <a:rPr lang="LID4096" smtClean="0"/>
              <a:t>06/30/2025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C6059-14EC-8C8C-7EE1-4A2C28908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2F82B-60ED-C0FA-E712-76679F227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256896-1FC9-4695-AC77-F7A378567CE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5073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0AC-0600-DCC8-B338-55ABCC0B79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WP3 - Novel technologies for the spectroscopy of lanthanides</a:t>
            </a:r>
            <a:endParaRPr lang="LID4096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0E247-A2FE-1CD7-BB3B-01F2C9AF9F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4781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4A700-FF38-85D0-B791-CEE60AAD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the PhD projects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F2376-61C1-7BD9-6017-8BFEB5279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76347" cy="4351338"/>
          </a:xfrm>
        </p:spPr>
        <p:txBody>
          <a:bodyPr/>
          <a:lstStyle/>
          <a:p>
            <a:endParaRPr lang="LID4096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7EB9D1-427B-7DD6-C617-1990F70E1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707830"/>
              </p:ext>
            </p:extLst>
          </p:nvPr>
        </p:nvGraphicFramePr>
        <p:xfrm>
          <a:off x="129240" y="1420140"/>
          <a:ext cx="11899154" cy="5328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6712">
                  <a:extLst>
                    <a:ext uri="{9D8B030D-6E8A-4147-A177-3AD203B41FA5}">
                      <a16:colId xmlns:a16="http://schemas.microsoft.com/office/drawing/2014/main" val="1120538059"/>
                    </a:ext>
                  </a:extLst>
                </a:gridCol>
                <a:gridCol w="1735090">
                  <a:extLst>
                    <a:ext uri="{9D8B030D-6E8A-4147-A177-3AD203B41FA5}">
                      <a16:colId xmlns:a16="http://schemas.microsoft.com/office/drawing/2014/main" val="2668428513"/>
                    </a:ext>
                  </a:extLst>
                </a:gridCol>
                <a:gridCol w="1871805">
                  <a:extLst>
                    <a:ext uri="{9D8B030D-6E8A-4147-A177-3AD203B41FA5}">
                      <a16:colId xmlns:a16="http://schemas.microsoft.com/office/drawing/2014/main" val="3957938640"/>
                    </a:ext>
                  </a:extLst>
                </a:gridCol>
                <a:gridCol w="3375212">
                  <a:extLst>
                    <a:ext uri="{9D8B030D-6E8A-4147-A177-3AD203B41FA5}">
                      <a16:colId xmlns:a16="http://schemas.microsoft.com/office/drawing/2014/main" val="2124547904"/>
                    </a:ext>
                  </a:extLst>
                </a:gridCol>
                <a:gridCol w="2010335">
                  <a:extLst>
                    <a:ext uri="{9D8B030D-6E8A-4147-A177-3AD203B41FA5}">
                      <a16:colId xmlns:a16="http://schemas.microsoft.com/office/drawing/2014/main" val="2761171600"/>
                    </a:ext>
                  </a:extLst>
                </a:gridCol>
              </a:tblGrid>
              <a:tr h="622694">
                <a:tc>
                  <a:txBody>
                    <a:bodyPr/>
                    <a:lstStyle/>
                    <a:p>
                      <a:r>
                        <a:rPr lang="en-GB" dirty="0"/>
                        <a:t>Thesis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PI and </a:t>
                      </a:r>
                      <a:r>
                        <a:rPr lang="en-GB" dirty="0" err="1"/>
                        <a:t>coPI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Secondments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Deliverables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Synergies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317673"/>
                  </a:ext>
                </a:extLst>
              </a:tr>
              <a:tr h="923886">
                <a:tc>
                  <a:txBody>
                    <a:bodyPr/>
                    <a:lstStyle/>
                    <a:p>
                      <a:r>
                        <a:rPr lang="en-GB" dirty="0"/>
                        <a:t>4. Laser cooling of a negative lanthanide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R. de Groote</a:t>
                      </a:r>
                    </a:p>
                    <a:p>
                      <a:r>
                        <a:rPr lang="en-GB" dirty="0"/>
                        <a:t>D. Hanstorp (to check)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Stockholm</a:t>
                      </a:r>
                    </a:p>
                    <a:p>
                      <a:r>
                        <a:rPr lang="en-GB" dirty="0"/>
                        <a:t>Hubner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Report on use of negative ion trap</a:t>
                      </a:r>
                    </a:p>
                    <a:p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Laser technology (PhD 7)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Atomic theory (PhD8)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837466"/>
                  </a:ext>
                </a:extLst>
              </a:tr>
              <a:tr h="1259840">
                <a:tc>
                  <a:txBody>
                    <a:bodyPr/>
                    <a:lstStyle/>
                    <a:p>
                      <a:r>
                        <a:rPr lang="en-GB" dirty="0"/>
                        <a:t>5. </a:t>
                      </a:r>
                      <a:r>
                        <a:rPr lang="en-US" dirty="0"/>
                        <a:t>Development of double resonance spectroscopy in a supersonic gas jet for the S3LEB spectrometer. 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N. Lecesne</a:t>
                      </a:r>
                    </a:p>
                    <a:p>
                      <a:r>
                        <a:rPr lang="en-GB" dirty="0"/>
                        <a:t>R. de Groote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KUL (3 months)</a:t>
                      </a:r>
                    </a:p>
                    <a:p>
                      <a:r>
                        <a:rPr lang="en-GB" dirty="0"/>
                        <a:t>Hubner (x weeks)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Report on secondment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Report on application to lanthanide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Atomic theory (PhD8)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83793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r>
                        <a:rPr lang="en-GB" dirty="0"/>
                        <a:t>6. Ultra-trace analysis of Lanthanides 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K. Flanagan</a:t>
                      </a:r>
                    </a:p>
                    <a:p>
                      <a:r>
                        <a:rPr lang="en-GB" dirty="0"/>
                        <a:t>?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SMILES @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Arronax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RIS schemes to add to e.g. RILIS database?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Pm studies (PhD 10, 15)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221601"/>
                  </a:ext>
                </a:extLst>
              </a:tr>
              <a:tr h="1444181">
                <a:tc>
                  <a:txBody>
                    <a:bodyPr/>
                    <a:lstStyle/>
                    <a:p>
                      <a:r>
                        <a:rPr lang="en-GB" dirty="0"/>
                        <a:t>7. Laser technology development for high-resolution spectroscopy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H. Korbinian</a:t>
                      </a:r>
                    </a:p>
                    <a:p>
                      <a:r>
                        <a:rPr lang="en-GB" dirty="0"/>
                        <a:t>D. Hanstorp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KUL</a:t>
                      </a:r>
                    </a:p>
                    <a:p>
                      <a:r>
                        <a:rPr lang="en-GB" dirty="0"/>
                        <a:t>Gothenburg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Dataset obtained on lanthanides obtained with laser</a:t>
                      </a:r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PhD 7 and 5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129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14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BC0D9-D250-F730-0323-F2DE8FC76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Laser cooling of a negative lanthanide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A713D-5F8F-34EB-13FF-66963E424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488558"/>
            <a:ext cx="6662007" cy="49476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Many species of positive ions are routinely cooled to sub-kelvin temperatures</a:t>
            </a:r>
          </a:p>
          <a:p>
            <a:pPr>
              <a:lnSpc>
                <a:spcPct val="100000"/>
              </a:lnSpc>
            </a:pPr>
            <a:r>
              <a:rPr lang="en-US" dirty="0"/>
              <a:t>Negative ions: challenging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Only a few cases with bound transitions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La</a:t>
            </a:r>
            <a:r>
              <a:rPr lang="en-US" baseline="30000" dirty="0"/>
              <a:t>-</a:t>
            </a:r>
            <a:r>
              <a:rPr lang="en-US" dirty="0"/>
              <a:t>: the perfect test case?</a:t>
            </a:r>
          </a:p>
          <a:p>
            <a:pPr>
              <a:lnSpc>
                <a:spcPct val="100000"/>
              </a:lnSpc>
            </a:pPr>
            <a:r>
              <a:rPr lang="en-US" dirty="0"/>
              <a:t>Applications of this technology: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Sympathetic cooling anti-matter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Sympathetic cooling of other negative ions, followed by photodissociation, to produce cold atomic samples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4D9B69-86AD-479D-524B-5C8EFE3DB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715" y="1874519"/>
            <a:ext cx="5319285" cy="412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4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AB4FE-2467-9BAA-8263-14409CFC7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12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Objectives and expected results</a:t>
            </a:r>
            <a:endParaRPr lang="LID4096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4D1BBA-1A24-D121-21C7-B11753CC6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063" y="1201466"/>
            <a:ext cx="8064137" cy="31673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Demonstrate trapping of La</a:t>
            </a:r>
            <a:r>
              <a:rPr lang="en-US" baseline="30000" dirty="0"/>
              <a:t>-</a:t>
            </a:r>
            <a:r>
              <a:rPr lang="en-US" dirty="0"/>
              <a:t> ions</a:t>
            </a:r>
          </a:p>
          <a:p>
            <a:endParaRPr lang="en-US" dirty="0"/>
          </a:p>
          <a:p>
            <a:r>
              <a:rPr lang="en-US" dirty="0"/>
              <a:t>Photo-detachment spectroscopy with </a:t>
            </a:r>
            <a:r>
              <a:rPr lang="en-US" dirty="0" err="1"/>
              <a:t>cw</a:t>
            </a:r>
            <a:r>
              <a:rPr lang="en-US" dirty="0"/>
              <a:t> OPO laser of trapped ions (PhD 7)</a:t>
            </a:r>
          </a:p>
          <a:p>
            <a:endParaRPr lang="en-US" dirty="0"/>
          </a:p>
          <a:p>
            <a:r>
              <a:rPr lang="en-US" dirty="0"/>
              <a:t>Explore laser-cooling of La</a:t>
            </a:r>
            <a:r>
              <a:rPr lang="en-US" baseline="30000" dirty="0"/>
              <a:t>-</a:t>
            </a:r>
            <a:r>
              <a:rPr lang="en-US" dirty="0"/>
              <a:t> ions</a:t>
            </a:r>
          </a:p>
          <a:p>
            <a:pPr lvl="1"/>
            <a:r>
              <a:rPr lang="en-US" dirty="0"/>
              <a:t>Challenges: low transition strength, requires repumps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9232B45-D8FE-A9EA-7A00-C06061E55759}"/>
              </a:ext>
            </a:extLst>
          </p:cNvPr>
          <p:cNvSpPr txBox="1">
            <a:spLocks/>
          </p:cNvSpPr>
          <p:nvPr/>
        </p:nvSpPr>
        <p:spPr>
          <a:xfrm>
            <a:off x="838200" y="41462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Deliverables</a:t>
            </a:r>
            <a:endParaRPr lang="LID4096" sz="360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BA065FD-2415-E7E7-50FB-589EE64DE0FB}"/>
              </a:ext>
            </a:extLst>
          </p:cNvPr>
          <p:cNvSpPr txBox="1">
            <a:spLocks/>
          </p:cNvSpPr>
          <p:nvPr/>
        </p:nvSpPr>
        <p:spPr>
          <a:xfrm>
            <a:off x="1156063" y="5191628"/>
            <a:ext cx="8064137" cy="1995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Internal manual on the tuning of La- ion trap</a:t>
            </a:r>
          </a:p>
          <a:p>
            <a:r>
              <a:rPr lang="en-US" dirty="0"/>
              <a:t>(Deliverable of PhD 7)</a:t>
            </a:r>
          </a:p>
          <a:p>
            <a:endParaRPr lang="en-US" baseline="30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D41F64-44AA-3F89-0C31-F47B2C8E3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451" y="582026"/>
            <a:ext cx="2133600" cy="3381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974DF8-811A-CE33-5786-FF43BBA4A28F}"/>
              </a:ext>
            </a:extLst>
          </p:cNvPr>
          <p:cNvSpPr txBox="1"/>
          <p:nvPr/>
        </p:nvSpPr>
        <p:spPr>
          <a:xfrm>
            <a:off x="9022080" y="3963401"/>
            <a:ext cx="285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Sr</a:t>
            </a:r>
            <a:r>
              <a:rPr lang="en-US" baseline="30000" dirty="0"/>
              <a:t>+ </a:t>
            </a:r>
            <a:r>
              <a:rPr lang="en-US" dirty="0"/>
              <a:t>ion crystal @ Leuven </a:t>
            </a:r>
            <a:br>
              <a:rPr lang="en-US" dirty="0"/>
            </a:br>
            <a:r>
              <a:rPr lang="en-US" dirty="0"/>
              <a:t>starting with 10 keV beam!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6168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DD2A7-F787-9A53-4C56-0D9DC0741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6292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5. </a:t>
            </a:r>
            <a:r>
              <a:rPr lang="en-US" dirty="0"/>
              <a:t>Development of double resonance spectroscopy in a supersonic gas jet for the S3LEB spectrometer. 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978E5-2F2C-78C1-86D7-3E0601E0E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1" y="2235199"/>
            <a:ext cx="5779346" cy="4205923"/>
          </a:xfrm>
        </p:spPr>
        <p:txBody>
          <a:bodyPr/>
          <a:lstStyle/>
          <a:p>
            <a:r>
              <a:rPr lang="en-GB" dirty="0"/>
              <a:t>Laser-rf double resonance spectroscopy yields a ‘transit-time’ limited linewidth</a:t>
            </a:r>
          </a:p>
          <a:p>
            <a:pPr lvl="1"/>
            <a:r>
              <a:rPr lang="en-GB" dirty="0"/>
              <a:t>10 kHz on thermal beam</a:t>
            </a:r>
          </a:p>
          <a:p>
            <a:pPr lvl="1"/>
            <a:r>
              <a:rPr lang="en-GB" dirty="0"/>
              <a:t>Supersonic gas jet?</a:t>
            </a:r>
          </a:p>
          <a:p>
            <a:r>
              <a:rPr lang="en-GB" dirty="0"/>
              <a:t>Challenges: </a:t>
            </a:r>
          </a:p>
          <a:p>
            <a:pPr lvl="1"/>
            <a:r>
              <a:rPr lang="en-GB" dirty="0"/>
              <a:t>External B-fields </a:t>
            </a:r>
          </a:p>
          <a:p>
            <a:pPr lvl="1"/>
            <a:r>
              <a:rPr lang="en-GB" dirty="0"/>
              <a:t>Low production rates</a:t>
            </a:r>
          </a:p>
          <a:p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8AFB25-07BB-23E5-8528-5228808B3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613" y="2065866"/>
            <a:ext cx="5718128" cy="325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56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8A7C2-BA53-13AD-7A0B-5A4F79A04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492CED-AEB9-9229-3028-50CABAECD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12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Objectives and expected results</a:t>
            </a:r>
            <a:endParaRPr lang="LID4096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BD7178-3CC9-62EC-0C64-92B9E1947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414" y="1109006"/>
            <a:ext cx="8861213" cy="28760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Demonstrate laser-rf in S3LEB with alkali metal</a:t>
            </a:r>
          </a:p>
          <a:p>
            <a:endParaRPr lang="en-US" dirty="0"/>
          </a:p>
          <a:p>
            <a:r>
              <a:rPr lang="en-US" dirty="0"/>
              <a:t>Characterize laser-rf in S3LEB with lanthanide atom</a:t>
            </a:r>
          </a:p>
          <a:p>
            <a:pPr lvl="1"/>
            <a:r>
              <a:rPr lang="en-US" dirty="0"/>
              <a:t>Precision improvement? Efficiency? </a:t>
            </a:r>
          </a:p>
          <a:p>
            <a:endParaRPr lang="en-US" dirty="0"/>
          </a:p>
          <a:p>
            <a:r>
              <a:rPr lang="en-US" dirty="0"/>
              <a:t>First on-line experiment with lanthanide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999A29A-F60F-11BD-602B-E906B33D2815}"/>
              </a:ext>
            </a:extLst>
          </p:cNvPr>
          <p:cNvSpPr txBox="1">
            <a:spLocks/>
          </p:cNvSpPr>
          <p:nvPr/>
        </p:nvSpPr>
        <p:spPr>
          <a:xfrm>
            <a:off x="838200" y="39098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Deliverables</a:t>
            </a:r>
            <a:endParaRPr lang="LID4096" sz="3600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27AE62E-39C8-7CEB-E0F1-8C05A940F531}"/>
              </a:ext>
            </a:extLst>
          </p:cNvPr>
          <p:cNvSpPr txBox="1">
            <a:spLocks/>
          </p:cNvSpPr>
          <p:nvPr/>
        </p:nvSpPr>
        <p:spPr>
          <a:xfrm>
            <a:off x="1190414" y="4862739"/>
            <a:ext cx="9477587" cy="1995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GB" dirty="0"/>
              <a:t>Report on secondment (transfer knowledge KUL -&gt; GANIL)</a:t>
            </a:r>
          </a:p>
          <a:p>
            <a:pPr marL="285750" indent="-285750"/>
            <a:r>
              <a:rPr lang="en-GB" dirty="0"/>
              <a:t>Report on first offline work with a lanthanide</a:t>
            </a:r>
            <a:endParaRPr lang="LID4096" dirty="0"/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948862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BD66BA-D271-1816-D564-C8DDA8E3D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650" y="451755"/>
            <a:ext cx="5092337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6. Ultra-trace analysis of Lanthanides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FFAAED-64F3-4AFD-21E1-02F9D11A8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57" y="2153920"/>
            <a:ext cx="7650155" cy="464036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Challenge: develop new tools to monitor leaching of lanthanides in the environment from landfill sites.  </a:t>
            </a:r>
          </a:p>
          <a:p>
            <a:pPr>
              <a:lnSpc>
                <a:spcPct val="120000"/>
              </a:lnSpc>
            </a:pPr>
            <a:r>
              <a:rPr lang="en-US" dirty="0"/>
              <a:t>Complex chemistry and range of half-lives make them ideal as radiotracers.</a:t>
            </a:r>
          </a:p>
          <a:p>
            <a:pPr>
              <a:lnSpc>
                <a:spcPct val="120000"/>
              </a:lnSpc>
            </a:pPr>
            <a:r>
              <a:rPr lang="en-US" dirty="0"/>
              <a:t>Developing new analytical tools for the  </a:t>
            </a:r>
            <a:r>
              <a:rPr lang="en-GB" dirty="0"/>
              <a:t>analysis of radiogenic REE isotopes in bulk REE matrices</a:t>
            </a:r>
          </a:p>
          <a:p>
            <a:pPr>
              <a:lnSpc>
                <a:spcPct val="120000"/>
              </a:lnSpc>
            </a:pPr>
            <a:r>
              <a:rPr lang="en-US" dirty="0"/>
              <a:t>Project will develop </a:t>
            </a:r>
            <a:r>
              <a:rPr lang="en-US" b="1" dirty="0"/>
              <a:t>new resonance ionization schemes </a:t>
            </a:r>
            <a:r>
              <a:rPr lang="en-US" dirty="0"/>
              <a:t>to be used together with inductively coupled mass spectrometry (ICP-MS)  and RIMS methods to detect isotopes such as </a:t>
            </a:r>
            <a:r>
              <a:rPr lang="en-US" baseline="30000" dirty="0"/>
              <a:t>151</a:t>
            </a:r>
            <a:r>
              <a:rPr lang="en-US" dirty="0"/>
              <a:t>Sm and </a:t>
            </a:r>
            <a:r>
              <a:rPr lang="en-US" baseline="30000" dirty="0"/>
              <a:t>145-147</a:t>
            </a:r>
            <a:r>
              <a:rPr lang="en-US" dirty="0"/>
              <a:t>Pm as well as other long-lived and low Q-beta radioisotopes.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E0E099-8DBF-9B79-EAE9-CF76EDD6DBC5}"/>
              </a:ext>
            </a:extLst>
          </p:cNvPr>
          <p:cNvSpPr txBox="1"/>
          <p:nvPr/>
        </p:nvSpPr>
        <p:spPr>
          <a:xfrm>
            <a:off x="7100326" y="6462484"/>
            <a:ext cx="46475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Dioni I. </a:t>
            </a:r>
            <a:r>
              <a:rPr lang="en-GB" sz="1200" dirty="0" err="1"/>
              <a:t>Cendón</a:t>
            </a:r>
            <a:r>
              <a:rPr lang="en-GB" sz="1200" dirty="0"/>
              <a:t> </a:t>
            </a:r>
            <a:r>
              <a:rPr lang="en-GB" sz="1200" dirty="0">
                <a:effectLst/>
              </a:rPr>
              <a:t>Science of the Total Environment 830 (2022) 154706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142D38-0808-7442-7730-3FA6F905C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947" y="267174"/>
            <a:ext cx="5168053" cy="2128021"/>
          </a:xfrm>
          <a:prstGeom prst="rect">
            <a:avLst/>
          </a:prstGeom>
        </p:spPr>
      </p:pic>
      <p:pic>
        <p:nvPicPr>
          <p:cNvPr id="11" name="Picture 10" descr="A large machine in a factory&#10;&#10;AI-generated content may be incorrect.">
            <a:extLst>
              <a:ext uri="{FF2B5EF4-FFF2-40B4-BE49-F238E27FC236}">
                <a16:creationId xmlns:a16="http://schemas.microsoft.com/office/drawing/2014/main" id="{3ACFFBDC-FC29-69DD-A7F1-F02D01170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394" y="3110089"/>
            <a:ext cx="4022749" cy="301706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B559A7A-E441-BA5C-C368-4F370D2A5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174"/>
            <a:ext cx="1625690" cy="156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65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4101C59-ED27-4D0E-8543-463277C5A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altLang="sv-SE" sz="667" dirty="0">
                <a:solidFill>
                  <a:srgbClr val="FFFFFF">
                    <a:lumMod val="65000"/>
                  </a:srgbClr>
                </a:solidFill>
              </a:rPr>
              <a:t>Copyright © 2025 HÜBNER GmbH &amp; Co. KG and Cobolt AB. All rights reserved.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03703F-B49E-4952-9627-2DA9026DB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62ED20D-20EF-4BE3-A4B9-54335A807B2A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16" name="Untertitel 15">
            <a:extLst>
              <a:ext uri="{FF2B5EF4-FFF2-40B4-BE49-F238E27FC236}">
                <a16:creationId xmlns:a16="http://schemas.microsoft.com/office/drawing/2014/main" id="{D0748C79-B6A7-4547-8D10-3D87859AB5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based on the C-WAVE™ concept with customized linewidth and stand-alone resonant frequency</a:t>
            </a:r>
          </a:p>
          <a:p>
            <a:r>
              <a:rPr lang="en-US" dirty="0"/>
              <a:t> doubling unit for the UV wavelength range, optimized for lanthanide research</a:t>
            </a:r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ADB54FEC-BB24-4D0C-B07E-0DDD3E40EB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LaISLA</a:t>
            </a:r>
            <a:r>
              <a:rPr lang="de-DE" dirty="0"/>
              <a:t>-ITN ESR </a:t>
            </a:r>
            <a:r>
              <a:rPr lang="de-DE" dirty="0" err="1"/>
              <a:t>project</a:t>
            </a:r>
            <a:r>
              <a:rPr lang="de-DE" dirty="0"/>
              <a:t> @ HÜBNER Photonics, Dr. Korbinian Hens, 2025-06-17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CD023C60-82A0-4E95-9A7E-678362516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1371" y="5061182"/>
            <a:ext cx="12001333" cy="480053"/>
          </a:xfrm>
        </p:spPr>
        <p:txBody>
          <a:bodyPr/>
          <a:lstStyle/>
          <a:p>
            <a:r>
              <a:rPr lang="en-US" b="0" dirty="0"/>
              <a:t>7. Development of a NARROW LINEWIDTH solid-state tunable CW laser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944450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90AB92F-C5FD-4BA2-AD08-4ACB6CDEAF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de-DE" cap="none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ISLA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ESR (#7)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Untertitel 6">
            <a:extLst>
              <a:ext uri="{FF2B5EF4-FFF2-40B4-BE49-F238E27FC236}">
                <a16:creationId xmlns:a16="http://schemas.microsoft.com/office/drawing/2014/main" id="{52AAEBEB-EDB3-4FB8-8F00-387F23A647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Development of a </a:t>
            </a:r>
            <a:r>
              <a:rPr lang="en-US" b="1" dirty="0"/>
              <a:t>narrow linewidth solid-state tunable CW laser </a:t>
            </a:r>
            <a:r>
              <a:rPr lang="en-US" dirty="0"/>
              <a:t>based on HUB’s existing C-WAVE™ concept with </a:t>
            </a:r>
            <a:r>
              <a:rPr lang="en-US" b="1" dirty="0"/>
              <a:t>customized linewidth </a:t>
            </a:r>
            <a:r>
              <a:rPr lang="en-US" dirty="0"/>
              <a:t>and </a:t>
            </a:r>
            <a:r>
              <a:rPr lang="en-US" b="1" dirty="0"/>
              <a:t>stand-alone resonant frequency doubling unit for the UV wavelength range</a:t>
            </a:r>
            <a:r>
              <a:rPr lang="en-US" dirty="0"/>
              <a:t>, optimized for lanthanide research.</a:t>
            </a:r>
            <a:endParaRPr lang="en-US" dirty="0">
              <a:solidFill>
                <a:srgbClr val="EE75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581CBB9-9F55-40A7-BC13-17587602A06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9" name="Grafik 8" descr="C-Wave_VIS_Reflection_RGB.jpg"/>
          <p:cNvPicPr>
            <a:picLocks noChangeAspect="1"/>
          </p:cNvPicPr>
          <p:nvPr/>
        </p:nvPicPr>
        <p:blipFill>
          <a:blip r:embed="rId3" cstate="print"/>
          <a:srcRect l="-2142" t="19154" r="15612"/>
          <a:stretch>
            <a:fillRect/>
          </a:stretch>
        </p:blipFill>
        <p:spPr>
          <a:xfrm>
            <a:off x="1852857" y="1886610"/>
            <a:ext cx="7718200" cy="4968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4DEB600B-7E82-4D0E-8606-A67D4B1F62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8406865"/>
              </p:ext>
            </p:extLst>
          </p:nvPr>
        </p:nvGraphicFramePr>
        <p:xfrm>
          <a:off x="431371" y="1412776"/>
          <a:ext cx="105611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854F49C-0933-E0DA-BF28-4346E6AD2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0645" y="6559920"/>
            <a:ext cx="3555999" cy="312025"/>
          </a:xfrm>
        </p:spPr>
        <p:txBody>
          <a:bodyPr/>
          <a:lstStyle/>
          <a:p>
            <a:r>
              <a:rPr lang="sv-SE" altLang="sv-SE" dirty="0">
                <a:solidFill>
                  <a:srgbClr val="FFFFFF">
                    <a:lumMod val="65000"/>
                  </a:srgbClr>
                </a:solidFill>
              </a:rPr>
              <a:t>Copyright © 2025 HÜBNER GmbH &amp; Co. KG and Cobolt AB.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859972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9670E8-E7B2-4405-951A-7E468186F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868086-2FF5-4EC4-9F27-3F15D7167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C293C9-7C51-45B7-ABD4-3A3230D47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3333B2-1728-4CDA-92CC-51B0B7FE4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5D492D-F5E0-49BD-AC7D-465E912E5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D8C634-E915-42DC-81BE-E65FAA2B4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828C19-38E0-4C59-AE27-958A7E98C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354CA-BB4F-4E34-8FA5-983471C93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50D7D9-2AF5-49F2-8D57-E69F0AEE0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073AB9-2B4D-4C88-8F23-0B53CA351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DAB174-C3FD-4B72-BB59-38C0A6430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29F30A-B464-4C5B-9C68-1AC5FD237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718</Words>
  <Application>Microsoft Office PowerPoint</Application>
  <PresentationFormat>Widescreen</PresentationFormat>
  <Paragraphs>102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Wingdings</vt:lpstr>
      <vt:lpstr>Office Theme</vt:lpstr>
      <vt:lpstr>WP3 - Novel technologies for the spectroscopy of lanthanides</vt:lpstr>
      <vt:lpstr>Overview of the PhD projects</vt:lpstr>
      <vt:lpstr>4. Laser cooling of a negative lanthanide</vt:lpstr>
      <vt:lpstr>Objectives and expected results</vt:lpstr>
      <vt:lpstr>5. Development of double resonance spectroscopy in a supersonic gas jet for the S3LEB spectrometer. </vt:lpstr>
      <vt:lpstr>Objectives and expected results</vt:lpstr>
      <vt:lpstr>6. Ultra-trace analysis of Lanthanides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Ruben de Groote</dc:creator>
  <cp:lastModifiedBy>Ruben de Groote</cp:lastModifiedBy>
  <cp:revision>1</cp:revision>
  <dcterms:created xsi:type="dcterms:W3CDTF">2025-06-19T10:50:13Z</dcterms:created>
  <dcterms:modified xsi:type="dcterms:W3CDTF">2025-06-30T16:17:47Z</dcterms:modified>
</cp:coreProperties>
</file>