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Cliquez pour modifier le format des notes</a:t>
            </a:r>
          </a:p>
        </p:txBody>
      </p:sp>
      <p:sp>
        <p:nvSpPr>
          <p:cNvPr id="2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&lt;en-tête&gt;</a:t>
            </a:r>
          </a:p>
        </p:txBody>
      </p:sp>
      <p:sp>
        <p:nvSpPr>
          <p:cNvPr id="274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275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276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B489FA56-450A-4344-A529-7D2B49396A2F}" type="slidenum">
              <a:rPr lang="fr-FR" sz="14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94B94C6-7CF3-4326-91B0-D525E5D878DA}" type="slidenum">
              <a:rPr lang="fr-FR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jpeg"/><Relationship Id="rId9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uverture logo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7D54CC02-B63F-4838-9F1C-16F19F18BFDA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DB62776E-C3D0-481E-93B7-9E6DBC2DFDA1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 2" descr="Une image contenant capture d’écran, bleu, Bleu électrique, motif&#10;&#10;Description générée automatiquement"/>
          <p:cNvPicPr/>
          <p:nvPr/>
        </p:nvPicPr>
        <p:blipFill>
          <a:blip r:embed="rId4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495520" y="1489680"/>
            <a:ext cx="823284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algn="r" defTabSz="914400">
              <a:lnSpc>
                <a:spcPts val="43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200" b="1" strike="noStrike" spc="-1">
                <a:solidFill>
                  <a:schemeClr val="accent3"/>
                </a:solidFill>
                <a:latin typeface="Arial"/>
              </a:rPr>
              <a:t>CLIQUEZ ICI POUR AJOUTER UN TITRE DE SOUS-PARTIE</a:t>
            </a:r>
            <a:endParaRPr lang="fr-FR" sz="4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495520" y="378360"/>
            <a:ext cx="823284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algn="r" defTabSz="914400">
              <a:lnSpc>
                <a:spcPts val="265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lt1"/>
                </a:solidFill>
                <a:latin typeface="Arial"/>
              </a:rPr>
              <a:t>Cliquez ici pour ajouter du texte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Couverture trame cl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69C3B314-6552-4D50-9597-F47EA756F063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495828A2-03B6-4BD5-9A80-B03131DA0840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Image 1"/>
          <p:cNvPicPr/>
          <p:nvPr/>
        </p:nvPicPr>
        <p:blipFill>
          <a:blip r:embed="rId4"/>
          <a:stretch/>
        </p:blipFill>
        <p:spPr>
          <a:xfrm>
            <a:off x="6095880" y="0"/>
            <a:ext cx="6093720" cy="685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Image 6" descr="Une image contenant cercle, jaune, objet astronomique&#10;&#10;Description générée automatiquement"/>
          <p:cNvPicPr/>
          <p:nvPr/>
        </p:nvPicPr>
        <p:blipFill>
          <a:blip r:embed="rId5"/>
          <a:stretch/>
        </p:blipFill>
        <p:spPr>
          <a:xfrm>
            <a:off x="0" y="0"/>
            <a:ext cx="832608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Espace réservé du titre 1"/>
          <p:cNvSpPr/>
          <p:nvPr/>
        </p:nvSpPr>
        <p:spPr>
          <a:xfrm>
            <a:off x="479520" y="356472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29" name="Espace réservé du titre 1"/>
          <p:cNvSpPr/>
          <p:nvPr/>
        </p:nvSpPr>
        <p:spPr>
          <a:xfrm>
            <a:off x="479520" y="372240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30" name="Sous-titre 2"/>
          <p:cNvSpPr/>
          <p:nvPr/>
        </p:nvSpPr>
        <p:spPr>
          <a:xfrm>
            <a:off x="407160" y="5897160"/>
            <a:ext cx="48693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000" b="0" strike="noStrike" spc="-1">
              <a:solidFill>
                <a:schemeClr val="dk1"/>
              </a:solidFill>
              <a:latin typeface="IBM Plex Sans"/>
            </a:endParaRPr>
          </a:p>
        </p:txBody>
      </p:sp>
      <p:pic>
        <p:nvPicPr>
          <p:cNvPr id="131" name="Graphiqu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7"/>
              </a:ext>
            </a:extLst>
          </a:blip>
          <a:stretch/>
        </p:blipFill>
        <p:spPr>
          <a:xfrm>
            <a:off x="485640" y="6271920"/>
            <a:ext cx="161640" cy="9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Graphique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9"/>
              </a:ext>
            </a:extLst>
          </a:blip>
          <a:stretch/>
        </p:blipFill>
        <p:spPr>
          <a:xfrm>
            <a:off x="6383880" y="802440"/>
            <a:ext cx="1654200" cy="165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ZoneTexte 9"/>
          <p:cNvSpPr/>
          <p:nvPr/>
        </p:nvSpPr>
        <p:spPr>
          <a:xfrm>
            <a:off x="702000" y="6247800"/>
            <a:ext cx="822600" cy="1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5AC44EFA-510C-47AC-BF5B-1C4B71D96731}" type="datetime1">
              <a:rPr lang="fr-FR" sz="1300" b="0" strike="noStrike" spc="-1">
                <a:solidFill>
                  <a:schemeClr val="accent2"/>
                </a:solidFill>
                <a:latin typeface="Arial"/>
              </a:rPr>
              <a:t>01/07/2025</a:t>
            </a:fld>
            <a:endParaRPr lang="fr-FR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79520" y="2324880"/>
            <a:ext cx="5614560" cy="12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+ image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82D26C2C-95BD-4F85-888B-972F22CAAAFC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AD79FCED-B2FC-467A-B5EE-70E43C92234D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8975880" y="0"/>
            <a:ext cx="3214080" cy="685584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79520" y="476280"/>
            <a:ext cx="8206920" cy="10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ZoneTexte 17"/>
          <p:cNvSpPr/>
          <p:nvPr/>
        </p:nvSpPr>
        <p:spPr>
          <a:xfrm>
            <a:off x="11402640" y="6501240"/>
            <a:ext cx="182520" cy="36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Espace réservé du texte 10"/>
          <p:cNvSpPr/>
          <p:nvPr/>
        </p:nvSpPr>
        <p:spPr>
          <a:xfrm>
            <a:off x="9838800" y="5007600"/>
            <a:ext cx="130392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060"/>
              </a:lnSpc>
              <a:tabLst>
                <a:tab pos="0" algn="l"/>
              </a:tabLst>
            </a:pPr>
            <a:endParaRPr lang="fr-FR" sz="4000" b="0" strike="noStrike" spc="-1">
              <a:solidFill>
                <a:srgbClr val="11284B"/>
              </a:solidFill>
              <a:latin typeface="Arial"/>
            </a:endParaRPr>
          </a:p>
        </p:txBody>
      </p:sp>
      <p:sp>
        <p:nvSpPr>
          <p:cNvPr id="145" name="Espace réservé du texte 10"/>
          <p:cNvSpPr/>
          <p:nvPr/>
        </p:nvSpPr>
        <p:spPr>
          <a:xfrm>
            <a:off x="9648360" y="4875480"/>
            <a:ext cx="130392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060"/>
              </a:lnSpc>
              <a:tabLst>
                <a:tab pos="0" algn="l"/>
              </a:tabLst>
            </a:pPr>
            <a:endParaRPr lang="fr-FR" sz="4000" b="0" strike="noStrike" spc="-1">
              <a:solidFill>
                <a:srgbClr val="11284B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90680" y="1746360"/>
            <a:ext cx="81957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90680" y="3717000"/>
            <a:ext cx="8195760" cy="244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hiffres clé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2A52B6CB-16E6-4ADB-BBB1-20A277B407D8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C6D9607F-5B8C-4878-AE31-08023765AA82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0" y="3434400"/>
            <a:ext cx="3043440" cy="343296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79520" y="476280"/>
            <a:ext cx="2369160" cy="1464120"/>
          </a:xfrm>
          <a:prstGeom prst="rect">
            <a:avLst/>
          </a:prstGeom>
          <a:noFill/>
          <a:ln w="0">
            <a:noFill/>
          </a:ln>
        </p:spPr>
        <p:txBody>
          <a:bodyPr lIns="0" tIns="0" rIns="360000" bIns="0" anchor="t">
            <a:noAutofit/>
          </a:bodyPr>
          <a:lstStyle/>
          <a:p>
            <a:pPr marL="228600" indent="0" defTabSz="914400">
              <a:lnSpc>
                <a:spcPts val="2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2600"/>
              <a:t/>
            </a:r>
            <a:br>
              <a:rPr sz="2600"/>
            </a:b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90680" y="2113920"/>
            <a:ext cx="23691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180000" bIns="0" anchor="t">
            <a:noAutofit/>
          </a:bodyPr>
          <a:lstStyle/>
          <a:p>
            <a:pPr marL="228600" indent="0" defTabSz="914400">
              <a:lnSpc>
                <a:spcPts val="21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1800"/>
              <a:t/>
            </a:r>
            <a:br>
              <a:rPr sz="1800"/>
            </a:br>
            <a:r>
              <a:rPr lang="fr-FR" sz="18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Rectangle 1"/>
          <p:cNvSpPr/>
          <p:nvPr/>
        </p:nvSpPr>
        <p:spPr>
          <a:xfrm>
            <a:off x="3045600" y="0"/>
            <a:ext cx="3048120" cy="3432240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58" name="Rectangle 2"/>
          <p:cNvSpPr/>
          <p:nvPr/>
        </p:nvSpPr>
        <p:spPr>
          <a:xfrm>
            <a:off x="3045600" y="3434400"/>
            <a:ext cx="3048120" cy="3432240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1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59" name="Rectangle 3"/>
          <p:cNvSpPr/>
          <p:nvPr/>
        </p:nvSpPr>
        <p:spPr>
          <a:xfrm>
            <a:off x="6093000" y="0"/>
            <a:ext cx="3270240" cy="3432240"/>
          </a:xfrm>
          <a:prstGeom prst="rect">
            <a:avLst/>
          </a:prstGeom>
          <a:solidFill>
            <a:srgbClr val="694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60" name="Rectangle 5"/>
          <p:cNvSpPr/>
          <p:nvPr/>
        </p:nvSpPr>
        <p:spPr>
          <a:xfrm>
            <a:off x="9140400" y="0"/>
            <a:ext cx="3049560" cy="3432240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61" name="Rectangle 6"/>
          <p:cNvSpPr/>
          <p:nvPr/>
        </p:nvSpPr>
        <p:spPr>
          <a:xfrm>
            <a:off x="6095880" y="3434400"/>
            <a:ext cx="3043440" cy="3432240"/>
          </a:xfrm>
          <a:prstGeom prst="rect">
            <a:avLst/>
          </a:prstGeom>
          <a:solidFill>
            <a:srgbClr val="CDD7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62" name="Rectangle 8"/>
          <p:cNvSpPr/>
          <p:nvPr/>
        </p:nvSpPr>
        <p:spPr>
          <a:xfrm>
            <a:off x="9140400" y="3434400"/>
            <a:ext cx="3051000" cy="3432240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328788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30360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l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938628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l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328788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l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8"/>
          <p:cNvSpPr>
            <a:spLocks noGrp="1"/>
          </p:cNvSpPr>
          <p:nvPr>
            <p:ph type="body"/>
          </p:nvPr>
        </p:nvSpPr>
        <p:spPr>
          <a:xfrm>
            <a:off x="630360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9"/>
          <p:cNvSpPr>
            <a:spLocks noGrp="1"/>
          </p:cNvSpPr>
          <p:nvPr>
            <p:ph type="body"/>
          </p:nvPr>
        </p:nvSpPr>
        <p:spPr>
          <a:xfrm>
            <a:off x="938628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10"/>
          <p:cNvSpPr>
            <a:spLocks noGrp="1"/>
          </p:cNvSpPr>
          <p:nvPr>
            <p:ph type="body"/>
          </p:nvPr>
        </p:nvSpPr>
        <p:spPr>
          <a:xfrm>
            <a:off x="3272400" y="21128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11"/>
          <p:cNvSpPr>
            <a:spLocks noGrp="1"/>
          </p:cNvSpPr>
          <p:nvPr>
            <p:ph type="body"/>
          </p:nvPr>
        </p:nvSpPr>
        <p:spPr>
          <a:xfrm>
            <a:off x="6321600" y="34848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ctr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l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12"/>
          <p:cNvSpPr>
            <a:spLocks noGrp="1"/>
          </p:cNvSpPr>
          <p:nvPr>
            <p:ph type="body"/>
          </p:nvPr>
        </p:nvSpPr>
        <p:spPr>
          <a:xfrm>
            <a:off x="9367200" y="21128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l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13"/>
          <p:cNvSpPr>
            <a:spLocks noGrp="1"/>
          </p:cNvSpPr>
          <p:nvPr>
            <p:ph type="body"/>
          </p:nvPr>
        </p:nvSpPr>
        <p:spPr>
          <a:xfrm>
            <a:off x="3272400" y="55364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l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14"/>
          <p:cNvSpPr>
            <a:spLocks noGrp="1"/>
          </p:cNvSpPr>
          <p:nvPr>
            <p:ph type="body"/>
          </p:nvPr>
        </p:nvSpPr>
        <p:spPr>
          <a:xfrm>
            <a:off x="6321600" y="377208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ctr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15"/>
          <p:cNvSpPr>
            <a:spLocks noGrp="1"/>
          </p:cNvSpPr>
          <p:nvPr>
            <p:ph type="body"/>
          </p:nvPr>
        </p:nvSpPr>
        <p:spPr>
          <a:xfrm>
            <a:off x="9367200" y="55364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logo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806603F5-5C54-4428-8267-E050E5510E78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D98EB472-E0A7-43EB-8543-E8F7D794F115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0" name="Image 1"/>
          <p:cNvPicPr/>
          <p:nvPr/>
        </p:nvPicPr>
        <p:blipFill>
          <a:blip r:embed="rId4"/>
          <a:stretch/>
        </p:blipFill>
        <p:spPr>
          <a:xfrm>
            <a:off x="5411160" y="0"/>
            <a:ext cx="6778800" cy="685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Image 6" descr="Une image contenant cercle, jaune, objet astronomique&#10;&#10;Description générée automatiquement"/>
          <p:cNvPicPr/>
          <p:nvPr/>
        </p:nvPicPr>
        <p:blipFill>
          <a:blip r:embed="rId5"/>
          <a:stretch/>
        </p:blipFill>
        <p:spPr>
          <a:xfrm>
            <a:off x="0" y="0"/>
            <a:ext cx="832608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Espace réservé du titre 1"/>
          <p:cNvSpPr/>
          <p:nvPr/>
        </p:nvSpPr>
        <p:spPr>
          <a:xfrm>
            <a:off x="479520" y="356472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83" name="Espace réservé du titre 1"/>
          <p:cNvSpPr/>
          <p:nvPr/>
        </p:nvSpPr>
        <p:spPr>
          <a:xfrm>
            <a:off x="479520" y="372240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84" name="Sous-titre 2"/>
          <p:cNvSpPr/>
          <p:nvPr/>
        </p:nvSpPr>
        <p:spPr>
          <a:xfrm>
            <a:off x="407160" y="5897160"/>
            <a:ext cx="48693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000" b="0" strike="noStrike" spc="-1">
              <a:solidFill>
                <a:schemeClr val="dk1"/>
              </a:solidFill>
              <a:latin typeface="IBM Plex Sans"/>
            </a:endParaRPr>
          </a:p>
        </p:txBody>
      </p:sp>
      <p:pic>
        <p:nvPicPr>
          <p:cNvPr id="185" name="Graphiqu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7"/>
              </a:ext>
            </a:extLst>
          </a:blip>
          <a:stretch/>
        </p:blipFill>
        <p:spPr>
          <a:xfrm>
            <a:off x="485640" y="6271920"/>
            <a:ext cx="161640" cy="9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ZoneTexte 21"/>
          <p:cNvSpPr/>
          <p:nvPr/>
        </p:nvSpPr>
        <p:spPr>
          <a:xfrm>
            <a:off x="702000" y="6247800"/>
            <a:ext cx="822600" cy="1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0D5D01F5-6E80-4CE0-A877-BADF9B7E7CCD}" type="datetime1">
              <a:rPr lang="fr-FR" sz="1300" b="0" strike="noStrike" spc="-1">
                <a:solidFill>
                  <a:schemeClr val="accent2"/>
                </a:solidFill>
                <a:latin typeface="Arial"/>
              </a:rPr>
              <a:t>01/07/2025</a:t>
            </a:fld>
            <a:endParaRPr lang="fr-FR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79520" y="2324880"/>
            <a:ext cx="5614560" cy="12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" name="Graphique 5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9"/>
              </a:ext>
            </a:extLst>
          </a:blip>
          <a:stretch/>
        </p:blipFill>
        <p:spPr>
          <a:xfrm>
            <a:off x="6095880" y="476280"/>
            <a:ext cx="2230200" cy="195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uverture logo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1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6632C2F7-9E49-4F23-863C-71A7658721B3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B40D024D-EE8F-417F-B9F9-CC49D70377F0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Image 7" descr="Une image contenant violette, Lilas, capture d’écran, bleu&#10;&#10;Description générée automatiquement"/>
          <p:cNvPicPr/>
          <p:nvPr/>
        </p:nvPicPr>
        <p:blipFill>
          <a:blip r:embed="rId4"/>
          <a:stretch/>
        </p:blipFill>
        <p:spPr>
          <a:xfrm>
            <a:off x="6095880" y="0"/>
            <a:ext cx="6093720" cy="6855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6" name="Image 6" descr="Une image contenant cercle, jaune, objet astronomique&#10;&#10;Description générée automatiquement"/>
          <p:cNvPicPr/>
          <p:nvPr/>
        </p:nvPicPr>
        <p:blipFill>
          <a:blip r:embed="rId5"/>
          <a:stretch/>
        </p:blipFill>
        <p:spPr>
          <a:xfrm>
            <a:off x="0" y="0"/>
            <a:ext cx="832608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Espace réservé du titre 1"/>
          <p:cNvSpPr/>
          <p:nvPr/>
        </p:nvSpPr>
        <p:spPr>
          <a:xfrm>
            <a:off x="479520" y="356472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98" name="Espace réservé du titre 1"/>
          <p:cNvSpPr/>
          <p:nvPr/>
        </p:nvSpPr>
        <p:spPr>
          <a:xfrm>
            <a:off x="479520" y="372240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199" name="Sous-titre 2"/>
          <p:cNvSpPr/>
          <p:nvPr/>
        </p:nvSpPr>
        <p:spPr>
          <a:xfrm>
            <a:off x="407160" y="5897160"/>
            <a:ext cx="48693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000" b="0" strike="noStrike" spc="-1">
              <a:solidFill>
                <a:schemeClr val="dk1"/>
              </a:solidFill>
              <a:latin typeface="IBM Plex Sans"/>
            </a:endParaRPr>
          </a:p>
        </p:txBody>
      </p:sp>
      <p:pic>
        <p:nvPicPr>
          <p:cNvPr id="200" name="Graphiqu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7"/>
              </a:ext>
            </a:extLst>
          </a:blip>
          <a:stretch/>
        </p:blipFill>
        <p:spPr>
          <a:xfrm>
            <a:off x="485640" y="6271920"/>
            <a:ext cx="161640" cy="99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ZoneTexte 21"/>
          <p:cNvSpPr/>
          <p:nvPr/>
        </p:nvSpPr>
        <p:spPr>
          <a:xfrm>
            <a:off x="702000" y="6247800"/>
            <a:ext cx="822600" cy="1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AD8D4CF6-51C1-4C52-9D70-691E5EB5FB93}" type="datetime1">
              <a:rPr lang="fr-FR" sz="1300" b="0" strike="noStrike" spc="-1">
                <a:solidFill>
                  <a:schemeClr val="accent2"/>
                </a:solidFill>
                <a:latin typeface="Arial"/>
              </a:rPr>
              <a:t>01/07/2025</a:t>
            </a:fld>
            <a:endParaRPr lang="fr-FR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79520" y="2324880"/>
            <a:ext cx="5614560" cy="12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Graphique 5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9"/>
              </a:ext>
            </a:extLst>
          </a:blip>
          <a:stretch/>
        </p:blipFill>
        <p:spPr>
          <a:xfrm>
            <a:off x="6095880" y="476280"/>
            <a:ext cx="2230200" cy="1957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Couverture trame cl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4EE2ACED-496C-4B27-8534-97D44C21AB3F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12C0435E-2E96-4E00-B3FA-EC69F4D84320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0" name="Image 11"/>
          <p:cNvPicPr/>
          <p:nvPr/>
        </p:nvPicPr>
        <p:blipFill>
          <a:blip r:embed="rId4"/>
          <a:stretch/>
        </p:blipFill>
        <p:spPr>
          <a:xfrm>
            <a:off x="6095880" y="0"/>
            <a:ext cx="6093720" cy="685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1" name="Image 6" descr="Une image contenant cercle, jaune, objet astronomique&#10;&#10;Description générée automatiquement"/>
          <p:cNvPicPr/>
          <p:nvPr/>
        </p:nvPicPr>
        <p:blipFill>
          <a:blip r:embed="rId5"/>
          <a:stretch/>
        </p:blipFill>
        <p:spPr>
          <a:xfrm>
            <a:off x="0" y="0"/>
            <a:ext cx="8326080" cy="6856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Espace réservé du titre 1"/>
          <p:cNvSpPr/>
          <p:nvPr/>
        </p:nvSpPr>
        <p:spPr>
          <a:xfrm>
            <a:off x="479520" y="356472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213" name="Espace réservé du titre 1"/>
          <p:cNvSpPr/>
          <p:nvPr/>
        </p:nvSpPr>
        <p:spPr>
          <a:xfrm>
            <a:off x="479520" y="3722400"/>
            <a:ext cx="5614560" cy="74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90000"/>
              </a:lnSpc>
            </a:pPr>
            <a:endParaRPr lang="fr-FR" sz="5400" b="0" strike="noStrike" spc="-1">
              <a:solidFill>
                <a:schemeClr val="dk1"/>
              </a:solidFill>
              <a:latin typeface="IBM Plex Sans"/>
            </a:endParaRPr>
          </a:p>
        </p:txBody>
      </p:sp>
      <p:sp>
        <p:nvSpPr>
          <p:cNvPr id="214" name="Sous-titre 2"/>
          <p:cNvSpPr/>
          <p:nvPr/>
        </p:nvSpPr>
        <p:spPr>
          <a:xfrm>
            <a:off x="407160" y="5897160"/>
            <a:ext cx="48693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000" b="0" strike="noStrike" spc="-1">
              <a:solidFill>
                <a:schemeClr val="dk1"/>
              </a:solidFill>
              <a:latin typeface="IBM Plex Sans"/>
            </a:endParaRPr>
          </a:p>
        </p:txBody>
      </p:sp>
      <p:pic>
        <p:nvPicPr>
          <p:cNvPr id="215" name="Graphique 1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7"/>
              </a:ext>
            </a:extLst>
          </a:blip>
          <a:stretch/>
        </p:blipFill>
        <p:spPr>
          <a:xfrm>
            <a:off x="485640" y="6271920"/>
            <a:ext cx="161640" cy="99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Graphique 7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9"/>
              </a:ext>
            </a:extLst>
          </a:blip>
          <a:stretch/>
        </p:blipFill>
        <p:spPr>
          <a:xfrm>
            <a:off x="6383880" y="802440"/>
            <a:ext cx="1654200" cy="1654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ZoneTexte 9"/>
          <p:cNvSpPr/>
          <p:nvPr/>
        </p:nvSpPr>
        <p:spPr>
          <a:xfrm>
            <a:off x="702000" y="6247800"/>
            <a:ext cx="822600" cy="1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C45CEF88-D92A-45C6-92EC-5E808E9A5649}" type="datetime1">
              <a:rPr lang="fr-FR" sz="1300" b="0" strike="noStrike" spc="-1">
                <a:solidFill>
                  <a:schemeClr val="accent2"/>
                </a:solidFill>
                <a:latin typeface="Arial"/>
              </a:rPr>
              <a:t>01/07/2025</a:t>
            </a:fld>
            <a:endParaRPr lang="fr-FR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79520" y="2324880"/>
            <a:ext cx="5614560" cy="12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mmaire">
    <p:bg>
      <p:bgPr>
        <a:blipFill rotWithShape="0">
          <a:blip r:embed="rId2"/>
          <a:stretch>
            <a:fillRect r="720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raphique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1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30771406-0C9E-4B35-822F-CDF0BBB9F74D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29F157AF-31EB-466C-99DA-2F110EB1D0E3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3575520" y="2235960"/>
            <a:ext cx="717840" cy="3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01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ZoneTexte 4"/>
          <p:cNvSpPr/>
          <p:nvPr/>
        </p:nvSpPr>
        <p:spPr>
          <a:xfrm>
            <a:off x="2351520" y="1124640"/>
            <a:ext cx="6390720" cy="77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5000" b="1" strike="noStrike" spc="-1">
                <a:solidFill>
                  <a:schemeClr val="accent1"/>
                </a:solidFill>
                <a:latin typeface="Arial"/>
              </a:rPr>
              <a:t>Sommaire</a:t>
            </a:r>
            <a:endParaRPr lang="fr-FR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367880" y="2235960"/>
            <a:ext cx="7342560" cy="3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3575520" y="2879280"/>
            <a:ext cx="717840" cy="3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02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367880" y="2880360"/>
            <a:ext cx="73425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3575520" y="3522240"/>
            <a:ext cx="717840" cy="3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03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body"/>
          </p:nvPr>
        </p:nvSpPr>
        <p:spPr>
          <a:xfrm>
            <a:off x="4367880" y="3524400"/>
            <a:ext cx="73425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 type="body"/>
          </p:nvPr>
        </p:nvSpPr>
        <p:spPr>
          <a:xfrm>
            <a:off x="3575520" y="4165200"/>
            <a:ext cx="717840" cy="35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04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8"/>
          <p:cNvSpPr>
            <a:spLocks noGrp="1"/>
          </p:cNvSpPr>
          <p:nvPr>
            <p:ph type="body"/>
          </p:nvPr>
        </p:nvSpPr>
        <p:spPr>
          <a:xfrm>
            <a:off x="4367880" y="4168440"/>
            <a:ext cx="73425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9"/>
          <p:cNvSpPr>
            <a:spLocks noGrp="1"/>
          </p:cNvSpPr>
          <p:nvPr>
            <p:ph type="body"/>
          </p:nvPr>
        </p:nvSpPr>
        <p:spPr>
          <a:xfrm>
            <a:off x="3575520" y="4808520"/>
            <a:ext cx="717840" cy="36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05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10"/>
          <p:cNvSpPr>
            <a:spLocks noGrp="1"/>
          </p:cNvSpPr>
          <p:nvPr>
            <p:ph type="body"/>
          </p:nvPr>
        </p:nvSpPr>
        <p:spPr>
          <a:xfrm>
            <a:off x="4367880" y="4812840"/>
            <a:ext cx="73425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11"/>
          <p:cNvSpPr>
            <a:spLocks noGrp="1"/>
          </p:cNvSpPr>
          <p:nvPr>
            <p:ph type="body"/>
          </p:nvPr>
        </p:nvSpPr>
        <p:spPr>
          <a:xfrm>
            <a:off x="3575520" y="5456880"/>
            <a:ext cx="717840" cy="363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0" strike="noStrike" spc="-1">
                <a:solidFill>
                  <a:schemeClr val="accent2"/>
                </a:solidFill>
                <a:latin typeface="Arial"/>
              </a:rPr>
              <a:t>06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12"/>
          <p:cNvSpPr>
            <a:spLocks noGrp="1"/>
          </p:cNvSpPr>
          <p:nvPr>
            <p:ph type="body"/>
          </p:nvPr>
        </p:nvSpPr>
        <p:spPr>
          <a:xfrm>
            <a:off x="4367880" y="5456880"/>
            <a:ext cx="7342560" cy="35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Titre partie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1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ommaire">
    <p:bg>
      <p:bgPr>
        <a:blipFill rotWithShape="0">
          <a:blip r:embed="rId2"/>
          <a:stretch>
            <a:fillRect r="720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raphique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0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79D69412-F42F-4D2A-8FE1-96368C6F4DB0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49AC5408-1029-4112-921D-D5ADB4957D47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Sommaire">
    <p:bg>
      <p:bgPr>
        <a:blipFill rotWithShape="0">
          <a:blip r:embed="rId2"/>
          <a:stretch>
            <a:fillRect r="7200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raphique 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4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9FF713E4-73FD-4079-8583-9B59D0598EB4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A96206B4-C378-4DEC-A3FD-F0FB2440682A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1"/>
          <p:cNvSpPr>
            <a:spLocks noGrp="1"/>
          </p:cNvSpPr>
          <p:nvPr>
            <p:ph type="body"/>
          </p:nvPr>
        </p:nvSpPr>
        <p:spPr>
          <a:xfrm>
            <a:off x="1091520" y="2780640"/>
            <a:ext cx="1041840" cy="1221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54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2"/>
                </a:solidFill>
                <a:latin typeface="Arial"/>
              </a:rPr>
              <a:t>00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2423520" y="1527120"/>
            <a:ext cx="92149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475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5000" b="1" strike="noStrike" spc="-1">
                <a:solidFill>
                  <a:schemeClr val="accent1"/>
                </a:solidFill>
                <a:latin typeface="Arial"/>
              </a:rPr>
              <a:t>CLIQUEZ ICI POUR AJOUTER UN TITRE DE PARTIE</a:t>
            </a:r>
            <a:endParaRPr lang="fr-FR" sz="5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uverture logo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7160FA4A-94A1-442D-B55C-A1F850783BA9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ED224959-692C-46B5-B1E4-D03E8AAF4161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7" name="Image 2" descr="Une image contenant capture d’écran, bleu, Bleu électrique, motif&#10;&#10;Description générée automatiquement"/>
          <p:cNvPicPr/>
          <p:nvPr/>
        </p:nvPicPr>
        <p:blipFill>
          <a:blip r:embed="rId4"/>
          <a:stretch/>
        </p:blipFill>
        <p:spPr>
          <a:xfrm>
            <a:off x="0" y="0"/>
            <a:ext cx="12189960" cy="685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2423520" y="1489680"/>
            <a:ext cx="82069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43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200" b="1" strike="noStrike" spc="-1">
                <a:solidFill>
                  <a:schemeClr val="accent3"/>
                </a:solidFill>
                <a:latin typeface="Arial"/>
              </a:rPr>
              <a:t>CLIQUEZ ICI POUR AJOUTER UN TITRE DE SOUS-PARTIE</a:t>
            </a:r>
            <a:endParaRPr lang="fr-FR" sz="4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2423520" y="378360"/>
            <a:ext cx="82069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0" defTabSz="914400">
              <a:lnSpc>
                <a:spcPts val="265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1" strike="noStrike" spc="-1">
                <a:solidFill>
                  <a:schemeClr val="lt1"/>
                </a:solidFill>
                <a:latin typeface="Arial"/>
              </a:rPr>
              <a:t>Cliquez ici pour ajouter du texte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exte +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18136C40-DB09-479B-8097-75DCA40F3BC6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BDEF10C6-8CB3-4BAC-8953-577516D4857C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body"/>
          </p:nvPr>
        </p:nvSpPr>
        <p:spPr>
          <a:xfrm>
            <a:off x="6490080" y="476280"/>
            <a:ext cx="53532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501240" y="1746360"/>
            <a:ext cx="53532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490080" y="3717000"/>
            <a:ext cx="5353200" cy="252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6082920" cy="624636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+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0C5B8484-BF7C-47E1-A7A1-8FDCC7818967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030D32F2-73F4-4545-A6FE-289F60E48C03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53755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90680" y="1746360"/>
            <a:ext cx="53643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79520" y="3717000"/>
            <a:ext cx="5364360" cy="244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11284B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11284B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107040" y="-4320"/>
            <a:ext cx="6082920" cy="624636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+ graph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AE861614-7762-42FF-A820-3F07D395FD19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3FF31398-42D2-4943-B07D-142A49A13807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53643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1"/>
          </p:nvPr>
        </p:nvSpPr>
        <p:spPr>
          <a:xfrm>
            <a:off x="11064600" y="6398280"/>
            <a:ext cx="945000" cy="39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000" b="0" strike="noStrike" spc="-1">
                <a:solidFill>
                  <a:srgbClr val="11284B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012E4B-6044-463A-B1E4-4A90C878E4E9}" type="slidenum">
              <a:rPr lang="fr-FR" sz="1000" b="0" strike="noStrike" spc="-1">
                <a:solidFill>
                  <a:srgbClr val="11284B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ZoneTexte 17"/>
          <p:cNvSpPr/>
          <p:nvPr/>
        </p:nvSpPr>
        <p:spPr>
          <a:xfrm>
            <a:off x="11402640" y="6501240"/>
            <a:ext cx="182520" cy="36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Rectangle 1"/>
          <p:cNvSpPr/>
          <p:nvPr/>
        </p:nvSpPr>
        <p:spPr>
          <a:xfrm>
            <a:off x="6095880" y="0"/>
            <a:ext cx="6093720" cy="68558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0680" y="1746360"/>
            <a:ext cx="53643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79520" y="2880000"/>
            <a:ext cx="5364360" cy="328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Espace réservé du texte 15"/>
          <p:cNvSpPr/>
          <p:nvPr/>
        </p:nvSpPr>
        <p:spPr>
          <a:xfrm>
            <a:off x="11552040" y="6507360"/>
            <a:ext cx="42984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4CD2C48C-167E-4958-830A-96CCA700084B}" type="slidenum">
              <a:rPr lang="fr-FR" sz="1000" b="1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exte + image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3FD85B4E-AA57-4FC6-9079-31134D3ADE66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D1899750-A01F-4F7F-A2B7-78D45CE287AB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214080" cy="685584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647520" y="476280"/>
            <a:ext cx="8206920" cy="10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658680" y="1746360"/>
            <a:ext cx="81957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3658680" y="3717000"/>
            <a:ext cx="8195760" cy="244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+ chiffres clé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CE00F5E9-E067-4DF9-956F-EB72E4A852CA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9880982A-5DC8-4BF5-B8CD-374D1DC26F22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8211600" cy="10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2"/>
          </p:nvPr>
        </p:nvSpPr>
        <p:spPr>
          <a:xfrm>
            <a:off x="11064600" y="6398280"/>
            <a:ext cx="945000" cy="39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000" b="0" strike="noStrike" spc="-1">
                <a:solidFill>
                  <a:srgbClr val="11284B"/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111C933-4DC0-4AAA-8BDF-2A0DED7B895B}" type="slidenum">
              <a:rPr lang="fr-FR" sz="1000" b="0" strike="noStrike" spc="-1">
                <a:solidFill>
                  <a:srgbClr val="11284B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ZoneTexte 17"/>
          <p:cNvSpPr/>
          <p:nvPr/>
        </p:nvSpPr>
        <p:spPr>
          <a:xfrm>
            <a:off x="11402640" y="6501240"/>
            <a:ext cx="182520" cy="36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Rectangle 1"/>
          <p:cNvSpPr/>
          <p:nvPr/>
        </p:nvSpPr>
        <p:spPr>
          <a:xfrm>
            <a:off x="8975880" y="0"/>
            <a:ext cx="3214080" cy="6868440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1" name="Espace réservé du texte 10"/>
          <p:cNvSpPr/>
          <p:nvPr/>
        </p:nvSpPr>
        <p:spPr>
          <a:xfrm>
            <a:off x="9838800" y="5007600"/>
            <a:ext cx="130392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060"/>
              </a:lnSpc>
              <a:tabLst>
                <a:tab pos="0" algn="l"/>
              </a:tabLst>
            </a:pPr>
            <a:endParaRPr lang="fr-FR" sz="40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2" name="Espace réservé du texte 10"/>
          <p:cNvSpPr/>
          <p:nvPr/>
        </p:nvSpPr>
        <p:spPr>
          <a:xfrm>
            <a:off x="9648360" y="4875480"/>
            <a:ext cx="1303920" cy="57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ts val="5060"/>
              </a:lnSpc>
              <a:tabLst>
                <a:tab pos="0" algn="l"/>
              </a:tabLst>
            </a:pPr>
            <a:endParaRPr lang="fr-FR" sz="4000" b="0" strike="noStrike" spc="-1">
              <a:solidFill>
                <a:schemeClr val="dk2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9686520" y="1348200"/>
            <a:ext cx="130392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9686520" y="2093040"/>
            <a:ext cx="2023920" cy="64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9686520" y="3101760"/>
            <a:ext cx="130392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body"/>
          </p:nvPr>
        </p:nvSpPr>
        <p:spPr>
          <a:xfrm>
            <a:off x="9686520" y="3846600"/>
            <a:ext cx="2023920" cy="64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9686520" y="4855320"/>
            <a:ext cx="130392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body"/>
          </p:nvPr>
        </p:nvSpPr>
        <p:spPr>
          <a:xfrm>
            <a:off x="9686520" y="5600160"/>
            <a:ext cx="2023920" cy="64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9"/>
          <p:cNvSpPr>
            <a:spLocks noGrp="1"/>
          </p:cNvSpPr>
          <p:nvPr>
            <p:ph type="body"/>
          </p:nvPr>
        </p:nvSpPr>
        <p:spPr>
          <a:xfrm>
            <a:off x="490680" y="1746360"/>
            <a:ext cx="81957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10"/>
          <p:cNvSpPr>
            <a:spLocks noGrp="1"/>
          </p:cNvSpPr>
          <p:nvPr>
            <p:ph type="body"/>
          </p:nvPr>
        </p:nvSpPr>
        <p:spPr>
          <a:xfrm>
            <a:off x="490680" y="3717000"/>
            <a:ext cx="8195760" cy="244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Espace réservé du texte 15"/>
          <p:cNvSpPr/>
          <p:nvPr/>
        </p:nvSpPr>
        <p:spPr>
          <a:xfrm>
            <a:off x="11552040" y="6507360"/>
            <a:ext cx="42984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F533858A-C2CF-4A2D-953A-C4790BC58583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exte + image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BCD1DDEF-7499-451D-8C0B-29EEF7B711D5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D3944AA3-2A34-4FBB-B3CD-10D0B5D4F555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11230920" cy="10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0680" y="1746360"/>
            <a:ext cx="112309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90680" y="3717000"/>
            <a:ext cx="11219760" cy="244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+ graph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F917BCBB-FE16-4C5F-A6C8-67C1B063BA8E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B1F9D4C8-0477-499B-B233-B20A75B2D494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53643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90680" y="1746360"/>
            <a:ext cx="53643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90680" y="3057840"/>
            <a:ext cx="5364360" cy="310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5880" y="0"/>
            <a:ext cx="6082920" cy="624636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e 4 colonn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B0FD2B36-2E44-497C-965F-2CC27B0D5635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9A9BBD76-D7B2-4D74-BE0F-BB164B60A105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479520" y="476280"/>
            <a:ext cx="11230920" cy="107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35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3400"/>
              <a:t/>
            </a:r>
            <a:br>
              <a:rPr sz="3400"/>
            </a:br>
            <a:r>
              <a:rPr lang="fr-FR" sz="34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84560" y="2541960"/>
            <a:ext cx="11233080" cy="10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06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strike="noStrike" spc="-1">
                <a:solidFill>
                  <a:schemeClr val="accent4"/>
                </a:solidFill>
                <a:latin typeface="Arial"/>
              </a:rPr>
              <a:t>Cliquez ici pour ajouter une introduction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90680" y="1746360"/>
            <a:ext cx="1123092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2679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2300"/>
              <a:t/>
            </a:r>
            <a:br>
              <a:rPr sz="2300"/>
            </a:br>
            <a:r>
              <a:rPr lang="fr-FR" sz="23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2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8360" y="3715200"/>
            <a:ext cx="3537720" cy="245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Cliquez ici pour ajouter du texte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326120" y="3715200"/>
            <a:ext cx="3537720" cy="245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Cliquez ici pour ajouter du texte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8185680" y="3715200"/>
            <a:ext cx="3537720" cy="2450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Cliquez ici pour ajouter du texte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600" b="0" strike="noStrike" spc="-1">
                <a:solidFill>
                  <a:srgbClr val="000000"/>
                </a:solidFill>
                <a:latin typeface="Arial"/>
              </a:rPr>
              <a:t>Premier niveau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  <a:p>
            <a:pPr marL="720000" lvl="2" indent="-285840" defTabSz="914400">
              <a:lnSpc>
                <a:spcPts val="178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Deuxième niveau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hiffres clé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raphique 3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mc="http://schemas.openxmlformats.org/markup-compatibility/2006" xmlns:p15="http://schemas.microsoft.com/office/powerpoint/2012/main" xmlns:p14="http://schemas.microsoft.com/office/powerpoint/2010/main" xmlns="" r:embed="rId3"/>
              </a:ext>
            </a:extLst>
          </a:blip>
          <a:stretch/>
        </p:blipFill>
        <p:spPr>
          <a:xfrm>
            <a:off x="178920" y="6159960"/>
            <a:ext cx="592560" cy="63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Espace réservé du texte 15"/>
          <p:cNvSpPr/>
          <p:nvPr/>
        </p:nvSpPr>
        <p:spPr>
          <a:xfrm>
            <a:off x="11552040" y="6507360"/>
            <a:ext cx="429840" cy="15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AEE76FB8-387F-48DC-BCAD-2930E879F4A4}" type="slidenum">
              <a:rPr lang="fr-FR" sz="1000" b="0" strike="noStrike" spc="-1">
                <a:solidFill>
                  <a:schemeClr val="accent1"/>
                </a:solidFill>
                <a:latin typeface="Arial"/>
              </a:rPr>
              <a:t>‹N°›</a:t>
            </a:fld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Espace réservé du texte 30"/>
          <p:cNvSpPr/>
          <p:nvPr/>
        </p:nvSpPr>
        <p:spPr>
          <a:xfrm>
            <a:off x="5447880" y="6537240"/>
            <a:ext cx="429840" cy="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fld id="{E7A3FBF8-2712-4E73-ABEB-198917384B09}" type="datetime1">
              <a:rPr lang="fr-FR" sz="600" b="0" strike="noStrike" spc="-1">
                <a:solidFill>
                  <a:schemeClr val="accent1"/>
                </a:solidFill>
                <a:latin typeface="Arial"/>
              </a:rPr>
              <a:t>01/07/2025</a:t>
            </a:fld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Espace réservé du texte 15"/>
          <p:cNvSpPr/>
          <p:nvPr/>
        </p:nvSpPr>
        <p:spPr>
          <a:xfrm>
            <a:off x="4654080" y="6535440"/>
            <a:ext cx="72108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600" b="0" strike="noStrike" spc="-1">
                <a:solidFill>
                  <a:schemeClr val="accent1"/>
                </a:solidFill>
                <a:latin typeface="Arial"/>
              </a:rPr>
              <a:t>Tous droits réservés</a:t>
            </a:r>
            <a:endParaRPr lang="fr-FR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Espace réservé du texte 15"/>
          <p:cNvSpPr/>
          <p:nvPr/>
        </p:nvSpPr>
        <p:spPr>
          <a:xfrm>
            <a:off x="6816240" y="6512400"/>
            <a:ext cx="4678560" cy="8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28600" indent="-228600" algn="r"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800" b="0" strike="noStrike" spc="-1">
                <a:solidFill>
                  <a:schemeClr val="accent1"/>
                </a:solidFill>
                <a:latin typeface="Arial"/>
              </a:rPr>
              <a:t>Titre de la présentation</a:t>
            </a: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body"/>
          </p:nvPr>
        </p:nvSpPr>
        <p:spPr>
          <a:xfrm>
            <a:off x="0" y="3434400"/>
            <a:ext cx="3043440" cy="3432960"/>
          </a:xfrm>
          <a:prstGeom prst="rect">
            <a:avLst/>
          </a:prstGeom>
          <a:solidFill>
            <a:schemeClr val="lt1">
              <a:lumMod val="85000"/>
            </a:schemeClr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Second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Troisième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Quatrième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Cinquième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Sixième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chemeClr val="dk1"/>
                </a:solidFill>
                <a:latin typeface="Arial"/>
              </a:rPr>
              <a:t>Septième niveau de plan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79520" y="476280"/>
            <a:ext cx="2369160" cy="1464120"/>
          </a:xfrm>
          <a:prstGeom prst="rect">
            <a:avLst/>
          </a:prstGeom>
          <a:noFill/>
          <a:ln w="0">
            <a:noFill/>
          </a:ln>
        </p:spPr>
        <p:txBody>
          <a:bodyPr lIns="0" tIns="0" rIns="360000" bIns="0" anchor="t">
            <a:noAutofit/>
          </a:bodyPr>
          <a:lstStyle/>
          <a:p>
            <a:pPr marL="228600" indent="0" defTabSz="914400">
              <a:lnSpc>
                <a:spcPts val="2781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Cliquez ici pour</a:t>
            </a:r>
            <a:r>
              <a:rPr sz="2600"/>
              <a:t/>
            </a:r>
            <a:br>
              <a:rPr sz="2600"/>
            </a:br>
            <a:r>
              <a:rPr lang="fr-FR" sz="2600" b="1" strike="noStrike" spc="-1">
                <a:solidFill>
                  <a:schemeClr val="accent1"/>
                </a:solidFill>
                <a:latin typeface="Arial"/>
              </a:rPr>
              <a:t>ajouter un titre</a:t>
            </a:r>
            <a:endParaRPr lang="fr-FR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90680" y="2113920"/>
            <a:ext cx="236916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180000" bIns="0" anchor="t">
            <a:noAutofit/>
          </a:bodyPr>
          <a:lstStyle/>
          <a:p>
            <a:pPr marL="228600" indent="0" defTabSz="914400">
              <a:lnSpc>
                <a:spcPts val="21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accent2"/>
                </a:solidFill>
                <a:latin typeface="Arial"/>
              </a:rPr>
              <a:t>Cliquez ici pour</a:t>
            </a:r>
            <a:r>
              <a:rPr sz="1800"/>
              <a:t/>
            </a:r>
            <a:br>
              <a:rPr sz="1800"/>
            </a:br>
            <a:r>
              <a:rPr lang="fr-FR" sz="1800" b="0" strike="noStrike" spc="-1">
                <a:solidFill>
                  <a:schemeClr val="accent2"/>
                </a:solidFill>
                <a:latin typeface="Arial"/>
              </a:rPr>
              <a:t>ajouter un sous-titre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Rectangle 1"/>
          <p:cNvSpPr/>
          <p:nvPr/>
        </p:nvSpPr>
        <p:spPr>
          <a:xfrm>
            <a:off x="3045600" y="0"/>
            <a:ext cx="3048120" cy="3432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3" name="Rectangle 2"/>
          <p:cNvSpPr/>
          <p:nvPr/>
        </p:nvSpPr>
        <p:spPr>
          <a:xfrm>
            <a:off x="3045600" y="3434400"/>
            <a:ext cx="3048120" cy="343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1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4" name="Rectangle 3"/>
          <p:cNvSpPr/>
          <p:nvPr/>
        </p:nvSpPr>
        <p:spPr>
          <a:xfrm>
            <a:off x="6093000" y="0"/>
            <a:ext cx="3100680" cy="3432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5" name="Rectangle 5"/>
          <p:cNvSpPr/>
          <p:nvPr/>
        </p:nvSpPr>
        <p:spPr>
          <a:xfrm>
            <a:off x="9140400" y="0"/>
            <a:ext cx="3049560" cy="3432240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6" name="Rectangle 6"/>
          <p:cNvSpPr/>
          <p:nvPr/>
        </p:nvSpPr>
        <p:spPr>
          <a:xfrm>
            <a:off x="6095880" y="3434400"/>
            <a:ext cx="3043440" cy="3432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7" name="Rectangle 8"/>
          <p:cNvSpPr/>
          <p:nvPr/>
        </p:nvSpPr>
        <p:spPr>
          <a:xfrm>
            <a:off x="9140400" y="3434400"/>
            <a:ext cx="3051000" cy="3432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328788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630360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body"/>
          </p:nvPr>
        </p:nvSpPr>
        <p:spPr>
          <a:xfrm>
            <a:off x="9386280" y="136764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 type="body"/>
          </p:nvPr>
        </p:nvSpPr>
        <p:spPr>
          <a:xfrm>
            <a:off x="328788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l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8"/>
          <p:cNvSpPr>
            <a:spLocks noGrp="1"/>
          </p:cNvSpPr>
          <p:nvPr>
            <p:ph type="body"/>
          </p:nvPr>
        </p:nvSpPr>
        <p:spPr>
          <a:xfrm>
            <a:off x="630360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9"/>
          <p:cNvSpPr>
            <a:spLocks noGrp="1"/>
          </p:cNvSpPr>
          <p:nvPr>
            <p:ph type="body"/>
          </p:nvPr>
        </p:nvSpPr>
        <p:spPr>
          <a:xfrm>
            <a:off x="9386280" y="4842360"/>
            <a:ext cx="2612880" cy="572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0" algn="ctr" defTabSz="914400">
              <a:lnSpc>
                <a:spcPts val="506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000" b="0" strike="noStrike" spc="-1">
                <a:solidFill>
                  <a:schemeClr val="accent1"/>
                </a:solidFill>
                <a:latin typeface="Arial"/>
              </a:rPr>
              <a:t>00%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10"/>
          <p:cNvSpPr>
            <a:spLocks noGrp="1"/>
          </p:cNvSpPr>
          <p:nvPr>
            <p:ph type="body"/>
          </p:nvPr>
        </p:nvSpPr>
        <p:spPr>
          <a:xfrm>
            <a:off x="3272400" y="21128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11"/>
          <p:cNvSpPr>
            <a:spLocks noGrp="1"/>
          </p:cNvSpPr>
          <p:nvPr>
            <p:ph type="body"/>
          </p:nvPr>
        </p:nvSpPr>
        <p:spPr>
          <a:xfrm>
            <a:off x="6321600" y="34848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ctr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12"/>
          <p:cNvSpPr>
            <a:spLocks noGrp="1"/>
          </p:cNvSpPr>
          <p:nvPr>
            <p:ph type="body"/>
          </p:nvPr>
        </p:nvSpPr>
        <p:spPr>
          <a:xfrm>
            <a:off x="9367200" y="21128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13"/>
          <p:cNvSpPr>
            <a:spLocks noGrp="1"/>
          </p:cNvSpPr>
          <p:nvPr>
            <p:ph type="body"/>
          </p:nvPr>
        </p:nvSpPr>
        <p:spPr>
          <a:xfrm>
            <a:off x="3272400" y="55364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l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14"/>
          <p:cNvSpPr>
            <a:spLocks noGrp="1"/>
          </p:cNvSpPr>
          <p:nvPr>
            <p:ph type="body"/>
          </p:nvPr>
        </p:nvSpPr>
        <p:spPr>
          <a:xfrm>
            <a:off x="6321600" y="377208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ctr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15"/>
          <p:cNvSpPr>
            <a:spLocks noGrp="1"/>
          </p:cNvSpPr>
          <p:nvPr>
            <p:ph type="body"/>
          </p:nvPr>
        </p:nvSpPr>
        <p:spPr>
          <a:xfrm>
            <a:off x="9367200" y="5536440"/>
            <a:ext cx="2590200" cy="3975840"/>
          </a:xfrm>
          <a:prstGeom prst="rect">
            <a:avLst/>
          </a:prstGeom>
          <a:noFill/>
          <a:ln w="0">
            <a:noFill/>
          </a:ln>
        </p:spPr>
        <p:txBody>
          <a:bodyPr lIns="108000" tIns="0" rIns="108000" bIns="0" anchor="t">
            <a:noAutofit/>
          </a:bodyPr>
          <a:lstStyle/>
          <a:p>
            <a:pPr marL="228600" indent="0" algn="ctr" defTabSz="914400">
              <a:lnSpc>
                <a:spcPts val="178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strike="noStrike" spc="-1">
                <a:solidFill>
                  <a:schemeClr val="accent1"/>
                </a:solidFill>
                <a:latin typeface="Arial"/>
              </a:rPr>
              <a:t>Cliquez ici pour ajouter du texte courant</a:t>
            </a:r>
            <a:endParaRPr lang="fr-FR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1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79520" y="2324880"/>
            <a:ext cx="8435520" cy="129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0" strike="noStrike" spc="-1">
                <a:solidFill>
                  <a:schemeClr val="dk1"/>
                </a:solidFill>
                <a:latin typeface="Arial"/>
              </a:rPr>
              <a:t>Part. B1 – Scientific Proposal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 1"/>
          <p:cNvPicPr/>
          <p:nvPr/>
        </p:nvPicPr>
        <p:blipFill>
          <a:blip r:embed="rId2"/>
          <a:stretch/>
        </p:blipFill>
        <p:spPr>
          <a:xfrm>
            <a:off x="2772360" y="747360"/>
            <a:ext cx="6095520" cy="5361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ZoneTexte 2"/>
          <p:cNvSpPr/>
          <p:nvPr/>
        </p:nvSpPr>
        <p:spPr>
          <a:xfrm>
            <a:off x="2228400" y="239760"/>
            <a:ext cx="4961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Part. B2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ZoneTexte 3"/>
          <p:cNvSpPr/>
          <p:nvPr/>
        </p:nvSpPr>
        <p:spPr>
          <a:xfrm>
            <a:off x="248400" y="1029960"/>
            <a:ext cx="23335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No page Limit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With Part. B1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Pre-filled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/>
          </p:nvPr>
        </p:nvSpPr>
        <p:spPr>
          <a:xfrm>
            <a:off x="1491840" y="3105000"/>
            <a:ext cx="9444240" cy="32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IV  - Letter of Understanding (LOU)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ZoneTexte 2"/>
          <p:cNvSpPr/>
          <p:nvPr/>
        </p:nvSpPr>
        <p:spPr>
          <a:xfrm>
            <a:off x="2228400" y="239760"/>
            <a:ext cx="4961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1" strike="noStrike" spc="-1">
                <a:solidFill>
                  <a:schemeClr val="dk1"/>
                </a:solidFill>
                <a:latin typeface="Arial"/>
              </a:rPr>
              <a:t>Letter of Understanding - LOU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ZoneTexte 4"/>
          <p:cNvSpPr/>
          <p:nvPr/>
        </p:nvSpPr>
        <p:spPr>
          <a:xfrm>
            <a:off x="452880" y="1349280"/>
            <a:ext cx="839700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1 – Signed by the Legal Representative of your Institution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 – Validation of the Involvement of the project by the Insitution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3 – Confidentiality Aspect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4 – DDL : Max September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4"/>
          <p:cNvSpPr/>
          <p:nvPr/>
        </p:nvSpPr>
        <p:spPr>
          <a:xfrm>
            <a:off x="3005280" y="2885400"/>
            <a:ext cx="618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pos="0" algn="l"/>
              </a:tabLst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V  - Award Criteria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ZoneTexte 3"/>
          <p:cNvSpPr/>
          <p:nvPr/>
        </p:nvSpPr>
        <p:spPr>
          <a:xfrm>
            <a:off x="2264040" y="228600"/>
            <a:ext cx="2118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D)   Award criteria 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1" name="Image 300"/>
          <p:cNvPicPr/>
          <p:nvPr/>
        </p:nvPicPr>
        <p:blipFill>
          <a:blip r:embed="rId2"/>
          <a:stretch/>
        </p:blipFill>
        <p:spPr>
          <a:xfrm>
            <a:off x="1371600" y="685080"/>
            <a:ext cx="4799880" cy="5257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2" name="ZoneTexte 301"/>
          <p:cNvSpPr txBox="1"/>
          <p:nvPr/>
        </p:nvSpPr>
        <p:spPr>
          <a:xfrm>
            <a:off x="6401520" y="1371600"/>
            <a:ext cx="2058120" cy="171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Is the work plan clear and well structured?</a:t>
            </a:r>
          </a:p>
          <a:p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– Is there good management of resources and risks?</a:t>
            </a:r>
          </a:p>
          <a:p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– Are the partners well chosen and do they complete each other?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ZoneTexte 5"/>
          <p:cNvSpPr/>
          <p:nvPr/>
        </p:nvSpPr>
        <p:spPr>
          <a:xfrm>
            <a:off x="2264040" y="228600"/>
            <a:ext cx="2118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D)   Award criteria 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4" name="Image 303"/>
          <p:cNvPicPr/>
          <p:nvPr/>
        </p:nvPicPr>
        <p:blipFill>
          <a:blip r:embed="rId2"/>
          <a:stretch/>
        </p:blipFill>
        <p:spPr>
          <a:xfrm>
            <a:off x="457200" y="2057400"/>
            <a:ext cx="7773840" cy="2876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ZoneTexte 6"/>
          <p:cNvSpPr/>
          <p:nvPr/>
        </p:nvSpPr>
        <p:spPr>
          <a:xfrm>
            <a:off x="2264040" y="228600"/>
            <a:ext cx="2118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D)   Award criteria 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ZoneTexte 305"/>
          <p:cNvSpPr txBox="1"/>
          <p:nvPr/>
        </p:nvSpPr>
        <p:spPr>
          <a:xfrm>
            <a:off x="0" y="685800"/>
            <a:ext cx="9831240" cy="693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For Excellence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Be very clear about your objectives and your method.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Explain each choice with recent sources.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Show what makes your project unique and innovative.</a:t>
            </a:r>
          </a:p>
          <a:p>
            <a:endParaRPr lang="fr-FR" sz="1400" b="1" strike="noStrike" spc="-1">
              <a:solidFill>
                <a:srgbClr val="000000"/>
              </a:solidFill>
              <a:latin typeface="Calibri"/>
            </a:endParaRP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 For Impact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Say clearly who will benefit from your research: scientists? companies? citizens?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Explain how you will share your results (conferences, articles, social media).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Include open science and important European social issues.</a:t>
            </a:r>
          </a:p>
          <a:p>
            <a:endParaRPr lang="fr-FR" sz="1400" b="1" strike="noStrike" spc="-1">
              <a:solidFill>
                <a:srgbClr val="000000"/>
              </a:solidFill>
              <a:latin typeface="Calibri"/>
            </a:endParaRP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 For Implementation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Present a simple and structured plan: who does what, when, and how.</a:t>
            </a:r>
          </a:p>
          <a:p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Talk about risk management, monitoring, and show that your partner is reliable.</a:t>
            </a:r>
          </a:p>
          <a:p>
            <a:endParaRPr lang="fr-FR" sz="1300" b="1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ZoneTexte 1"/>
          <p:cNvSpPr/>
          <p:nvPr/>
        </p:nvSpPr>
        <p:spPr>
          <a:xfrm>
            <a:off x="3719880" y="2388240"/>
            <a:ext cx="769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1) General Presentations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ZoneTexte 2"/>
          <p:cNvSpPr/>
          <p:nvPr/>
        </p:nvSpPr>
        <p:spPr>
          <a:xfrm>
            <a:off x="3719880" y="3065760"/>
            <a:ext cx="769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2) Project proposal section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ZoneTexte 3"/>
          <p:cNvSpPr/>
          <p:nvPr/>
        </p:nvSpPr>
        <p:spPr>
          <a:xfrm>
            <a:off x="3719880" y="3653280"/>
            <a:ext cx="769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3) Part. B2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ZoneTexte 4"/>
          <p:cNvSpPr/>
          <p:nvPr/>
        </p:nvSpPr>
        <p:spPr>
          <a:xfrm>
            <a:off x="3719880" y="4330800"/>
            <a:ext cx="7695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4) Award Criteria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/>
          </p:nvPr>
        </p:nvSpPr>
        <p:spPr>
          <a:xfrm>
            <a:off x="1991880" y="3267000"/>
            <a:ext cx="8206920" cy="32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I.General informations 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ZoneTexte 293"/>
          <p:cNvSpPr/>
          <p:nvPr/>
        </p:nvSpPr>
        <p:spPr>
          <a:xfrm>
            <a:off x="457200" y="914400"/>
            <a:ext cx="8000640" cy="307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Proposal Max Length : 34 Pages as a Whole</a:t>
            </a: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Start Page = 1 page</a:t>
            </a: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Table of Content = 1 Page</a:t>
            </a: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Information for Non-Academic Beneficiary + Declaration Table = 2 Pages Max</a:t>
            </a: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Proposal Excellence, Impact, Implémentation = 30 Pages Max</a:t>
            </a: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For proposal : Min 11 Size </a:t>
            </a: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For Table : Min 9 Size</a:t>
            </a: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For Footnotes and reference : Min 8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1991880" y="3105000"/>
            <a:ext cx="8206920" cy="32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II  - Project Proposal Section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ZoneTexte 1"/>
          <p:cNvSpPr/>
          <p:nvPr/>
        </p:nvSpPr>
        <p:spPr>
          <a:xfrm>
            <a:off x="2008440" y="648000"/>
            <a:ext cx="2058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A) Excellence Part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ZoneTexte 293"/>
          <p:cNvSpPr/>
          <p:nvPr/>
        </p:nvSpPr>
        <p:spPr>
          <a:xfrm>
            <a:off x="1371600" y="1143000"/>
            <a:ext cx="6098400" cy="40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1. Clarity and quality of the research objectives :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the project has clear and well-defined objectives</a:t>
            </a: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 :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The focus is on what exactly needs to be studied, and the goals are realistic and relevant.</a:t>
            </a:r>
            <a:r>
              <a:rPr lang="fr-FR" sz="10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2. Soundness of the concept and methodology :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the scientific concept is strong and logical : The methodology is solid, with the right tools and steps to answer the research questions in a credible way.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3.Level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of innovation :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the project is innovative : It goes beyond the current state of the art and brings new ideas, new approaches, or a new perspective in the field. 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4.Interdisciplinary and intersectoral dimension 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:  it connects different academic fields – and sometimes also intersectoral, involving academic and non-academic partners.This helps to make the research richer and more impactful. </a:t>
            </a:r>
          </a:p>
          <a:p>
            <a:pPr marL="216000" indent="-216000"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5. Quality of supervision and host institution :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the supervision and the host institution are of high quality. The researcher will be guided by experienced professionals and will work in a strong scientific environment, with great training opportunities. </a:t>
            </a: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ZoneTexte 1"/>
          <p:cNvSpPr/>
          <p:nvPr/>
        </p:nvSpPr>
        <p:spPr>
          <a:xfrm>
            <a:off x="1950120" y="648000"/>
            <a:ext cx="1753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B) Impacts Part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ZoneTexte 2"/>
          <p:cNvSpPr/>
          <p:nvPr/>
        </p:nvSpPr>
        <p:spPr>
          <a:xfrm>
            <a:off x="843480" y="1455840"/>
            <a:ext cx="86893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2.1 - </a:t>
            </a: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Contribution to structuring doctoral training at the European level 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Non-Academic Sector contribution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Sustainability of the training programme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Rectangle 3"/>
          <p:cNvSpPr/>
          <p:nvPr/>
        </p:nvSpPr>
        <p:spPr>
          <a:xfrm>
            <a:off x="843480" y="2816280"/>
            <a:ext cx="1042956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2.2 – </a:t>
            </a: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Carreer Perspectives and Employability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Training programmes for career perspectives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Short/Medium/Long term perspectives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Link to European Policy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2.3 – Dissemination, Exploitation and Communication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Activities / Conferences / Targeted Publication / Workshop ect…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Potential of the project results for Commercialisation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How to reach a Broad Audience and what will be done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	- Intellectual Property ( if relevant )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2.4 – Economic / Social and Scientific Impact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ZoneTexte 1"/>
          <p:cNvSpPr/>
          <p:nvPr/>
        </p:nvSpPr>
        <p:spPr>
          <a:xfrm>
            <a:off x="2010600" y="648000"/>
            <a:ext cx="2529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Arial"/>
              </a:rPr>
              <a:t>C) Implementation Part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Rectangle 2"/>
          <p:cNvSpPr/>
          <p:nvPr/>
        </p:nvSpPr>
        <p:spPr>
          <a:xfrm>
            <a:off x="500040" y="1388880"/>
            <a:ext cx="8393760" cy="258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3.1 – Table on WorkPackage + Milestones + Deliverable + Risk + DC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	- Milestone = Control points in the project helping to chart progress 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	- Deliverables = Report sent to the European Commission 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fr-FR" sz="1400" b="0" strike="noStrike" spc="-1">
                <a:solidFill>
                  <a:schemeClr val="dk1"/>
                </a:solidFill>
                <a:latin typeface="Arial"/>
              </a:rPr>
              <a:t>	- Risks = </a:t>
            </a: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a plausible event or issue that could have an impact on the ability of the project to 	  achieve its objectives / Don’t forget the Non-Scientific Risks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3.2 – Quality and capacity of the Consortium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US" sz="1400" b="0" strike="noStrike" spc="-1">
                <a:solidFill>
                  <a:schemeClr val="dk1"/>
                </a:solidFill>
                <a:latin typeface="Arial"/>
              </a:rPr>
              <a:t>	- In what ways does the Consortium contribute the required expertise and infrastructure to     	the project? 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/>
          </p:nvPr>
        </p:nvSpPr>
        <p:spPr>
          <a:xfrm>
            <a:off x="2654640" y="3105000"/>
            <a:ext cx="3439800" cy="32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4000" b="1" strike="noStrike" spc="-1">
                <a:solidFill>
                  <a:srgbClr val="FFFFFF"/>
                </a:solidFill>
                <a:latin typeface="Arial"/>
              </a:rPr>
              <a:t>III  - Part. B2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9394</TotalTime>
  <Words>711</Words>
  <Application>Microsoft Office PowerPoint</Application>
  <PresentationFormat>Grand écran</PresentationFormat>
  <Paragraphs>89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DejaVu Sans</vt:lpstr>
      <vt:lpstr>IBM Plex Sans</vt:lpstr>
      <vt:lpstr>Symbol</vt:lpstr>
      <vt:lpstr>Wingdings</vt:lpstr>
      <vt:lpstr>Thème Office</vt:lpstr>
      <vt:lpstr>Conception personnalisée</vt:lpstr>
      <vt:lpstr>Part. B1 – Scientific Proposal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WINTER Laurence</dc:creator>
  <dc:description/>
  <cp:lastModifiedBy>Sellami Imene</cp:lastModifiedBy>
  <cp:revision>734</cp:revision>
  <dcterms:created xsi:type="dcterms:W3CDTF">2023-11-07T22:06:45Z</dcterms:created>
  <dcterms:modified xsi:type="dcterms:W3CDTF">2025-07-01T07:40:42Z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Grand écran</vt:lpwstr>
  </property>
  <property fmtid="{D5CDD505-2E9C-101B-9397-08002B2CF9AE}" pid="4" name="Slides">
    <vt:i4>14</vt:i4>
  </property>
</Properties>
</file>