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1709" r:id="rId2"/>
  </p:sldIdLst>
  <p:sldSz cx="12192000" cy="6858000"/>
  <p:notesSz cx="6858000" cy="9144000"/>
  <p:defaultTextStyle>
    <a:defPPr>
      <a:defRPr lang="en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 snapToObjects="1">
      <p:cViewPr varScale="1">
        <p:scale>
          <a:sx n="125" d="100"/>
          <a:sy n="125" d="100"/>
        </p:scale>
        <p:origin x="5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8E062-8A76-2E41-964B-01F0AA7C3F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98E325-156B-4343-9AA7-3042B8B67D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8DB1D-2ECE-4E43-A64A-A8BEED9DA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8A6AC-0C17-A54F-A6A2-6A7950125786}" type="datetimeFigureOut">
              <a:rPr lang="en-FR" smtClean="0"/>
              <a:t>18/11/2025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66B8DD-468C-0647-AFDF-93D27FC7B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E8E0D9-EA35-484B-B616-7B6203621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13B4-B817-0D43-9CCD-3795591B15C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15196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7B2DA-C0B5-CF4F-80FD-4064FDFB8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207B8F-3E11-5A4B-B99C-EAE9C263B9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E0842-E86B-0F43-8D6A-BFC1D9CAA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8A6AC-0C17-A54F-A6A2-6A7950125786}" type="datetimeFigureOut">
              <a:rPr lang="en-FR" smtClean="0"/>
              <a:t>18/11/2025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F1B5F-0E29-B445-B4F5-6E838F598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F66AA-8E0F-ED44-B297-4926DE2A6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13B4-B817-0D43-9CCD-3795591B15C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2672246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D214C-F142-DE45-AB0F-5B980CCEFC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E7AC3D-20B0-A04D-B548-76C3CEEB62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ED42E-4036-7E48-A3FC-ABC46DEDC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8A6AC-0C17-A54F-A6A2-6A7950125786}" type="datetimeFigureOut">
              <a:rPr lang="en-FR" smtClean="0"/>
              <a:t>18/11/2025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0FC95-7C67-4A4C-AA31-3150E6031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7917A-362B-E243-A478-3C0B46AF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13B4-B817-0D43-9CCD-3795591B15C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216666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position personnalisé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>
          <a:xfrm>
            <a:off x="431372" y="908720"/>
            <a:ext cx="11329259" cy="554461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D84800"/>
              </a:buClr>
              <a:defRPr sz="2400" b="0">
                <a:solidFill>
                  <a:srgbClr val="1F497D"/>
                </a:solidFill>
                <a:latin typeface="Helvetica Neue"/>
                <a:cs typeface="Helvetica Neue"/>
              </a:defRPr>
            </a:lvl1pPr>
            <a:lvl2pPr>
              <a:buClr>
                <a:srgbClr val="D84800"/>
              </a:buClr>
              <a:defRPr sz="2000">
                <a:solidFill>
                  <a:srgbClr val="0070C0"/>
                </a:solidFill>
                <a:latin typeface="Helvetica Neue"/>
                <a:cs typeface="Helvetica Neue"/>
              </a:defRPr>
            </a:lvl2pPr>
            <a:lvl3pPr>
              <a:buClr>
                <a:srgbClr val="D84800"/>
              </a:buClr>
              <a:defRPr sz="1800">
                <a:solidFill>
                  <a:srgbClr val="00B0F0"/>
                </a:solidFill>
                <a:latin typeface="Helvetica Neue"/>
                <a:cs typeface="Helvetica Neue"/>
              </a:defRPr>
            </a:lvl3pPr>
            <a:lvl4pPr>
              <a:buClr>
                <a:srgbClr val="D84800"/>
              </a:buClr>
              <a:defRPr sz="1600">
                <a:solidFill>
                  <a:schemeClr val="accent3">
                    <a:lumMod val="50000"/>
                  </a:schemeClr>
                </a:solidFill>
                <a:latin typeface="Helvetica Neue"/>
                <a:cs typeface="Helvetica Neue"/>
              </a:defRPr>
            </a:lvl4pPr>
            <a:lvl5pPr>
              <a:buClr>
                <a:srgbClr val="D84800"/>
              </a:buClr>
              <a:defRPr sz="1400">
                <a:solidFill>
                  <a:schemeClr val="accent4">
                    <a:lumMod val="75000"/>
                  </a:schemeClr>
                </a:solidFill>
                <a:latin typeface="Helvetica Neue"/>
                <a:cs typeface="Helvetica Neue"/>
              </a:defRPr>
            </a:lvl5pPr>
          </a:lstStyle>
          <a:p>
            <a:pPr lvl="0"/>
            <a:r>
              <a:rPr lang="fr-FR" noProof="0" dirty="0"/>
              <a:t>Modifiez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</p:txBody>
      </p:sp>
      <p:sp>
        <p:nvSpPr>
          <p:cNvPr id="9" name="Espace réservé du titre 10"/>
          <p:cNvSpPr>
            <a:spLocks noGrp="1"/>
          </p:cNvSpPr>
          <p:nvPr>
            <p:ph type="title"/>
          </p:nvPr>
        </p:nvSpPr>
        <p:spPr bwMode="auto">
          <a:xfrm>
            <a:off x="431372" y="83843"/>
            <a:ext cx="11329259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3600" b="1">
                <a:solidFill>
                  <a:schemeClr val="accent5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fr-FR" altLang="fr-FR" dirty="0"/>
              <a:t>Modifiez le style du titre</a:t>
            </a:r>
          </a:p>
        </p:txBody>
      </p:sp>
      <p:pic>
        <p:nvPicPr>
          <p:cNvPr id="12" name="Picture Placeholder 39">
            <a:extLst>
              <a:ext uri="{FF2B5EF4-FFF2-40B4-BE49-F238E27FC236}">
                <a16:creationId xmlns:a16="http://schemas.microsoft.com/office/drawing/2014/main" id="{E1C843E8-97CA-C84A-A805-5591EE9913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1529407" y="20887"/>
            <a:ext cx="635795" cy="741681"/>
          </a:xfrm>
          <a:prstGeom prst="rect">
            <a:avLst/>
          </a:prstGeom>
        </p:spPr>
      </p:pic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4B08FE1C-8E62-204A-822C-D93A78E9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22002" y="6440709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600" b="1"/>
            </a:lvl1pPr>
          </a:lstStyle>
          <a:p>
            <a:fld id="{FAA3337A-AF60-F144-9152-058D9AF5F1DA}" type="slidenum">
              <a:rPr lang="en-FR" smtClean="0"/>
              <a:pPr/>
              <a:t>‹#›</a:t>
            </a:fld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2051500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83171-73CB-F64F-A6DA-B90F5A321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3076C-0E7A-884A-883E-C0A2FBEB7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1216D5-E128-A740-A611-15DC80A72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8A6AC-0C17-A54F-A6A2-6A7950125786}" type="datetimeFigureOut">
              <a:rPr lang="en-FR" smtClean="0"/>
              <a:t>18/11/2025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F466EF-C54F-3B4C-97D9-8D5AD53C0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13DE6-B0BD-2E45-B262-6C9A9B73E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13B4-B817-0D43-9CCD-3795591B15C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942715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5A468-8CBD-4748-A319-307B4AD18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0C5B45-63A3-3346-8086-7AFAC088C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B981A-F23E-F34F-A8BD-7540999BA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8A6AC-0C17-A54F-A6A2-6A7950125786}" type="datetimeFigureOut">
              <a:rPr lang="en-FR" smtClean="0"/>
              <a:t>18/11/2025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681E2-9C42-2648-892D-4D2A9DE6B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8CCCF7-4E07-D441-895A-DABBE6CAE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13B4-B817-0D43-9CCD-3795591B15C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2543582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9D011-FE97-4C43-A6EE-D77531B62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20613-7BBF-454E-9C96-29A672001C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259751-0376-6D4C-A0EA-E35664CA3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93B26-4C3C-C14E-B370-D8A4F730D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8A6AC-0C17-A54F-A6A2-6A7950125786}" type="datetimeFigureOut">
              <a:rPr lang="en-FR" smtClean="0"/>
              <a:t>18/11/2025</a:t>
            </a:fld>
            <a:endParaRPr lang="en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325E4B-1A48-8C43-B509-79A3C9D00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4C9BFE-654B-B645-A868-0E06FE48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13B4-B817-0D43-9CCD-3795591B15C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349205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899AC-A134-474F-AF16-E0417DB9A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4C1CCC-932F-EF44-A819-603D4AE98B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4C1A3F-68EE-9C4F-888A-B3C7DD2C4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EF9BB1-76A4-A445-A3ED-C0918B63CB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44BEB1-3439-674F-934A-D20495804C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DB6424-E487-8A4D-89CA-C0ED5F10A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8A6AC-0C17-A54F-A6A2-6A7950125786}" type="datetimeFigureOut">
              <a:rPr lang="en-FR" smtClean="0"/>
              <a:t>18/11/2025</a:t>
            </a:fld>
            <a:endParaRPr lang="en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3372DC-DCB0-7B42-991B-DE342509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E06BB1-FCDD-8840-A472-C7A8AA986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13B4-B817-0D43-9CCD-3795591B15C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4220341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1B368-77A6-AC47-90BB-D9C903534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DAD135-6A04-9A45-8587-55611B928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8A6AC-0C17-A54F-A6A2-6A7950125786}" type="datetimeFigureOut">
              <a:rPr lang="en-FR" smtClean="0"/>
              <a:t>18/11/2025</a:t>
            </a:fld>
            <a:endParaRPr lang="en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C9A1DB-83F8-6B4D-9816-22CEF7CC5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B0EB48-2142-604B-B6EC-5DAA6FB53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13B4-B817-0D43-9CCD-3795591B15C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810594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2CD6C7-0E8B-F04D-997D-0007CAF07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8A6AC-0C17-A54F-A6A2-6A7950125786}" type="datetimeFigureOut">
              <a:rPr lang="en-FR" smtClean="0"/>
              <a:t>18/11/2025</a:t>
            </a:fld>
            <a:endParaRPr lang="en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00BC25-9A97-3040-BC06-1229FE882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802A02-72A7-0845-9E0D-9CB580A34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13B4-B817-0D43-9CCD-3795591B15C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931604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B4EFE-979A-1644-9C4D-0968DA206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DCBE4-E295-8C4C-8BBA-F0289F634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AF3F7B-EA95-DF4A-BD1B-DE689E61D8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59F2FE-D656-C047-A539-03F87BC51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8A6AC-0C17-A54F-A6A2-6A7950125786}" type="datetimeFigureOut">
              <a:rPr lang="en-FR" smtClean="0"/>
              <a:t>18/11/2025</a:t>
            </a:fld>
            <a:endParaRPr lang="en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00DBBB-84C1-C149-83EB-B985956D9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783E11-CE68-AC47-AFB3-30E9D0F81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13B4-B817-0D43-9CCD-3795591B15C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065616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9EA0F-A2CA-4847-8605-DFC2632B1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7CDA10-91DF-AE4D-9B94-2A5083DEE4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C715FC-E0F5-4A45-9584-210E1EEF97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320960-BECA-A140-9B0A-CA868CA65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8A6AC-0C17-A54F-A6A2-6A7950125786}" type="datetimeFigureOut">
              <a:rPr lang="en-FR" smtClean="0"/>
              <a:t>18/11/2025</a:t>
            </a:fld>
            <a:endParaRPr lang="en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E85EEE-B644-8C41-8010-AED979E5F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84711F-DADA-FC4D-9D1A-5F4796581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13B4-B817-0D43-9CCD-3795591B15C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15548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3826C4-22CC-F946-8D09-137D81A5B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BB4E8F-C566-A447-BEC0-008B6E013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E5750D-E366-C042-A5C3-EB558823BC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8A6AC-0C17-A54F-A6A2-6A7950125786}" type="datetimeFigureOut">
              <a:rPr lang="en-FR" smtClean="0"/>
              <a:t>18/11/2025</a:t>
            </a:fld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B59C5-4D40-E247-87F1-96F3991F59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48AA1-FA5A-574A-AAB5-025EC91DDB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B13B4-B817-0D43-9CCD-3795591B15C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4207503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qruiz.net/Q/?ehojnr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D266DF1-EEFC-DD4E-99CE-06077D3B19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https://qruiz.net/Q/?ehojnr</a:t>
            </a:r>
            <a:r>
              <a:rPr lang="en-GB" dirty="0"/>
              <a:t> </a:t>
            </a:r>
          </a:p>
          <a:p>
            <a:endParaRPr lang="en-FR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2499172-DD73-0C4F-8F2C-A5C5416E4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FR" dirty="0"/>
              <a:t>Your future, your vote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AA059D-C1B1-1B41-8F2F-B9324EE47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3337A-AF60-F144-9152-058D9AF5F1DA}" type="slidenum">
              <a:rPr lang="en-FR" smtClean="0"/>
              <a:pPr/>
              <a:t>1</a:t>
            </a:fld>
            <a:endParaRPr lang="en-F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B52C4D-20F8-E64D-B5FA-3FA6A924C2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1328" y="1535349"/>
            <a:ext cx="4521632" cy="4521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782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</Words>
  <Application>Microsoft Macintosh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 Neue</vt:lpstr>
      <vt:lpstr>Office Theme</vt:lpstr>
      <vt:lpstr>Your future, your vote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future, your vote</dc:title>
  <dc:creator>Cristinel Diaconu</dc:creator>
  <cp:lastModifiedBy>Cristinel Diaconu</cp:lastModifiedBy>
  <cp:revision>2</cp:revision>
  <dcterms:created xsi:type="dcterms:W3CDTF">2025-11-18T15:05:25Z</dcterms:created>
  <dcterms:modified xsi:type="dcterms:W3CDTF">2025-11-18T15:07:27Z</dcterms:modified>
</cp:coreProperties>
</file>