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
  </p:notesMasterIdLst>
  <p:sldIdLst>
    <p:sldId id="256" r:id="rId2"/>
  </p:sldIdLst>
  <p:sldSz cx="30279975" cy="42808525"/>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3483">
          <p15:clr>
            <a:srgbClr val="A4A3A4"/>
          </p15:clr>
        </p15:guide>
        <p15:guide id="2" pos="953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28" d="100"/>
          <a:sy n="28" d="100"/>
        </p:scale>
        <p:origin x="810" y="18"/>
      </p:cViewPr>
      <p:guideLst>
        <p:guide orient="horz" pos="13483"/>
        <p:guide pos="953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82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82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82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82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82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82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82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82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82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82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82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82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82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82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82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82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216150" y="685800"/>
            <a:ext cx="24257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82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82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82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82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82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82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82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82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2217738" y="685800"/>
            <a:ext cx="24225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2270999" y="13298400"/>
            <a:ext cx="25737979" cy="9176085"/>
          </a:xfrm>
          <a:prstGeom prst="rect">
            <a:avLst/>
          </a:prstGeom>
          <a:noFill/>
          <a:ln>
            <a:noFill/>
          </a:ln>
        </p:spPr>
        <p:txBody>
          <a:bodyPr spcFirstLastPara="1" wrap="square" lIns="417625" tIns="208800" rIns="417625" bIns="2088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4541997" y="24258164"/>
            <a:ext cx="21195983" cy="10939956"/>
          </a:xfrm>
          <a:prstGeom prst="rect">
            <a:avLst/>
          </a:prstGeom>
          <a:noFill/>
          <a:ln>
            <a:noFill/>
          </a:ln>
        </p:spPr>
        <p:txBody>
          <a:bodyPr spcFirstLastPara="1" wrap="square" lIns="417625" tIns="208800" rIns="417625" bIns="208800" anchor="t" anchorCtr="0">
            <a:normAutofit/>
          </a:bodyPr>
          <a:lstStyle>
            <a:lvl1pPr lvl="0" algn="ctr">
              <a:lnSpc>
                <a:spcPct val="100000"/>
              </a:lnSpc>
              <a:spcBef>
                <a:spcPts val="2920"/>
              </a:spcBef>
              <a:spcAft>
                <a:spcPts val="0"/>
              </a:spcAft>
              <a:buClr>
                <a:srgbClr val="888888"/>
              </a:buClr>
              <a:buSzPts val="14600"/>
              <a:buNone/>
              <a:defRPr>
                <a:solidFill>
                  <a:srgbClr val="888888"/>
                </a:solidFill>
              </a:defRPr>
            </a:lvl1pPr>
            <a:lvl2pPr lvl="1" algn="ctr">
              <a:lnSpc>
                <a:spcPct val="100000"/>
              </a:lnSpc>
              <a:spcBef>
                <a:spcPts val="2560"/>
              </a:spcBef>
              <a:spcAft>
                <a:spcPts val="0"/>
              </a:spcAft>
              <a:buClr>
                <a:srgbClr val="888888"/>
              </a:buClr>
              <a:buSzPts val="12800"/>
              <a:buNone/>
              <a:defRPr>
                <a:solidFill>
                  <a:srgbClr val="888888"/>
                </a:solidFill>
              </a:defRPr>
            </a:lvl2pPr>
            <a:lvl3pPr lvl="2" algn="ctr">
              <a:lnSpc>
                <a:spcPct val="100000"/>
              </a:lnSpc>
              <a:spcBef>
                <a:spcPts val="2200"/>
              </a:spcBef>
              <a:spcAft>
                <a:spcPts val="0"/>
              </a:spcAft>
              <a:buClr>
                <a:srgbClr val="888888"/>
              </a:buClr>
              <a:buSzPts val="11000"/>
              <a:buNone/>
              <a:defRPr>
                <a:solidFill>
                  <a:srgbClr val="888888"/>
                </a:solidFill>
              </a:defRPr>
            </a:lvl3pPr>
            <a:lvl4pPr lvl="3" algn="ctr">
              <a:lnSpc>
                <a:spcPct val="100000"/>
              </a:lnSpc>
              <a:spcBef>
                <a:spcPts val="1820"/>
              </a:spcBef>
              <a:spcAft>
                <a:spcPts val="0"/>
              </a:spcAft>
              <a:buClr>
                <a:srgbClr val="888888"/>
              </a:buClr>
              <a:buSzPts val="9100"/>
              <a:buNone/>
              <a:defRPr>
                <a:solidFill>
                  <a:srgbClr val="888888"/>
                </a:solidFill>
              </a:defRPr>
            </a:lvl4pPr>
            <a:lvl5pPr lvl="4" algn="ctr">
              <a:lnSpc>
                <a:spcPct val="100000"/>
              </a:lnSpc>
              <a:spcBef>
                <a:spcPts val="1820"/>
              </a:spcBef>
              <a:spcAft>
                <a:spcPts val="0"/>
              </a:spcAft>
              <a:buClr>
                <a:srgbClr val="888888"/>
              </a:buClr>
              <a:buSzPts val="9100"/>
              <a:buNone/>
              <a:defRPr>
                <a:solidFill>
                  <a:srgbClr val="888888"/>
                </a:solidFill>
              </a:defRPr>
            </a:lvl5pPr>
            <a:lvl6pPr lvl="5" algn="ctr">
              <a:lnSpc>
                <a:spcPct val="100000"/>
              </a:lnSpc>
              <a:spcBef>
                <a:spcPts val="1820"/>
              </a:spcBef>
              <a:spcAft>
                <a:spcPts val="0"/>
              </a:spcAft>
              <a:buClr>
                <a:srgbClr val="888888"/>
              </a:buClr>
              <a:buSzPts val="9100"/>
              <a:buNone/>
              <a:defRPr>
                <a:solidFill>
                  <a:srgbClr val="888888"/>
                </a:solidFill>
              </a:defRPr>
            </a:lvl6pPr>
            <a:lvl7pPr lvl="6" algn="ctr">
              <a:lnSpc>
                <a:spcPct val="100000"/>
              </a:lnSpc>
              <a:spcBef>
                <a:spcPts val="1820"/>
              </a:spcBef>
              <a:spcAft>
                <a:spcPts val="0"/>
              </a:spcAft>
              <a:buClr>
                <a:srgbClr val="888888"/>
              </a:buClr>
              <a:buSzPts val="9100"/>
              <a:buNone/>
              <a:defRPr>
                <a:solidFill>
                  <a:srgbClr val="888888"/>
                </a:solidFill>
              </a:defRPr>
            </a:lvl7pPr>
            <a:lvl8pPr lvl="7" algn="ctr">
              <a:lnSpc>
                <a:spcPct val="100000"/>
              </a:lnSpc>
              <a:spcBef>
                <a:spcPts val="1820"/>
              </a:spcBef>
              <a:spcAft>
                <a:spcPts val="0"/>
              </a:spcAft>
              <a:buClr>
                <a:srgbClr val="888888"/>
              </a:buClr>
              <a:buSzPts val="9100"/>
              <a:buNone/>
              <a:defRPr>
                <a:solidFill>
                  <a:srgbClr val="888888"/>
                </a:solidFill>
              </a:defRPr>
            </a:lvl8pPr>
            <a:lvl9pPr lvl="8" algn="ctr">
              <a:lnSpc>
                <a:spcPct val="100000"/>
              </a:lnSpc>
              <a:spcBef>
                <a:spcPts val="1820"/>
              </a:spcBef>
              <a:spcAft>
                <a:spcPts val="0"/>
              </a:spcAft>
              <a:buClr>
                <a:srgbClr val="888888"/>
              </a:buClr>
              <a:buSzPts val="9100"/>
              <a:buNone/>
              <a:defRPr>
                <a:solidFill>
                  <a:srgbClr val="888888"/>
                </a:solidFill>
              </a:defRPr>
            </a:lvl9pPr>
          </a:lstStyle>
          <a:p>
            <a:endParaRPr/>
          </a:p>
        </p:txBody>
      </p:sp>
      <p:sp>
        <p:nvSpPr>
          <p:cNvPr id="18" name="Google Shape;18;p2"/>
          <p:cNvSpPr txBox="1">
            <a:spLocks noGrp="1"/>
          </p:cNvSpPr>
          <p:nvPr>
            <p:ph type="dt" idx="10"/>
          </p:nvPr>
        </p:nvSpPr>
        <p:spPr>
          <a:xfrm>
            <a:off x="1513999" y="39677166"/>
            <a:ext cx="7065329" cy="2279156"/>
          </a:xfrm>
          <a:prstGeom prst="rect">
            <a:avLst/>
          </a:prstGeom>
          <a:noFill/>
          <a:ln>
            <a:noFill/>
          </a:ln>
        </p:spPr>
        <p:txBody>
          <a:bodyPr spcFirstLastPara="1" wrap="square" lIns="417625" tIns="208800" rIns="417625" bIns="2088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10345659" y="39677166"/>
            <a:ext cx="9588659" cy="2279156"/>
          </a:xfrm>
          <a:prstGeom prst="rect">
            <a:avLst/>
          </a:prstGeom>
          <a:noFill/>
          <a:ln>
            <a:noFill/>
          </a:ln>
        </p:spPr>
        <p:txBody>
          <a:bodyPr spcFirstLastPara="1" wrap="square" lIns="417625" tIns="208800" rIns="417625" bIns="2088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21700649" y="39677166"/>
            <a:ext cx="7065329" cy="2279156"/>
          </a:xfrm>
          <a:prstGeom prst="rect">
            <a:avLst/>
          </a:prstGeom>
          <a:noFill/>
          <a:ln>
            <a:noFill/>
          </a:ln>
        </p:spPr>
        <p:txBody>
          <a:bodyPr spcFirstLastPara="1" wrap="square" lIns="417625" tIns="208800" rIns="417625" bIns="208800" anchor="ctr" anchorCtr="0">
            <a:noAutofit/>
          </a:bodyPr>
          <a:lstStyle>
            <a:lvl1pPr marL="0" marR="0" lvl="0"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1513999" y="1714326"/>
            <a:ext cx="27251978" cy="7134754"/>
          </a:xfrm>
          <a:prstGeom prst="rect">
            <a:avLst/>
          </a:prstGeom>
          <a:noFill/>
          <a:ln>
            <a:noFill/>
          </a:ln>
        </p:spPr>
        <p:txBody>
          <a:bodyPr spcFirstLastPara="1" wrap="square" lIns="417625" tIns="208800" rIns="417625" bIns="2088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1014165" y="10488497"/>
            <a:ext cx="28251646" cy="27251978"/>
          </a:xfrm>
          <a:prstGeom prst="rect">
            <a:avLst/>
          </a:prstGeom>
          <a:noFill/>
          <a:ln>
            <a:noFill/>
          </a:ln>
        </p:spPr>
        <p:txBody>
          <a:bodyPr spcFirstLastPara="1" wrap="square" lIns="417625" tIns="208800" rIns="417625" bIns="2088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1513999" y="39677166"/>
            <a:ext cx="7065329" cy="2279156"/>
          </a:xfrm>
          <a:prstGeom prst="rect">
            <a:avLst/>
          </a:prstGeom>
          <a:noFill/>
          <a:ln>
            <a:noFill/>
          </a:ln>
        </p:spPr>
        <p:txBody>
          <a:bodyPr spcFirstLastPara="1" wrap="square" lIns="417625" tIns="208800" rIns="417625" bIns="2088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10345659" y="39677166"/>
            <a:ext cx="9588659" cy="2279156"/>
          </a:xfrm>
          <a:prstGeom prst="rect">
            <a:avLst/>
          </a:prstGeom>
          <a:noFill/>
          <a:ln>
            <a:noFill/>
          </a:ln>
        </p:spPr>
        <p:txBody>
          <a:bodyPr spcFirstLastPara="1" wrap="square" lIns="417625" tIns="208800" rIns="417625" bIns="2088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21700649" y="39677166"/>
            <a:ext cx="7065329" cy="2279156"/>
          </a:xfrm>
          <a:prstGeom prst="rect">
            <a:avLst/>
          </a:prstGeom>
          <a:noFill/>
          <a:ln>
            <a:noFill/>
          </a:ln>
        </p:spPr>
        <p:txBody>
          <a:bodyPr spcFirstLastPara="1" wrap="square" lIns="417625" tIns="208800" rIns="417625" bIns="208800" anchor="ctr" anchorCtr="0">
            <a:noAutofit/>
          </a:bodyPr>
          <a:lstStyle>
            <a:lvl1pPr marL="0" marR="0" lvl="0"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096491" y="16570824"/>
            <a:ext cx="36525976" cy="6812994"/>
          </a:xfrm>
          <a:prstGeom prst="rect">
            <a:avLst/>
          </a:prstGeom>
          <a:noFill/>
          <a:ln>
            <a:noFill/>
          </a:ln>
        </p:spPr>
        <p:txBody>
          <a:bodyPr spcFirstLastPara="1" wrap="square" lIns="417625" tIns="208800" rIns="417625" bIns="2088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6781831" y="10010163"/>
            <a:ext cx="36525976" cy="19934317"/>
          </a:xfrm>
          <a:prstGeom prst="rect">
            <a:avLst/>
          </a:prstGeom>
          <a:noFill/>
          <a:ln>
            <a:noFill/>
          </a:ln>
        </p:spPr>
        <p:txBody>
          <a:bodyPr spcFirstLastPara="1" wrap="square" lIns="417625" tIns="208800" rIns="417625" bIns="2088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1513999" y="39677166"/>
            <a:ext cx="7065329" cy="2279156"/>
          </a:xfrm>
          <a:prstGeom prst="rect">
            <a:avLst/>
          </a:prstGeom>
          <a:noFill/>
          <a:ln>
            <a:noFill/>
          </a:ln>
        </p:spPr>
        <p:txBody>
          <a:bodyPr spcFirstLastPara="1" wrap="square" lIns="417625" tIns="208800" rIns="417625" bIns="2088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10345659" y="39677166"/>
            <a:ext cx="9588659" cy="2279156"/>
          </a:xfrm>
          <a:prstGeom prst="rect">
            <a:avLst/>
          </a:prstGeom>
          <a:noFill/>
          <a:ln>
            <a:noFill/>
          </a:ln>
        </p:spPr>
        <p:txBody>
          <a:bodyPr spcFirstLastPara="1" wrap="square" lIns="417625" tIns="208800" rIns="417625" bIns="2088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21700649" y="39677166"/>
            <a:ext cx="7065329" cy="2279156"/>
          </a:xfrm>
          <a:prstGeom prst="rect">
            <a:avLst/>
          </a:prstGeom>
          <a:noFill/>
          <a:ln>
            <a:noFill/>
          </a:ln>
        </p:spPr>
        <p:txBody>
          <a:bodyPr spcFirstLastPara="1" wrap="square" lIns="417625" tIns="208800" rIns="417625" bIns="208800" anchor="ctr" anchorCtr="0">
            <a:noAutofit/>
          </a:bodyPr>
          <a:lstStyle>
            <a:lvl1pPr marL="0" marR="0" lvl="0"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1513999" y="1714326"/>
            <a:ext cx="27251978" cy="7134754"/>
          </a:xfrm>
          <a:prstGeom prst="rect">
            <a:avLst/>
          </a:prstGeom>
          <a:noFill/>
          <a:ln>
            <a:noFill/>
          </a:ln>
        </p:spPr>
        <p:txBody>
          <a:bodyPr spcFirstLastPara="1" wrap="square" lIns="417625" tIns="208800" rIns="417625" bIns="2088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1513999" y="9988663"/>
            <a:ext cx="27251978" cy="28251646"/>
          </a:xfrm>
          <a:prstGeom prst="rect">
            <a:avLst/>
          </a:prstGeom>
          <a:noFill/>
          <a:ln>
            <a:noFill/>
          </a:ln>
        </p:spPr>
        <p:txBody>
          <a:bodyPr spcFirstLastPara="1" wrap="square" lIns="417625" tIns="208800" rIns="417625" bIns="2088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1513999" y="39677166"/>
            <a:ext cx="7065329" cy="2279156"/>
          </a:xfrm>
          <a:prstGeom prst="rect">
            <a:avLst/>
          </a:prstGeom>
          <a:noFill/>
          <a:ln>
            <a:noFill/>
          </a:ln>
        </p:spPr>
        <p:txBody>
          <a:bodyPr spcFirstLastPara="1" wrap="square" lIns="417625" tIns="208800" rIns="417625" bIns="2088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10345659" y="39677166"/>
            <a:ext cx="9588659" cy="2279156"/>
          </a:xfrm>
          <a:prstGeom prst="rect">
            <a:avLst/>
          </a:prstGeom>
          <a:noFill/>
          <a:ln>
            <a:noFill/>
          </a:ln>
        </p:spPr>
        <p:txBody>
          <a:bodyPr spcFirstLastPara="1" wrap="square" lIns="417625" tIns="208800" rIns="417625" bIns="2088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21700649" y="39677166"/>
            <a:ext cx="7065329" cy="2279156"/>
          </a:xfrm>
          <a:prstGeom prst="rect">
            <a:avLst/>
          </a:prstGeom>
          <a:noFill/>
          <a:ln>
            <a:noFill/>
          </a:ln>
        </p:spPr>
        <p:txBody>
          <a:bodyPr spcFirstLastPara="1" wrap="square" lIns="417625" tIns="208800" rIns="417625" bIns="208800" anchor="ctr" anchorCtr="0">
            <a:noAutofit/>
          </a:bodyPr>
          <a:lstStyle>
            <a:lvl1pPr marL="0" marR="0" lvl="0"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2391911" y="27508444"/>
            <a:ext cx="25737979" cy="8502249"/>
          </a:xfrm>
          <a:prstGeom prst="rect">
            <a:avLst/>
          </a:prstGeom>
          <a:noFill/>
          <a:ln>
            <a:noFill/>
          </a:ln>
        </p:spPr>
        <p:txBody>
          <a:bodyPr spcFirstLastPara="1" wrap="square" lIns="417625" tIns="208800" rIns="417625" bIns="208800" anchor="t" anchorCtr="0">
            <a:normAutofit/>
          </a:bodyPr>
          <a:lstStyle>
            <a:lvl1pPr lvl="0" algn="l">
              <a:lnSpc>
                <a:spcPct val="100000"/>
              </a:lnSpc>
              <a:spcBef>
                <a:spcPts val="0"/>
              </a:spcBef>
              <a:spcAft>
                <a:spcPts val="0"/>
              </a:spcAft>
              <a:buClr>
                <a:schemeClr val="dk1"/>
              </a:buClr>
              <a:buSzPts val="18300"/>
              <a:buFont typeface="Calibri"/>
              <a:buNone/>
              <a:defRPr sz="183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2391911" y="18144085"/>
            <a:ext cx="25737979" cy="9364360"/>
          </a:xfrm>
          <a:prstGeom prst="rect">
            <a:avLst/>
          </a:prstGeom>
          <a:noFill/>
          <a:ln>
            <a:noFill/>
          </a:ln>
        </p:spPr>
        <p:txBody>
          <a:bodyPr spcFirstLastPara="1" wrap="square" lIns="417625" tIns="208800" rIns="417625" bIns="208800" anchor="b" anchorCtr="0">
            <a:normAutofit/>
          </a:bodyPr>
          <a:lstStyle>
            <a:lvl1pPr marL="457200" lvl="0" indent="-228600" algn="l">
              <a:lnSpc>
                <a:spcPct val="100000"/>
              </a:lnSpc>
              <a:spcBef>
                <a:spcPts val="1820"/>
              </a:spcBef>
              <a:spcAft>
                <a:spcPts val="0"/>
              </a:spcAft>
              <a:buClr>
                <a:srgbClr val="888888"/>
              </a:buClr>
              <a:buSzPts val="9100"/>
              <a:buNone/>
              <a:defRPr sz="9100">
                <a:solidFill>
                  <a:srgbClr val="888888"/>
                </a:solidFill>
              </a:defRPr>
            </a:lvl1pPr>
            <a:lvl2pPr marL="914400" lvl="1" indent="-228600" algn="l">
              <a:lnSpc>
                <a:spcPct val="100000"/>
              </a:lnSpc>
              <a:spcBef>
                <a:spcPts val="1640"/>
              </a:spcBef>
              <a:spcAft>
                <a:spcPts val="0"/>
              </a:spcAft>
              <a:buClr>
                <a:srgbClr val="888888"/>
              </a:buClr>
              <a:buSzPts val="8200"/>
              <a:buNone/>
              <a:defRPr sz="8200">
                <a:solidFill>
                  <a:srgbClr val="888888"/>
                </a:solidFill>
              </a:defRPr>
            </a:lvl2pPr>
            <a:lvl3pPr marL="1371600" lvl="2" indent="-228600" algn="l">
              <a:lnSpc>
                <a:spcPct val="100000"/>
              </a:lnSpc>
              <a:spcBef>
                <a:spcPts val="1460"/>
              </a:spcBef>
              <a:spcAft>
                <a:spcPts val="0"/>
              </a:spcAft>
              <a:buClr>
                <a:srgbClr val="888888"/>
              </a:buClr>
              <a:buSzPts val="7300"/>
              <a:buNone/>
              <a:defRPr sz="7300">
                <a:solidFill>
                  <a:srgbClr val="888888"/>
                </a:solidFill>
              </a:defRPr>
            </a:lvl3pPr>
            <a:lvl4pPr marL="1828800" lvl="3" indent="-228600" algn="l">
              <a:lnSpc>
                <a:spcPct val="100000"/>
              </a:lnSpc>
              <a:spcBef>
                <a:spcPts val="1280"/>
              </a:spcBef>
              <a:spcAft>
                <a:spcPts val="0"/>
              </a:spcAft>
              <a:buClr>
                <a:srgbClr val="888888"/>
              </a:buClr>
              <a:buSzPts val="6400"/>
              <a:buNone/>
              <a:defRPr sz="6400">
                <a:solidFill>
                  <a:srgbClr val="888888"/>
                </a:solidFill>
              </a:defRPr>
            </a:lvl4pPr>
            <a:lvl5pPr marL="2286000" lvl="4" indent="-228600" algn="l">
              <a:lnSpc>
                <a:spcPct val="100000"/>
              </a:lnSpc>
              <a:spcBef>
                <a:spcPts val="1280"/>
              </a:spcBef>
              <a:spcAft>
                <a:spcPts val="0"/>
              </a:spcAft>
              <a:buClr>
                <a:srgbClr val="888888"/>
              </a:buClr>
              <a:buSzPts val="6400"/>
              <a:buNone/>
              <a:defRPr sz="6400">
                <a:solidFill>
                  <a:srgbClr val="888888"/>
                </a:solidFill>
              </a:defRPr>
            </a:lvl5pPr>
            <a:lvl6pPr marL="2743200" lvl="5" indent="-228600" algn="l">
              <a:lnSpc>
                <a:spcPct val="100000"/>
              </a:lnSpc>
              <a:spcBef>
                <a:spcPts val="1280"/>
              </a:spcBef>
              <a:spcAft>
                <a:spcPts val="0"/>
              </a:spcAft>
              <a:buClr>
                <a:srgbClr val="888888"/>
              </a:buClr>
              <a:buSzPts val="6400"/>
              <a:buNone/>
              <a:defRPr sz="6400">
                <a:solidFill>
                  <a:srgbClr val="888888"/>
                </a:solidFill>
              </a:defRPr>
            </a:lvl6pPr>
            <a:lvl7pPr marL="3200400" lvl="6" indent="-228600" algn="l">
              <a:lnSpc>
                <a:spcPct val="100000"/>
              </a:lnSpc>
              <a:spcBef>
                <a:spcPts val="1280"/>
              </a:spcBef>
              <a:spcAft>
                <a:spcPts val="0"/>
              </a:spcAft>
              <a:buClr>
                <a:srgbClr val="888888"/>
              </a:buClr>
              <a:buSzPts val="6400"/>
              <a:buNone/>
              <a:defRPr sz="6400">
                <a:solidFill>
                  <a:srgbClr val="888888"/>
                </a:solidFill>
              </a:defRPr>
            </a:lvl7pPr>
            <a:lvl8pPr marL="3657600" lvl="7" indent="-228600" algn="l">
              <a:lnSpc>
                <a:spcPct val="100000"/>
              </a:lnSpc>
              <a:spcBef>
                <a:spcPts val="1280"/>
              </a:spcBef>
              <a:spcAft>
                <a:spcPts val="0"/>
              </a:spcAft>
              <a:buClr>
                <a:srgbClr val="888888"/>
              </a:buClr>
              <a:buSzPts val="6400"/>
              <a:buNone/>
              <a:defRPr sz="6400">
                <a:solidFill>
                  <a:srgbClr val="888888"/>
                </a:solidFill>
              </a:defRPr>
            </a:lvl8pPr>
            <a:lvl9pPr marL="4114800" lvl="8" indent="-228600" algn="l">
              <a:lnSpc>
                <a:spcPct val="100000"/>
              </a:lnSpc>
              <a:spcBef>
                <a:spcPts val="1280"/>
              </a:spcBef>
              <a:spcAft>
                <a:spcPts val="0"/>
              </a:spcAft>
              <a:buClr>
                <a:srgbClr val="888888"/>
              </a:buClr>
              <a:buSzPts val="6400"/>
              <a:buNone/>
              <a:defRPr sz="6400">
                <a:solidFill>
                  <a:srgbClr val="888888"/>
                </a:solidFill>
              </a:defRPr>
            </a:lvl9pPr>
          </a:lstStyle>
          <a:p>
            <a:endParaRPr/>
          </a:p>
        </p:txBody>
      </p:sp>
      <p:sp>
        <p:nvSpPr>
          <p:cNvPr id="30" name="Google Shape;30;p4"/>
          <p:cNvSpPr txBox="1">
            <a:spLocks noGrp="1"/>
          </p:cNvSpPr>
          <p:nvPr>
            <p:ph type="dt" idx="10"/>
          </p:nvPr>
        </p:nvSpPr>
        <p:spPr>
          <a:xfrm>
            <a:off x="1513999" y="39677166"/>
            <a:ext cx="7065329" cy="2279156"/>
          </a:xfrm>
          <a:prstGeom prst="rect">
            <a:avLst/>
          </a:prstGeom>
          <a:noFill/>
          <a:ln>
            <a:noFill/>
          </a:ln>
        </p:spPr>
        <p:txBody>
          <a:bodyPr spcFirstLastPara="1" wrap="square" lIns="417625" tIns="208800" rIns="417625" bIns="2088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10345659" y="39677166"/>
            <a:ext cx="9588659" cy="2279156"/>
          </a:xfrm>
          <a:prstGeom prst="rect">
            <a:avLst/>
          </a:prstGeom>
          <a:noFill/>
          <a:ln>
            <a:noFill/>
          </a:ln>
        </p:spPr>
        <p:txBody>
          <a:bodyPr spcFirstLastPara="1" wrap="square" lIns="417625" tIns="208800" rIns="417625" bIns="2088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21700649" y="39677166"/>
            <a:ext cx="7065329" cy="2279156"/>
          </a:xfrm>
          <a:prstGeom prst="rect">
            <a:avLst/>
          </a:prstGeom>
          <a:noFill/>
          <a:ln>
            <a:noFill/>
          </a:ln>
        </p:spPr>
        <p:txBody>
          <a:bodyPr spcFirstLastPara="1" wrap="square" lIns="417625" tIns="208800" rIns="417625" bIns="208800" anchor="ctr" anchorCtr="0">
            <a:noAutofit/>
          </a:bodyPr>
          <a:lstStyle>
            <a:lvl1pPr marL="0" marR="0" lvl="0"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1513999" y="1714326"/>
            <a:ext cx="27251978" cy="7134754"/>
          </a:xfrm>
          <a:prstGeom prst="rect">
            <a:avLst/>
          </a:prstGeom>
          <a:noFill/>
          <a:ln>
            <a:noFill/>
          </a:ln>
        </p:spPr>
        <p:txBody>
          <a:bodyPr spcFirstLastPara="1" wrap="square" lIns="417625" tIns="208800" rIns="417625" bIns="2088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1513999" y="9988663"/>
            <a:ext cx="13373656" cy="28251646"/>
          </a:xfrm>
          <a:prstGeom prst="rect">
            <a:avLst/>
          </a:prstGeom>
          <a:noFill/>
          <a:ln>
            <a:noFill/>
          </a:ln>
        </p:spPr>
        <p:txBody>
          <a:bodyPr spcFirstLastPara="1" wrap="square" lIns="417625" tIns="208800" rIns="417625" bIns="208800" anchor="t" anchorCtr="0">
            <a:normAutofit/>
          </a:bodyPr>
          <a:lstStyle>
            <a:lvl1pPr marL="457200" lvl="0" indent="-1041400" algn="l">
              <a:lnSpc>
                <a:spcPct val="100000"/>
              </a:lnSpc>
              <a:spcBef>
                <a:spcPts val="2560"/>
              </a:spcBef>
              <a:spcAft>
                <a:spcPts val="0"/>
              </a:spcAft>
              <a:buClr>
                <a:schemeClr val="dk1"/>
              </a:buClr>
              <a:buSzPts val="12800"/>
              <a:buChar char="•"/>
              <a:defRPr sz="12800"/>
            </a:lvl1pPr>
            <a:lvl2pPr marL="914400" lvl="1" indent="-927100" algn="l">
              <a:lnSpc>
                <a:spcPct val="100000"/>
              </a:lnSpc>
              <a:spcBef>
                <a:spcPts val="2200"/>
              </a:spcBef>
              <a:spcAft>
                <a:spcPts val="0"/>
              </a:spcAft>
              <a:buClr>
                <a:schemeClr val="dk1"/>
              </a:buClr>
              <a:buSzPts val="11000"/>
              <a:buChar char="–"/>
              <a:defRPr sz="11000"/>
            </a:lvl2pPr>
            <a:lvl3pPr marL="1371600" lvl="2" indent="-806450" algn="l">
              <a:lnSpc>
                <a:spcPct val="100000"/>
              </a:lnSpc>
              <a:spcBef>
                <a:spcPts val="1820"/>
              </a:spcBef>
              <a:spcAft>
                <a:spcPts val="0"/>
              </a:spcAft>
              <a:buClr>
                <a:schemeClr val="dk1"/>
              </a:buClr>
              <a:buSzPts val="9100"/>
              <a:buChar char="•"/>
              <a:defRPr sz="9100"/>
            </a:lvl3pPr>
            <a:lvl4pPr marL="1828800" lvl="3" indent="-749300" algn="l">
              <a:lnSpc>
                <a:spcPct val="100000"/>
              </a:lnSpc>
              <a:spcBef>
                <a:spcPts val="1640"/>
              </a:spcBef>
              <a:spcAft>
                <a:spcPts val="0"/>
              </a:spcAft>
              <a:buClr>
                <a:schemeClr val="dk1"/>
              </a:buClr>
              <a:buSzPts val="8200"/>
              <a:buChar char="–"/>
              <a:defRPr sz="8200"/>
            </a:lvl4pPr>
            <a:lvl5pPr marL="2286000" lvl="4" indent="-749300" algn="l">
              <a:lnSpc>
                <a:spcPct val="100000"/>
              </a:lnSpc>
              <a:spcBef>
                <a:spcPts val="1640"/>
              </a:spcBef>
              <a:spcAft>
                <a:spcPts val="0"/>
              </a:spcAft>
              <a:buClr>
                <a:schemeClr val="dk1"/>
              </a:buClr>
              <a:buSzPts val="8200"/>
              <a:buChar char="»"/>
              <a:defRPr sz="8200"/>
            </a:lvl5pPr>
            <a:lvl6pPr marL="2743200" lvl="5" indent="-749300" algn="l">
              <a:lnSpc>
                <a:spcPct val="100000"/>
              </a:lnSpc>
              <a:spcBef>
                <a:spcPts val="1640"/>
              </a:spcBef>
              <a:spcAft>
                <a:spcPts val="0"/>
              </a:spcAft>
              <a:buClr>
                <a:schemeClr val="dk1"/>
              </a:buClr>
              <a:buSzPts val="8200"/>
              <a:buChar char="•"/>
              <a:defRPr sz="8200"/>
            </a:lvl6pPr>
            <a:lvl7pPr marL="3200400" lvl="6" indent="-749300" algn="l">
              <a:lnSpc>
                <a:spcPct val="100000"/>
              </a:lnSpc>
              <a:spcBef>
                <a:spcPts val="1640"/>
              </a:spcBef>
              <a:spcAft>
                <a:spcPts val="0"/>
              </a:spcAft>
              <a:buClr>
                <a:schemeClr val="dk1"/>
              </a:buClr>
              <a:buSzPts val="8200"/>
              <a:buChar char="•"/>
              <a:defRPr sz="8200"/>
            </a:lvl7pPr>
            <a:lvl8pPr marL="3657600" lvl="7" indent="-749300" algn="l">
              <a:lnSpc>
                <a:spcPct val="100000"/>
              </a:lnSpc>
              <a:spcBef>
                <a:spcPts val="1640"/>
              </a:spcBef>
              <a:spcAft>
                <a:spcPts val="0"/>
              </a:spcAft>
              <a:buClr>
                <a:schemeClr val="dk1"/>
              </a:buClr>
              <a:buSzPts val="8200"/>
              <a:buChar char="•"/>
              <a:defRPr sz="8200"/>
            </a:lvl8pPr>
            <a:lvl9pPr marL="4114800" lvl="8" indent="-749300" algn="l">
              <a:lnSpc>
                <a:spcPct val="100000"/>
              </a:lnSpc>
              <a:spcBef>
                <a:spcPts val="1640"/>
              </a:spcBef>
              <a:spcAft>
                <a:spcPts val="0"/>
              </a:spcAft>
              <a:buClr>
                <a:schemeClr val="dk1"/>
              </a:buClr>
              <a:buSzPts val="8200"/>
              <a:buChar char="•"/>
              <a:defRPr sz="8200"/>
            </a:lvl9pPr>
          </a:lstStyle>
          <a:p>
            <a:endParaRPr/>
          </a:p>
        </p:txBody>
      </p:sp>
      <p:sp>
        <p:nvSpPr>
          <p:cNvPr id="36" name="Google Shape;36;p5"/>
          <p:cNvSpPr txBox="1">
            <a:spLocks noGrp="1"/>
          </p:cNvSpPr>
          <p:nvPr>
            <p:ph type="body" idx="2"/>
          </p:nvPr>
        </p:nvSpPr>
        <p:spPr>
          <a:xfrm>
            <a:off x="15392321" y="9988663"/>
            <a:ext cx="13373656" cy="28251646"/>
          </a:xfrm>
          <a:prstGeom prst="rect">
            <a:avLst/>
          </a:prstGeom>
          <a:noFill/>
          <a:ln>
            <a:noFill/>
          </a:ln>
        </p:spPr>
        <p:txBody>
          <a:bodyPr spcFirstLastPara="1" wrap="square" lIns="417625" tIns="208800" rIns="417625" bIns="208800" anchor="t" anchorCtr="0">
            <a:normAutofit/>
          </a:bodyPr>
          <a:lstStyle>
            <a:lvl1pPr marL="457200" lvl="0" indent="-1041400" algn="l">
              <a:lnSpc>
                <a:spcPct val="100000"/>
              </a:lnSpc>
              <a:spcBef>
                <a:spcPts val="2560"/>
              </a:spcBef>
              <a:spcAft>
                <a:spcPts val="0"/>
              </a:spcAft>
              <a:buClr>
                <a:schemeClr val="dk1"/>
              </a:buClr>
              <a:buSzPts val="12800"/>
              <a:buChar char="•"/>
              <a:defRPr sz="12800"/>
            </a:lvl1pPr>
            <a:lvl2pPr marL="914400" lvl="1" indent="-927100" algn="l">
              <a:lnSpc>
                <a:spcPct val="100000"/>
              </a:lnSpc>
              <a:spcBef>
                <a:spcPts val="2200"/>
              </a:spcBef>
              <a:spcAft>
                <a:spcPts val="0"/>
              </a:spcAft>
              <a:buClr>
                <a:schemeClr val="dk1"/>
              </a:buClr>
              <a:buSzPts val="11000"/>
              <a:buChar char="–"/>
              <a:defRPr sz="11000"/>
            </a:lvl2pPr>
            <a:lvl3pPr marL="1371600" lvl="2" indent="-806450" algn="l">
              <a:lnSpc>
                <a:spcPct val="100000"/>
              </a:lnSpc>
              <a:spcBef>
                <a:spcPts val="1820"/>
              </a:spcBef>
              <a:spcAft>
                <a:spcPts val="0"/>
              </a:spcAft>
              <a:buClr>
                <a:schemeClr val="dk1"/>
              </a:buClr>
              <a:buSzPts val="9100"/>
              <a:buChar char="•"/>
              <a:defRPr sz="9100"/>
            </a:lvl3pPr>
            <a:lvl4pPr marL="1828800" lvl="3" indent="-749300" algn="l">
              <a:lnSpc>
                <a:spcPct val="100000"/>
              </a:lnSpc>
              <a:spcBef>
                <a:spcPts val="1640"/>
              </a:spcBef>
              <a:spcAft>
                <a:spcPts val="0"/>
              </a:spcAft>
              <a:buClr>
                <a:schemeClr val="dk1"/>
              </a:buClr>
              <a:buSzPts val="8200"/>
              <a:buChar char="–"/>
              <a:defRPr sz="8200"/>
            </a:lvl4pPr>
            <a:lvl5pPr marL="2286000" lvl="4" indent="-749300" algn="l">
              <a:lnSpc>
                <a:spcPct val="100000"/>
              </a:lnSpc>
              <a:spcBef>
                <a:spcPts val="1640"/>
              </a:spcBef>
              <a:spcAft>
                <a:spcPts val="0"/>
              </a:spcAft>
              <a:buClr>
                <a:schemeClr val="dk1"/>
              </a:buClr>
              <a:buSzPts val="8200"/>
              <a:buChar char="»"/>
              <a:defRPr sz="8200"/>
            </a:lvl5pPr>
            <a:lvl6pPr marL="2743200" lvl="5" indent="-749300" algn="l">
              <a:lnSpc>
                <a:spcPct val="100000"/>
              </a:lnSpc>
              <a:spcBef>
                <a:spcPts val="1640"/>
              </a:spcBef>
              <a:spcAft>
                <a:spcPts val="0"/>
              </a:spcAft>
              <a:buClr>
                <a:schemeClr val="dk1"/>
              </a:buClr>
              <a:buSzPts val="8200"/>
              <a:buChar char="•"/>
              <a:defRPr sz="8200"/>
            </a:lvl6pPr>
            <a:lvl7pPr marL="3200400" lvl="6" indent="-749300" algn="l">
              <a:lnSpc>
                <a:spcPct val="100000"/>
              </a:lnSpc>
              <a:spcBef>
                <a:spcPts val="1640"/>
              </a:spcBef>
              <a:spcAft>
                <a:spcPts val="0"/>
              </a:spcAft>
              <a:buClr>
                <a:schemeClr val="dk1"/>
              </a:buClr>
              <a:buSzPts val="8200"/>
              <a:buChar char="•"/>
              <a:defRPr sz="8200"/>
            </a:lvl7pPr>
            <a:lvl8pPr marL="3657600" lvl="7" indent="-749300" algn="l">
              <a:lnSpc>
                <a:spcPct val="100000"/>
              </a:lnSpc>
              <a:spcBef>
                <a:spcPts val="1640"/>
              </a:spcBef>
              <a:spcAft>
                <a:spcPts val="0"/>
              </a:spcAft>
              <a:buClr>
                <a:schemeClr val="dk1"/>
              </a:buClr>
              <a:buSzPts val="8200"/>
              <a:buChar char="•"/>
              <a:defRPr sz="8200"/>
            </a:lvl8pPr>
            <a:lvl9pPr marL="4114800" lvl="8" indent="-749300" algn="l">
              <a:lnSpc>
                <a:spcPct val="100000"/>
              </a:lnSpc>
              <a:spcBef>
                <a:spcPts val="1640"/>
              </a:spcBef>
              <a:spcAft>
                <a:spcPts val="0"/>
              </a:spcAft>
              <a:buClr>
                <a:schemeClr val="dk1"/>
              </a:buClr>
              <a:buSzPts val="8200"/>
              <a:buChar char="•"/>
              <a:defRPr sz="8200"/>
            </a:lvl9pPr>
          </a:lstStyle>
          <a:p>
            <a:endParaRPr/>
          </a:p>
        </p:txBody>
      </p:sp>
      <p:sp>
        <p:nvSpPr>
          <p:cNvPr id="37" name="Google Shape;37;p5"/>
          <p:cNvSpPr txBox="1">
            <a:spLocks noGrp="1"/>
          </p:cNvSpPr>
          <p:nvPr>
            <p:ph type="dt" idx="10"/>
          </p:nvPr>
        </p:nvSpPr>
        <p:spPr>
          <a:xfrm>
            <a:off x="1513999" y="39677166"/>
            <a:ext cx="7065329" cy="2279156"/>
          </a:xfrm>
          <a:prstGeom prst="rect">
            <a:avLst/>
          </a:prstGeom>
          <a:noFill/>
          <a:ln>
            <a:noFill/>
          </a:ln>
        </p:spPr>
        <p:txBody>
          <a:bodyPr spcFirstLastPara="1" wrap="square" lIns="417625" tIns="208800" rIns="417625" bIns="2088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10345659" y="39677166"/>
            <a:ext cx="9588659" cy="2279156"/>
          </a:xfrm>
          <a:prstGeom prst="rect">
            <a:avLst/>
          </a:prstGeom>
          <a:noFill/>
          <a:ln>
            <a:noFill/>
          </a:ln>
        </p:spPr>
        <p:txBody>
          <a:bodyPr spcFirstLastPara="1" wrap="square" lIns="417625" tIns="208800" rIns="417625" bIns="2088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21700649" y="39677166"/>
            <a:ext cx="7065329" cy="2279156"/>
          </a:xfrm>
          <a:prstGeom prst="rect">
            <a:avLst/>
          </a:prstGeom>
          <a:noFill/>
          <a:ln>
            <a:noFill/>
          </a:ln>
        </p:spPr>
        <p:txBody>
          <a:bodyPr spcFirstLastPara="1" wrap="square" lIns="417625" tIns="208800" rIns="417625" bIns="208800" anchor="ctr" anchorCtr="0">
            <a:noAutofit/>
          </a:bodyPr>
          <a:lstStyle>
            <a:lvl1pPr marL="0" marR="0" lvl="0"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1513999" y="1714326"/>
            <a:ext cx="27251978" cy="7134754"/>
          </a:xfrm>
          <a:prstGeom prst="rect">
            <a:avLst/>
          </a:prstGeom>
          <a:noFill/>
          <a:ln>
            <a:noFill/>
          </a:ln>
        </p:spPr>
        <p:txBody>
          <a:bodyPr spcFirstLastPara="1" wrap="square" lIns="417625" tIns="208800" rIns="417625" bIns="208800" anchor="ctr" anchorCtr="0">
            <a:normAutofit/>
          </a:bodyPr>
          <a:lstStyle>
            <a:lvl1pPr lvl="0" algn="ctr">
              <a:lnSpc>
                <a:spcPct val="100000"/>
              </a:lnSpc>
              <a:spcBef>
                <a:spcPts val="0"/>
              </a:spcBef>
              <a:spcAft>
                <a:spcPts val="0"/>
              </a:spcAft>
              <a:buClr>
                <a:schemeClr val="dk1"/>
              </a:buClr>
              <a:buSzPts val="201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1514002" y="9582375"/>
            <a:ext cx="13378914" cy="3993477"/>
          </a:xfrm>
          <a:prstGeom prst="rect">
            <a:avLst/>
          </a:prstGeom>
          <a:noFill/>
          <a:ln>
            <a:noFill/>
          </a:ln>
        </p:spPr>
        <p:txBody>
          <a:bodyPr spcFirstLastPara="1" wrap="square" lIns="417625" tIns="208800" rIns="417625" bIns="208800" anchor="b" anchorCtr="0">
            <a:normAutofit/>
          </a:bodyPr>
          <a:lstStyle>
            <a:lvl1pPr marL="457200" lvl="0" indent="-228600" algn="l">
              <a:lnSpc>
                <a:spcPct val="100000"/>
              </a:lnSpc>
              <a:spcBef>
                <a:spcPts val="2200"/>
              </a:spcBef>
              <a:spcAft>
                <a:spcPts val="0"/>
              </a:spcAft>
              <a:buClr>
                <a:schemeClr val="dk1"/>
              </a:buClr>
              <a:buSzPts val="11000"/>
              <a:buNone/>
              <a:defRPr sz="11000" b="1"/>
            </a:lvl1pPr>
            <a:lvl2pPr marL="914400" lvl="1" indent="-228600" algn="l">
              <a:lnSpc>
                <a:spcPct val="100000"/>
              </a:lnSpc>
              <a:spcBef>
                <a:spcPts val="1820"/>
              </a:spcBef>
              <a:spcAft>
                <a:spcPts val="0"/>
              </a:spcAft>
              <a:buClr>
                <a:schemeClr val="dk1"/>
              </a:buClr>
              <a:buSzPts val="9100"/>
              <a:buNone/>
              <a:defRPr sz="9100" b="1"/>
            </a:lvl2pPr>
            <a:lvl3pPr marL="1371600" lvl="2" indent="-228600" algn="l">
              <a:lnSpc>
                <a:spcPct val="100000"/>
              </a:lnSpc>
              <a:spcBef>
                <a:spcPts val="1640"/>
              </a:spcBef>
              <a:spcAft>
                <a:spcPts val="0"/>
              </a:spcAft>
              <a:buClr>
                <a:schemeClr val="dk1"/>
              </a:buClr>
              <a:buSzPts val="8200"/>
              <a:buNone/>
              <a:defRPr sz="8200" b="1"/>
            </a:lvl3pPr>
            <a:lvl4pPr marL="1828800" lvl="3" indent="-228600" algn="l">
              <a:lnSpc>
                <a:spcPct val="100000"/>
              </a:lnSpc>
              <a:spcBef>
                <a:spcPts val="1460"/>
              </a:spcBef>
              <a:spcAft>
                <a:spcPts val="0"/>
              </a:spcAft>
              <a:buClr>
                <a:schemeClr val="dk1"/>
              </a:buClr>
              <a:buSzPts val="7300"/>
              <a:buNone/>
              <a:defRPr sz="7300" b="1"/>
            </a:lvl4pPr>
            <a:lvl5pPr marL="2286000" lvl="4" indent="-228600" algn="l">
              <a:lnSpc>
                <a:spcPct val="100000"/>
              </a:lnSpc>
              <a:spcBef>
                <a:spcPts val="1460"/>
              </a:spcBef>
              <a:spcAft>
                <a:spcPts val="0"/>
              </a:spcAft>
              <a:buClr>
                <a:schemeClr val="dk1"/>
              </a:buClr>
              <a:buSzPts val="7300"/>
              <a:buNone/>
              <a:defRPr sz="7300" b="1"/>
            </a:lvl5pPr>
            <a:lvl6pPr marL="2743200" lvl="5" indent="-228600" algn="l">
              <a:lnSpc>
                <a:spcPct val="100000"/>
              </a:lnSpc>
              <a:spcBef>
                <a:spcPts val="1460"/>
              </a:spcBef>
              <a:spcAft>
                <a:spcPts val="0"/>
              </a:spcAft>
              <a:buClr>
                <a:schemeClr val="dk1"/>
              </a:buClr>
              <a:buSzPts val="7300"/>
              <a:buNone/>
              <a:defRPr sz="7300" b="1"/>
            </a:lvl6pPr>
            <a:lvl7pPr marL="3200400" lvl="6" indent="-228600" algn="l">
              <a:lnSpc>
                <a:spcPct val="100000"/>
              </a:lnSpc>
              <a:spcBef>
                <a:spcPts val="1460"/>
              </a:spcBef>
              <a:spcAft>
                <a:spcPts val="0"/>
              </a:spcAft>
              <a:buClr>
                <a:schemeClr val="dk1"/>
              </a:buClr>
              <a:buSzPts val="7300"/>
              <a:buNone/>
              <a:defRPr sz="7300" b="1"/>
            </a:lvl7pPr>
            <a:lvl8pPr marL="3657600" lvl="7" indent="-228600" algn="l">
              <a:lnSpc>
                <a:spcPct val="100000"/>
              </a:lnSpc>
              <a:spcBef>
                <a:spcPts val="1460"/>
              </a:spcBef>
              <a:spcAft>
                <a:spcPts val="0"/>
              </a:spcAft>
              <a:buClr>
                <a:schemeClr val="dk1"/>
              </a:buClr>
              <a:buSzPts val="7300"/>
              <a:buNone/>
              <a:defRPr sz="7300" b="1"/>
            </a:lvl8pPr>
            <a:lvl9pPr marL="4114800" lvl="8" indent="-228600" algn="l">
              <a:lnSpc>
                <a:spcPct val="100000"/>
              </a:lnSpc>
              <a:spcBef>
                <a:spcPts val="1460"/>
              </a:spcBef>
              <a:spcAft>
                <a:spcPts val="0"/>
              </a:spcAft>
              <a:buClr>
                <a:schemeClr val="dk1"/>
              </a:buClr>
              <a:buSzPts val="7300"/>
              <a:buNone/>
              <a:defRPr sz="7300" b="1"/>
            </a:lvl9pPr>
          </a:lstStyle>
          <a:p>
            <a:endParaRPr/>
          </a:p>
        </p:txBody>
      </p:sp>
      <p:sp>
        <p:nvSpPr>
          <p:cNvPr id="43" name="Google Shape;43;p6"/>
          <p:cNvSpPr txBox="1">
            <a:spLocks noGrp="1"/>
          </p:cNvSpPr>
          <p:nvPr>
            <p:ph type="body" idx="2"/>
          </p:nvPr>
        </p:nvSpPr>
        <p:spPr>
          <a:xfrm>
            <a:off x="1514002" y="13575850"/>
            <a:ext cx="13378914" cy="24664452"/>
          </a:xfrm>
          <a:prstGeom prst="rect">
            <a:avLst/>
          </a:prstGeom>
          <a:noFill/>
          <a:ln>
            <a:noFill/>
          </a:ln>
        </p:spPr>
        <p:txBody>
          <a:bodyPr spcFirstLastPara="1" wrap="square" lIns="417625" tIns="208800" rIns="417625" bIns="208800" anchor="t" anchorCtr="0">
            <a:normAutofit/>
          </a:bodyPr>
          <a:lstStyle>
            <a:lvl1pPr marL="457200" lvl="0" indent="-927100" algn="l">
              <a:lnSpc>
                <a:spcPct val="100000"/>
              </a:lnSpc>
              <a:spcBef>
                <a:spcPts val="2200"/>
              </a:spcBef>
              <a:spcAft>
                <a:spcPts val="0"/>
              </a:spcAft>
              <a:buClr>
                <a:schemeClr val="dk1"/>
              </a:buClr>
              <a:buSzPts val="11000"/>
              <a:buChar char="•"/>
              <a:defRPr sz="11000"/>
            </a:lvl1pPr>
            <a:lvl2pPr marL="914400" lvl="1" indent="-806450" algn="l">
              <a:lnSpc>
                <a:spcPct val="100000"/>
              </a:lnSpc>
              <a:spcBef>
                <a:spcPts val="1820"/>
              </a:spcBef>
              <a:spcAft>
                <a:spcPts val="0"/>
              </a:spcAft>
              <a:buClr>
                <a:schemeClr val="dk1"/>
              </a:buClr>
              <a:buSzPts val="9100"/>
              <a:buChar char="–"/>
              <a:defRPr sz="9100"/>
            </a:lvl2pPr>
            <a:lvl3pPr marL="1371600" lvl="2" indent="-749300" algn="l">
              <a:lnSpc>
                <a:spcPct val="100000"/>
              </a:lnSpc>
              <a:spcBef>
                <a:spcPts val="1640"/>
              </a:spcBef>
              <a:spcAft>
                <a:spcPts val="0"/>
              </a:spcAft>
              <a:buClr>
                <a:schemeClr val="dk1"/>
              </a:buClr>
              <a:buSzPts val="8200"/>
              <a:buChar char="•"/>
              <a:defRPr sz="8200"/>
            </a:lvl3pPr>
            <a:lvl4pPr marL="1828800" lvl="3" indent="-692150" algn="l">
              <a:lnSpc>
                <a:spcPct val="100000"/>
              </a:lnSpc>
              <a:spcBef>
                <a:spcPts val="1460"/>
              </a:spcBef>
              <a:spcAft>
                <a:spcPts val="0"/>
              </a:spcAft>
              <a:buClr>
                <a:schemeClr val="dk1"/>
              </a:buClr>
              <a:buSzPts val="7300"/>
              <a:buChar char="–"/>
              <a:defRPr sz="7300"/>
            </a:lvl4pPr>
            <a:lvl5pPr marL="2286000" lvl="4" indent="-692150" algn="l">
              <a:lnSpc>
                <a:spcPct val="100000"/>
              </a:lnSpc>
              <a:spcBef>
                <a:spcPts val="1460"/>
              </a:spcBef>
              <a:spcAft>
                <a:spcPts val="0"/>
              </a:spcAft>
              <a:buClr>
                <a:schemeClr val="dk1"/>
              </a:buClr>
              <a:buSzPts val="7300"/>
              <a:buChar char="»"/>
              <a:defRPr sz="7300"/>
            </a:lvl5pPr>
            <a:lvl6pPr marL="2743200" lvl="5" indent="-692150" algn="l">
              <a:lnSpc>
                <a:spcPct val="100000"/>
              </a:lnSpc>
              <a:spcBef>
                <a:spcPts val="1460"/>
              </a:spcBef>
              <a:spcAft>
                <a:spcPts val="0"/>
              </a:spcAft>
              <a:buClr>
                <a:schemeClr val="dk1"/>
              </a:buClr>
              <a:buSzPts val="7300"/>
              <a:buChar char="•"/>
              <a:defRPr sz="7300"/>
            </a:lvl6pPr>
            <a:lvl7pPr marL="3200400" lvl="6" indent="-692150" algn="l">
              <a:lnSpc>
                <a:spcPct val="100000"/>
              </a:lnSpc>
              <a:spcBef>
                <a:spcPts val="1460"/>
              </a:spcBef>
              <a:spcAft>
                <a:spcPts val="0"/>
              </a:spcAft>
              <a:buClr>
                <a:schemeClr val="dk1"/>
              </a:buClr>
              <a:buSzPts val="7300"/>
              <a:buChar char="•"/>
              <a:defRPr sz="7300"/>
            </a:lvl7pPr>
            <a:lvl8pPr marL="3657600" lvl="7" indent="-692150" algn="l">
              <a:lnSpc>
                <a:spcPct val="100000"/>
              </a:lnSpc>
              <a:spcBef>
                <a:spcPts val="1460"/>
              </a:spcBef>
              <a:spcAft>
                <a:spcPts val="0"/>
              </a:spcAft>
              <a:buClr>
                <a:schemeClr val="dk1"/>
              </a:buClr>
              <a:buSzPts val="7300"/>
              <a:buChar char="•"/>
              <a:defRPr sz="7300"/>
            </a:lvl8pPr>
            <a:lvl9pPr marL="4114800" lvl="8" indent="-692150" algn="l">
              <a:lnSpc>
                <a:spcPct val="100000"/>
              </a:lnSpc>
              <a:spcBef>
                <a:spcPts val="1460"/>
              </a:spcBef>
              <a:spcAft>
                <a:spcPts val="0"/>
              </a:spcAft>
              <a:buClr>
                <a:schemeClr val="dk1"/>
              </a:buClr>
              <a:buSzPts val="7300"/>
              <a:buChar char="•"/>
              <a:defRPr sz="7300"/>
            </a:lvl9pPr>
          </a:lstStyle>
          <a:p>
            <a:endParaRPr/>
          </a:p>
        </p:txBody>
      </p:sp>
      <p:sp>
        <p:nvSpPr>
          <p:cNvPr id="44" name="Google Shape;44;p6"/>
          <p:cNvSpPr txBox="1">
            <a:spLocks noGrp="1"/>
          </p:cNvSpPr>
          <p:nvPr>
            <p:ph type="body" idx="3"/>
          </p:nvPr>
        </p:nvSpPr>
        <p:spPr>
          <a:xfrm>
            <a:off x="15381810" y="9582375"/>
            <a:ext cx="13384168" cy="3993477"/>
          </a:xfrm>
          <a:prstGeom prst="rect">
            <a:avLst/>
          </a:prstGeom>
          <a:noFill/>
          <a:ln>
            <a:noFill/>
          </a:ln>
        </p:spPr>
        <p:txBody>
          <a:bodyPr spcFirstLastPara="1" wrap="square" lIns="417625" tIns="208800" rIns="417625" bIns="208800" anchor="b" anchorCtr="0">
            <a:normAutofit/>
          </a:bodyPr>
          <a:lstStyle>
            <a:lvl1pPr marL="457200" lvl="0" indent="-228600" algn="l">
              <a:lnSpc>
                <a:spcPct val="100000"/>
              </a:lnSpc>
              <a:spcBef>
                <a:spcPts val="2200"/>
              </a:spcBef>
              <a:spcAft>
                <a:spcPts val="0"/>
              </a:spcAft>
              <a:buClr>
                <a:schemeClr val="dk1"/>
              </a:buClr>
              <a:buSzPts val="11000"/>
              <a:buNone/>
              <a:defRPr sz="11000" b="1"/>
            </a:lvl1pPr>
            <a:lvl2pPr marL="914400" lvl="1" indent="-228600" algn="l">
              <a:lnSpc>
                <a:spcPct val="100000"/>
              </a:lnSpc>
              <a:spcBef>
                <a:spcPts val="1820"/>
              </a:spcBef>
              <a:spcAft>
                <a:spcPts val="0"/>
              </a:spcAft>
              <a:buClr>
                <a:schemeClr val="dk1"/>
              </a:buClr>
              <a:buSzPts val="9100"/>
              <a:buNone/>
              <a:defRPr sz="9100" b="1"/>
            </a:lvl2pPr>
            <a:lvl3pPr marL="1371600" lvl="2" indent="-228600" algn="l">
              <a:lnSpc>
                <a:spcPct val="100000"/>
              </a:lnSpc>
              <a:spcBef>
                <a:spcPts val="1640"/>
              </a:spcBef>
              <a:spcAft>
                <a:spcPts val="0"/>
              </a:spcAft>
              <a:buClr>
                <a:schemeClr val="dk1"/>
              </a:buClr>
              <a:buSzPts val="8200"/>
              <a:buNone/>
              <a:defRPr sz="8200" b="1"/>
            </a:lvl3pPr>
            <a:lvl4pPr marL="1828800" lvl="3" indent="-228600" algn="l">
              <a:lnSpc>
                <a:spcPct val="100000"/>
              </a:lnSpc>
              <a:spcBef>
                <a:spcPts val="1460"/>
              </a:spcBef>
              <a:spcAft>
                <a:spcPts val="0"/>
              </a:spcAft>
              <a:buClr>
                <a:schemeClr val="dk1"/>
              </a:buClr>
              <a:buSzPts val="7300"/>
              <a:buNone/>
              <a:defRPr sz="7300" b="1"/>
            </a:lvl4pPr>
            <a:lvl5pPr marL="2286000" lvl="4" indent="-228600" algn="l">
              <a:lnSpc>
                <a:spcPct val="100000"/>
              </a:lnSpc>
              <a:spcBef>
                <a:spcPts val="1460"/>
              </a:spcBef>
              <a:spcAft>
                <a:spcPts val="0"/>
              </a:spcAft>
              <a:buClr>
                <a:schemeClr val="dk1"/>
              </a:buClr>
              <a:buSzPts val="7300"/>
              <a:buNone/>
              <a:defRPr sz="7300" b="1"/>
            </a:lvl5pPr>
            <a:lvl6pPr marL="2743200" lvl="5" indent="-228600" algn="l">
              <a:lnSpc>
                <a:spcPct val="100000"/>
              </a:lnSpc>
              <a:spcBef>
                <a:spcPts val="1460"/>
              </a:spcBef>
              <a:spcAft>
                <a:spcPts val="0"/>
              </a:spcAft>
              <a:buClr>
                <a:schemeClr val="dk1"/>
              </a:buClr>
              <a:buSzPts val="7300"/>
              <a:buNone/>
              <a:defRPr sz="7300" b="1"/>
            </a:lvl6pPr>
            <a:lvl7pPr marL="3200400" lvl="6" indent="-228600" algn="l">
              <a:lnSpc>
                <a:spcPct val="100000"/>
              </a:lnSpc>
              <a:spcBef>
                <a:spcPts val="1460"/>
              </a:spcBef>
              <a:spcAft>
                <a:spcPts val="0"/>
              </a:spcAft>
              <a:buClr>
                <a:schemeClr val="dk1"/>
              </a:buClr>
              <a:buSzPts val="7300"/>
              <a:buNone/>
              <a:defRPr sz="7300" b="1"/>
            </a:lvl7pPr>
            <a:lvl8pPr marL="3657600" lvl="7" indent="-228600" algn="l">
              <a:lnSpc>
                <a:spcPct val="100000"/>
              </a:lnSpc>
              <a:spcBef>
                <a:spcPts val="1460"/>
              </a:spcBef>
              <a:spcAft>
                <a:spcPts val="0"/>
              </a:spcAft>
              <a:buClr>
                <a:schemeClr val="dk1"/>
              </a:buClr>
              <a:buSzPts val="7300"/>
              <a:buNone/>
              <a:defRPr sz="7300" b="1"/>
            </a:lvl8pPr>
            <a:lvl9pPr marL="4114800" lvl="8" indent="-228600" algn="l">
              <a:lnSpc>
                <a:spcPct val="100000"/>
              </a:lnSpc>
              <a:spcBef>
                <a:spcPts val="1460"/>
              </a:spcBef>
              <a:spcAft>
                <a:spcPts val="0"/>
              </a:spcAft>
              <a:buClr>
                <a:schemeClr val="dk1"/>
              </a:buClr>
              <a:buSzPts val="7300"/>
              <a:buNone/>
              <a:defRPr sz="7300" b="1"/>
            </a:lvl9pPr>
          </a:lstStyle>
          <a:p>
            <a:endParaRPr/>
          </a:p>
        </p:txBody>
      </p:sp>
      <p:sp>
        <p:nvSpPr>
          <p:cNvPr id="45" name="Google Shape;45;p6"/>
          <p:cNvSpPr txBox="1">
            <a:spLocks noGrp="1"/>
          </p:cNvSpPr>
          <p:nvPr>
            <p:ph type="body" idx="4"/>
          </p:nvPr>
        </p:nvSpPr>
        <p:spPr>
          <a:xfrm>
            <a:off x="15381810" y="13575850"/>
            <a:ext cx="13384168" cy="24664452"/>
          </a:xfrm>
          <a:prstGeom prst="rect">
            <a:avLst/>
          </a:prstGeom>
          <a:noFill/>
          <a:ln>
            <a:noFill/>
          </a:ln>
        </p:spPr>
        <p:txBody>
          <a:bodyPr spcFirstLastPara="1" wrap="square" lIns="417625" tIns="208800" rIns="417625" bIns="208800" anchor="t" anchorCtr="0">
            <a:normAutofit/>
          </a:bodyPr>
          <a:lstStyle>
            <a:lvl1pPr marL="457200" lvl="0" indent="-927100" algn="l">
              <a:lnSpc>
                <a:spcPct val="100000"/>
              </a:lnSpc>
              <a:spcBef>
                <a:spcPts val="2200"/>
              </a:spcBef>
              <a:spcAft>
                <a:spcPts val="0"/>
              </a:spcAft>
              <a:buClr>
                <a:schemeClr val="dk1"/>
              </a:buClr>
              <a:buSzPts val="11000"/>
              <a:buChar char="•"/>
              <a:defRPr sz="11000"/>
            </a:lvl1pPr>
            <a:lvl2pPr marL="914400" lvl="1" indent="-806450" algn="l">
              <a:lnSpc>
                <a:spcPct val="100000"/>
              </a:lnSpc>
              <a:spcBef>
                <a:spcPts val="1820"/>
              </a:spcBef>
              <a:spcAft>
                <a:spcPts val="0"/>
              </a:spcAft>
              <a:buClr>
                <a:schemeClr val="dk1"/>
              </a:buClr>
              <a:buSzPts val="9100"/>
              <a:buChar char="–"/>
              <a:defRPr sz="9100"/>
            </a:lvl2pPr>
            <a:lvl3pPr marL="1371600" lvl="2" indent="-749300" algn="l">
              <a:lnSpc>
                <a:spcPct val="100000"/>
              </a:lnSpc>
              <a:spcBef>
                <a:spcPts val="1640"/>
              </a:spcBef>
              <a:spcAft>
                <a:spcPts val="0"/>
              </a:spcAft>
              <a:buClr>
                <a:schemeClr val="dk1"/>
              </a:buClr>
              <a:buSzPts val="8200"/>
              <a:buChar char="•"/>
              <a:defRPr sz="8200"/>
            </a:lvl3pPr>
            <a:lvl4pPr marL="1828800" lvl="3" indent="-692150" algn="l">
              <a:lnSpc>
                <a:spcPct val="100000"/>
              </a:lnSpc>
              <a:spcBef>
                <a:spcPts val="1460"/>
              </a:spcBef>
              <a:spcAft>
                <a:spcPts val="0"/>
              </a:spcAft>
              <a:buClr>
                <a:schemeClr val="dk1"/>
              </a:buClr>
              <a:buSzPts val="7300"/>
              <a:buChar char="–"/>
              <a:defRPr sz="7300"/>
            </a:lvl4pPr>
            <a:lvl5pPr marL="2286000" lvl="4" indent="-692150" algn="l">
              <a:lnSpc>
                <a:spcPct val="100000"/>
              </a:lnSpc>
              <a:spcBef>
                <a:spcPts val="1460"/>
              </a:spcBef>
              <a:spcAft>
                <a:spcPts val="0"/>
              </a:spcAft>
              <a:buClr>
                <a:schemeClr val="dk1"/>
              </a:buClr>
              <a:buSzPts val="7300"/>
              <a:buChar char="»"/>
              <a:defRPr sz="7300"/>
            </a:lvl5pPr>
            <a:lvl6pPr marL="2743200" lvl="5" indent="-692150" algn="l">
              <a:lnSpc>
                <a:spcPct val="100000"/>
              </a:lnSpc>
              <a:spcBef>
                <a:spcPts val="1460"/>
              </a:spcBef>
              <a:spcAft>
                <a:spcPts val="0"/>
              </a:spcAft>
              <a:buClr>
                <a:schemeClr val="dk1"/>
              </a:buClr>
              <a:buSzPts val="7300"/>
              <a:buChar char="•"/>
              <a:defRPr sz="7300"/>
            </a:lvl6pPr>
            <a:lvl7pPr marL="3200400" lvl="6" indent="-692150" algn="l">
              <a:lnSpc>
                <a:spcPct val="100000"/>
              </a:lnSpc>
              <a:spcBef>
                <a:spcPts val="1460"/>
              </a:spcBef>
              <a:spcAft>
                <a:spcPts val="0"/>
              </a:spcAft>
              <a:buClr>
                <a:schemeClr val="dk1"/>
              </a:buClr>
              <a:buSzPts val="7300"/>
              <a:buChar char="•"/>
              <a:defRPr sz="7300"/>
            </a:lvl7pPr>
            <a:lvl8pPr marL="3657600" lvl="7" indent="-692150" algn="l">
              <a:lnSpc>
                <a:spcPct val="100000"/>
              </a:lnSpc>
              <a:spcBef>
                <a:spcPts val="1460"/>
              </a:spcBef>
              <a:spcAft>
                <a:spcPts val="0"/>
              </a:spcAft>
              <a:buClr>
                <a:schemeClr val="dk1"/>
              </a:buClr>
              <a:buSzPts val="7300"/>
              <a:buChar char="•"/>
              <a:defRPr sz="7300"/>
            </a:lvl8pPr>
            <a:lvl9pPr marL="4114800" lvl="8" indent="-692150" algn="l">
              <a:lnSpc>
                <a:spcPct val="100000"/>
              </a:lnSpc>
              <a:spcBef>
                <a:spcPts val="1460"/>
              </a:spcBef>
              <a:spcAft>
                <a:spcPts val="0"/>
              </a:spcAft>
              <a:buClr>
                <a:schemeClr val="dk1"/>
              </a:buClr>
              <a:buSzPts val="7300"/>
              <a:buChar char="•"/>
              <a:defRPr sz="7300"/>
            </a:lvl9pPr>
          </a:lstStyle>
          <a:p>
            <a:endParaRPr/>
          </a:p>
        </p:txBody>
      </p:sp>
      <p:sp>
        <p:nvSpPr>
          <p:cNvPr id="46" name="Google Shape;46;p6"/>
          <p:cNvSpPr txBox="1">
            <a:spLocks noGrp="1"/>
          </p:cNvSpPr>
          <p:nvPr>
            <p:ph type="dt" idx="10"/>
          </p:nvPr>
        </p:nvSpPr>
        <p:spPr>
          <a:xfrm>
            <a:off x="1513999" y="39677166"/>
            <a:ext cx="7065329" cy="2279156"/>
          </a:xfrm>
          <a:prstGeom prst="rect">
            <a:avLst/>
          </a:prstGeom>
          <a:noFill/>
          <a:ln>
            <a:noFill/>
          </a:ln>
        </p:spPr>
        <p:txBody>
          <a:bodyPr spcFirstLastPara="1" wrap="square" lIns="417625" tIns="208800" rIns="417625" bIns="2088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10345659" y="39677166"/>
            <a:ext cx="9588659" cy="2279156"/>
          </a:xfrm>
          <a:prstGeom prst="rect">
            <a:avLst/>
          </a:prstGeom>
          <a:noFill/>
          <a:ln>
            <a:noFill/>
          </a:ln>
        </p:spPr>
        <p:txBody>
          <a:bodyPr spcFirstLastPara="1" wrap="square" lIns="417625" tIns="208800" rIns="417625" bIns="2088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21700649" y="39677166"/>
            <a:ext cx="7065329" cy="2279156"/>
          </a:xfrm>
          <a:prstGeom prst="rect">
            <a:avLst/>
          </a:prstGeom>
          <a:noFill/>
          <a:ln>
            <a:noFill/>
          </a:ln>
        </p:spPr>
        <p:txBody>
          <a:bodyPr spcFirstLastPara="1" wrap="square" lIns="417625" tIns="208800" rIns="417625" bIns="208800" anchor="ctr" anchorCtr="0">
            <a:noAutofit/>
          </a:bodyPr>
          <a:lstStyle>
            <a:lvl1pPr marL="0" marR="0" lvl="0"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1513999" y="1714326"/>
            <a:ext cx="27251978" cy="7134754"/>
          </a:xfrm>
          <a:prstGeom prst="rect">
            <a:avLst/>
          </a:prstGeom>
          <a:noFill/>
          <a:ln>
            <a:noFill/>
          </a:ln>
        </p:spPr>
        <p:txBody>
          <a:bodyPr spcFirstLastPara="1" wrap="square" lIns="417625" tIns="208800" rIns="417625" bIns="2088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1513999" y="39677166"/>
            <a:ext cx="7065329" cy="2279156"/>
          </a:xfrm>
          <a:prstGeom prst="rect">
            <a:avLst/>
          </a:prstGeom>
          <a:noFill/>
          <a:ln>
            <a:noFill/>
          </a:ln>
        </p:spPr>
        <p:txBody>
          <a:bodyPr spcFirstLastPara="1" wrap="square" lIns="417625" tIns="208800" rIns="417625" bIns="2088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10345659" y="39677166"/>
            <a:ext cx="9588659" cy="2279156"/>
          </a:xfrm>
          <a:prstGeom prst="rect">
            <a:avLst/>
          </a:prstGeom>
          <a:noFill/>
          <a:ln>
            <a:noFill/>
          </a:ln>
        </p:spPr>
        <p:txBody>
          <a:bodyPr spcFirstLastPara="1" wrap="square" lIns="417625" tIns="208800" rIns="417625" bIns="2088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21700649" y="39677166"/>
            <a:ext cx="7065329" cy="2279156"/>
          </a:xfrm>
          <a:prstGeom prst="rect">
            <a:avLst/>
          </a:prstGeom>
          <a:noFill/>
          <a:ln>
            <a:noFill/>
          </a:ln>
        </p:spPr>
        <p:txBody>
          <a:bodyPr spcFirstLastPara="1" wrap="square" lIns="417625" tIns="208800" rIns="417625" bIns="208800" anchor="ctr" anchorCtr="0">
            <a:noAutofit/>
          </a:bodyPr>
          <a:lstStyle>
            <a:lvl1pPr marL="0" marR="0" lvl="0"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1513999" y="39677166"/>
            <a:ext cx="7065329" cy="2279156"/>
          </a:xfrm>
          <a:prstGeom prst="rect">
            <a:avLst/>
          </a:prstGeom>
          <a:noFill/>
          <a:ln>
            <a:noFill/>
          </a:ln>
        </p:spPr>
        <p:txBody>
          <a:bodyPr spcFirstLastPara="1" wrap="square" lIns="417625" tIns="208800" rIns="417625" bIns="2088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10345659" y="39677166"/>
            <a:ext cx="9588659" cy="2279156"/>
          </a:xfrm>
          <a:prstGeom prst="rect">
            <a:avLst/>
          </a:prstGeom>
          <a:noFill/>
          <a:ln>
            <a:noFill/>
          </a:ln>
        </p:spPr>
        <p:txBody>
          <a:bodyPr spcFirstLastPara="1" wrap="square" lIns="417625" tIns="208800" rIns="417625" bIns="2088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21700649" y="39677166"/>
            <a:ext cx="7065329" cy="2279156"/>
          </a:xfrm>
          <a:prstGeom prst="rect">
            <a:avLst/>
          </a:prstGeom>
          <a:noFill/>
          <a:ln>
            <a:noFill/>
          </a:ln>
        </p:spPr>
        <p:txBody>
          <a:bodyPr spcFirstLastPara="1" wrap="square" lIns="417625" tIns="208800" rIns="417625" bIns="208800" anchor="ctr" anchorCtr="0">
            <a:noAutofit/>
          </a:bodyPr>
          <a:lstStyle>
            <a:lvl1pPr marL="0" marR="0" lvl="0"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1514002" y="1704417"/>
            <a:ext cx="9961904" cy="7253667"/>
          </a:xfrm>
          <a:prstGeom prst="rect">
            <a:avLst/>
          </a:prstGeom>
          <a:noFill/>
          <a:ln>
            <a:noFill/>
          </a:ln>
        </p:spPr>
        <p:txBody>
          <a:bodyPr spcFirstLastPara="1" wrap="square" lIns="417625" tIns="208800" rIns="417625" bIns="208800" anchor="b" anchorCtr="0">
            <a:normAutofit/>
          </a:bodyPr>
          <a:lstStyle>
            <a:lvl1pPr lvl="0" algn="l">
              <a:lnSpc>
                <a:spcPct val="100000"/>
              </a:lnSpc>
              <a:spcBef>
                <a:spcPts val="0"/>
              </a:spcBef>
              <a:spcAft>
                <a:spcPts val="0"/>
              </a:spcAft>
              <a:buClr>
                <a:schemeClr val="dk1"/>
              </a:buClr>
              <a:buSzPts val="9100"/>
              <a:buFont typeface="Calibri"/>
              <a:buNone/>
              <a:defRPr sz="91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11838629" y="1704417"/>
            <a:ext cx="16927350" cy="36535892"/>
          </a:xfrm>
          <a:prstGeom prst="rect">
            <a:avLst/>
          </a:prstGeom>
          <a:noFill/>
          <a:ln>
            <a:noFill/>
          </a:ln>
        </p:spPr>
        <p:txBody>
          <a:bodyPr spcFirstLastPara="1" wrap="square" lIns="417625" tIns="208800" rIns="417625" bIns="208800" anchor="t" anchorCtr="0">
            <a:normAutofit/>
          </a:bodyPr>
          <a:lstStyle>
            <a:lvl1pPr marL="457200" lvl="0" indent="-1155700" algn="l">
              <a:lnSpc>
                <a:spcPct val="100000"/>
              </a:lnSpc>
              <a:spcBef>
                <a:spcPts val="2920"/>
              </a:spcBef>
              <a:spcAft>
                <a:spcPts val="0"/>
              </a:spcAft>
              <a:buClr>
                <a:schemeClr val="dk1"/>
              </a:buClr>
              <a:buSzPts val="14600"/>
              <a:buChar char="•"/>
              <a:defRPr sz="14600"/>
            </a:lvl1pPr>
            <a:lvl2pPr marL="914400" lvl="1" indent="-1041400" algn="l">
              <a:lnSpc>
                <a:spcPct val="100000"/>
              </a:lnSpc>
              <a:spcBef>
                <a:spcPts val="2560"/>
              </a:spcBef>
              <a:spcAft>
                <a:spcPts val="0"/>
              </a:spcAft>
              <a:buClr>
                <a:schemeClr val="dk1"/>
              </a:buClr>
              <a:buSzPts val="12800"/>
              <a:buChar char="–"/>
              <a:defRPr sz="12800"/>
            </a:lvl2pPr>
            <a:lvl3pPr marL="1371600" lvl="2" indent="-927100" algn="l">
              <a:lnSpc>
                <a:spcPct val="100000"/>
              </a:lnSpc>
              <a:spcBef>
                <a:spcPts val="2200"/>
              </a:spcBef>
              <a:spcAft>
                <a:spcPts val="0"/>
              </a:spcAft>
              <a:buClr>
                <a:schemeClr val="dk1"/>
              </a:buClr>
              <a:buSzPts val="11000"/>
              <a:buChar char="•"/>
              <a:defRPr sz="11000"/>
            </a:lvl3pPr>
            <a:lvl4pPr marL="1828800" lvl="3" indent="-806450" algn="l">
              <a:lnSpc>
                <a:spcPct val="100000"/>
              </a:lnSpc>
              <a:spcBef>
                <a:spcPts val="1820"/>
              </a:spcBef>
              <a:spcAft>
                <a:spcPts val="0"/>
              </a:spcAft>
              <a:buClr>
                <a:schemeClr val="dk1"/>
              </a:buClr>
              <a:buSzPts val="9100"/>
              <a:buChar char="–"/>
              <a:defRPr sz="9100"/>
            </a:lvl4pPr>
            <a:lvl5pPr marL="2286000" lvl="4" indent="-806450" algn="l">
              <a:lnSpc>
                <a:spcPct val="100000"/>
              </a:lnSpc>
              <a:spcBef>
                <a:spcPts val="1820"/>
              </a:spcBef>
              <a:spcAft>
                <a:spcPts val="0"/>
              </a:spcAft>
              <a:buClr>
                <a:schemeClr val="dk1"/>
              </a:buClr>
              <a:buSzPts val="9100"/>
              <a:buChar char="»"/>
              <a:defRPr sz="9100"/>
            </a:lvl5pPr>
            <a:lvl6pPr marL="2743200" lvl="5" indent="-806450" algn="l">
              <a:lnSpc>
                <a:spcPct val="100000"/>
              </a:lnSpc>
              <a:spcBef>
                <a:spcPts val="1820"/>
              </a:spcBef>
              <a:spcAft>
                <a:spcPts val="0"/>
              </a:spcAft>
              <a:buClr>
                <a:schemeClr val="dk1"/>
              </a:buClr>
              <a:buSzPts val="9100"/>
              <a:buChar char="•"/>
              <a:defRPr sz="9100"/>
            </a:lvl6pPr>
            <a:lvl7pPr marL="3200400" lvl="6" indent="-806450" algn="l">
              <a:lnSpc>
                <a:spcPct val="100000"/>
              </a:lnSpc>
              <a:spcBef>
                <a:spcPts val="1820"/>
              </a:spcBef>
              <a:spcAft>
                <a:spcPts val="0"/>
              </a:spcAft>
              <a:buClr>
                <a:schemeClr val="dk1"/>
              </a:buClr>
              <a:buSzPts val="9100"/>
              <a:buChar char="•"/>
              <a:defRPr sz="9100"/>
            </a:lvl7pPr>
            <a:lvl8pPr marL="3657600" lvl="7" indent="-806450" algn="l">
              <a:lnSpc>
                <a:spcPct val="100000"/>
              </a:lnSpc>
              <a:spcBef>
                <a:spcPts val="1820"/>
              </a:spcBef>
              <a:spcAft>
                <a:spcPts val="0"/>
              </a:spcAft>
              <a:buClr>
                <a:schemeClr val="dk1"/>
              </a:buClr>
              <a:buSzPts val="9100"/>
              <a:buChar char="•"/>
              <a:defRPr sz="9100"/>
            </a:lvl8pPr>
            <a:lvl9pPr marL="4114800" lvl="8" indent="-806450" algn="l">
              <a:lnSpc>
                <a:spcPct val="100000"/>
              </a:lnSpc>
              <a:spcBef>
                <a:spcPts val="1820"/>
              </a:spcBef>
              <a:spcAft>
                <a:spcPts val="0"/>
              </a:spcAft>
              <a:buClr>
                <a:schemeClr val="dk1"/>
              </a:buClr>
              <a:buSzPts val="9100"/>
              <a:buChar char="•"/>
              <a:defRPr sz="9100"/>
            </a:lvl9pPr>
          </a:lstStyle>
          <a:p>
            <a:endParaRPr/>
          </a:p>
        </p:txBody>
      </p:sp>
      <p:sp>
        <p:nvSpPr>
          <p:cNvPr id="61" name="Google Shape;61;p9"/>
          <p:cNvSpPr txBox="1">
            <a:spLocks noGrp="1"/>
          </p:cNvSpPr>
          <p:nvPr>
            <p:ph type="body" idx="2"/>
          </p:nvPr>
        </p:nvSpPr>
        <p:spPr>
          <a:xfrm>
            <a:off x="1514002" y="8958086"/>
            <a:ext cx="9961904" cy="29282225"/>
          </a:xfrm>
          <a:prstGeom prst="rect">
            <a:avLst/>
          </a:prstGeom>
          <a:noFill/>
          <a:ln>
            <a:noFill/>
          </a:ln>
        </p:spPr>
        <p:txBody>
          <a:bodyPr spcFirstLastPara="1" wrap="square" lIns="417625" tIns="208800" rIns="417625" bIns="208800" anchor="t" anchorCtr="0">
            <a:normAutofit/>
          </a:bodyPr>
          <a:lstStyle>
            <a:lvl1pPr marL="457200" lvl="0" indent="-228600" algn="l">
              <a:lnSpc>
                <a:spcPct val="100000"/>
              </a:lnSpc>
              <a:spcBef>
                <a:spcPts val="1280"/>
              </a:spcBef>
              <a:spcAft>
                <a:spcPts val="0"/>
              </a:spcAft>
              <a:buClr>
                <a:schemeClr val="dk1"/>
              </a:buClr>
              <a:buSzPts val="6400"/>
              <a:buNone/>
              <a:defRPr sz="6400"/>
            </a:lvl1pPr>
            <a:lvl2pPr marL="914400" lvl="1" indent="-228600" algn="l">
              <a:lnSpc>
                <a:spcPct val="100000"/>
              </a:lnSpc>
              <a:spcBef>
                <a:spcPts val="1100"/>
              </a:spcBef>
              <a:spcAft>
                <a:spcPts val="0"/>
              </a:spcAft>
              <a:buClr>
                <a:schemeClr val="dk1"/>
              </a:buClr>
              <a:buSzPts val="5500"/>
              <a:buNone/>
              <a:defRPr sz="5500"/>
            </a:lvl2pPr>
            <a:lvl3pPr marL="1371600" lvl="2" indent="-228600" algn="l">
              <a:lnSpc>
                <a:spcPct val="100000"/>
              </a:lnSpc>
              <a:spcBef>
                <a:spcPts val="920"/>
              </a:spcBef>
              <a:spcAft>
                <a:spcPts val="0"/>
              </a:spcAft>
              <a:buClr>
                <a:schemeClr val="dk1"/>
              </a:buClr>
              <a:buSzPts val="4600"/>
              <a:buNone/>
              <a:defRPr sz="4600"/>
            </a:lvl3pPr>
            <a:lvl4pPr marL="1828800" lvl="3" indent="-228600" algn="l">
              <a:lnSpc>
                <a:spcPct val="100000"/>
              </a:lnSpc>
              <a:spcBef>
                <a:spcPts val="820"/>
              </a:spcBef>
              <a:spcAft>
                <a:spcPts val="0"/>
              </a:spcAft>
              <a:buClr>
                <a:schemeClr val="dk1"/>
              </a:buClr>
              <a:buSzPts val="4100"/>
              <a:buNone/>
              <a:defRPr sz="4100"/>
            </a:lvl4pPr>
            <a:lvl5pPr marL="2286000" lvl="4" indent="-228600" algn="l">
              <a:lnSpc>
                <a:spcPct val="100000"/>
              </a:lnSpc>
              <a:spcBef>
                <a:spcPts val="820"/>
              </a:spcBef>
              <a:spcAft>
                <a:spcPts val="0"/>
              </a:spcAft>
              <a:buClr>
                <a:schemeClr val="dk1"/>
              </a:buClr>
              <a:buSzPts val="4100"/>
              <a:buNone/>
              <a:defRPr sz="4100"/>
            </a:lvl5pPr>
            <a:lvl6pPr marL="2743200" lvl="5" indent="-228600" algn="l">
              <a:lnSpc>
                <a:spcPct val="100000"/>
              </a:lnSpc>
              <a:spcBef>
                <a:spcPts val="820"/>
              </a:spcBef>
              <a:spcAft>
                <a:spcPts val="0"/>
              </a:spcAft>
              <a:buClr>
                <a:schemeClr val="dk1"/>
              </a:buClr>
              <a:buSzPts val="4100"/>
              <a:buNone/>
              <a:defRPr sz="4100"/>
            </a:lvl6pPr>
            <a:lvl7pPr marL="3200400" lvl="6" indent="-228600" algn="l">
              <a:lnSpc>
                <a:spcPct val="100000"/>
              </a:lnSpc>
              <a:spcBef>
                <a:spcPts val="820"/>
              </a:spcBef>
              <a:spcAft>
                <a:spcPts val="0"/>
              </a:spcAft>
              <a:buClr>
                <a:schemeClr val="dk1"/>
              </a:buClr>
              <a:buSzPts val="4100"/>
              <a:buNone/>
              <a:defRPr sz="4100"/>
            </a:lvl7pPr>
            <a:lvl8pPr marL="3657600" lvl="7" indent="-228600" algn="l">
              <a:lnSpc>
                <a:spcPct val="100000"/>
              </a:lnSpc>
              <a:spcBef>
                <a:spcPts val="820"/>
              </a:spcBef>
              <a:spcAft>
                <a:spcPts val="0"/>
              </a:spcAft>
              <a:buClr>
                <a:schemeClr val="dk1"/>
              </a:buClr>
              <a:buSzPts val="4100"/>
              <a:buNone/>
              <a:defRPr sz="4100"/>
            </a:lvl8pPr>
            <a:lvl9pPr marL="4114800" lvl="8" indent="-228600" algn="l">
              <a:lnSpc>
                <a:spcPct val="100000"/>
              </a:lnSpc>
              <a:spcBef>
                <a:spcPts val="820"/>
              </a:spcBef>
              <a:spcAft>
                <a:spcPts val="0"/>
              </a:spcAft>
              <a:buClr>
                <a:schemeClr val="dk1"/>
              </a:buClr>
              <a:buSzPts val="4100"/>
              <a:buNone/>
              <a:defRPr sz="4100"/>
            </a:lvl9pPr>
          </a:lstStyle>
          <a:p>
            <a:endParaRPr/>
          </a:p>
        </p:txBody>
      </p:sp>
      <p:sp>
        <p:nvSpPr>
          <p:cNvPr id="62" name="Google Shape;62;p9"/>
          <p:cNvSpPr txBox="1">
            <a:spLocks noGrp="1"/>
          </p:cNvSpPr>
          <p:nvPr>
            <p:ph type="dt" idx="10"/>
          </p:nvPr>
        </p:nvSpPr>
        <p:spPr>
          <a:xfrm>
            <a:off x="1513999" y="39677166"/>
            <a:ext cx="7065329" cy="2279156"/>
          </a:xfrm>
          <a:prstGeom prst="rect">
            <a:avLst/>
          </a:prstGeom>
          <a:noFill/>
          <a:ln>
            <a:noFill/>
          </a:ln>
        </p:spPr>
        <p:txBody>
          <a:bodyPr spcFirstLastPara="1" wrap="square" lIns="417625" tIns="208800" rIns="417625" bIns="2088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10345659" y="39677166"/>
            <a:ext cx="9588659" cy="2279156"/>
          </a:xfrm>
          <a:prstGeom prst="rect">
            <a:avLst/>
          </a:prstGeom>
          <a:noFill/>
          <a:ln>
            <a:noFill/>
          </a:ln>
        </p:spPr>
        <p:txBody>
          <a:bodyPr spcFirstLastPara="1" wrap="square" lIns="417625" tIns="208800" rIns="417625" bIns="2088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21700649" y="39677166"/>
            <a:ext cx="7065329" cy="2279156"/>
          </a:xfrm>
          <a:prstGeom prst="rect">
            <a:avLst/>
          </a:prstGeom>
          <a:noFill/>
          <a:ln>
            <a:noFill/>
          </a:ln>
        </p:spPr>
        <p:txBody>
          <a:bodyPr spcFirstLastPara="1" wrap="square" lIns="417625" tIns="208800" rIns="417625" bIns="208800" anchor="ctr" anchorCtr="0">
            <a:noAutofit/>
          </a:bodyPr>
          <a:lstStyle>
            <a:lvl1pPr marL="0" marR="0" lvl="0"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5935088" y="29965970"/>
            <a:ext cx="18167985" cy="3537654"/>
          </a:xfrm>
          <a:prstGeom prst="rect">
            <a:avLst/>
          </a:prstGeom>
          <a:noFill/>
          <a:ln>
            <a:noFill/>
          </a:ln>
        </p:spPr>
        <p:txBody>
          <a:bodyPr spcFirstLastPara="1" wrap="square" lIns="417625" tIns="208800" rIns="417625" bIns="208800" anchor="b" anchorCtr="0">
            <a:normAutofit/>
          </a:bodyPr>
          <a:lstStyle>
            <a:lvl1pPr lvl="0" algn="l">
              <a:lnSpc>
                <a:spcPct val="100000"/>
              </a:lnSpc>
              <a:spcBef>
                <a:spcPts val="0"/>
              </a:spcBef>
              <a:spcAft>
                <a:spcPts val="0"/>
              </a:spcAft>
              <a:buClr>
                <a:schemeClr val="dk1"/>
              </a:buClr>
              <a:buSzPts val="9100"/>
              <a:buFont typeface="Calibri"/>
              <a:buNone/>
              <a:defRPr sz="91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
          <p:cNvSpPr>
            <a:spLocks noGrp="1"/>
          </p:cNvSpPr>
          <p:nvPr>
            <p:ph type="pic" idx="2"/>
          </p:nvPr>
        </p:nvSpPr>
        <p:spPr>
          <a:xfrm>
            <a:off x="5935088" y="3825021"/>
            <a:ext cx="18167985" cy="25685115"/>
          </a:xfrm>
          <a:prstGeom prst="rect">
            <a:avLst/>
          </a:prstGeom>
          <a:noFill/>
          <a:ln>
            <a:noFill/>
          </a:ln>
        </p:spPr>
      </p:sp>
      <p:sp>
        <p:nvSpPr>
          <p:cNvPr id="68" name="Google Shape;68;p10"/>
          <p:cNvSpPr txBox="1">
            <a:spLocks noGrp="1"/>
          </p:cNvSpPr>
          <p:nvPr>
            <p:ph type="body" idx="1"/>
          </p:nvPr>
        </p:nvSpPr>
        <p:spPr>
          <a:xfrm>
            <a:off x="5935088" y="33503626"/>
            <a:ext cx="18167985" cy="5024051"/>
          </a:xfrm>
          <a:prstGeom prst="rect">
            <a:avLst/>
          </a:prstGeom>
          <a:noFill/>
          <a:ln>
            <a:noFill/>
          </a:ln>
        </p:spPr>
        <p:txBody>
          <a:bodyPr spcFirstLastPara="1" wrap="square" lIns="417625" tIns="208800" rIns="417625" bIns="208800" anchor="t" anchorCtr="0">
            <a:normAutofit/>
          </a:bodyPr>
          <a:lstStyle>
            <a:lvl1pPr marL="457200" lvl="0" indent="-228600" algn="l">
              <a:lnSpc>
                <a:spcPct val="100000"/>
              </a:lnSpc>
              <a:spcBef>
                <a:spcPts val="1280"/>
              </a:spcBef>
              <a:spcAft>
                <a:spcPts val="0"/>
              </a:spcAft>
              <a:buClr>
                <a:schemeClr val="dk1"/>
              </a:buClr>
              <a:buSzPts val="6400"/>
              <a:buNone/>
              <a:defRPr sz="6400"/>
            </a:lvl1pPr>
            <a:lvl2pPr marL="914400" lvl="1" indent="-228600" algn="l">
              <a:lnSpc>
                <a:spcPct val="100000"/>
              </a:lnSpc>
              <a:spcBef>
                <a:spcPts val="1100"/>
              </a:spcBef>
              <a:spcAft>
                <a:spcPts val="0"/>
              </a:spcAft>
              <a:buClr>
                <a:schemeClr val="dk1"/>
              </a:buClr>
              <a:buSzPts val="5500"/>
              <a:buNone/>
              <a:defRPr sz="5500"/>
            </a:lvl2pPr>
            <a:lvl3pPr marL="1371600" lvl="2" indent="-228600" algn="l">
              <a:lnSpc>
                <a:spcPct val="100000"/>
              </a:lnSpc>
              <a:spcBef>
                <a:spcPts val="920"/>
              </a:spcBef>
              <a:spcAft>
                <a:spcPts val="0"/>
              </a:spcAft>
              <a:buClr>
                <a:schemeClr val="dk1"/>
              </a:buClr>
              <a:buSzPts val="4600"/>
              <a:buNone/>
              <a:defRPr sz="4600"/>
            </a:lvl3pPr>
            <a:lvl4pPr marL="1828800" lvl="3" indent="-228600" algn="l">
              <a:lnSpc>
                <a:spcPct val="100000"/>
              </a:lnSpc>
              <a:spcBef>
                <a:spcPts val="820"/>
              </a:spcBef>
              <a:spcAft>
                <a:spcPts val="0"/>
              </a:spcAft>
              <a:buClr>
                <a:schemeClr val="dk1"/>
              </a:buClr>
              <a:buSzPts val="4100"/>
              <a:buNone/>
              <a:defRPr sz="4100"/>
            </a:lvl4pPr>
            <a:lvl5pPr marL="2286000" lvl="4" indent="-228600" algn="l">
              <a:lnSpc>
                <a:spcPct val="100000"/>
              </a:lnSpc>
              <a:spcBef>
                <a:spcPts val="820"/>
              </a:spcBef>
              <a:spcAft>
                <a:spcPts val="0"/>
              </a:spcAft>
              <a:buClr>
                <a:schemeClr val="dk1"/>
              </a:buClr>
              <a:buSzPts val="4100"/>
              <a:buNone/>
              <a:defRPr sz="4100"/>
            </a:lvl5pPr>
            <a:lvl6pPr marL="2743200" lvl="5" indent="-228600" algn="l">
              <a:lnSpc>
                <a:spcPct val="100000"/>
              </a:lnSpc>
              <a:spcBef>
                <a:spcPts val="820"/>
              </a:spcBef>
              <a:spcAft>
                <a:spcPts val="0"/>
              </a:spcAft>
              <a:buClr>
                <a:schemeClr val="dk1"/>
              </a:buClr>
              <a:buSzPts val="4100"/>
              <a:buNone/>
              <a:defRPr sz="4100"/>
            </a:lvl6pPr>
            <a:lvl7pPr marL="3200400" lvl="6" indent="-228600" algn="l">
              <a:lnSpc>
                <a:spcPct val="100000"/>
              </a:lnSpc>
              <a:spcBef>
                <a:spcPts val="820"/>
              </a:spcBef>
              <a:spcAft>
                <a:spcPts val="0"/>
              </a:spcAft>
              <a:buClr>
                <a:schemeClr val="dk1"/>
              </a:buClr>
              <a:buSzPts val="4100"/>
              <a:buNone/>
              <a:defRPr sz="4100"/>
            </a:lvl7pPr>
            <a:lvl8pPr marL="3657600" lvl="7" indent="-228600" algn="l">
              <a:lnSpc>
                <a:spcPct val="100000"/>
              </a:lnSpc>
              <a:spcBef>
                <a:spcPts val="820"/>
              </a:spcBef>
              <a:spcAft>
                <a:spcPts val="0"/>
              </a:spcAft>
              <a:buClr>
                <a:schemeClr val="dk1"/>
              </a:buClr>
              <a:buSzPts val="4100"/>
              <a:buNone/>
              <a:defRPr sz="4100"/>
            </a:lvl8pPr>
            <a:lvl9pPr marL="4114800" lvl="8" indent="-228600" algn="l">
              <a:lnSpc>
                <a:spcPct val="100000"/>
              </a:lnSpc>
              <a:spcBef>
                <a:spcPts val="820"/>
              </a:spcBef>
              <a:spcAft>
                <a:spcPts val="0"/>
              </a:spcAft>
              <a:buClr>
                <a:schemeClr val="dk1"/>
              </a:buClr>
              <a:buSzPts val="4100"/>
              <a:buNone/>
              <a:defRPr sz="4100"/>
            </a:lvl9pPr>
          </a:lstStyle>
          <a:p>
            <a:endParaRPr/>
          </a:p>
        </p:txBody>
      </p:sp>
      <p:sp>
        <p:nvSpPr>
          <p:cNvPr id="69" name="Google Shape;69;p10"/>
          <p:cNvSpPr txBox="1">
            <a:spLocks noGrp="1"/>
          </p:cNvSpPr>
          <p:nvPr>
            <p:ph type="dt" idx="10"/>
          </p:nvPr>
        </p:nvSpPr>
        <p:spPr>
          <a:xfrm>
            <a:off x="1513999" y="39677166"/>
            <a:ext cx="7065329" cy="2279156"/>
          </a:xfrm>
          <a:prstGeom prst="rect">
            <a:avLst/>
          </a:prstGeom>
          <a:noFill/>
          <a:ln>
            <a:noFill/>
          </a:ln>
        </p:spPr>
        <p:txBody>
          <a:bodyPr spcFirstLastPara="1" wrap="square" lIns="417625" tIns="208800" rIns="417625" bIns="2088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10345659" y="39677166"/>
            <a:ext cx="9588659" cy="2279156"/>
          </a:xfrm>
          <a:prstGeom prst="rect">
            <a:avLst/>
          </a:prstGeom>
          <a:noFill/>
          <a:ln>
            <a:noFill/>
          </a:ln>
        </p:spPr>
        <p:txBody>
          <a:bodyPr spcFirstLastPara="1" wrap="square" lIns="417625" tIns="208800" rIns="417625" bIns="2088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21700649" y="39677166"/>
            <a:ext cx="7065329" cy="2279156"/>
          </a:xfrm>
          <a:prstGeom prst="rect">
            <a:avLst/>
          </a:prstGeom>
          <a:noFill/>
          <a:ln>
            <a:noFill/>
          </a:ln>
        </p:spPr>
        <p:txBody>
          <a:bodyPr spcFirstLastPara="1" wrap="square" lIns="417625" tIns="208800" rIns="417625" bIns="208800" anchor="ctr" anchorCtr="0">
            <a:noAutofit/>
          </a:bodyPr>
          <a:lstStyle>
            <a:lvl1pPr marL="0" marR="0" lvl="0"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513999" y="1714326"/>
            <a:ext cx="27251978" cy="7134754"/>
          </a:xfrm>
          <a:prstGeom prst="rect">
            <a:avLst/>
          </a:prstGeom>
          <a:noFill/>
          <a:ln>
            <a:noFill/>
          </a:ln>
        </p:spPr>
        <p:txBody>
          <a:bodyPr spcFirstLastPara="1" wrap="square" lIns="417625" tIns="208800" rIns="417625" bIns="208800" anchor="ctr" anchorCtr="0">
            <a:normAutofit/>
          </a:bodyPr>
          <a:lstStyle>
            <a:lvl1pPr marR="0" lvl="0" algn="ctr" rtl="0">
              <a:lnSpc>
                <a:spcPct val="100000"/>
              </a:lnSpc>
              <a:spcBef>
                <a:spcPts val="0"/>
              </a:spcBef>
              <a:spcAft>
                <a:spcPts val="0"/>
              </a:spcAft>
              <a:buClr>
                <a:schemeClr val="dk1"/>
              </a:buClr>
              <a:buSzPts val="20100"/>
              <a:buFont typeface="Calibri"/>
              <a:buNone/>
              <a:defRPr sz="201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1513999" y="9988663"/>
            <a:ext cx="27251978" cy="28251646"/>
          </a:xfrm>
          <a:prstGeom prst="rect">
            <a:avLst/>
          </a:prstGeom>
          <a:noFill/>
          <a:ln>
            <a:noFill/>
          </a:ln>
        </p:spPr>
        <p:txBody>
          <a:bodyPr spcFirstLastPara="1" wrap="square" lIns="417625" tIns="208800" rIns="417625" bIns="208800" anchor="t" anchorCtr="0">
            <a:normAutofit/>
          </a:bodyPr>
          <a:lstStyle>
            <a:lvl1pPr marL="457200" marR="0" lvl="0" indent="-1155700" algn="l" rtl="0">
              <a:lnSpc>
                <a:spcPct val="100000"/>
              </a:lnSpc>
              <a:spcBef>
                <a:spcPts val="2920"/>
              </a:spcBef>
              <a:spcAft>
                <a:spcPts val="0"/>
              </a:spcAft>
              <a:buClr>
                <a:schemeClr val="dk1"/>
              </a:buClr>
              <a:buSzPts val="14600"/>
              <a:buFont typeface="Arial"/>
              <a:buChar char="•"/>
              <a:defRPr sz="14600" b="0" i="0" u="none" strike="noStrike" cap="none">
                <a:solidFill>
                  <a:schemeClr val="dk1"/>
                </a:solidFill>
                <a:latin typeface="Calibri"/>
                <a:ea typeface="Calibri"/>
                <a:cs typeface="Calibri"/>
                <a:sym typeface="Calibri"/>
              </a:defRPr>
            </a:lvl1pPr>
            <a:lvl2pPr marL="914400" marR="0" lvl="1" indent="-1041400" algn="l" rtl="0">
              <a:lnSpc>
                <a:spcPct val="100000"/>
              </a:lnSpc>
              <a:spcBef>
                <a:spcPts val="2560"/>
              </a:spcBef>
              <a:spcAft>
                <a:spcPts val="0"/>
              </a:spcAft>
              <a:buClr>
                <a:schemeClr val="dk1"/>
              </a:buClr>
              <a:buSzPts val="12800"/>
              <a:buFont typeface="Arial"/>
              <a:buChar char="–"/>
              <a:defRPr sz="12800" b="0" i="0" u="none" strike="noStrike" cap="none">
                <a:solidFill>
                  <a:schemeClr val="dk1"/>
                </a:solidFill>
                <a:latin typeface="Calibri"/>
                <a:ea typeface="Calibri"/>
                <a:cs typeface="Calibri"/>
                <a:sym typeface="Calibri"/>
              </a:defRPr>
            </a:lvl2pPr>
            <a:lvl3pPr marL="1371600" marR="0" lvl="2" indent="-927100" algn="l" rtl="0">
              <a:lnSpc>
                <a:spcPct val="100000"/>
              </a:lnSpc>
              <a:spcBef>
                <a:spcPts val="2200"/>
              </a:spcBef>
              <a:spcAft>
                <a:spcPts val="0"/>
              </a:spcAft>
              <a:buClr>
                <a:schemeClr val="dk1"/>
              </a:buClr>
              <a:buSzPts val="11000"/>
              <a:buFont typeface="Arial"/>
              <a:buChar char="•"/>
              <a:defRPr sz="11000" b="0" i="0" u="none" strike="noStrike" cap="none">
                <a:solidFill>
                  <a:schemeClr val="dk1"/>
                </a:solidFill>
                <a:latin typeface="Calibri"/>
                <a:ea typeface="Calibri"/>
                <a:cs typeface="Calibri"/>
                <a:sym typeface="Calibri"/>
              </a:defRPr>
            </a:lvl3pPr>
            <a:lvl4pPr marL="1828800" marR="0" lvl="3" indent="-806450" algn="l" rtl="0">
              <a:lnSpc>
                <a:spcPct val="100000"/>
              </a:lnSpc>
              <a:spcBef>
                <a:spcPts val="1820"/>
              </a:spcBef>
              <a:spcAft>
                <a:spcPts val="0"/>
              </a:spcAft>
              <a:buClr>
                <a:schemeClr val="dk1"/>
              </a:buClr>
              <a:buSzPts val="9100"/>
              <a:buFont typeface="Arial"/>
              <a:buChar char="–"/>
              <a:defRPr sz="9100" b="0" i="0" u="none" strike="noStrike" cap="none">
                <a:solidFill>
                  <a:schemeClr val="dk1"/>
                </a:solidFill>
                <a:latin typeface="Calibri"/>
                <a:ea typeface="Calibri"/>
                <a:cs typeface="Calibri"/>
                <a:sym typeface="Calibri"/>
              </a:defRPr>
            </a:lvl4pPr>
            <a:lvl5pPr marL="2286000" marR="0" lvl="4" indent="-806450" algn="l" rtl="0">
              <a:lnSpc>
                <a:spcPct val="100000"/>
              </a:lnSpc>
              <a:spcBef>
                <a:spcPts val="1820"/>
              </a:spcBef>
              <a:spcAft>
                <a:spcPts val="0"/>
              </a:spcAft>
              <a:buClr>
                <a:schemeClr val="dk1"/>
              </a:buClr>
              <a:buSzPts val="9100"/>
              <a:buFont typeface="Arial"/>
              <a:buChar char="»"/>
              <a:defRPr sz="9100" b="0" i="0" u="none" strike="noStrike" cap="none">
                <a:solidFill>
                  <a:schemeClr val="dk1"/>
                </a:solidFill>
                <a:latin typeface="Calibri"/>
                <a:ea typeface="Calibri"/>
                <a:cs typeface="Calibri"/>
                <a:sym typeface="Calibri"/>
              </a:defRPr>
            </a:lvl5pPr>
            <a:lvl6pPr marL="2743200" marR="0" lvl="5" indent="-806450" algn="l" rtl="0">
              <a:lnSpc>
                <a:spcPct val="100000"/>
              </a:lnSpc>
              <a:spcBef>
                <a:spcPts val="1820"/>
              </a:spcBef>
              <a:spcAft>
                <a:spcPts val="0"/>
              </a:spcAft>
              <a:buClr>
                <a:schemeClr val="dk1"/>
              </a:buClr>
              <a:buSzPts val="9100"/>
              <a:buFont typeface="Arial"/>
              <a:buChar char="•"/>
              <a:defRPr sz="9100" b="0" i="0" u="none" strike="noStrike" cap="none">
                <a:solidFill>
                  <a:schemeClr val="dk1"/>
                </a:solidFill>
                <a:latin typeface="Calibri"/>
                <a:ea typeface="Calibri"/>
                <a:cs typeface="Calibri"/>
                <a:sym typeface="Calibri"/>
              </a:defRPr>
            </a:lvl6pPr>
            <a:lvl7pPr marL="3200400" marR="0" lvl="6" indent="-806450" algn="l" rtl="0">
              <a:lnSpc>
                <a:spcPct val="100000"/>
              </a:lnSpc>
              <a:spcBef>
                <a:spcPts val="1820"/>
              </a:spcBef>
              <a:spcAft>
                <a:spcPts val="0"/>
              </a:spcAft>
              <a:buClr>
                <a:schemeClr val="dk1"/>
              </a:buClr>
              <a:buSzPts val="9100"/>
              <a:buFont typeface="Arial"/>
              <a:buChar char="•"/>
              <a:defRPr sz="9100" b="0" i="0" u="none" strike="noStrike" cap="none">
                <a:solidFill>
                  <a:schemeClr val="dk1"/>
                </a:solidFill>
                <a:latin typeface="Calibri"/>
                <a:ea typeface="Calibri"/>
                <a:cs typeface="Calibri"/>
                <a:sym typeface="Calibri"/>
              </a:defRPr>
            </a:lvl7pPr>
            <a:lvl8pPr marL="3657600" marR="0" lvl="7" indent="-806450" algn="l" rtl="0">
              <a:lnSpc>
                <a:spcPct val="100000"/>
              </a:lnSpc>
              <a:spcBef>
                <a:spcPts val="1820"/>
              </a:spcBef>
              <a:spcAft>
                <a:spcPts val="0"/>
              </a:spcAft>
              <a:buClr>
                <a:schemeClr val="dk1"/>
              </a:buClr>
              <a:buSzPts val="9100"/>
              <a:buFont typeface="Arial"/>
              <a:buChar char="•"/>
              <a:defRPr sz="9100" b="0" i="0" u="none" strike="noStrike" cap="none">
                <a:solidFill>
                  <a:schemeClr val="dk1"/>
                </a:solidFill>
                <a:latin typeface="Calibri"/>
                <a:ea typeface="Calibri"/>
                <a:cs typeface="Calibri"/>
                <a:sym typeface="Calibri"/>
              </a:defRPr>
            </a:lvl8pPr>
            <a:lvl9pPr marL="4114800" marR="0" lvl="8" indent="-806450" algn="l" rtl="0">
              <a:lnSpc>
                <a:spcPct val="100000"/>
              </a:lnSpc>
              <a:spcBef>
                <a:spcPts val="1820"/>
              </a:spcBef>
              <a:spcAft>
                <a:spcPts val="0"/>
              </a:spcAft>
              <a:buClr>
                <a:schemeClr val="dk1"/>
              </a:buClr>
              <a:buSzPts val="9100"/>
              <a:buFont typeface="Arial"/>
              <a:buChar char="•"/>
              <a:defRPr sz="91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1513999" y="39677166"/>
            <a:ext cx="7065329" cy="2279156"/>
          </a:xfrm>
          <a:prstGeom prst="rect">
            <a:avLst/>
          </a:prstGeom>
          <a:noFill/>
          <a:ln>
            <a:noFill/>
          </a:ln>
        </p:spPr>
        <p:txBody>
          <a:bodyPr spcFirstLastPara="1" wrap="square" lIns="417625" tIns="208800" rIns="417625" bIns="208800" anchor="ctr" anchorCtr="0">
            <a:noAutofit/>
          </a:bodyPr>
          <a:lstStyle>
            <a:lvl1pPr marR="0" lvl="0" algn="l" rtl="0">
              <a:lnSpc>
                <a:spcPct val="100000"/>
              </a:lnSpc>
              <a:spcBef>
                <a:spcPts val="0"/>
              </a:spcBef>
              <a:spcAft>
                <a:spcPts val="0"/>
              </a:spcAft>
              <a:buClr>
                <a:srgbClr val="000000"/>
              </a:buClr>
              <a:buSzPts val="1400"/>
              <a:buFont typeface="Arial"/>
              <a:buNone/>
              <a:defRPr sz="55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82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82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82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82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82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82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82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82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10345659" y="39677166"/>
            <a:ext cx="9588659" cy="2279156"/>
          </a:xfrm>
          <a:prstGeom prst="rect">
            <a:avLst/>
          </a:prstGeom>
          <a:noFill/>
          <a:ln>
            <a:noFill/>
          </a:ln>
        </p:spPr>
        <p:txBody>
          <a:bodyPr spcFirstLastPara="1" wrap="square" lIns="417625" tIns="208800" rIns="417625" bIns="208800" anchor="ctr" anchorCtr="0">
            <a:noAutofit/>
          </a:bodyPr>
          <a:lstStyle>
            <a:lvl1pPr marR="0" lvl="0" algn="ctr" rtl="0">
              <a:lnSpc>
                <a:spcPct val="100000"/>
              </a:lnSpc>
              <a:spcBef>
                <a:spcPts val="0"/>
              </a:spcBef>
              <a:spcAft>
                <a:spcPts val="0"/>
              </a:spcAft>
              <a:buClr>
                <a:srgbClr val="000000"/>
              </a:buClr>
              <a:buSzPts val="1400"/>
              <a:buFont typeface="Arial"/>
              <a:buNone/>
              <a:defRPr sz="55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82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82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82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82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82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82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82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82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21700649" y="39677166"/>
            <a:ext cx="7065329" cy="2279156"/>
          </a:xfrm>
          <a:prstGeom prst="rect">
            <a:avLst/>
          </a:prstGeom>
          <a:noFill/>
          <a:ln>
            <a:noFill/>
          </a:ln>
        </p:spPr>
        <p:txBody>
          <a:bodyPr spcFirstLastPara="1" wrap="square" lIns="417625" tIns="208800" rIns="417625" bIns="208800" anchor="ctr" anchorCtr="0">
            <a:noAutofit/>
          </a:bodyPr>
          <a:lstStyle>
            <a:lvl1pPr marL="0" marR="0" lvl="0" indent="0" algn="r" rtl="0">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5500"/>
              <a:buFont typeface="Arial"/>
              <a:buNone/>
              <a:defRPr sz="55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datareportal.com/reports/digital-2024-global-overview-report" TargetMode="External"/><Relationship Id="rId5" Type="http://schemas.openxmlformats.org/officeDocument/2006/relationships/image" Target="../media/image3.jp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3"/>
          <p:cNvSpPr txBox="1"/>
          <p:nvPr/>
        </p:nvSpPr>
        <p:spPr>
          <a:xfrm>
            <a:off x="2731365" y="6323370"/>
            <a:ext cx="14806200" cy="3785611"/>
          </a:xfrm>
          <a:prstGeom prst="rect">
            <a:avLst/>
          </a:prstGeom>
          <a:noFill/>
          <a:ln>
            <a:noFill/>
          </a:ln>
        </p:spPr>
        <p:txBody>
          <a:bodyPr spcFirstLastPara="1" wrap="square" lIns="91425" tIns="45700" rIns="91425" bIns="45700" anchor="t" anchorCtr="0">
            <a:spAutoFit/>
          </a:bodyPr>
          <a:lstStyle/>
          <a:p>
            <a:pPr lvl="0">
              <a:buSzPts val="3200"/>
            </a:pPr>
            <a:r>
              <a:rPr lang="en-US" sz="3000" dirty="0">
                <a:solidFill>
                  <a:schemeClr val="dk1"/>
                </a:solidFill>
              </a:rPr>
              <a:t>This study aims to examine the impact of social media and peer influence via online influencers on clothing consumption among youth in Nairobi</a:t>
            </a:r>
          </a:p>
          <a:p>
            <a:pPr marL="457200" lvl="0" indent="-457200">
              <a:buSzPts val="3200"/>
              <a:buFont typeface="Courier New" panose="02070309020205020404" pitchFamily="49" charset="0"/>
              <a:buChar char="o"/>
            </a:pPr>
            <a:r>
              <a:rPr lang="en-US" sz="3000" b="0" i="0" u="none" strike="noStrike" cap="none" dirty="0">
                <a:solidFill>
                  <a:schemeClr val="dk1"/>
                </a:solidFill>
                <a:latin typeface="Arial"/>
                <a:ea typeface="Arial"/>
                <a:cs typeface="Arial"/>
                <a:sym typeface="Arial"/>
              </a:rPr>
              <a:t>Clothing is a basic necessity and means of self expression among the youth who look to social media to inform them on trends.</a:t>
            </a:r>
          </a:p>
          <a:p>
            <a:pPr marL="457200" lvl="0" indent="-457200">
              <a:buSzPts val="3200"/>
              <a:buFont typeface="Courier New" panose="02070309020205020404" pitchFamily="49" charset="0"/>
              <a:buChar char="o"/>
            </a:pPr>
            <a:r>
              <a:rPr lang="en-US" sz="3000" b="0" i="0" u="none" strike="noStrike" cap="none" dirty="0">
                <a:solidFill>
                  <a:schemeClr val="dk1"/>
                </a:solidFill>
                <a:latin typeface="Arial"/>
                <a:ea typeface="Arial"/>
                <a:cs typeface="Arial"/>
                <a:sym typeface="Arial"/>
              </a:rPr>
              <a:t>Consumption on clothing is one of the largest areas of discretionary spending among youth.</a:t>
            </a:r>
          </a:p>
          <a:p>
            <a:pPr marL="457200" lvl="0" indent="-457200">
              <a:buSzPts val="3200"/>
              <a:buFont typeface="Courier New" panose="02070309020205020404" pitchFamily="49" charset="0"/>
              <a:buChar char="o"/>
            </a:pPr>
            <a:r>
              <a:rPr lang="en-US" sz="3000" dirty="0">
                <a:solidFill>
                  <a:schemeClr val="dk1"/>
                </a:solidFill>
              </a:rPr>
              <a:t>Kenya has been reported to have the highest social media usage per capita</a:t>
            </a:r>
            <a:r>
              <a:rPr lang="en-US" sz="3000" baseline="30000" dirty="0">
                <a:solidFill>
                  <a:schemeClr val="dk1"/>
                </a:solidFill>
              </a:rPr>
              <a:t>1</a:t>
            </a:r>
            <a:r>
              <a:rPr lang="en-US" sz="3000" dirty="0">
                <a:solidFill>
                  <a:schemeClr val="dk1"/>
                </a:solidFill>
              </a:rPr>
              <a:t>, with 69% of youth reporting to following influencers</a:t>
            </a:r>
            <a:r>
              <a:rPr lang="en-US" sz="3000" baseline="30000" dirty="0">
                <a:solidFill>
                  <a:schemeClr val="dk1"/>
                </a:solidFill>
              </a:rPr>
              <a:t>2</a:t>
            </a:r>
            <a:r>
              <a:rPr lang="en-US" sz="2800" dirty="0">
                <a:solidFill>
                  <a:schemeClr val="dk1"/>
                </a:solidFill>
              </a:rPr>
              <a:t>.</a:t>
            </a:r>
            <a:endParaRPr sz="2800" b="0" i="0" u="none" strike="noStrike" cap="none" dirty="0">
              <a:solidFill>
                <a:srgbClr val="000000"/>
              </a:solidFill>
              <a:latin typeface="Arial"/>
              <a:ea typeface="Arial"/>
              <a:cs typeface="Arial"/>
              <a:sym typeface="Arial"/>
            </a:endParaRPr>
          </a:p>
        </p:txBody>
      </p:sp>
      <p:sp>
        <p:nvSpPr>
          <p:cNvPr id="90" name="Google Shape;90;p13"/>
          <p:cNvSpPr txBox="1"/>
          <p:nvPr/>
        </p:nvSpPr>
        <p:spPr>
          <a:xfrm>
            <a:off x="2250554" y="2610174"/>
            <a:ext cx="25858193" cy="126188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200"/>
              <a:buFont typeface="Arial"/>
              <a:buNone/>
            </a:pPr>
            <a:r>
              <a:rPr lang="en-US" sz="4200" b="1" dirty="0">
                <a:solidFill>
                  <a:schemeClr val="dk1"/>
                </a:solidFill>
                <a:latin typeface="Arial Rounded"/>
                <a:ea typeface="Arial Rounded"/>
                <a:cs typeface="Arial Rounded"/>
                <a:sym typeface="Arial Rounded"/>
              </a:rPr>
              <a:t>Victoria Kiboi</a:t>
            </a:r>
            <a:endParaRPr lang="en-US" sz="4200" b="1" i="0" u="none" strike="noStrike" cap="none" baseline="30000"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200"/>
              <a:buFont typeface="Arial"/>
              <a:buNone/>
            </a:pPr>
            <a:r>
              <a:rPr lang="en-US" sz="3200" dirty="0">
                <a:solidFill>
                  <a:schemeClr val="dk1"/>
                </a:solidFill>
              </a:rPr>
              <a:t>Kenyatta U</a:t>
            </a:r>
            <a:r>
              <a:rPr lang="en-US" sz="3200" b="0" i="0" u="none" strike="noStrike" cap="none" dirty="0">
                <a:solidFill>
                  <a:schemeClr val="dk1"/>
                </a:solidFill>
                <a:latin typeface="Arial"/>
                <a:ea typeface="Arial"/>
                <a:cs typeface="Arial"/>
                <a:sym typeface="Arial"/>
              </a:rPr>
              <a:t>niversity </a:t>
            </a:r>
            <a:endParaRPr lang="en-US" sz="1400" b="0" i="0" u="none" strike="noStrike" cap="none" dirty="0">
              <a:solidFill>
                <a:srgbClr val="000000"/>
              </a:solidFill>
              <a:latin typeface="Arial"/>
              <a:ea typeface="Arial"/>
              <a:cs typeface="Arial"/>
              <a:sym typeface="Arial"/>
            </a:endParaRPr>
          </a:p>
        </p:txBody>
      </p:sp>
      <p:sp>
        <p:nvSpPr>
          <p:cNvPr id="91" name="Google Shape;91;p13"/>
          <p:cNvSpPr txBox="1"/>
          <p:nvPr/>
        </p:nvSpPr>
        <p:spPr>
          <a:xfrm>
            <a:off x="2147259" y="4563680"/>
            <a:ext cx="25858193" cy="830997"/>
          </a:xfrm>
          <a:prstGeom prst="rect">
            <a:avLst/>
          </a:prstGeom>
          <a:gradFill>
            <a:gsLst>
              <a:gs pos="0">
                <a:srgbClr val="DDEBCF"/>
              </a:gs>
              <a:gs pos="50000">
                <a:srgbClr val="9CB86E"/>
              </a:gs>
              <a:gs pos="100000">
                <a:srgbClr val="156B13"/>
              </a:gs>
            </a:gsLst>
            <a:lin ang="2700000" scaled="0"/>
          </a:gra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a:solidFill>
                  <a:schemeClr val="dk1"/>
                </a:solidFill>
                <a:latin typeface="Arial Rounded"/>
                <a:ea typeface="Arial Rounded"/>
                <a:cs typeface="Arial Rounded"/>
                <a:sym typeface="Arial Rounded"/>
              </a:rPr>
              <a:t>Background</a:t>
            </a:r>
            <a:endParaRPr sz="4800" b="0" i="0" u="none" strike="noStrike" cap="none">
              <a:solidFill>
                <a:schemeClr val="dk1"/>
              </a:solidFill>
              <a:latin typeface="Verdana"/>
              <a:ea typeface="Verdana"/>
              <a:cs typeface="Verdana"/>
              <a:sym typeface="Verdana"/>
            </a:endParaRPr>
          </a:p>
        </p:txBody>
      </p:sp>
      <p:sp>
        <p:nvSpPr>
          <p:cNvPr id="92" name="Google Shape;92;p13"/>
          <p:cNvSpPr/>
          <p:nvPr/>
        </p:nvSpPr>
        <p:spPr>
          <a:xfrm>
            <a:off x="19626939" y="13031851"/>
            <a:ext cx="8481808" cy="5232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1" u="none" strike="noStrike" cap="none" dirty="0">
                <a:solidFill>
                  <a:schemeClr val="dk1"/>
                </a:solidFill>
                <a:latin typeface="Arial"/>
                <a:ea typeface="Arial"/>
                <a:cs typeface="Arial"/>
                <a:sym typeface="Arial"/>
              </a:rPr>
              <a:t>Fig 1 </a:t>
            </a:r>
            <a:r>
              <a:rPr lang="en-US" sz="2800" i="1" u="none" strike="noStrike" cap="none" dirty="0">
                <a:solidFill>
                  <a:schemeClr val="dk1"/>
                </a:solidFill>
                <a:latin typeface="Arial"/>
                <a:ea typeface="Arial"/>
                <a:cs typeface="Arial"/>
                <a:sym typeface="Arial"/>
              </a:rPr>
              <a:t>Individuals using the Internet (% of population) - Kenya</a:t>
            </a:r>
            <a:endParaRPr sz="2800" i="1" u="none" strike="noStrike" cap="none" dirty="0">
              <a:solidFill>
                <a:schemeClr val="dk1"/>
              </a:solidFill>
              <a:latin typeface="Arial"/>
              <a:ea typeface="Arial"/>
              <a:cs typeface="Arial"/>
              <a:sym typeface="Arial"/>
            </a:endParaRPr>
          </a:p>
        </p:txBody>
      </p:sp>
      <p:sp>
        <p:nvSpPr>
          <p:cNvPr id="93" name="Google Shape;93;p13"/>
          <p:cNvSpPr txBox="1"/>
          <p:nvPr/>
        </p:nvSpPr>
        <p:spPr>
          <a:xfrm>
            <a:off x="2147259" y="14668609"/>
            <a:ext cx="25858193" cy="830997"/>
          </a:xfrm>
          <a:prstGeom prst="rect">
            <a:avLst/>
          </a:prstGeom>
          <a:gradFill>
            <a:gsLst>
              <a:gs pos="0">
                <a:srgbClr val="DDEBCF"/>
              </a:gs>
              <a:gs pos="50000">
                <a:srgbClr val="9CB86E"/>
              </a:gs>
              <a:gs pos="100000">
                <a:srgbClr val="156B13"/>
              </a:gs>
            </a:gsLst>
            <a:lin ang="2700000" scaled="0"/>
          </a:gra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a:solidFill>
                  <a:schemeClr val="dk1"/>
                </a:solidFill>
                <a:latin typeface="Arial Rounded"/>
                <a:ea typeface="Arial Rounded"/>
                <a:cs typeface="Arial Rounded"/>
                <a:sym typeface="Arial Rounded"/>
              </a:rPr>
              <a:t>Current Work</a:t>
            </a:r>
            <a:endParaRPr sz="4800" b="0" i="0" u="none" strike="noStrike" cap="none">
              <a:solidFill>
                <a:schemeClr val="dk1"/>
              </a:solidFill>
              <a:latin typeface="Verdana"/>
              <a:ea typeface="Verdana"/>
              <a:cs typeface="Verdana"/>
              <a:sym typeface="Verdana"/>
            </a:endParaRPr>
          </a:p>
        </p:txBody>
      </p:sp>
      <p:sp>
        <p:nvSpPr>
          <p:cNvPr id="94" name="Google Shape;94;p13"/>
          <p:cNvSpPr txBox="1"/>
          <p:nvPr/>
        </p:nvSpPr>
        <p:spPr>
          <a:xfrm>
            <a:off x="2306475" y="31060890"/>
            <a:ext cx="25858193" cy="830997"/>
          </a:xfrm>
          <a:prstGeom prst="rect">
            <a:avLst/>
          </a:prstGeom>
          <a:gradFill>
            <a:gsLst>
              <a:gs pos="0">
                <a:srgbClr val="DDEBCF"/>
              </a:gs>
              <a:gs pos="50000">
                <a:srgbClr val="9CB86E"/>
              </a:gs>
              <a:gs pos="100000">
                <a:srgbClr val="156B13"/>
              </a:gs>
            </a:gsLst>
            <a:lin ang="2700000" scaled="0"/>
          </a:gra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dirty="0">
                <a:solidFill>
                  <a:schemeClr val="dk1"/>
                </a:solidFill>
                <a:latin typeface="Arial Rounded"/>
                <a:ea typeface="Arial Rounded"/>
                <a:cs typeface="Arial Rounded"/>
                <a:sym typeface="Arial Rounded"/>
              </a:rPr>
              <a:t>Conclusion &amp; Expectations</a:t>
            </a:r>
            <a:endParaRPr sz="4800" b="0" i="0" u="none" strike="noStrike" cap="none" dirty="0">
              <a:solidFill>
                <a:schemeClr val="dk1"/>
              </a:solidFill>
              <a:latin typeface="Verdana"/>
              <a:ea typeface="Verdana"/>
              <a:cs typeface="Verdana"/>
              <a:sym typeface="Verdana"/>
            </a:endParaRPr>
          </a:p>
        </p:txBody>
      </p:sp>
      <p:sp>
        <p:nvSpPr>
          <p:cNvPr id="95" name="Google Shape;95;p13"/>
          <p:cNvSpPr txBox="1"/>
          <p:nvPr/>
        </p:nvSpPr>
        <p:spPr>
          <a:xfrm>
            <a:off x="2250553" y="5593275"/>
            <a:ext cx="146379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chemeClr val="dk1"/>
                </a:solidFill>
                <a:latin typeface="Arial Rounded"/>
                <a:ea typeface="Arial Rounded"/>
                <a:cs typeface="Arial Rounded"/>
                <a:sym typeface="Arial Rounded"/>
              </a:rPr>
              <a:t>1. Introduction</a:t>
            </a:r>
            <a:endParaRPr sz="1400" b="0" i="0" u="none" strike="noStrike" cap="none" dirty="0">
              <a:solidFill>
                <a:srgbClr val="000000"/>
              </a:solidFill>
              <a:latin typeface="Arial"/>
              <a:ea typeface="Arial"/>
              <a:cs typeface="Arial"/>
              <a:sym typeface="Arial"/>
            </a:endParaRPr>
          </a:p>
        </p:txBody>
      </p:sp>
      <p:sp>
        <p:nvSpPr>
          <p:cNvPr id="96" name="Google Shape;96;p13"/>
          <p:cNvSpPr txBox="1"/>
          <p:nvPr/>
        </p:nvSpPr>
        <p:spPr>
          <a:xfrm>
            <a:off x="2147245" y="15815975"/>
            <a:ext cx="49344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latin typeface="Arial Rounded"/>
                <a:ea typeface="Arial Rounded"/>
                <a:cs typeface="Arial Rounded"/>
                <a:sym typeface="Arial Rounded"/>
              </a:rPr>
              <a:t>1. Objectives</a:t>
            </a:r>
            <a:endParaRPr sz="1400" b="0" i="0" u="none" strike="noStrike" cap="none">
              <a:solidFill>
                <a:srgbClr val="000000"/>
              </a:solidFill>
              <a:latin typeface="Arial"/>
              <a:ea typeface="Arial"/>
              <a:cs typeface="Arial"/>
              <a:sym typeface="Arial"/>
            </a:endParaRPr>
          </a:p>
        </p:txBody>
      </p:sp>
      <p:sp>
        <p:nvSpPr>
          <p:cNvPr id="97" name="Google Shape;97;p13"/>
          <p:cNvSpPr txBox="1"/>
          <p:nvPr/>
        </p:nvSpPr>
        <p:spPr>
          <a:xfrm>
            <a:off x="2216877" y="19824668"/>
            <a:ext cx="54435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chemeClr val="dk1"/>
                </a:solidFill>
                <a:latin typeface="Arial Rounded"/>
                <a:ea typeface="Arial Rounded"/>
                <a:cs typeface="Arial Rounded"/>
                <a:sym typeface="Arial Rounded"/>
              </a:rPr>
              <a:t>2. Methodology</a:t>
            </a:r>
            <a:endParaRPr sz="1400" b="0" i="0" u="none" strike="noStrike" cap="none" dirty="0">
              <a:solidFill>
                <a:srgbClr val="000000"/>
              </a:solidFill>
              <a:latin typeface="Arial"/>
              <a:ea typeface="Arial"/>
              <a:cs typeface="Arial"/>
              <a:sym typeface="Arial"/>
            </a:endParaRPr>
          </a:p>
        </p:txBody>
      </p:sp>
      <p:sp>
        <p:nvSpPr>
          <p:cNvPr id="98" name="Google Shape;98;p13"/>
          <p:cNvSpPr txBox="1"/>
          <p:nvPr/>
        </p:nvSpPr>
        <p:spPr>
          <a:xfrm>
            <a:off x="15828771" y="16044575"/>
            <a:ext cx="45768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chemeClr val="dk1"/>
                </a:solidFill>
                <a:latin typeface="Arial Rounded"/>
                <a:ea typeface="Arial Rounded"/>
                <a:cs typeface="Arial Rounded"/>
                <a:sym typeface="Arial Rounded"/>
              </a:rPr>
              <a:t>3. Results</a:t>
            </a:r>
            <a:endParaRPr sz="1400" b="0" i="0" u="none" strike="noStrike" cap="none" dirty="0">
              <a:solidFill>
                <a:srgbClr val="000000"/>
              </a:solidFill>
              <a:latin typeface="Arial"/>
              <a:ea typeface="Arial"/>
              <a:cs typeface="Arial"/>
              <a:sym typeface="Arial"/>
            </a:endParaRPr>
          </a:p>
        </p:txBody>
      </p:sp>
      <p:sp>
        <p:nvSpPr>
          <p:cNvPr id="99" name="Google Shape;99;p13"/>
          <p:cNvSpPr/>
          <p:nvPr/>
        </p:nvSpPr>
        <p:spPr>
          <a:xfrm>
            <a:off x="15875065" y="21698021"/>
            <a:ext cx="4105682" cy="95410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1" u="none" strike="noStrike" cap="none" dirty="0">
                <a:solidFill>
                  <a:schemeClr val="dk1"/>
                </a:solidFill>
                <a:latin typeface="Arial"/>
                <a:ea typeface="Arial"/>
                <a:cs typeface="Arial"/>
                <a:sym typeface="Arial"/>
              </a:rPr>
              <a:t>Fig. 3 </a:t>
            </a:r>
            <a:r>
              <a:rPr lang="en-US" sz="2800" b="0" i="1" u="none" strike="noStrike" cap="none" dirty="0">
                <a:solidFill>
                  <a:schemeClr val="dk1"/>
                </a:solidFill>
                <a:latin typeface="Arial"/>
                <a:ea typeface="Arial"/>
                <a:cs typeface="Arial"/>
                <a:sym typeface="Arial"/>
              </a:rPr>
              <a:t>Social Media Word Cloud</a:t>
            </a:r>
            <a:endParaRPr sz="2800" b="0" i="1" u="none" strike="noStrike" cap="none" dirty="0">
              <a:solidFill>
                <a:schemeClr val="dk1"/>
              </a:solidFill>
              <a:latin typeface="Arial"/>
              <a:ea typeface="Arial"/>
              <a:cs typeface="Arial"/>
              <a:sym typeface="Arial"/>
            </a:endParaRPr>
          </a:p>
        </p:txBody>
      </p:sp>
      <p:sp>
        <p:nvSpPr>
          <p:cNvPr id="100" name="Google Shape;100;p13"/>
          <p:cNvSpPr txBox="1"/>
          <p:nvPr/>
        </p:nvSpPr>
        <p:spPr>
          <a:xfrm>
            <a:off x="2306475" y="16744668"/>
            <a:ext cx="12587354" cy="4154943"/>
          </a:xfrm>
          <a:prstGeom prst="rect">
            <a:avLst/>
          </a:prstGeom>
          <a:noFill/>
          <a:ln>
            <a:noFill/>
          </a:ln>
        </p:spPr>
        <p:txBody>
          <a:bodyPr spcFirstLastPara="1" wrap="square" lIns="91425" tIns="45700" rIns="91425" bIns="45700" anchor="t" anchorCtr="0">
            <a:spAutoFit/>
          </a:bodyPr>
          <a:lstStyle/>
          <a:p>
            <a:pPr marL="457200" lvl="0" indent="-457200">
              <a:buClr>
                <a:schemeClr val="dk1"/>
              </a:buClr>
              <a:buSzPts val="3200"/>
              <a:buFont typeface="Courier New"/>
              <a:buChar char="o"/>
            </a:pPr>
            <a:r>
              <a:rPr lang="en-US" sz="3000" dirty="0"/>
              <a:t>To determine the effect of social media engagement influence consumption of clothing and apparel among youth in Nairobi.</a:t>
            </a:r>
          </a:p>
          <a:p>
            <a:pPr marL="457200" lvl="0" indent="-457200">
              <a:buClr>
                <a:schemeClr val="dk1"/>
              </a:buClr>
              <a:buSzPts val="3200"/>
              <a:buFont typeface="Courier New"/>
              <a:buChar char="o"/>
            </a:pPr>
            <a:r>
              <a:rPr lang="en-US" sz="3000" dirty="0"/>
              <a:t>To examine how exposure to social media influencers affect consumption of clothing and apparel among youth in Nairobi.</a:t>
            </a:r>
          </a:p>
          <a:p>
            <a:pPr marL="457200" lvl="0" indent="-457200">
              <a:buClr>
                <a:schemeClr val="dk1"/>
              </a:buClr>
              <a:buSzPts val="3200"/>
              <a:buFont typeface="Courier New"/>
              <a:buChar char="o"/>
            </a:pPr>
            <a:r>
              <a:rPr lang="en-US" sz="3000" dirty="0"/>
              <a:t>To identify how microeconomic factors namely price and income  affects the consumption of clothing and apparel among Nairobi youth.</a:t>
            </a:r>
          </a:p>
          <a:p>
            <a:pPr marL="457200" lvl="0" indent="-457200">
              <a:buClr>
                <a:schemeClr val="dk1"/>
              </a:buClr>
              <a:buSzPts val="3200"/>
              <a:buFont typeface="Courier New"/>
              <a:buChar char="o"/>
            </a:pPr>
            <a:endParaRPr lang="en-US" sz="2800" dirty="0"/>
          </a:p>
          <a:p>
            <a:pPr marL="457200" lvl="0" indent="-457200">
              <a:buClr>
                <a:schemeClr val="dk1"/>
              </a:buClr>
              <a:buSzPts val="3200"/>
              <a:buFont typeface="Courier New"/>
              <a:buChar char="o"/>
            </a:pPr>
            <a:endParaRPr lang="en-US" sz="2800" dirty="0"/>
          </a:p>
          <a:p>
            <a:pPr marL="457200" marR="0" lvl="0" indent="-457200" algn="l" rtl="0">
              <a:lnSpc>
                <a:spcPct val="100000"/>
              </a:lnSpc>
              <a:spcBef>
                <a:spcPts val="0"/>
              </a:spcBef>
              <a:spcAft>
                <a:spcPts val="0"/>
              </a:spcAft>
              <a:buClr>
                <a:schemeClr val="dk1"/>
              </a:buClr>
              <a:buSzPts val="3200"/>
              <a:buFont typeface="Courier New"/>
              <a:buChar char="o"/>
            </a:pPr>
            <a:endParaRPr sz="2800" b="0" i="0" u="none" strike="noStrike" cap="none" dirty="0">
              <a:solidFill>
                <a:srgbClr val="000000"/>
              </a:solidFill>
              <a:latin typeface="Arial"/>
              <a:ea typeface="Arial"/>
              <a:cs typeface="Arial"/>
              <a:sym typeface="Arial"/>
            </a:endParaRPr>
          </a:p>
        </p:txBody>
      </p:sp>
      <p:sp>
        <p:nvSpPr>
          <p:cNvPr id="101" name="Google Shape;101;p13"/>
          <p:cNvSpPr txBox="1"/>
          <p:nvPr/>
        </p:nvSpPr>
        <p:spPr>
          <a:xfrm>
            <a:off x="2216877" y="20793517"/>
            <a:ext cx="11737575" cy="4708941"/>
          </a:xfrm>
          <a:prstGeom prst="rect">
            <a:avLst/>
          </a:prstGeom>
          <a:noFill/>
          <a:ln>
            <a:noFill/>
          </a:ln>
        </p:spPr>
        <p:txBody>
          <a:bodyPr spcFirstLastPara="1" wrap="square" lIns="91425" tIns="45700" rIns="91425" bIns="45700" anchor="t" anchorCtr="0">
            <a:spAutoFit/>
          </a:bodyPr>
          <a:lstStyle/>
          <a:p>
            <a:pPr marL="514350" lvl="0" indent="-514350">
              <a:spcBef>
                <a:spcPts val="1200"/>
              </a:spcBef>
              <a:buClr>
                <a:schemeClr val="dk1"/>
              </a:buClr>
              <a:buSzPts val="3200"/>
              <a:buFont typeface="Calibri"/>
              <a:buAutoNum type="arabicPeriod"/>
            </a:pPr>
            <a:r>
              <a:rPr lang="en-US" sz="3000" dirty="0">
                <a:solidFill>
                  <a:schemeClr val="dk1"/>
                </a:solidFill>
              </a:rPr>
              <a:t>Non-experimental cross-sectional survey  will be used to examine how social media engagement, influencer marketing, price, and income influence clothing consumption at a single point in time.</a:t>
            </a:r>
          </a:p>
          <a:p>
            <a:pPr marL="514350" lvl="0" indent="-514350">
              <a:spcBef>
                <a:spcPts val="1200"/>
              </a:spcBef>
              <a:buClr>
                <a:schemeClr val="dk1"/>
              </a:buClr>
              <a:buSzPts val="3200"/>
              <a:buFont typeface="Calibri"/>
              <a:buAutoNum type="arabicPeriod"/>
            </a:pPr>
            <a:r>
              <a:rPr lang="en-US" sz="3000" dirty="0"/>
              <a:t>The research will be quantitative, using a structured online questionnaire to collect primary data for statistical analysis. The questionnaire will be distributed online via google forms.</a:t>
            </a:r>
          </a:p>
          <a:p>
            <a:pPr marL="514350" lvl="0" indent="-514350">
              <a:spcBef>
                <a:spcPts val="1200"/>
              </a:spcBef>
              <a:buClr>
                <a:schemeClr val="dk1"/>
              </a:buClr>
              <a:buSzPts val="3200"/>
              <a:buFont typeface="Calibri"/>
              <a:buAutoNum type="arabicPeriod"/>
            </a:pPr>
            <a:r>
              <a:rPr lang="en-US" sz="3000" dirty="0"/>
              <a:t>The target Population is youth aged 18-35 in Nairobi, and a sample size of 400 respondents (determined using Yamane’s formula). Regression will be used to conduct analysis.</a:t>
            </a:r>
          </a:p>
        </p:txBody>
      </p:sp>
      <p:sp>
        <p:nvSpPr>
          <p:cNvPr id="102" name="Google Shape;102;p13"/>
          <p:cNvSpPr txBox="1"/>
          <p:nvPr/>
        </p:nvSpPr>
        <p:spPr>
          <a:xfrm>
            <a:off x="2266304" y="10513885"/>
            <a:ext cx="78816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chemeClr val="dk1"/>
                </a:solidFill>
                <a:latin typeface="Arial Rounded"/>
                <a:ea typeface="Arial Rounded"/>
                <a:cs typeface="Arial Rounded"/>
                <a:sym typeface="Arial Rounded"/>
              </a:rPr>
              <a:t>2. Problem statement</a:t>
            </a:r>
            <a:endParaRPr sz="1400" b="0" i="0" u="none" strike="noStrike" cap="none" dirty="0">
              <a:solidFill>
                <a:srgbClr val="000000"/>
              </a:solidFill>
              <a:latin typeface="Arial"/>
              <a:ea typeface="Arial"/>
              <a:cs typeface="Arial"/>
              <a:sym typeface="Arial"/>
            </a:endParaRPr>
          </a:p>
        </p:txBody>
      </p:sp>
      <p:sp>
        <p:nvSpPr>
          <p:cNvPr id="103" name="Google Shape;103;p13"/>
          <p:cNvSpPr txBox="1"/>
          <p:nvPr/>
        </p:nvSpPr>
        <p:spPr>
          <a:xfrm>
            <a:off x="2623584" y="11282009"/>
            <a:ext cx="16350216" cy="2862282"/>
          </a:xfrm>
          <a:prstGeom prst="rect">
            <a:avLst/>
          </a:prstGeom>
          <a:noFill/>
          <a:ln>
            <a:noFill/>
          </a:ln>
        </p:spPr>
        <p:txBody>
          <a:bodyPr spcFirstLastPara="1" wrap="square" lIns="91425" tIns="45700" rIns="91425" bIns="45700" anchor="t" anchorCtr="0">
            <a:spAutoFit/>
          </a:bodyPr>
          <a:lstStyle/>
          <a:p>
            <a:pPr lvl="0" algn="just">
              <a:buSzPts val="3200"/>
            </a:pPr>
            <a:r>
              <a:rPr lang="en-US" sz="3000" dirty="0">
                <a:solidFill>
                  <a:schemeClr val="dk1"/>
                </a:solidFill>
              </a:rPr>
              <a:t>Social media has transformed consumption behavior, with youth highly engaged online - over 12 million active social media users, consuming content and engaging with influencers.</a:t>
            </a:r>
          </a:p>
          <a:p>
            <a:pPr marL="457200" lvl="0" indent="-457200" algn="just">
              <a:buSzPts val="3200"/>
              <a:buFont typeface="Courier New" panose="02070309020205020404" pitchFamily="49" charset="0"/>
              <a:buChar char="o"/>
            </a:pPr>
            <a:r>
              <a:rPr lang="en-US" sz="3000" b="0" i="0" u="none" strike="noStrike" cap="none" dirty="0">
                <a:solidFill>
                  <a:schemeClr val="dk1"/>
                </a:solidFill>
                <a:latin typeface="Arial"/>
                <a:ea typeface="Arial"/>
                <a:cs typeface="Arial"/>
                <a:sym typeface="Arial"/>
              </a:rPr>
              <a:t>Social media has been shown to drive conscious consumption and overspending.</a:t>
            </a:r>
          </a:p>
          <a:p>
            <a:pPr marL="457200" lvl="0" indent="-457200" algn="just">
              <a:buSzPts val="3200"/>
              <a:buFont typeface="Courier New" panose="02070309020205020404" pitchFamily="49" charset="0"/>
              <a:buChar char="o"/>
            </a:pPr>
            <a:r>
              <a:rPr lang="en-US" sz="3000" dirty="0">
                <a:solidFill>
                  <a:schemeClr val="dk1"/>
                </a:solidFill>
              </a:rPr>
              <a:t>Limited research exists on how social media influencers shape clothing consumption among Kenyan youth, and the interaction between social media influence and core economic factors like price sensitivity and income remains underexplored.</a:t>
            </a:r>
            <a:endParaRPr sz="3000" b="0" i="0" u="none" strike="noStrike" cap="none" dirty="0">
              <a:solidFill>
                <a:srgbClr val="000000"/>
              </a:solidFill>
              <a:latin typeface="Arial"/>
              <a:ea typeface="Arial"/>
              <a:cs typeface="Arial"/>
              <a:sym typeface="Arial"/>
            </a:endParaRPr>
          </a:p>
        </p:txBody>
      </p:sp>
      <p:sp>
        <p:nvSpPr>
          <p:cNvPr id="104" name="Google Shape;104;p13"/>
          <p:cNvSpPr/>
          <p:nvPr/>
        </p:nvSpPr>
        <p:spPr>
          <a:xfrm>
            <a:off x="2459180" y="32756571"/>
            <a:ext cx="25552781" cy="2922967"/>
          </a:xfrm>
          <a:custGeom>
            <a:avLst/>
            <a:gdLst/>
            <a:ahLst/>
            <a:cxnLst/>
            <a:rect l="l" t="t" r="r" b="b"/>
            <a:pathLst>
              <a:path w="25552781" h="6093976" extrusionOk="0">
                <a:moveTo>
                  <a:pt x="0" y="0"/>
                </a:moveTo>
                <a:lnTo>
                  <a:pt x="25509238" y="0"/>
                </a:lnTo>
                <a:lnTo>
                  <a:pt x="25552781" y="3220148"/>
                </a:lnTo>
                <a:lnTo>
                  <a:pt x="9810207" y="3318586"/>
                </a:lnTo>
                <a:lnTo>
                  <a:pt x="0" y="6093976"/>
                </a:lnTo>
                <a:lnTo>
                  <a:pt x="0" y="0"/>
                </a:lnTo>
                <a:close/>
              </a:path>
            </a:pathLst>
          </a:custGeom>
          <a:no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rgbClr val="000000"/>
              </a:buClr>
              <a:buSzPts val="3200"/>
              <a:buFont typeface="Courier New" panose="02070309020205020404" pitchFamily="49" charset="0"/>
              <a:buChar char="o"/>
            </a:pPr>
            <a:r>
              <a:rPr lang="en-US" sz="3000" b="0" i="0" u="none" strike="noStrike" cap="none" dirty="0">
                <a:solidFill>
                  <a:srgbClr val="000000"/>
                </a:solidFill>
                <a:latin typeface="Arial"/>
                <a:ea typeface="Arial"/>
                <a:cs typeface="Arial"/>
                <a:sym typeface="Arial"/>
              </a:rPr>
              <a:t>This study is expected to contribute to a better understanding of youth consumption in a digital economy and offer policy-relevant insights into promoting sustainable fashion choices and promoting digital literacy programs.</a:t>
            </a:r>
          </a:p>
          <a:p>
            <a:pPr marL="457200" indent="-457200">
              <a:buSzPts val="3200"/>
              <a:buFont typeface="Courier New" panose="02070309020205020404" pitchFamily="49" charset="0"/>
              <a:buChar char="o"/>
            </a:pPr>
            <a:r>
              <a:rPr lang="en-US" sz="3000" dirty="0">
                <a:latin typeface="+mn-lt"/>
              </a:rPr>
              <a:t>It contributes to global discussions on digital consumerism and informs policymakers and businesses on promoting responsible consumption and sustainable growth in Kenya’s fashion industry,</a:t>
            </a:r>
            <a:r>
              <a:rPr lang="en-US" sz="3000" dirty="0">
                <a:cs typeface="Calibri" panose="020F0502020204030204" pitchFamily="34" charset="0"/>
              </a:rPr>
              <a:t> in an era where fast fashion is a major contributor to  the climate crisis .</a:t>
            </a:r>
            <a:endParaRPr lang="en-US" sz="3000" dirty="0">
              <a:latin typeface="+mn-lt"/>
            </a:endParaRPr>
          </a:p>
          <a:p>
            <a:pPr marL="0" marR="0" lvl="0" indent="0" algn="l" rtl="0">
              <a:lnSpc>
                <a:spcPct val="100000"/>
              </a:lnSpc>
              <a:spcBef>
                <a:spcPts val="0"/>
              </a:spcBef>
              <a:spcAft>
                <a:spcPts val="0"/>
              </a:spcAft>
              <a:buClr>
                <a:srgbClr val="000000"/>
              </a:buClr>
              <a:buSzPts val="3200"/>
              <a:buFont typeface="Arial"/>
              <a:buNone/>
            </a:pPr>
            <a:endParaRPr sz="2800" b="0" i="0" u="none" strike="noStrike" cap="none" dirty="0">
              <a:solidFill>
                <a:srgbClr val="000000"/>
              </a:solidFill>
              <a:latin typeface="Arial"/>
              <a:ea typeface="Arial"/>
              <a:cs typeface="Arial"/>
              <a:sym typeface="Arial"/>
            </a:endParaRPr>
          </a:p>
        </p:txBody>
      </p:sp>
      <p:pic>
        <p:nvPicPr>
          <p:cNvPr id="108" name="Google Shape;108;p13"/>
          <p:cNvPicPr preferRelativeResize="0"/>
          <p:nvPr/>
        </p:nvPicPr>
        <p:blipFill>
          <a:blip r:embed="rId3"/>
          <a:srcRect/>
          <a:stretch/>
        </p:blipFill>
        <p:spPr>
          <a:xfrm>
            <a:off x="18448021" y="20973184"/>
            <a:ext cx="10837176" cy="6354437"/>
          </a:xfrm>
          <a:prstGeom prst="rect">
            <a:avLst/>
          </a:prstGeom>
          <a:noFill/>
          <a:ln>
            <a:noFill/>
          </a:ln>
        </p:spPr>
      </p:pic>
      <p:sp>
        <p:nvSpPr>
          <p:cNvPr id="109" name="Google Shape;109;p13"/>
          <p:cNvSpPr txBox="1"/>
          <p:nvPr/>
        </p:nvSpPr>
        <p:spPr>
          <a:xfrm>
            <a:off x="2210890" y="35447800"/>
            <a:ext cx="25858193" cy="830997"/>
          </a:xfrm>
          <a:prstGeom prst="rect">
            <a:avLst/>
          </a:prstGeom>
          <a:gradFill>
            <a:gsLst>
              <a:gs pos="0">
                <a:srgbClr val="DDEBCF"/>
              </a:gs>
              <a:gs pos="50000">
                <a:srgbClr val="9CB86E"/>
              </a:gs>
              <a:gs pos="100000">
                <a:srgbClr val="156B13"/>
              </a:gs>
            </a:gsLst>
            <a:lin ang="2700000" scaled="0"/>
          </a:gra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dirty="0">
                <a:solidFill>
                  <a:schemeClr val="dk1"/>
                </a:solidFill>
                <a:latin typeface="Arial Rounded"/>
                <a:ea typeface="Arial Rounded"/>
                <a:cs typeface="Arial Rounded"/>
                <a:sym typeface="Arial Rounded"/>
              </a:rPr>
              <a:t>References &amp; Acknowledgment (if needed)</a:t>
            </a:r>
            <a:endParaRPr sz="4800" b="0" i="0" u="none" strike="noStrike" cap="none" dirty="0">
              <a:solidFill>
                <a:schemeClr val="dk1"/>
              </a:solidFill>
              <a:latin typeface="Verdana"/>
              <a:ea typeface="Verdana"/>
              <a:cs typeface="Verdana"/>
              <a:sym typeface="Verdana"/>
            </a:endParaRPr>
          </a:p>
        </p:txBody>
      </p:sp>
      <p:sp>
        <p:nvSpPr>
          <p:cNvPr id="110" name="Google Shape;110;p13"/>
          <p:cNvSpPr txBox="1"/>
          <p:nvPr/>
        </p:nvSpPr>
        <p:spPr>
          <a:xfrm>
            <a:off x="2767186" y="1398812"/>
            <a:ext cx="25020059" cy="769401"/>
          </a:xfrm>
          <a:prstGeom prst="rect">
            <a:avLst/>
          </a:prstGeom>
          <a:noFill/>
          <a:ln>
            <a:noFill/>
          </a:ln>
        </p:spPr>
        <p:txBody>
          <a:bodyPr spcFirstLastPara="1" wrap="square" lIns="91425" tIns="45700" rIns="91425" bIns="45700" anchor="t" anchorCtr="0">
            <a:spAutoFit/>
          </a:bodyPr>
          <a:lstStyle/>
          <a:p>
            <a:pPr lvl="0" algn="ctr">
              <a:buSzPts val="5400"/>
            </a:pPr>
            <a:r>
              <a:rPr lang="en-US" sz="4400" b="1" i="0" u="none" strike="noStrike" cap="none" dirty="0">
                <a:solidFill>
                  <a:srgbClr val="008000"/>
                </a:solidFill>
                <a:latin typeface="Arial Rounded"/>
                <a:ea typeface="Arial Rounded"/>
                <a:cs typeface="Arial Rounded"/>
                <a:sym typeface="Arial Rounded"/>
              </a:rPr>
              <a:t>E</a:t>
            </a:r>
            <a:r>
              <a:rPr lang="en" sz="4400" b="1" i="0" u="none" strike="noStrike" cap="none" dirty="0">
                <a:solidFill>
                  <a:srgbClr val="008000"/>
                </a:solidFill>
                <a:latin typeface="Arial Rounded"/>
                <a:ea typeface="Arial Rounded"/>
                <a:cs typeface="Arial Rounded"/>
                <a:sym typeface="Arial Rounded"/>
              </a:rPr>
              <a:t>xamining the </a:t>
            </a:r>
            <a:r>
              <a:rPr lang="en" sz="4400" b="1" dirty="0">
                <a:solidFill>
                  <a:srgbClr val="008000"/>
                </a:solidFill>
                <a:latin typeface="Arial Rounded"/>
                <a:ea typeface="Arial Rounded"/>
                <a:cs typeface="Arial Rounded"/>
                <a:sym typeface="Arial Rounded"/>
              </a:rPr>
              <a:t>I</a:t>
            </a:r>
            <a:r>
              <a:rPr lang="en" sz="4400" b="1" i="0" u="none" strike="noStrike" cap="none" dirty="0">
                <a:solidFill>
                  <a:srgbClr val="008000"/>
                </a:solidFill>
                <a:latin typeface="Arial Rounded"/>
                <a:ea typeface="Arial Rounded"/>
                <a:cs typeface="Arial Rounded"/>
                <a:sym typeface="Arial Rounded"/>
              </a:rPr>
              <a:t>nfluence of Social Media Platforms on Youth Clothing Purchases in Nairobi</a:t>
            </a:r>
            <a:endParaRPr sz="4400" b="0" i="0" u="none" strike="noStrike" cap="none" dirty="0">
              <a:solidFill>
                <a:srgbClr val="000000"/>
              </a:solidFill>
              <a:latin typeface="Arial"/>
              <a:ea typeface="Arial"/>
              <a:cs typeface="Arial"/>
              <a:sym typeface="Arial"/>
            </a:endParaRPr>
          </a:p>
        </p:txBody>
      </p:sp>
      <p:sp>
        <p:nvSpPr>
          <p:cNvPr id="111" name="Google Shape;111;p13"/>
          <p:cNvSpPr txBox="1"/>
          <p:nvPr/>
        </p:nvSpPr>
        <p:spPr>
          <a:xfrm>
            <a:off x="15179650" y="16792621"/>
            <a:ext cx="12953873" cy="36317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000" dirty="0">
                <a:solidFill>
                  <a:schemeClr val="dk1"/>
                </a:solidFill>
              </a:rPr>
              <a:t>Expected results are as follows:</a:t>
            </a:r>
            <a:endParaRPr sz="3000" b="0" i="0" u="none" strike="noStrike" cap="none" dirty="0">
              <a:solidFill>
                <a:srgbClr val="000000"/>
              </a:solidFill>
              <a:latin typeface="Arial"/>
              <a:ea typeface="Arial"/>
              <a:cs typeface="Arial"/>
              <a:sym typeface="Arial"/>
            </a:endParaRPr>
          </a:p>
          <a:p>
            <a:pPr marL="457200" lvl="0" indent="-457200">
              <a:spcBef>
                <a:spcPts val="1200"/>
              </a:spcBef>
              <a:buClr>
                <a:schemeClr val="dk1"/>
              </a:buClr>
              <a:buSzPts val="3200"/>
              <a:buFont typeface="Courier New"/>
              <a:buChar char="o"/>
            </a:pPr>
            <a:r>
              <a:rPr lang="en-US" sz="3000" dirty="0"/>
              <a:t>Social media engagement is expected to positively influence clothing consumption among youth, particularly through exposure to fashion content and peer-driven trends.</a:t>
            </a:r>
            <a:r>
              <a:rPr lang="en-US" sz="3000" b="0" i="0" u="none" strike="noStrike" cap="none" dirty="0">
                <a:solidFill>
                  <a:schemeClr val="dk1"/>
                </a:solidFill>
                <a:latin typeface="Arial"/>
                <a:ea typeface="Arial"/>
                <a:cs typeface="Arial"/>
                <a:sym typeface="Arial"/>
              </a:rPr>
              <a:t>. </a:t>
            </a:r>
          </a:p>
          <a:p>
            <a:pPr marL="457200" lvl="0" indent="-457200">
              <a:spcBef>
                <a:spcPts val="1200"/>
              </a:spcBef>
              <a:buClr>
                <a:schemeClr val="dk1"/>
              </a:buClr>
              <a:buSzPts val="3200"/>
              <a:buFont typeface="Courier New"/>
              <a:buChar char="o"/>
            </a:pPr>
            <a:r>
              <a:rPr lang="en-US" sz="3000" dirty="0"/>
              <a:t>Youth with high social media engagement may exhibit higher likelihood of impulse buying, even when it exceeds their planned budget or income constraints.</a:t>
            </a:r>
            <a:endParaRPr sz="3000" b="0" i="0" u="none" strike="noStrike" cap="none" dirty="0">
              <a:solidFill>
                <a:srgbClr val="000000"/>
              </a:solidFill>
              <a:latin typeface="Arial"/>
              <a:ea typeface="Arial"/>
              <a:cs typeface="Arial"/>
              <a:sym typeface="Arial"/>
            </a:endParaRPr>
          </a:p>
        </p:txBody>
      </p:sp>
      <p:sp>
        <p:nvSpPr>
          <p:cNvPr id="112" name="Google Shape;112;p13"/>
          <p:cNvSpPr txBox="1"/>
          <p:nvPr/>
        </p:nvSpPr>
        <p:spPr>
          <a:xfrm>
            <a:off x="18448021" y="39050875"/>
            <a:ext cx="9557432" cy="2308284"/>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4400"/>
              <a:buFont typeface="Arial"/>
              <a:buNone/>
            </a:pPr>
            <a:r>
              <a:rPr lang="en-US" sz="3600" b="1" i="0" u="none" strike="noStrike" cap="none" dirty="0">
                <a:solidFill>
                  <a:schemeClr val="dk1"/>
                </a:solidFill>
                <a:latin typeface="Arial Rounded"/>
                <a:ea typeface="Arial Rounded"/>
                <a:cs typeface="Arial Rounded"/>
                <a:sym typeface="Arial Rounded"/>
              </a:rPr>
              <a:t>Contact: </a:t>
            </a:r>
            <a:r>
              <a:rPr lang="en-US" sz="3600" b="0" i="0" u="sng" strike="noStrike" cap="none" dirty="0">
                <a:solidFill>
                  <a:schemeClr val="hlink"/>
                </a:solidFill>
                <a:latin typeface="Arial"/>
                <a:ea typeface="Arial"/>
                <a:cs typeface="Arial"/>
                <a:sym typeface="Arial"/>
              </a:rPr>
              <a:t>20146.2023@students.ku.ac.ke</a:t>
            </a:r>
            <a:endParaRPr sz="3600" b="0" i="0" u="none" strike="noStrike" cap="none" dirty="0">
              <a:solidFill>
                <a:schemeClr val="dk1"/>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4400"/>
              <a:buFont typeface="Arial"/>
              <a:buNone/>
            </a:pPr>
            <a:r>
              <a:rPr lang="en-US" sz="3600" b="0" i="0" u="none" strike="noStrike" cap="none" dirty="0">
                <a:solidFill>
                  <a:schemeClr val="dk1"/>
                </a:solidFill>
                <a:latin typeface="Arial"/>
                <a:ea typeface="Arial"/>
                <a:cs typeface="Arial"/>
                <a:sym typeface="Arial"/>
              </a:rPr>
              <a:t>180-00520, Ruai</a:t>
            </a:r>
          </a:p>
          <a:p>
            <a:pPr marL="0" marR="0" lvl="0" indent="0" algn="r" rtl="0">
              <a:lnSpc>
                <a:spcPct val="100000"/>
              </a:lnSpc>
              <a:spcBef>
                <a:spcPts val="0"/>
              </a:spcBef>
              <a:spcAft>
                <a:spcPts val="0"/>
              </a:spcAft>
              <a:buClr>
                <a:srgbClr val="000000"/>
              </a:buClr>
              <a:buSzPts val="4400"/>
              <a:buFont typeface="Arial"/>
              <a:buNone/>
            </a:pPr>
            <a:endParaRPr lang="en-US" sz="3600" b="0" i="0" u="none" strike="noStrike" cap="none" dirty="0">
              <a:solidFill>
                <a:schemeClr val="dk1"/>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4400"/>
              <a:buFont typeface="Arial"/>
              <a:buNone/>
            </a:pPr>
            <a:endParaRPr sz="3600" b="0" i="0" u="none" strike="noStrike" cap="none" dirty="0">
              <a:solidFill>
                <a:srgbClr val="000000"/>
              </a:solidFill>
              <a:latin typeface="Arial"/>
              <a:ea typeface="Arial"/>
              <a:cs typeface="Arial"/>
              <a:sym typeface="Arial"/>
            </a:endParaRPr>
          </a:p>
        </p:txBody>
      </p:sp>
      <p:pic>
        <p:nvPicPr>
          <p:cNvPr id="113" name="Google Shape;113;p13"/>
          <p:cNvPicPr preferRelativeResize="0"/>
          <p:nvPr/>
        </p:nvPicPr>
        <p:blipFill rotWithShape="1">
          <a:blip r:embed="rId4">
            <a:alphaModFix/>
          </a:blip>
          <a:srcRect/>
          <a:stretch/>
        </p:blipFill>
        <p:spPr>
          <a:xfrm>
            <a:off x="2178547" y="38525945"/>
            <a:ext cx="15903782" cy="2680517"/>
          </a:xfrm>
          <a:prstGeom prst="rect">
            <a:avLst/>
          </a:prstGeom>
          <a:noFill/>
          <a:ln>
            <a:noFill/>
          </a:ln>
        </p:spPr>
      </p:pic>
      <p:pic>
        <p:nvPicPr>
          <p:cNvPr id="2" name="Google Shape;108;p13">
            <a:extLst>
              <a:ext uri="{FF2B5EF4-FFF2-40B4-BE49-F238E27FC236}">
                <a16:creationId xmlns:a16="http://schemas.microsoft.com/office/drawing/2014/main" id="{AE9070D3-1949-AEFD-A262-F3F7098EF008}"/>
              </a:ext>
            </a:extLst>
          </p:cNvPr>
          <p:cNvPicPr preferRelativeResize="0"/>
          <p:nvPr/>
        </p:nvPicPr>
        <p:blipFill>
          <a:blip r:embed="rId5"/>
          <a:srcRect/>
          <a:stretch/>
        </p:blipFill>
        <p:spPr>
          <a:xfrm>
            <a:off x="3422425" y="25724179"/>
            <a:ext cx="7365721" cy="5139389"/>
          </a:xfrm>
          <a:prstGeom prst="rect">
            <a:avLst/>
          </a:prstGeom>
          <a:noFill/>
          <a:ln>
            <a:noFill/>
          </a:ln>
        </p:spPr>
      </p:pic>
      <p:sp>
        <p:nvSpPr>
          <p:cNvPr id="4" name="Google Shape;99;p13">
            <a:extLst>
              <a:ext uri="{FF2B5EF4-FFF2-40B4-BE49-F238E27FC236}">
                <a16:creationId xmlns:a16="http://schemas.microsoft.com/office/drawing/2014/main" id="{A2D798F2-834E-B245-BDF4-A22E1D7618E7}"/>
              </a:ext>
            </a:extLst>
          </p:cNvPr>
          <p:cNvSpPr/>
          <p:nvPr/>
        </p:nvSpPr>
        <p:spPr>
          <a:xfrm>
            <a:off x="10788147" y="25824673"/>
            <a:ext cx="4105682" cy="95410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1" u="none" strike="noStrike" cap="none" dirty="0">
                <a:solidFill>
                  <a:schemeClr val="dk1"/>
                </a:solidFill>
                <a:latin typeface="Arial"/>
                <a:ea typeface="Arial"/>
                <a:cs typeface="Arial"/>
                <a:sym typeface="Arial"/>
              </a:rPr>
              <a:t>Fig. 3 </a:t>
            </a:r>
            <a:r>
              <a:rPr lang="en-US" sz="2800" b="0" i="1" u="none" strike="noStrike" cap="none" dirty="0">
                <a:solidFill>
                  <a:schemeClr val="dk1"/>
                </a:solidFill>
                <a:latin typeface="Arial"/>
                <a:ea typeface="Arial"/>
                <a:cs typeface="Arial"/>
                <a:sym typeface="Arial"/>
              </a:rPr>
              <a:t>Archives: Nairobi CBD</a:t>
            </a:r>
            <a:endParaRPr sz="2800" b="0" i="1" u="none" strike="noStrike" cap="none" dirty="0">
              <a:solidFill>
                <a:schemeClr val="dk1"/>
              </a:solidFill>
              <a:latin typeface="Arial"/>
              <a:ea typeface="Arial"/>
              <a:cs typeface="Arial"/>
              <a:sym typeface="Arial"/>
            </a:endParaRPr>
          </a:p>
        </p:txBody>
      </p:sp>
      <p:sp>
        <p:nvSpPr>
          <p:cNvPr id="5" name="Google Shape;104;p13">
            <a:extLst>
              <a:ext uri="{FF2B5EF4-FFF2-40B4-BE49-F238E27FC236}">
                <a16:creationId xmlns:a16="http://schemas.microsoft.com/office/drawing/2014/main" id="{5D9074D9-24E2-71A7-07CB-C6FE200A170A}"/>
              </a:ext>
            </a:extLst>
          </p:cNvPr>
          <p:cNvSpPr/>
          <p:nvPr/>
        </p:nvSpPr>
        <p:spPr>
          <a:xfrm>
            <a:off x="2178547" y="37237850"/>
            <a:ext cx="25552781" cy="2922967"/>
          </a:xfrm>
          <a:custGeom>
            <a:avLst/>
            <a:gdLst/>
            <a:ahLst/>
            <a:cxnLst/>
            <a:rect l="l" t="t" r="r" b="b"/>
            <a:pathLst>
              <a:path w="25552781" h="6093976" extrusionOk="0">
                <a:moveTo>
                  <a:pt x="0" y="0"/>
                </a:moveTo>
                <a:lnTo>
                  <a:pt x="25509238" y="0"/>
                </a:lnTo>
                <a:lnTo>
                  <a:pt x="25552781" y="3220148"/>
                </a:lnTo>
                <a:lnTo>
                  <a:pt x="9810207" y="3318586"/>
                </a:lnTo>
                <a:lnTo>
                  <a:pt x="0" y="6093976"/>
                </a:lnTo>
                <a:lnTo>
                  <a:pt x="0" y="0"/>
                </a:lnTo>
                <a:close/>
              </a:path>
            </a:pathLst>
          </a:cu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rgbClr val="000000"/>
              </a:buClr>
              <a:buSzPts val="3200"/>
              <a:buFont typeface="Courier New" panose="02070309020205020404" pitchFamily="49" charset="0"/>
              <a:buChar char="o"/>
            </a:pPr>
            <a:endParaRPr sz="1600" b="0" i="0" u="none" strike="noStrike" cap="none" dirty="0">
              <a:solidFill>
                <a:srgbClr val="000000"/>
              </a:solidFill>
              <a:latin typeface="Arial"/>
              <a:ea typeface="Arial"/>
              <a:cs typeface="Arial"/>
              <a:sym typeface="Arial"/>
            </a:endParaRPr>
          </a:p>
        </p:txBody>
      </p:sp>
      <p:sp>
        <p:nvSpPr>
          <p:cNvPr id="6" name="Google Shape;104;p13">
            <a:extLst>
              <a:ext uri="{FF2B5EF4-FFF2-40B4-BE49-F238E27FC236}">
                <a16:creationId xmlns:a16="http://schemas.microsoft.com/office/drawing/2014/main" id="{2E37D90A-6A87-9585-3FBD-4B6F65550B6B}"/>
              </a:ext>
            </a:extLst>
          </p:cNvPr>
          <p:cNvSpPr/>
          <p:nvPr/>
        </p:nvSpPr>
        <p:spPr>
          <a:xfrm>
            <a:off x="2331252" y="36544222"/>
            <a:ext cx="26518068" cy="1981723"/>
          </a:xfrm>
          <a:custGeom>
            <a:avLst/>
            <a:gdLst/>
            <a:ahLst/>
            <a:cxnLst/>
            <a:rect l="l" t="t" r="r" b="b"/>
            <a:pathLst>
              <a:path w="25552781" h="6093976" extrusionOk="0">
                <a:moveTo>
                  <a:pt x="0" y="0"/>
                </a:moveTo>
                <a:lnTo>
                  <a:pt x="25509238" y="0"/>
                </a:lnTo>
                <a:lnTo>
                  <a:pt x="25552781" y="3220148"/>
                </a:lnTo>
                <a:lnTo>
                  <a:pt x="9810207" y="3318586"/>
                </a:lnTo>
                <a:lnTo>
                  <a:pt x="0" y="6093976"/>
                </a:lnTo>
                <a:lnTo>
                  <a:pt x="0" y="0"/>
                </a:lnTo>
                <a:close/>
              </a:path>
            </a:pathLst>
          </a:custGeom>
          <a:noFill/>
          <a:ln>
            <a:noFill/>
          </a:ln>
        </p:spPr>
        <p:txBody>
          <a:bodyPr spcFirstLastPara="1" wrap="square" lIns="91425" tIns="45700" rIns="91425" bIns="45700" anchor="t" anchorCtr="0">
            <a:noAutofit/>
          </a:bodyPr>
          <a:lstStyle/>
          <a:p>
            <a:pPr marL="514350" marR="0" lvl="0" indent="-514350" algn="l" rtl="0">
              <a:lnSpc>
                <a:spcPct val="100000"/>
              </a:lnSpc>
              <a:spcBef>
                <a:spcPts val="0"/>
              </a:spcBef>
              <a:spcAft>
                <a:spcPts val="0"/>
              </a:spcAft>
              <a:buClr>
                <a:srgbClr val="000000"/>
              </a:buClr>
              <a:buSzPts val="3200"/>
              <a:buFont typeface="Arial"/>
              <a:buAutoNum type="arabicPeriod"/>
            </a:pPr>
            <a:r>
              <a:rPr lang="en-US" sz="2800" b="0" i="0" u="none" strike="noStrike" cap="none" dirty="0">
                <a:solidFill>
                  <a:srgbClr val="000000"/>
                </a:solidFill>
                <a:latin typeface="Arial"/>
                <a:ea typeface="Arial"/>
                <a:cs typeface="Arial"/>
                <a:sym typeface="Arial"/>
              </a:rPr>
              <a:t>Kemp, S. (2024). Digital 2024 Global Overview Report. </a:t>
            </a:r>
            <a:r>
              <a:rPr lang="en-US" sz="2800" b="0" i="0" u="none" strike="noStrike" cap="none" dirty="0" err="1">
                <a:solidFill>
                  <a:srgbClr val="000000"/>
                </a:solidFill>
                <a:latin typeface="Arial"/>
                <a:ea typeface="Arial"/>
                <a:cs typeface="Arial"/>
                <a:sym typeface="Arial"/>
              </a:rPr>
              <a:t>DataReportal</a:t>
            </a:r>
            <a:r>
              <a:rPr lang="en-US" sz="2800" b="0" i="0" u="none" strike="noStrike" cap="none" dirty="0">
                <a:solidFill>
                  <a:srgbClr val="000000"/>
                </a:solidFill>
                <a:latin typeface="Arial"/>
                <a:ea typeface="Arial"/>
                <a:cs typeface="Arial"/>
                <a:sym typeface="Arial"/>
              </a:rPr>
              <a:t>. Retrieved from </a:t>
            </a:r>
            <a:r>
              <a:rPr lang="en-US" sz="2800" b="0" i="0" u="none" strike="noStrike" cap="none" dirty="0">
                <a:solidFill>
                  <a:srgbClr val="000000"/>
                </a:solidFill>
                <a:latin typeface="Arial"/>
                <a:ea typeface="Arial"/>
                <a:cs typeface="Arial"/>
                <a:sym typeface="Arial"/>
                <a:hlinkClick r:id="rId6"/>
              </a:rPr>
              <a:t>https://datareportal.com/reports/digital-2024-global-overview-report</a:t>
            </a:r>
            <a:endParaRPr lang="en-US" sz="2800" b="0" i="0" u="none" strike="noStrike" cap="none" dirty="0">
              <a:solidFill>
                <a:srgbClr val="000000"/>
              </a:solidFill>
              <a:latin typeface="Arial"/>
              <a:ea typeface="Arial"/>
              <a:cs typeface="Arial"/>
              <a:sym typeface="Arial"/>
            </a:endParaRPr>
          </a:p>
          <a:p>
            <a:pPr marL="514350" marR="0" lvl="0" indent="-514350" algn="l" rtl="0">
              <a:lnSpc>
                <a:spcPct val="100000"/>
              </a:lnSpc>
              <a:spcBef>
                <a:spcPts val="0"/>
              </a:spcBef>
              <a:spcAft>
                <a:spcPts val="0"/>
              </a:spcAft>
              <a:buClr>
                <a:srgbClr val="000000"/>
              </a:buClr>
              <a:buSzPts val="3200"/>
              <a:buFont typeface="Arial"/>
              <a:buAutoNum type="arabicPeriod"/>
            </a:pP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Kibuacha</a:t>
            </a:r>
            <a:r>
              <a:rPr lang="en-US" sz="2800" b="0" i="0" u="none" strike="noStrike" cap="none" dirty="0">
                <a:solidFill>
                  <a:srgbClr val="000000"/>
                </a:solidFill>
                <a:latin typeface="Arial"/>
                <a:ea typeface="Arial"/>
                <a:cs typeface="Arial"/>
                <a:sym typeface="Arial"/>
              </a:rPr>
              <a:t>, F. (2020, August 13). Report: Online influencers’ influence in Kenya and Nigeria. </a:t>
            </a:r>
            <a:r>
              <a:rPr lang="en-US" sz="2800" b="0" i="0" u="none" strike="noStrike" cap="none" dirty="0" err="1">
                <a:solidFill>
                  <a:srgbClr val="000000"/>
                </a:solidFill>
                <a:latin typeface="Arial"/>
                <a:ea typeface="Arial"/>
                <a:cs typeface="Arial"/>
                <a:sym typeface="Arial"/>
              </a:rPr>
              <a:t>GeoPoll</a:t>
            </a:r>
            <a:r>
              <a:rPr lang="en-US" sz="2800" b="0" i="0" u="none" strike="noStrike" cap="none" dirty="0">
                <a:solidFill>
                  <a:srgbClr val="000000"/>
                </a:solidFill>
                <a:latin typeface="Arial"/>
                <a:ea typeface="Arial"/>
                <a:cs typeface="Arial"/>
                <a:sym typeface="Arial"/>
              </a:rPr>
              <a:t>. Retrieved from </a:t>
            </a:r>
            <a:r>
              <a:rPr lang="en-US" sz="2800" b="0" i="0" u="sng" strike="noStrike" cap="none" dirty="0">
                <a:solidFill>
                  <a:srgbClr val="0000FF"/>
                </a:solidFill>
                <a:latin typeface="Arial"/>
                <a:ea typeface="Arial"/>
                <a:cs typeface="Arial"/>
                <a:sym typeface="Arial"/>
              </a:rPr>
              <a:t>https://www.geopoll.com/blog/community-influencers/</a:t>
            </a:r>
            <a:endParaRPr sz="2800" b="0" i="0" u="sng" strike="noStrike" cap="none" dirty="0">
              <a:solidFill>
                <a:srgbClr val="0000FF"/>
              </a:solidFill>
              <a:latin typeface="Arial"/>
              <a:ea typeface="Arial"/>
              <a:cs typeface="Arial"/>
              <a:sym typeface="Arial"/>
            </a:endParaRPr>
          </a:p>
        </p:txBody>
      </p:sp>
      <p:pic>
        <p:nvPicPr>
          <p:cNvPr id="10" name="Picture 9">
            <a:extLst>
              <a:ext uri="{FF2B5EF4-FFF2-40B4-BE49-F238E27FC236}">
                <a16:creationId xmlns:a16="http://schemas.microsoft.com/office/drawing/2014/main" id="{1E12A16F-A129-B5CE-40A4-F43F975171DB}"/>
              </a:ext>
            </a:extLst>
          </p:cNvPr>
          <p:cNvPicPr>
            <a:picLocks noChangeAspect="1"/>
          </p:cNvPicPr>
          <p:nvPr/>
        </p:nvPicPr>
        <p:blipFill>
          <a:blip r:embed="rId7"/>
          <a:srcRect/>
          <a:stretch/>
        </p:blipFill>
        <p:spPr>
          <a:xfrm>
            <a:off x="19463654" y="8060354"/>
            <a:ext cx="8448446" cy="4055254"/>
          </a:xfrm>
          <a:prstGeom prst="rect">
            <a:avLst/>
          </a:prstGeom>
        </p:spPr>
      </p:pic>
      <p:pic>
        <p:nvPicPr>
          <p:cNvPr id="12" name="Picture 11">
            <a:extLst>
              <a:ext uri="{FF2B5EF4-FFF2-40B4-BE49-F238E27FC236}">
                <a16:creationId xmlns:a16="http://schemas.microsoft.com/office/drawing/2014/main" id="{11436A94-5E11-D630-11DB-8704E1B0DD6A}"/>
              </a:ext>
            </a:extLst>
          </p:cNvPr>
          <p:cNvPicPr>
            <a:picLocks noChangeAspect="1"/>
          </p:cNvPicPr>
          <p:nvPr/>
        </p:nvPicPr>
        <p:blipFill>
          <a:blip r:embed="rId8"/>
          <a:stretch>
            <a:fillRect/>
          </a:stretch>
        </p:blipFill>
        <p:spPr>
          <a:xfrm>
            <a:off x="26783507" y="40198351"/>
            <a:ext cx="1100526" cy="110052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225</TotalTime>
  <Words>586</Words>
  <Application>Microsoft Office PowerPoint</Application>
  <PresentationFormat>Custom</PresentationFormat>
  <Paragraphs>39</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Arial Rounded</vt:lpstr>
      <vt:lpstr>Calibri</vt:lpstr>
      <vt:lpstr>Courier New</vt:lpstr>
      <vt:lpstr>Verdana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user</dc:creator>
  <cp:lastModifiedBy>Victoria Kiboi</cp:lastModifiedBy>
  <cp:revision>7</cp:revision>
  <dcterms:modified xsi:type="dcterms:W3CDTF">2025-07-03T10:53:45Z</dcterms:modified>
</cp:coreProperties>
</file>