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30279975" cy="42808525"/>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3483">
          <p15:clr>
            <a:srgbClr val="A4A3A4"/>
          </p15:clr>
        </p15:guide>
        <p15:guide id="2" pos="9537">
          <p15:clr>
            <a:srgbClr val="A4A3A4"/>
          </p15:clr>
        </p15:guide>
        <p15:guide id="3" orient="horz" pos="699" userDrawn="1">
          <p15:clr>
            <a:srgbClr val="A4A3A4"/>
          </p15:clr>
        </p15:guide>
        <p15:guide id="4" pos="897" userDrawn="1">
          <p15:clr>
            <a:srgbClr val="A4A3A4"/>
          </p15:clr>
        </p15:guide>
        <p15:guide id="5" pos="18177" userDrawn="1">
          <p15:clr>
            <a:srgbClr val="A4A3A4"/>
          </p15:clr>
        </p15:guide>
        <p15:guide id="6" pos="9825" userDrawn="1">
          <p15:clr>
            <a:srgbClr val="A4A3A4"/>
          </p15:clr>
        </p15:guide>
        <p15:guide id="7" pos="9249" userDrawn="1">
          <p15:clr>
            <a:srgbClr val="A4A3A4"/>
          </p15:clr>
        </p15:guide>
        <p15:guide id="8" pos="1185" userDrawn="1">
          <p15:clr>
            <a:srgbClr val="A4A3A4"/>
          </p15:clr>
        </p15:guide>
        <p15:guide id="9" pos="17889" userDrawn="1">
          <p15:clr>
            <a:srgbClr val="A4A3A4"/>
          </p15:clr>
        </p15:guide>
        <p15:guide id="10" orient="horz" pos="2608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5225" autoAdjust="0"/>
    <p:restoredTop sz="96723" autoAdjust="0"/>
  </p:normalViewPr>
  <p:slideViewPr>
    <p:cSldViewPr snapToGrid="0">
      <p:cViewPr>
        <p:scale>
          <a:sx n="39" d="100"/>
          <a:sy n="39" d="100"/>
        </p:scale>
        <p:origin x="1902" y="30"/>
      </p:cViewPr>
      <p:guideLst>
        <p:guide orient="horz" pos="13483"/>
        <p:guide pos="9537"/>
        <p:guide orient="horz" pos="699"/>
        <p:guide pos="897"/>
        <p:guide pos="18177"/>
        <p:guide pos="9825"/>
        <p:guide pos="9249"/>
        <p:guide pos="1185"/>
        <p:guide pos="17889"/>
        <p:guide orient="horz" pos="26083"/>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2217738" y="685800"/>
            <a:ext cx="2422525"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7" name="Google Shape;87;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2270999" y="13298400"/>
            <a:ext cx="25737979" cy="9176085"/>
          </a:xfrm>
          <a:prstGeom prst="rect">
            <a:avLst/>
          </a:prstGeom>
          <a:noFill/>
          <a:ln>
            <a:noFill/>
          </a:ln>
        </p:spPr>
        <p:txBody>
          <a:bodyPr spcFirstLastPara="1" wrap="square" lIns="417625" tIns="208800" rIns="417625" bIns="2088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4541997" y="24258164"/>
            <a:ext cx="21195983" cy="10939956"/>
          </a:xfrm>
          <a:prstGeom prst="rect">
            <a:avLst/>
          </a:prstGeom>
          <a:noFill/>
          <a:ln>
            <a:noFill/>
          </a:ln>
        </p:spPr>
        <p:txBody>
          <a:bodyPr spcFirstLastPara="1" wrap="square" lIns="417625" tIns="208800" rIns="417625" bIns="208800" anchor="t" anchorCtr="0">
            <a:normAutofit/>
          </a:bodyPr>
          <a:lstStyle>
            <a:lvl1pPr lvl="0" algn="ctr">
              <a:lnSpc>
                <a:spcPct val="100000"/>
              </a:lnSpc>
              <a:spcBef>
                <a:spcPts val="2920"/>
              </a:spcBef>
              <a:spcAft>
                <a:spcPts val="0"/>
              </a:spcAft>
              <a:buClr>
                <a:srgbClr val="888888"/>
              </a:buClr>
              <a:buSzPts val="14600"/>
              <a:buNone/>
              <a:defRPr>
                <a:solidFill>
                  <a:srgbClr val="888888"/>
                </a:solidFill>
              </a:defRPr>
            </a:lvl1pPr>
            <a:lvl2pPr lvl="1" algn="ctr">
              <a:lnSpc>
                <a:spcPct val="100000"/>
              </a:lnSpc>
              <a:spcBef>
                <a:spcPts val="2560"/>
              </a:spcBef>
              <a:spcAft>
                <a:spcPts val="0"/>
              </a:spcAft>
              <a:buClr>
                <a:srgbClr val="888888"/>
              </a:buClr>
              <a:buSzPts val="12800"/>
              <a:buNone/>
              <a:defRPr>
                <a:solidFill>
                  <a:srgbClr val="888888"/>
                </a:solidFill>
              </a:defRPr>
            </a:lvl2pPr>
            <a:lvl3pPr lvl="2" algn="ctr">
              <a:lnSpc>
                <a:spcPct val="100000"/>
              </a:lnSpc>
              <a:spcBef>
                <a:spcPts val="2200"/>
              </a:spcBef>
              <a:spcAft>
                <a:spcPts val="0"/>
              </a:spcAft>
              <a:buClr>
                <a:srgbClr val="888888"/>
              </a:buClr>
              <a:buSzPts val="11000"/>
              <a:buNone/>
              <a:defRPr>
                <a:solidFill>
                  <a:srgbClr val="888888"/>
                </a:solidFill>
              </a:defRPr>
            </a:lvl3pPr>
            <a:lvl4pPr lvl="3" algn="ctr">
              <a:lnSpc>
                <a:spcPct val="100000"/>
              </a:lnSpc>
              <a:spcBef>
                <a:spcPts val="1820"/>
              </a:spcBef>
              <a:spcAft>
                <a:spcPts val="0"/>
              </a:spcAft>
              <a:buClr>
                <a:srgbClr val="888888"/>
              </a:buClr>
              <a:buSzPts val="9100"/>
              <a:buNone/>
              <a:defRPr>
                <a:solidFill>
                  <a:srgbClr val="888888"/>
                </a:solidFill>
              </a:defRPr>
            </a:lvl4pPr>
            <a:lvl5pPr lvl="4" algn="ctr">
              <a:lnSpc>
                <a:spcPct val="100000"/>
              </a:lnSpc>
              <a:spcBef>
                <a:spcPts val="1820"/>
              </a:spcBef>
              <a:spcAft>
                <a:spcPts val="0"/>
              </a:spcAft>
              <a:buClr>
                <a:srgbClr val="888888"/>
              </a:buClr>
              <a:buSzPts val="9100"/>
              <a:buNone/>
              <a:defRPr>
                <a:solidFill>
                  <a:srgbClr val="888888"/>
                </a:solidFill>
              </a:defRPr>
            </a:lvl5pPr>
            <a:lvl6pPr lvl="5" algn="ctr">
              <a:lnSpc>
                <a:spcPct val="100000"/>
              </a:lnSpc>
              <a:spcBef>
                <a:spcPts val="1820"/>
              </a:spcBef>
              <a:spcAft>
                <a:spcPts val="0"/>
              </a:spcAft>
              <a:buClr>
                <a:srgbClr val="888888"/>
              </a:buClr>
              <a:buSzPts val="9100"/>
              <a:buNone/>
              <a:defRPr>
                <a:solidFill>
                  <a:srgbClr val="888888"/>
                </a:solidFill>
              </a:defRPr>
            </a:lvl6pPr>
            <a:lvl7pPr lvl="6" algn="ctr">
              <a:lnSpc>
                <a:spcPct val="100000"/>
              </a:lnSpc>
              <a:spcBef>
                <a:spcPts val="1820"/>
              </a:spcBef>
              <a:spcAft>
                <a:spcPts val="0"/>
              </a:spcAft>
              <a:buClr>
                <a:srgbClr val="888888"/>
              </a:buClr>
              <a:buSzPts val="9100"/>
              <a:buNone/>
              <a:defRPr>
                <a:solidFill>
                  <a:srgbClr val="888888"/>
                </a:solidFill>
              </a:defRPr>
            </a:lvl7pPr>
            <a:lvl8pPr lvl="7" algn="ctr">
              <a:lnSpc>
                <a:spcPct val="100000"/>
              </a:lnSpc>
              <a:spcBef>
                <a:spcPts val="1820"/>
              </a:spcBef>
              <a:spcAft>
                <a:spcPts val="0"/>
              </a:spcAft>
              <a:buClr>
                <a:srgbClr val="888888"/>
              </a:buClr>
              <a:buSzPts val="9100"/>
              <a:buNone/>
              <a:defRPr>
                <a:solidFill>
                  <a:srgbClr val="888888"/>
                </a:solidFill>
              </a:defRPr>
            </a:lvl8pPr>
            <a:lvl9pPr lvl="8" algn="ctr">
              <a:lnSpc>
                <a:spcPct val="100000"/>
              </a:lnSpc>
              <a:spcBef>
                <a:spcPts val="1820"/>
              </a:spcBef>
              <a:spcAft>
                <a:spcPts val="0"/>
              </a:spcAft>
              <a:buClr>
                <a:srgbClr val="888888"/>
              </a:buClr>
              <a:buSzPts val="9100"/>
              <a:buNone/>
              <a:defRPr>
                <a:solidFill>
                  <a:srgbClr val="888888"/>
                </a:solidFill>
              </a:defRPr>
            </a:lvl9pPr>
          </a:lstStyle>
          <a:p>
            <a:endParaRPr/>
          </a:p>
        </p:txBody>
      </p:sp>
      <p:sp>
        <p:nvSpPr>
          <p:cNvPr id="18" name="Google Shape;18;p2"/>
          <p:cNvSpPr txBox="1">
            <a:spLocks noGrp="1"/>
          </p:cNvSpPr>
          <p:nvPr>
            <p:ph type="dt" idx="10"/>
          </p:nvPr>
        </p:nvSpPr>
        <p:spPr>
          <a:xfrm>
            <a:off x="1513999" y="39677166"/>
            <a:ext cx="7065329" cy="2279156"/>
          </a:xfrm>
          <a:prstGeom prst="rect">
            <a:avLst/>
          </a:prstGeom>
          <a:noFill/>
          <a:ln>
            <a:noFill/>
          </a:ln>
        </p:spPr>
        <p:txBody>
          <a:bodyPr spcFirstLastPara="1" wrap="square" lIns="417625" tIns="208800" rIns="417625" bIns="2088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10345659" y="39677166"/>
            <a:ext cx="9588659" cy="2279156"/>
          </a:xfrm>
          <a:prstGeom prst="rect">
            <a:avLst/>
          </a:prstGeom>
          <a:noFill/>
          <a:ln>
            <a:noFill/>
          </a:ln>
        </p:spPr>
        <p:txBody>
          <a:bodyPr spcFirstLastPara="1" wrap="square" lIns="417625" tIns="208800" rIns="417625" bIns="2088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21700649" y="39677166"/>
            <a:ext cx="7065329" cy="2279156"/>
          </a:xfrm>
          <a:prstGeom prst="rect">
            <a:avLst/>
          </a:prstGeom>
          <a:noFill/>
          <a:ln>
            <a:noFill/>
          </a:ln>
        </p:spPr>
        <p:txBody>
          <a:bodyPr spcFirstLastPara="1" wrap="square" lIns="417625" tIns="208800" rIns="417625" bIns="208800" anchor="ctr" anchorCtr="0">
            <a:noAutofit/>
          </a:bodyPr>
          <a:lstStyle>
            <a:lvl1pPr marL="0" marR="0" lvl="0"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7096491" y="16570824"/>
            <a:ext cx="36525976" cy="6812994"/>
          </a:xfrm>
          <a:prstGeom prst="rect">
            <a:avLst/>
          </a:prstGeom>
          <a:noFill/>
          <a:ln>
            <a:noFill/>
          </a:ln>
        </p:spPr>
        <p:txBody>
          <a:bodyPr spcFirstLastPara="1" wrap="square" lIns="417625" tIns="208800" rIns="417625" bIns="2088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6781831" y="10010163"/>
            <a:ext cx="36525976" cy="19934317"/>
          </a:xfrm>
          <a:prstGeom prst="rect">
            <a:avLst/>
          </a:prstGeom>
          <a:noFill/>
          <a:ln>
            <a:noFill/>
          </a:ln>
        </p:spPr>
        <p:txBody>
          <a:bodyPr spcFirstLastPara="1" wrap="square" lIns="417625" tIns="208800" rIns="417625" bIns="2088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1513999" y="39677166"/>
            <a:ext cx="7065329" cy="2279156"/>
          </a:xfrm>
          <a:prstGeom prst="rect">
            <a:avLst/>
          </a:prstGeom>
          <a:noFill/>
          <a:ln>
            <a:noFill/>
          </a:ln>
        </p:spPr>
        <p:txBody>
          <a:bodyPr spcFirstLastPara="1" wrap="square" lIns="417625" tIns="208800" rIns="417625" bIns="2088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10345659" y="39677166"/>
            <a:ext cx="9588659" cy="2279156"/>
          </a:xfrm>
          <a:prstGeom prst="rect">
            <a:avLst/>
          </a:prstGeom>
          <a:noFill/>
          <a:ln>
            <a:noFill/>
          </a:ln>
        </p:spPr>
        <p:txBody>
          <a:bodyPr spcFirstLastPara="1" wrap="square" lIns="417625" tIns="208800" rIns="417625" bIns="2088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21700649" y="39677166"/>
            <a:ext cx="7065329" cy="2279156"/>
          </a:xfrm>
          <a:prstGeom prst="rect">
            <a:avLst/>
          </a:prstGeom>
          <a:noFill/>
          <a:ln>
            <a:noFill/>
          </a:ln>
        </p:spPr>
        <p:txBody>
          <a:bodyPr spcFirstLastPara="1" wrap="square" lIns="417625" tIns="208800" rIns="417625" bIns="208800" anchor="ctr" anchorCtr="0">
            <a:noAutofit/>
          </a:bodyPr>
          <a:lstStyle>
            <a:lvl1pPr marL="0" marR="0" lvl="0"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1513999" y="1714326"/>
            <a:ext cx="27251978" cy="7134754"/>
          </a:xfrm>
          <a:prstGeom prst="rect">
            <a:avLst/>
          </a:prstGeom>
          <a:noFill/>
          <a:ln>
            <a:noFill/>
          </a:ln>
        </p:spPr>
        <p:txBody>
          <a:bodyPr spcFirstLastPara="1" wrap="square" lIns="417625" tIns="208800" rIns="417625" bIns="2088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1513999" y="9988663"/>
            <a:ext cx="27251978" cy="28251646"/>
          </a:xfrm>
          <a:prstGeom prst="rect">
            <a:avLst/>
          </a:prstGeom>
          <a:noFill/>
          <a:ln>
            <a:noFill/>
          </a:ln>
        </p:spPr>
        <p:txBody>
          <a:bodyPr spcFirstLastPara="1" wrap="square" lIns="417625" tIns="208800" rIns="417625" bIns="2088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1513999" y="39677166"/>
            <a:ext cx="7065329" cy="2279156"/>
          </a:xfrm>
          <a:prstGeom prst="rect">
            <a:avLst/>
          </a:prstGeom>
          <a:noFill/>
          <a:ln>
            <a:noFill/>
          </a:ln>
        </p:spPr>
        <p:txBody>
          <a:bodyPr spcFirstLastPara="1" wrap="square" lIns="417625" tIns="208800" rIns="417625" bIns="2088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10345659" y="39677166"/>
            <a:ext cx="9588659" cy="2279156"/>
          </a:xfrm>
          <a:prstGeom prst="rect">
            <a:avLst/>
          </a:prstGeom>
          <a:noFill/>
          <a:ln>
            <a:noFill/>
          </a:ln>
        </p:spPr>
        <p:txBody>
          <a:bodyPr spcFirstLastPara="1" wrap="square" lIns="417625" tIns="208800" rIns="417625" bIns="2088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21700649" y="39677166"/>
            <a:ext cx="7065329" cy="2279156"/>
          </a:xfrm>
          <a:prstGeom prst="rect">
            <a:avLst/>
          </a:prstGeom>
          <a:noFill/>
          <a:ln>
            <a:noFill/>
          </a:ln>
        </p:spPr>
        <p:txBody>
          <a:bodyPr spcFirstLastPara="1" wrap="square" lIns="417625" tIns="208800" rIns="417625" bIns="208800" anchor="ctr" anchorCtr="0">
            <a:noAutofit/>
          </a:bodyPr>
          <a:lstStyle>
            <a:lvl1pPr marL="0" marR="0" lvl="0"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2391911" y="27508444"/>
            <a:ext cx="25737979" cy="8502249"/>
          </a:xfrm>
          <a:prstGeom prst="rect">
            <a:avLst/>
          </a:prstGeom>
          <a:noFill/>
          <a:ln>
            <a:noFill/>
          </a:ln>
        </p:spPr>
        <p:txBody>
          <a:bodyPr spcFirstLastPara="1" wrap="square" lIns="417625" tIns="208800" rIns="417625" bIns="208800" anchor="t" anchorCtr="0">
            <a:normAutofit/>
          </a:bodyPr>
          <a:lstStyle>
            <a:lvl1pPr lvl="0" algn="l">
              <a:lnSpc>
                <a:spcPct val="100000"/>
              </a:lnSpc>
              <a:spcBef>
                <a:spcPts val="0"/>
              </a:spcBef>
              <a:spcAft>
                <a:spcPts val="0"/>
              </a:spcAft>
              <a:buClr>
                <a:schemeClr val="dk1"/>
              </a:buClr>
              <a:buSzPts val="18300"/>
              <a:buFont typeface="Calibri"/>
              <a:buNone/>
              <a:defRPr sz="18300" b="1"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2391911" y="18144085"/>
            <a:ext cx="25737979" cy="9364360"/>
          </a:xfrm>
          <a:prstGeom prst="rect">
            <a:avLst/>
          </a:prstGeom>
          <a:noFill/>
          <a:ln>
            <a:noFill/>
          </a:ln>
        </p:spPr>
        <p:txBody>
          <a:bodyPr spcFirstLastPara="1" wrap="square" lIns="417625" tIns="208800" rIns="417625" bIns="208800" anchor="b" anchorCtr="0">
            <a:normAutofit/>
          </a:bodyPr>
          <a:lstStyle>
            <a:lvl1pPr marL="457200" lvl="0" indent="-228600" algn="l">
              <a:lnSpc>
                <a:spcPct val="100000"/>
              </a:lnSpc>
              <a:spcBef>
                <a:spcPts val="1820"/>
              </a:spcBef>
              <a:spcAft>
                <a:spcPts val="0"/>
              </a:spcAft>
              <a:buClr>
                <a:srgbClr val="888888"/>
              </a:buClr>
              <a:buSzPts val="9100"/>
              <a:buNone/>
              <a:defRPr sz="9100">
                <a:solidFill>
                  <a:srgbClr val="888888"/>
                </a:solidFill>
              </a:defRPr>
            </a:lvl1pPr>
            <a:lvl2pPr marL="914400" lvl="1" indent="-228600" algn="l">
              <a:lnSpc>
                <a:spcPct val="100000"/>
              </a:lnSpc>
              <a:spcBef>
                <a:spcPts val="1640"/>
              </a:spcBef>
              <a:spcAft>
                <a:spcPts val="0"/>
              </a:spcAft>
              <a:buClr>
                <a:srgbClr val="888888"/>
              </a:buClr>
              <a:buSzPts val="8200"/>
              <a:buNone/>
              <a:defRPr sz="8200">
                <a:solidFill>
                  <a:srgbClr val="888888"/>
                </a:solidFill>
              </a:defRPr>
            </a:lvl2pPr>
            <a:lvl3pPr marL="1371600" lvl="2" indent="-228600" algn="l">
              <a:lnSpc>
                <a:spcPct val="100000"/>
              </a:lnSpc>
              <a:spcBef>
                <a:spcPts val="1460"/>
              </a:spcBef>
              <a:spcAft>
                <a:spcPts val="0"/>
              </a:spcAft>
              <a:buClr>
                <a:srgbClr val="888888"/>
              </a:buClr>
              <a:buSzPts val="7300"/>
              <a:buNone/>
              <a:defRPr sz="7300">
                <a:solidFill>
                  <a:srgbClr val="888888"/>
                </a:solidFill>
              </a:defRPr>
            </a:lvl3pPr>
            <a:lvl4pPr marL="1828800" lvl="3" indent="-228600" algn="l">
              <a:lnSpc>
                <a:spcPct val="100000"/>
              </a:lnSpc>
              <a:spcBef>
                <a:spcPts val="1280"/>
              </a:spcBef>
              <a:spcAft>
                <a:spcPts val="0"/>
              </a:spcAft>
              <a:buClr>
                <a:srgbClr val="888888"/>
              </a:buClr>
              <a:buSzPts val="6400"/>
              <a:buNone/>
              <a:defRPr sz="6400">
                <a:solidFill>
                  <a:srgbClr val="888888"/>
                </a:solidFill>
              </a:defRPr>
            </a:lvl4pPr>
            <a:lvl5pPr marL="2286000" lvl="4" indent="-228600" algn="l">
              <a:lnSpc>
                <a:spcPct val="100000"/>
              </a:lnSpc>
              <a:spcBef>
                <a:spcPts val="1280"/>
              </a:spcBef>
              <a:spcAft>
                <a:spcPts val="0"/>
              </a:spcAft>
              <a:buClr>
                <a:srgbClr val="888888"/>
              </a:buClr>
              <a:buSzPts val="6400"/>
              <a:buNone/>
              <a:defRPr sz="6400">
                <a:solidFill>
                  <a:srgbClr val="888888"/>
                </a:solidFill>
              </a:defRPr>
            </a:lvl5pPr>
            <a:lvl6pPr marL="2743200" lvl="5" indent="-228600" algn="l">
              <a:lnSpc>
                <a:spcPct val="100000"/>
              </a:lnSpc>
              <a:spcBef>
                <a:spcPts val="1280"/>
              </a:spcBef>
              <a:spcAft>
                <a:spcPts val="0"/>
              </a:spcAft>
              <a:buClr>
                <a:srgbClr val="888888"/>
              </a:buClr>
              <a:buSzPts val="6400"/>
              <a:buNone/>
              <a:defRPr sz="6400">
                <a:solidFill>
                  <a:srgbClr val="888888"/>
                </a:solidFill>
              </a:defRPr>
            </a:lvl6pPr>
            <a:lvl7pPr marL="3200400" lvl="6" indent="-228600" algn="l">
              <a:lnSpc>
                <a:spcPct val="100000"/>
              </a:lnSpc>
              <a:spcBef>
                <a:spcPts val="1280"/>
              </a:spcBef>
              <a:spcAft>
                <a:spcPts val="0"/>
              </a:spcAft>
              <a:buClr>
                <a:srgbClr val="888888"/>
              </a:buClr>
              <a:buSzPts val="6400"/>
              <a:buNone/>
              <a:defRPr sz="6400">
                <a:solidFill>
                  <a:srgbClr val="888888"/>
                </a:solidFill>
              </a:defRPr>
            </a:lvl7pPr>
            <a:lvl8pPr marL="3657600" lvl="7" indent="-228600" algn="l">
              <a:lnSpc>
                <a:spcPct val="100000"/>
              </a:lnSpc>
              <a:spcBef>
                <a:spcPts val="1280"/>
              </a:spcBef>
              <a:spcAft>
                <a:spcPts val="0"/>
              </a:spcAft>
              <a:buClr>
                <a:srgbClr val="888888"/>
              </a:buClr>
              <a:buSzPts val="6400"/>
              <a:buNone/>
              <a:defRPr sz="6400">
                <a:solidFill>
                  <a:srgbClr val="888888"/>
                </a:solidFill>
              </a:defRPr>
            </a:lvl8pPr>
            <a:lvl9pPr marL="4114800" lvl="8" indent="-228600" algn="l">
              <a:lnSpc>
                <a:spcPct val="100000"/>
              </a:lnSpc>
              <a:spcBef>
                <a:spcPts val="1280"/>
              </a:spcBef>
              <a:spcAft>
                <a:spcPts val="0"/>
              </a:spcAft>
              <a:buClr>
                <a:srgbClr val="888888"/>
              </a:buClr>
              <a:buSzPts val="6400"/>
              <a:buNone/>
              <a:defRPr sz="6400">
                <a:solidFill>
                  <a:srgbClr val="888888"/>
                </a:solidFill>
              </a:defRPr>
            </a:lvl9pPr>
          </a:lstStyle>
          <a:p>
            <a:endParaRPr/>
          </a:p>
        </p:txBody>
      </p:sp>
      <p:sp>
        <p:nvSpPr>
          <p:cNvPr id="30" name="Google Shape;30;p4"/>
          <p:cNvSpPr txBox="1">
            <a:spLocks noGrp="1"/>
          </p:cNvSpPr>
          <p:nvPr>
            <p:ph type="dt" idx="10"/>
          </p:nvPr>
        </p:nvSpPr>
        <p:spPr>
          <a:xfrm>
            <a:off x="1513999" y="39677166"/>
            <a:ext cx="7065329" cy="2279156"/>
          </a:xfrm>
          <a:prstGeom prst="rect">
            <a:avLst/>
          </a:prstGeom>
          <a:noFill/>
          <a:ln>
            <a:noFill/>
          </a:ln>
        </p:spPr>
        <p:txBody>
          <a:bodyPr spcFirstLastPara="1" wrap="square" lIns="417625" tIns="208800" rIns="417625" bIns="2088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10345659" y="39677166"/>
            <a:ext cx="9588659" cy="2279156"/>
          </a:xfrm>
          <a:prstGeom prst="rect">
            <a:avLst/>
          </a:prstGeom>
          <a:noFill/>
          <a:ln>
            <a:noFill/>
          </a:ln>
        </p:spPr>
        <p:txBody>
          <a:bodyPr spcFirstLastPara="1" wrap="square" lIns="417625" tIns="208800" rIns="417625" bIns="2088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21700649" y="39677166"/>
            <a:ext cx="7065329" cy="2279156"/>
          </a:xfrm>
          <a:prstGeom prst="rect">
            <a:avLst/>
          </a:prstGeom>
          <a:noFill/>
          <a:ln>
            <a:noFill/>
          </a:ln>
        </p:spPr>
        <p:txBody>
          <a:bodyPr spcFirstLastPara="1" wrap="square" lIns="417625" tIns="208800" rIns="417625" bIns="208800" anchor="ctr" anchorCtr="0">
            <a:noAutofit/>
          </a:bodyPr>
          <a:lstStyle>
            <a:lvl1pPr marL="0" marR="0" lvl="0"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1513999" y="1714326"/>
            <a:ext cx="27251978" cy="7134754"/>
          </a:xfrm>
          <a:prstGeom prst="rect">
            <a:avLst/>
          </a:prstGeom>
          <a:noFill/>
          <a:ln>
            <a:noFill/>
          </a:ln>
        </p:spPr>
        <p:txBody>
          <a:bodyPr spcFirstLastPara="1" wrap="square" lIns="417625" tIns="208800" rIns="417625" bIns="208800" anchor="ctr" anchorCtr="0">
            <a:normAutofit/>
          </a:bodyPr>
          <a:lstStyle>
            <a:lvl1pPr lvl="0" algn="ctr">
              <a:lnSpc>
                <a:spcPct val="100000"/>
              </a:lnSpc>
              <a:spcBef>
                <a:spcPts val="0"/>
              </a:spcBef>
              <a:spcAft>
                <a:spcPts val="0"/>
              </a:spcAft>
              <a:buClr>
                <a:schemeClr val="dk1"/>
              </a:buClr>
              <a:buSzPts val="201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1514002" y="9582375"/>
            <a:ext cx="13378914" cy="3993477"/>
          </a:xfrm>
          <a:prstGeom prst="rect">
            <a:avLst/>
          </a:prstGeom>
          <a:noFill/>
          <a:ln>
            <a:noFill/>
          </a:ln>
        </p:spPr>
        <p:txBody>
          <a:bodyPr spcFirstLastPara="1" wrap="square" lIns="417625" tIns="208800" rIns="417625" bIns="208800" anchor="b" anchorCtr="0">
            <a:normAutofit/>
          </a:bodyPr>
          <a:lstStyle>
            <a:lvl1pPr marL="457200" lvl="0" indent="-228600" algn="l">
              <a:lnSpc>
                <a:spcPct val="100000"/>
              </a:lnSpc>
              <a:spcBef>
                <a:spcPts val="2200"/>
              </a:spcBef>
              <a:spcAft>
                <a:spcPts val="0"/>
              </a:spcAft>
              <a:buClr>
                <a:schemeClr val="dk1"/>
              </a:buClr>
              <a:buSzPts val="11000"/>
              <a:buNone/>
              <a:defRPr sz="11000" b="1"/>
            </a:lvl1pPr>
            <a:lvl2pPr marL="914400" lvl="1" indent="-228600" algn="l">
              <a:lnSpc>
                <a:spcPct val="100000"/>
              </a:lnSpc>
              <a:spcBef>
                <a:spcPts val="1820"/>
              </a:spcBef>
              <a:spcAft>
                <a:spcPts val="0"/>
              </a:spcAft>
              <a:buClr>
                <a:schemeClr val="dk1"/>
              </a:buClr>
              <a:buSzPts val="9100"/>
              <a:buNone/>
              <a:defRPr sz="9100" b="1"/>
            </a:lvl2pPr>
            <a:lvl3pPr marL="1371600" lvl="2" indent="-228600" algn="l">
              <a:lnSpc>
                <a:spcPct val="100000"/>
              </a:lnSpc>
              <a:spcBef>
                <a:spcPts val="1640"/>
              </a:spcBef>
              <a:spcAft>
                <a:spcPts val="0"/>
              </a:spcAft>
              <a:buClr>
                <a:schemeClr val="dk1"/>
              </a:buClr>
              <a:buSzPts val="8200"/>
              <a:buNone/>
              <a:defRPr sz="8200" b="1"/>
            </a:lvl3pPr>
            <a:lvl4pPr marL="1828800" lvl="3" indent="-228600" algn="l">
              <a:lnSpc>
                <a:spcPct val="100000"/>
              </a:lnSpc>
              <a:spcBef>
                <a:spcPts val="1460"/>
              </a:spcBef>
              <a:spcAft>
                <a:spcPts val="0"/>
              </a:spcAft>
              <a:buClr>
                <a:schemeClr val="dk1"/>
              </a:buClr>
              <a:buSzPts val="7300"/>
              <a:buNone/>
              <a:defRPr sz="7300" b="1"/>
            </a:lvl4pPr>
            <a:lvl5pPr marL="2286000" lvl="4" indent="-228600" algn="l">
              <a:lnSpc>
                <a:spcPct val="100000"/>
              </a:lnSpc>
              <a:spcBef>
                <a:spcPts val="1460"/>
              </a:spcBef>
              <a:spcAft>
                <a:spcPts val="0"/>
              </a:spcAft>
              <a:buClr>
                <a:schemeClr val="dk1"/>
              </a:buClr>
              <a:buSzPts val="7300"/>
              <a:buNone/>
              <a:defRPr sz="7300" b="1"/>
            </a:lvl5pPr>
            <a:lvl6pPr marL="2743200" lvl="5" indent="-228600" algn="l">
              <a:lnSpc>
                <a:spcPct val="100000"/>
              </a:lnSpc>
              <a:spcBef>
                <a:spcPts val="1460"/>
              </a:spcBef>
              <a:spcAft>
                <a:spcPts val="0"/>
              </a:spcAft>
              <a:buClr>
                <a:schemeClr val="dk1"/>
              </a:buClr>
              <a:buSzPts val="7300"/>
              <a:buNone/>
              <a:defRPr sz="7300" b="1"/>
            </a:lvl6pPr>
            <a:lvl7pPr marL="3200400" lvl="6" indent="-228600" algn="l">
              <a:lnSpc>
                <a:spcPct val="100000"/>
              </a:lnSpc>
              <a:spcBef>
                <a:spcPts val="1460"/>
              </a:spcBef>
              <a:spcAft>
                <a:spcPts val="0"/>
              </a:spcAft>
              <a:buClr>
                <a:schemeClr val="dk1"/>
              </a:buClr>
              <a:buSzPts val="7300"/>
              <a:buNone/>
              <a:defRPr sz="7300" b="1"/>
            </a:lvl7pPr>
            <a:lvl8pPr marL="3657600" lvl="7" indent="-228600" algn="l">
              <a:lnSpc>
                <a:spcPct val="100000"/>
              </a:lnSpc>
              <a:spcBef>
                <a:spcPts val="1460"/>
              </a:spcBef>
              <a:spcAft>
                <a:spcPts val="0"/>
              </a:spcAft>
              <a:buClr>
                <a:schemeClr val="dk1"/>
              </a:buClr>
              <a:buSzPts val="7300"/>
              <a:buNone/>
              <a:defRPr sz="7300" b="1"/>
            </a:lvl8pPr>
            <a:lvl9pPr marL="4114800" lvl="8" indent="-228600" algn="l">
              <a:lnSpc>
                <a:spcPct val="100000"/>
              </a:lnSpc>
              <a:spcBef>
                <a:spcPts val="1460"/>
              </a:spcBef>
              <a:spcAft>
                <a:spcPts val="0"/>
              </a:spcAft>
              <a:buClr>
                <a:schemeClr val="dk1"/>
              </a:buClr>
              <a:buSzPts val="7300"/>
              <a:buNone/>
              <a:defRPr sz="7300" b="1"/>
            </a:lvl9pPr>
          </a:lstStyle>
          <a:p>
            <a:endParaRPr/>
          </a:p>
        </p:txBody>
      </p:sp>
      <p:sp>
        <p:nvSpPr>
          <p:cNvPr id="43" name="Google Shape;43;p6"/>
          <p:cNvSpPr txBox="1">
            <a:spLocks noGrp="1"/>
          </p:cNvSpPr>
          <p:nvPr>
            <p:ph type="body" idx="2"/>
          </p:nvPr>
        </p:nvSpPr>
        <p:spPr>
          <a:xfrm>
            <a:off x="1514002" y="13575850"/>
            <a:ext cx="13378914" cy="24664452"/>
          </a:xfrm>
          <a:prstGeom prst="rect">
            <a:avLst/>
          </a:prstGeom>
          <a:noFill/>
          <a:ln>
            <a:noFill/>
          </a:ln>
        </p:spPr>
        <p:txBody>
          <a:bodyPr spcFirstLastPara="1" wrap="square" lIns="417625" tIns="208800" rIns="417625" bIns="208800" anchor="t" anchorCtr="0">
            <a:normAutofit/>
          </a:bodyPr>
          <a:lstStyle>
            <a:lvl1pPr marL="457200" lvl="0" indent="-927100" algn="l">
              <a:lnSpc>
                <a:spcPct val="100000"/>
              </a:lnSpc>
              <a:spcBef>
                <a:spcPts val="2200"/>
              </a:spcBef>
              <a:spcAft>
                <a:spcPts val="0"/>
              </a:spcAft>
              <a:buClr>
                <a:schemeClr val="dk1"/>
              </a:buClr>
              <a:buSzPts val="11000"/>
              <a:buChar char="•"/>
              <a:defRPr sz="11000"/>
            </a:lvl1pPr>
            <a:lvl2pPr marL="914400" lvl="1" indent="-806450" algn="l">
              <a:lnSpc>
                <a:spcPct val="100000"/>
              </a:lnSpc>
              <a:spcBef>
                <a:spcPts val="1820"/>
              </a:spcBef>
              <a:spcAft>
                <a:spcPts val="0"/>
              </a:spcAft>
              <a:buClr>
                <a:schemeClr val="dk1"/>
              </a:buClr>
              <a:buSzPts val="9100"/>
              <a:buChar char="–"/>
              <a:defRPr sz="9100"/>
            </a:lvl2pPr>
            <a:lvl3pPr marL="1371600" lvl="2" indent="-749300" algn="l">
              <a:lnSpc>
                <a:spcPct val="100000"/>
              </a:lnSpc>
              <a:spcBef>
                <a:spcPts val="1640"/>
              </a:spcBef>
              <a:spcAft>
                <a:spcPts val="0"/>
              </a:spcAft>
              <a:buClr>
                <a:schemeClr val="dk1"/>
              </a:buClr>
              <a:buSzPts val="8200"/>
              <a:buChar char="•"/>
              <a:defRPr sz="8200"/>
            </a:lvl3pPr>
            <a:lvl4pPr marL="1828800" lvl="3" indent="-692150" algn="l">
              <a:lnSpc>
                <a:spcPct val="100000"/>
              </a:lnSpc>
              <a:spcBef>
                <a:spcPts val="1460"/>
              </a:spcBef>
              <a:spcAft>
                <a:spcPts val="0"/>
              </a:spcAft>
              <a:buClr>
                <a:schemeClr val="dk1"/>
              </a:buClr>
              <a:buSzPts val="7300"/>
              <a:buChar char="–"/>
              <a:defRPr sz="7300"/>
            </a:lvl4pPr>
            <a:lvl5pPr marL="2286000" lvl="4" indent="-692150" algn="l">
              <a:lnSpc>
                <a:spcPct val="100000"/>
              </a:lnSpc>
              <a:spcBef>
                <a:spcPts val="1460"/>
              </a:spcBef>
              <a:spcAft>
                <a:spcPts val="0"/>
              </a:spcAft>
              <a:buClr>
                <a:schemeClr val="dk1"/>
              </a:buClr>
              <a:buSzPts val="7300"/>
              <a:buChar char="»"/>
              <a:defRPr sz="7300"/>
            </a:lvl5pPr>
            <a:lvl6pPr marL="2743200" lvl="5" indent="-692150" algn="l">
              <a:lnSpc>
                <a:spcPct val="100000"/>
              </a:lnSpc>
              <a:spcBef>
                <a:spcPts val="1460"/>
              </a:spcBef>
              <a:spcAft>
                <a:spcPts val="0"/>
              </a:spcAft>
              <a:buClr>
                <a:schemeClr val="dk1"/>
              </a:buClr>
              <a:buSzPts val="7300"/>
              <a:buChar char="•"/>
              <a:defRPr sz="7300"/>
            </a:lvl6pPr>
            <a:lvl7pPr marL="3200400" lvl="6" indent="-692150" algn="l">
              <a:lnSpc>
                <a:spcPct val="100000"/>
              </a:lnSpc>
              <a:spcBef>
                <a:spcPts val="1460"/>
              </a:spcBef>
              <a:spcAft>
                <a:spcPts val="0"/>
              </a:spcAft>
              <a:buClr>
                <a:schemeClr val="dk1"/>
              </a:buClr>
              <a:buSzPts val="7300"/>
              <a:buChar char="•"/>
              <a:defRPr sz="7300"/>
            </a:lvl7pPr>
            <a:lvl8pPr marL="3657600" lvl="7" indent="-692150" algn="l">
              <a:lnSpc>
                <a:spcPct val="100000"/>
              </a:lnSpc>
              <a:spcBef>
                <a:spcPts val="1460"/>
              </a:spcBef>
              <a:spcAft>
                <a:spcPts val="0"/>
              </a:spcAft>
              <a:buClr>
                <a:schemeClr val="dk1"/>
              </a:buClr>
              <a:buSzPts val="7300"/>
              <a:buChar char="•"/>
              <a:defRPr sz="7300"/>
            </a:lvl8pPr>
            <a:lvl9pPr marL="4114800" lvl="8" indent="-692150" algn="l">
              <a:lnSpc>
                <a:spcPct val="100000"/>
              </a:lnSpc>
              <a:spcBef>
                <a:spcPts val="1460"/>
              </a:spcBef>
              <a:spcAft>
                <a:spcPts val="0"/>
              </a:spcAft>
              <a:buClr>
                <a:schemeClr val="dk1"/>
              </a:buClr>
              <a:buSzPts val="7300"/>
              <a:buChar char="•"/>
              <a:defRPr sz="7300"/>
            </a:lvl9pPr>
          </a:lstStyle>
          <a:p>
            <a:endParaRPr/>
          </a:p>
        </p:txBody>
      </p:sp>
      <p:sp>
        <p:nvSpPr>
          <p:cNvPr id="44" name="Google Shape;44;p6"/>
          <p:cNvSpPr txBox="1">
            <a:spLocks noGrp="1"/>
          </p:cNvSpPr>
          <p:nvPr>
            <p:ph type="body" idx="3"/>
          </p:nvPr>
        </p:nvSpPr>
        <p:spPr>
          <a:xfrm>
            <a:off x="15381810" y="9582375"/>
            <a:ext cx="13384168" cy="3993477"/>
          </a:xfrm>
          <a:prstGeom prst="rect">
            <a:avLst/>
          </a:prstGeom>
          <a:noFill/>
          <a:ln>
            <a:noFill/>
          </a:ln>
        </p:spPr>
        <p:txBody>
          <a:bodyPr spcFirstLastPara="1" wrap="square" lIns="417625" tIns="208800" rIns="417625" bIns="208800" anchor="b" anchorCtr="0">
            <a:normAutofit/>
          </a:bodyPr>
          <a:lstStyle>
            <a:lvl1pPr marL="457200" lvl="0" indent="-228600" algn="l">
              <a:lnSpc>
                <a:spcPct val="100000"/>
              </a:lnSpc>
              <a:spcBef>
                <a:spcPts val="2200"/>
              </a:spcBef>
              <a:spcAft>
                <a:spcPts val="0"/>
              </a:spcAft>
              <a:buClr>
                <a:schemeClr val="dk1"/>
              </a:buClr>
              <a:buSzPts val="11000"/>
              <a:buNone/>
              <a:defRPr sz="11000" b="1"/>
            </a:lvl1pPr>
            <a:lvl2pPr marL="914400" lvl="1" indent="-228600" algn="l">
              <a:lnSpc>
                <a:spcPct val="100000"/>
              </a:lnSpc>
              <a:spcBef>
                <a:spcPts val="1820"/>
              </a:spcBef>
              <a:spcAft>
                <a:spcPts val="0"/>
              </a:spcAft>
              <a:buClr>
                <a:schemeClr val="dk1"/>
              </a:buClr>
              <a:buSzPts val="9100"/>
              <a:buNone/>
              <a:defRPr sz="9100" b="1"/>
            </a:lvl2pPr>
            <a:lvl3pPr marL="1371600" lvl="2" indent="-228600" algn="l">
              <a:lnSpc>
                <a:spcPct val="100000"/>
              </a:lnSpc>
              <a:spcBef>
                <a:spcPts val="1640"/>
              </a:spcBef>
              <a:spcAft>
                <a:spcPts val="0"/>
              </a:spcAft>
              <a:buClr>
                <a:schemeClr val="dk1"/>
              </a:buClr>
              <a:buSzPts val="8200"/>
              <a:buNone/>
              <a:defRPr sz="8200" b="1"/>
            </a:lvl3pPr>
            <a:lvl4pPr marL="1828800" lvl="3" indent="-228600" algn="l">
              <a:lnSpc>
                <a:spcPct val="100000"/>
              </a:lnSpc>
              <a:spcBef>
                <a:spcPts val="1460"/>
              </a:spcBef>
              <a:spcAft>
                <a:spcPts val="0"/>
              </a:spcAft>
              <a:buClr>
                <a:schemeClr val="dk1"/>
              </a:buClr>
              <a:buSzPts val="7300"/>
              <a:buNone/>
              <a:defRPr sz="7300" b="1"/>
            </a:lvl4pPr>
            <a:lvl5pPr marL="2286000" lvl="4" indent="-228600" algn="l">
              <a:lnSpc>
                <a:spcPct val="100000"/>
              </a:lnSpc>
              <a:spcBef>
                <a:spcPts val="1460"/>
              </a:spcBef>
              <a:spcAft>
                <a:spcPts val="0"/>
              </a:spcAft>
              <a:buClr>
                <a:schemeClr val="dk1"/>
              </a:buClr>
              <a:buSzPts val="7300"/>
              <a:buNone/>
              <a:defRPr sz="7300" b="1"/>
            </a:lvl5pPr>
            <a:lvl6pPr marL="2743200" lvl="5" indent="-228600" algn="l">
              <a:lnSpc>
                <a:spcPct val="100000"/>
              </a:lnSpc>
              <a:spcBef>
                <a:spcPts val="1460"/>
              </a:spcBef>
              <a:spcAft>
                <a:spcPts val="0"/>
              </a:spcAft>
              <a:buClr>
                <a:schemeClr val="dk1"/>
              </a:buClr>
              <a:buSzPts val="7300"/>
              <a:buNone/>
              <a:defRPr sz="7300" b="1"/>
            </a:lvl6pPr>
            <a:lvl7pPr marL="3200400" lvl="6" indent="-228600" algn="l">
              <a:lnSpc>
                <a:spcPct val="100000"/>
              </a:lnSpc>
              <a:spcBef>
                <a:spcPts val="1460"/>
              </a:spcBef>
              <a:spcAft>
                <a:spcPts val="0"/>
              </a:spcAft>
              <a:buClr>
                <a:schemeClr val="dk1"/>
              </a:buClr>
              <a:buSzPts val="7300"/>
              <a:buNone/>
              <a:defRPr sz="7300" b="1"/>
            </a:lvl7pPr>
            <a:lvl8pPr marL="3657600" lvl="7" indent="-228600" algn="l">
              <a:lnSpc>
                <a:spcPct val="100000"/>
              </a:lnSpc>
              <a:spcBef>
                <a:spcPts val="1460"/>
              </a:spcBef>
              <a:spcAft>
                <a:spcPts val="0"/>
              </a:spcAft>
              <a:buClr>
                <a:schemeClr val="dk1"/>
              </a:buClr>
              <a:buSzPts val="7300"/>
              <a:buNone/>
              <a:defRPr sz="7300" b="1"/>
            </a:lvl8pPr>
            <a:lvl9pPr marL="4114800" lvl="8" indent="-228600" algn="l">
              <a:lnSpc>
                <a:spcPct val="100000"/>
              </a:lnSpc>
              <a:spcBef>
                <a:spcPts val="1460"/>
              </a:spcBef>
              <a:spcAft>
                <a:spcPts val="0"/>
              </a:spcAft>
              <a:buClr>
                <a:schemeClr val="dk1"/>
              </a:buClr>
              <a:buSzPts val="7300"/>
              <a:buNone/>
              <a:defRPr sz="7300" b="1"/>
            </a:lvl9pPr>
          </a:lstStyle>
          <a:p>
            <a:endParaRPr/>
          </a:p>
        </p:txBody>
      </p:sp>
      <p:sp>
        <p:nvSpPr>
          <p:cNvPr id="45" name="Google Shape;45;p6"/>
          <p:cNvSpPr txBox="1">
            <a:spLocks noGrp="1"/>
          </p:cNvSpPr>
          <p:nvPr>
            <p:ph type="body" idx="4"/>
          </p:nvPr>
        </p:nvSpPr>
        <p:spPr>
          <a:xfrm>
            <a:off x="15381810" y="13575850"/>
            <a:ext cx="13384168" cy="24664452"/>
          </a:xfrm>
          <a:prstGeom prst="rect">
            <a:avLst/>
          </a:prstGeom>
          <a:noFill/>
          <a:ln>
            <a:noFill/>
          </a:ln>
        </p:spPr>
        <p:txBody>
          <a:bodyPr spcFirstLastPara="1" wrap="square" lIns="417625" tIns="208800" rIns="417625" bIns="208800" anchor="t" anchorCtr="0">
            <a:normAutofit/>
          </a:bodyPr>
          <a:lstStyle>
            <a:lvl1pPr marL="457200" lvl="0" indent="-927100" algn="l">
              <a:lnSpc>
                <a:spcPct val="100000"/>
              </a:lnSpc>
              <a:spcBef>
                <a:spcPts val="2200"/>
              </a:spcBef>
              <a:spcAft>
                <a:spcPts val="0"/>
              </a:spcAft>
              <a:buClr>
                <a:schemeClr val="dk1"/>
              </a:buClr>
              <a:buSzPts val="11000"/>
              <a:buChar char="•"/>
              <a:defRPr sz="11000"/>
            </a:lvl1pPr>
            <a:lvl2pPr marL="914400" lvl="1" indent="-806450" algn="l">
              <a:lnSpc>
                <a:spcPct val="100000"/>
              </a:lnSpc>
              <a:spcBef>
                <a:spcPts val="1820"/>
              </a:spcBef>
              <a:spcAft>
                <a:spcPts val="0"/>
              </a:spcAft>
              <a:buClr>
                <a:schemeClr val="dk1"/>
              </a:buClr>
              <a:buSzPts val="9100"/>
              <a:buChar char="–"/>
              <a:defRPr sz="9100"/>
            </a:lvl2pPr>
            <a:lvl3pPr marL="1371600" lvl="2" indent="-749300" algn="l">
              <a:lnSpc>
                <a:spcPct val="100000"/>
              </a:lnSpc>
              <a:spcBef>
                <a:spcPts val="1640"/>
              </a:spcBef>
              <a:spcAft>
                <a:spcPts val="0"/>
              </a:spcAft>
              <a:buClr>
                <a:schemeClr val="dk1"/>
              </a:buClr>
              <a:buSzPts val="8200"/>
              <a:buChar char="•"/>
              <a:defRPr sz="8200"/>
            </a:lvl3pPr>
            <a:lvl4pPr marL="1828800" lvl="3" indent="-692150" algn="l">
              <a:lnSpc>
                <a:spcPct val="100000"/>
              </a:lnSpc>
              <a:spcBef>
                <a:spcPts val="1460"/>
              </a:spcBef>
              <a:spcAft>
                <a:spcPts val="0"/>
              </a:spcAft>
              <a:buClr>
                <a:schemeClr val="dk1"/>
              </a:buClr>
              <a:buSzPts val="7300"/>
              <a:buChar char="–"/>
              <a:defRPr sz="7300"/>
            </a:lvl4pPr>
            <a:lvl5pPr marL="2286000" lvl="4" indent="-692150" algn="l">
              <a:lnSpc>
                <a:spcPct val="100000"/>
              </a:lnSpc>
              <a:spcBef>
                <a:spcPts val="1460"/>
              </a:spcBef>
              <a:spcAft>
                <a:spcPts val="0"/>
              </a:spcAft>
              <a:buClr>
                <a:schemeClr val="dk1"/>
              </a:buClr>
              <a:buSzPts val="7300"/>
              <a:buChar char="»"/>
              <a:defRPr sz="7300"/>
            </a:lvl5pPr>
            <a:lvl6pPr marL="2743200" lvl="5" indent="-692150" algn="l">
              <a:lnSpc>
                <a:spcPct val="100000"/>
              </a:lnSpc>
              <a:spcBef>
                <a:spcPts val="1460"/>
              </a:spcBef>
              <a:spcAft>
                <a:spcPts val="0"/>
              </a:spcAft>
              <a:buClr>
                <a:schemeClr val="dk1"/>
              </a:buClr>
              <a:buSzPts val="7300"/>
              <a:buChar char="•"/>
              <a:defRPr sz="7300"/>
            </a:lvl6pPr>
            <a:lvl7pPr marL="3200400" lvl="6" indent="-692150" algn="l">
              <a:lnSpc>
                <a:spcPct val="100000"/>
              </a:lnSpc>
              <a:spcBef>
                <a:spcPts val="1460"/>
              </a:spcBef>
              <a:spcAft>
                <a:spcPts val="0"/>
              </a:spcAft>
              <a:buClr>
                <a:schemeClr val="dk1"/>
              </a:buClr>
              <a:buSzPts val="7300"/>
              <a:buChar char="•"/>
              <a:defRPr sz="7300"/>
            </a:lvl7pPr>
            <a:lvl8pPr marL="3657600" lvl="7" indent="-692150" algn="l">
              <a:lnSpc>
                <a:spcPct val="100000"/>
              </a:lnSpc>
              <a:spcBef>
                <a:spcPts val="1460"/>
              </a:spcBef>
              <a:spcAft>
                <a:spcPts val="0"/>
              </a:spcAft>
              <a:buClr>
                <a:schemeClr val="dk1"/>
              </a:buClr>
              <a:buSzPts val="7300"/>
              <a:buChar char="•"/>
              <a:defRPr sz="7300"/>
            </a:lvl8pPr>
            <a:lvl9pPr marL="4114800" lvl="8" indent="-692150" algn="l">
              <a:lnSpc>
                <a:spcPct val="100000"/>
              </a:lnSpc>
              <a:spcBef>
                <a:spcPts val="1460"/>
              </a:spcBef>
              <a:spcAft>
                <a:spcPts val="0"/>
              </a:spcAft>
              <a:buClr>
                <a:schemeClr val="dk1"/>
              </a:buClr>
              <a:buSzPts val="7300"/>
              <a:buChar char="•"/>
              <a:defRPr sz="7300"/>
            </a:lvl9pPr>
          </a:lstStyle>
          <a:p>
            <a:endParaRPr/>
          </a:p>
        </p:txBody>
      </p:sp>
      <p:sp>
        <p:nvSpPr>
          <p:cNvPr id="46" name="Google Shape;46;p6"/>
          <p:cNvSpPr txBox="1">
            <a:spLocks noGrp="1"/>
          </p:cNvSpPr>
          <p:nvPr>
            <p:ph type="dt" idx="10"/>
          </p:nvPr>
        </p:nvSpPr>
        <p:spPr>
          <a:xfrm>
            <a:off x="1513999" y="39677166"/>
            <a:ext cx="7065329" cy="2279156"/>
          </a:xfrm>
          <a:prstGeom prst="rect">
            <a:avLst/>
          </a:prstGeom>
          <a:noFill/>
          <a:ln>
            <a:noFill/>
          </a:ln>
        </p:spPr>
        <p:txBody>
          <a:bodyPr spcFirstLastPara="1" wrap="square" lIns="417625" tIns="208800" rIns="417625" bIns="2088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10345659" y="39677166"/>
            <a:ext cx="9588659" cy="2279156"/>
          </a:xfrm>
          <a:prstGeom prst="rect">
            <a:avLst/>
          </a:prstGeom>
          <a:noFill/>
          <a:ln>
            <a:noFill/>
          </a:ln>
        </p:spPr>
        <p:txBody>
          <a:bodyPr spcFirstLastPara="1" wrap="square" lIns="417625" tIns="208800" rIns="417625" bIns="2088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21700649" y="39677166"/>
            <a:ext cx="7065329" cy="2279156"/>
          </a:xfrm>
          <a:prstGeom prst="rect">
            <a:avLst/>
          </a:prstGeom>
          <a:noFill/>
          <a:ln>
            <a:noFill/>
          </a:ln>
        </p:spPr>
        <p:txBody>
          <a:bodyPr spcFirstLastPara="1" wrap="square" lIns="417625" tIns="208800" rIns="417625" bIns="208800" anchor="ctr" anchorCtr="0">
            <a:noAutofit/>
          </a:bodyPr>
          <a:lstStyle>
            <a:lvl1pPr marL="0" marR="0" lvl="0"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1513999" y="1714326"/>
            <a:ext cx="27251978" cy="7134754"/>
          </a:xfrm>
          <a:prstGeom prst="rect">
            <a:avLst/>
          </a:prstGeom>
          <a:noFill/>
          <a:ln>
            <a:noFill/>
          </a:ln>
        </p:spPr>
        <p:txBody>
          <a:bodyPr spcFirstLastPara="1" wrap="square" lIns="417625" tIns="208800" rIns="417625" bIns="2088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1513999" y="39677166"/>
            <a:ext cx="7065329" cy="2279156"/>
          </a:xfrm>
          <a:prstGeom prst="rect">
            <a:avLst/>
          </a:prstGeom>
          <a:noFill/>
          <a:ln>
            <a:noFill/>
          </a:ln>
        </p:spPr>
        <p:txBody>
          <a:bodyPr spcFirstLastPara="1" wrap="square" lIns="417625" tIns="208800" rIns="417625" bIns="2088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10345659" y="39677166"/>
            <a:ext cx="9588659" cy="2279156"/>
          </a:xfrm>
          <a:prstGeom prst="rect">
            <a:avLst/>
          </a:prstGeom>
          <a:noFill/>
          <a:ln>
            <a:noFill/>
          </a:ln>
        </p:spPr>
        <p:txBody>
          <a:bodyPr spcFirstLastPara="1" wrap="square" lIns="417625" tIns="208800" rIns="417625" bIns="2088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21700649" y="39677166"/>
            <a:ext cx="7065329" cy="2279156"/>
          </a:xfrm>
          <a:prstGeom prst="rect">
            <a:avLst/>
          </a:prstGeom>
          <a:noFill/>
          <a:ln>
            <a:noFill/>
          </a:ln>
        </p:spPr>
        <p:txBody>
          <a:bodyPr spcFirstLastPara="1" wrap="square" lIns="417625" tIns="208800" rIns="417625" bIns="208800" anchor="ctr" anchorCtr="0">
            <a:noAutofit/>
          </a:bodyPr>
          <a:lstStyle>
            <a:lvl1pPr marL="0" marR="0" lvl="0"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1513999" y="39677166"/>
            <a:ext cx="7065329" cy="2279156"/>
          </a:xfrm>
          <a:prstGeom prst="rect">
            <a:avLst/>
          </a:prstGeom>
          <a:noFill/>
          <a:ln>
            <a:noFill/>
          </a:ln>
        </p:spPr>
        <p:txBody>
          <a:bodyPr spcFirstLastPara="1" wrap="square" lIns="417625" tIns="208800" rIns="417625" bIns="2088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10345659" y="39677166"/>
            <a:ext cx="9588659" cy="2279156"/>
          </a:xfrm>
          <a:prstGeom prst="rect">
            <a:avLst/>
          </a:prstGeom>
          <a:noFill/>
          <a:ln>
            <a:noFill/>
          </a:ln>
        </p:spPr>
        <p:txBody>
          <a:bodyPr spcFirstLastPara="1" wrap="square" lIns="417625" tIns="208800" rIns="417625" bIns="2088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21700649" y="39677166"/>
            <a:ext cx="7065329" cy="2279156"/>
          </a:xfrm>
          <a:prstGeom prst="rect">
            <a:avLst/>
          </a:prstGeom>
          <a:noFill/>
          <a:ln>
            <a:noFill/>
          </a:ln>
        </p:spPr>
        <p:txBody>
          <a:bodyPr spcFirstLastPara="1" wrap="square" lIns="417625" tIns="208800" rIns="417625" bIns="208800" anchor="ctr" anchorCtr="0">
            <a:noAutofit/>
          </a:bodyPr>
          <a:lstStyle>
            <a:lvl1pPr marL="0" marR="0" lvl="0"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1514002" y="1704417"/>
            <a:ext cx="9961904" cy="7253667"/>
          </a:xfrm>
          <a:prstGeom prst="rect">
            <a:avLst/>
          </a:prstGeom>
          <a:noFill/>
          <a:ln>
            <a:noFill/>
          </a:ln>
        </p:spPr>
        <p:txBody>
          <a:bodyPr spcFirstLastPara="1" wrap="square" lIns="417625" tIns="208800" rIns="417625" bIns="208800" anchor="b" anchorCtr="0">
            <a:normAutofit/>
          </a:bodyPr>
          <a:lstStyle>
            <a:lvl1pPr lvl="0" algn="l">
              <a:lnSpc>
                <a:spcPct val="100000"/>
              </a:lnSpc>
              <a:spcBef>
                <a:spcPts val="0"/>
              </a:spcBef>
              <a:spcAft>
                <a:spcPts val="0"/>
              </a:spcAft>
              <a:buClr>
                <a:schemeClr val="dk1"/>
              </a:buClr>
              <a:buSzPts val="9100"/>
              <a:buFont typeface="Calibri"/>
              <a:buNone/>
              <a:defRPr sz="91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11838629" y="1704417"/>
            <a:ext cx="16927350" cy="36535892"/>
          </a:xfrm>
          <a:prstGeom prst="rect">
            <a:avLst/>
          </a:prstGeom>
          <a:noFill/>
          <a:ln>
            <a:noFill/>
          </a:ln>
        </p:spPr>
        <p:txBody>
          <a:bodyPr spcFirstLastPara="1" wrap="square" lIns="417625" tIns="208800" rIns="417625" bIns="208800" anchor="t" anchorCtr="0">
            <a:normAutofit/>
          </a:bodyPr>
          <a:lstStyle>
            <a:lvl1pPr marL="457200" lvl="0" indent="-1155700" algn="l">
              <a:lnSpc>
                <a:spcPct val="100000"/>
              </a:lnSpc>
              <a:spcBef>
                <a:spcPts val="2920"/>
              </a:spcBef>
              <a:spcAft>
                <a:spcPts val="0"/>
              </a:spcAft>
              <a:buClr>
                <a:schemeClr val="dk1"/>
              </a:buClr>
              <a:buSzPts val="14600"/>
              <a:buChar char="•"/>
              <a:defRPr sz="14600"/>
            </a:lvl1pPr>
            <a:lvl2pPr marL="914400" lvl="1" indent="-1041400" algn="l">
              <a:lnSpc>
                <a:spcPct val="100000"/>
              </a:lnSpc>
              <a:spcBef>
                <a:spcPts val="2560"/>
              </a:spcBef>
              <a:spcAft>
                <a:spcPts val="0"/>
              </a:spcAft>
              <a:buClr>
                <a:schemeClr val="dk1"/>
              </a:buClr>
              <a:buSzPts val="12800"/>
              <a:buChar char="–"/>
              <a:defRPr sz="12800"/>
            </a:lvl2pPr>
            <a:lvl3pPr marL="1371600" lvl="2" indent="-927100" algn="l">
              <a:lnSpc>
                <a:spcPct val="100000"/>
              </a:lnSpc>
              <a:spcBef>
                <a:spcPts val="2200"/>
              </a:spcBef>
              <a:spcAft>
                <a:spcPts val="0"/>
              </a:spcAft>
              <a:buClr>
                <a:schemeClr val="dk1"/>
              </a:buClr>
              <a:buSzPts val="11000"/>
              <a:buChar char="•"/>
              <a:defRPr sz="11000"/>
            </a:lvl3pPr>
            <a:lvl4pPr marL="1828800" lvl="3" indent="-806450" algn="l">
              <a:lnSpc>
                <a:spcPct val="100000"/>
              </a:lnSpc>
              <a:spcBef>
                <a:spcPts val="1820"/>
              </a:spcBef>
              <a:spcAft>
                <a:spcPts val="0"/>
              </a:spcAft>
              <a:buClr>
                <a:schemeClr val="dk1"/>
              </a:buClr>
              <a:buSzPts val="9100"/>
              <a:buChar char="–"/>
              <a:defRPr sz="9100"/>
            </a:lvl4pPr>
            <a:lvl5pPr marL="2286000" lvl="4" indent="-806450" algn="l">
              <a:lnSpc>
                <a:spcPct val="100000"/>
              </a:lnSpc>
              <a:spcBef>
                <a:spcPts val="1820"/>
              </a:spcBef>
              <a:spcAft>
                <a:spcPts val="0"/>
              </a:spcAft>
              <a:buClr>
                <a:schemeClr val="dk1"/>
              </a:buClr>
              <a:buSzPts val="9100"/>
              <a:buChar char="»"/>
              <a:defRPr sz="9100"/>
            </a:lvl5pPr>
            <a:lvl6pPr marL="2743200" lvl="5" indent="-806450" algn="l">
              <a:lnSpc>
                <a:spcPct val="100000"/>
              </a:lnSpc>
              <a:spcBef>
                <a:spcPts val="1820"/>
              </a:spcBef>
              <a:spcAft>
                <a:spcPts val="0"/>
              </a:spcAft>
              <a:buClr>
                <a:schemeClr val="dk1"/>
              </a:buClr>
              <a:buSzPts val="9100"/>
              <a:buChar char="•"/>
              <a:defRPr sz="9100"/>
            </a:lvl6pPr>
            <a:lvl7pPr marL="3200400" lvl="6" indent="-806450" algn="l">
              <a:lnSpc>
                <a:spcPct val="100000"/>
              </a:lnSpc>
              <a:spcBef>
                <a:spcPts val="1820"/>
              </a:spcBef>
              <a:spcAft>
                <a:spcPts val="0"/>
              </a:spcAft>
              <a:buClr>
                <a:schemeClr val="dk1"/>
              </a:buClr>
              <a:buSzPts val="9100"/>
              <a:buChar char="•"/>
              <a:defRPr sz="9100"/>
            </a:lvl7pPr>
            <a:lvl8pPr marL="3657600" lvl="7" indent="-806450" algn="l">
              <a:lnSpc>
                <a:spcPct val="100000"/>
              </a:lnSpc>
              <a:spcBef>
                <a:spcPts val="1820"/>
              </a:spcBef>
              <a:spcAft>
                <a:spcPts val="0"/>
              </a:spcAft>
              <a:buClr>
                <a:schemeClr val="dk1"/>
              </a:buClr>
              <a:buSzPts val="9100"/>
              <a:buChar char="•"/>
              <a:defRPr sz="9100"/>
            </a:lvl8pPr>
            <a:lvl9pPr marL="4114800" lvl="8" indent="-806450" algn="l">
              <a:lnSpc>
                <a:spcPct val="100000"/>
              </a:lnSpc>
              <a:spcBef>
                <a:spcPts val="1820"/>
              </a:spcBef>
              <a:spcAft>
                <a:spcPts val="0"/>
              </a:spcAft>
              <a:buClr>
                <a:schemeClr val="dk1"/>
              </a:buClr>
              <a:buSzPts val="9100"/>
              <a:buChar char="•"/>
              <a:defRPr sz="9100"/>
            </a:lvl9pPr>
          </a:lstStyle>
          <a:p>
            <a:endParaRPr/>
          </a:p>
        </p:txBody>
      </p:sp>
      <p:sp>
        <p:nvSpPr>
          <p:cNvPr id="61" name="Google Shape;61;p9"/>
          <p:cNvSpPr txBox="1">
            <a:spLocks noGrp="1"/>
          </p:cNvSpPr>
          <p:nvPr>
            <p:ph type="body" idx="2"/>
          </p:nvPr>
        </p:nvSpPr>
        <p:spPr>
          <a:xfrm>
            <a:off x="1514002" y="8958086"/>
            <a:ext cx="9961904" cy="29282225"/>
          </a:xfrm>
          <a:prstGeom prst="rect">
            <a:avLst/>
          </a:prstGeom>
          <a:noFill/>
          <a:ln>
            <a:noFill/>
          </a:ln>
        </p:spPr>
        <p:txBody>
          <a:bodyPr spcFirstLastPara="1" wrap="square" lIns="417625" tIns="208800" rIns="417625" bIns="208800" anchor="t" anchorCtr="0">
            <a:normAutofit/>
          </a:bodyPr>
          <a:lstStyle>
            <a:lvl1pPr marL="457200" lvl="0" indent="-228600" algn="l">
              <a:lnSpc>
                <a:spcPct val="100000"/>
              </a:lnSpc>
              <a:spcBef>
                <a:spcPts val="1280"/>
              </a:spcBef>
              <a:spcAft>
                <a:spcPts val="0"/>
              </a:spcAft>
              <a:buClr>
                <a:schemeClr val="dk1"/>
              </a:buClr>
              <a:buSzPts val="6400"/>
              <a:buNone/>
              <a:defRPr sz="6400"/>
            </a:lvl1pPr>
            <a:lvl2pPr marL="914400" lvl="1" indent="-228600" algn="l">
              <a:lnSpc>
                <a:spcPct val="100000"/>
              </a:lnSpc>
              <a:spcBef>
                <a:spcPts val="1100"/>
              </a:spcBef>
              <a:spcAft>
                <a:spcPts val="0"/>
              </a:spcAft>
              <a:buClr>
                <a:schemeClr val="dk1"/>
              </a:buClr>
              <a:buSzPts val="5500"/>
              <a:buNone/>
              <a:defRPr sz="5500"/>
            </a:lvl2pPr>
            <a:lvl3pPr marL="1371600" lvl="2" indent="-228600" algn="l">
              <a:lnSpc>
                <a:spcPct val="100000"/>
              </a:lnSpc>
              <a:spcBef>
                <a:spcPts val="920"/>
              </a:spcBef>
              <a:spcAft>
                <a:spcPts val="0"/>
              </a:spcAft>
              <a:buClr>
                <a:schemeClr val="dk1"/>
              </a:buClr>
              <a:buSzPts val="4600"/>
              <a:buNone/>
              <a:defRPr sz="4600"/>
            </a:lvl3pPr>
            <a:lvl4pPr marL="1828800" lvl="3" indent="-228600" algn="l">
              <a:lnSpc>
                <a:spcPct val="100000"/>
              </a:lnSpc>
              <a:spcBef>
                <a:spcPts val="820"/>
              </a:spcBef>
              <a:spcAft>
                <a:spcPts val="0"/>
              </a:spcAft>
              <a:buClr>
                <a:schemeClr val="dk1"/>
              </a:buClr>
              <a:buSzPts val="4100"/>
              <a:buNone/>
              <a:defRPr sz="4100"/>
            </a:lvl4pPr>
            <a:lvl5pPr marL="2286000" lvl="4" indent="-228600" algn="l">
              <a:lnSpc>
                <a:spcPct val="100000"/>
              </a:lnSpc>
              <a:spcBef>
                <a:spcPts val="820"/>
              </a:spcBef>
              <a:spcAft>
                <a:spcPts val="0"/>
              </a:spcAft>
              <a:buClr>
                <a:schemeClr val="dk1"/>
              </a:buClr>
              <a:buSzPts val="4100"/>
              <a:buNone/>
              <a:defRPr sz="4100"/>
            </a:lvl5pPr>
            <a:lvl6pPr marL="2743200" lvl="5" indent="-228600" algn="l">
              <a:lnSpc>
                <a:spcPct val="100000"/>
              </a:lnSpc>
              <a:spcBef>
                <a:spcPts val="820"/>
              </a:spcBef>
              <a:spcAft>
                <a:spcPts val="0"/>
              </a:spcAft>
              <a:buClr>
                <a:schemeClr val="dk1"/>
              </a:buClr>
              <a:buSzPts val="4100"/>
              <a:buNone/>
              <a:defRPr sz="4100"/>
            </a:lvl6pPr>
            <a:lvl7pPr marL="3200400" lvl="6" indent="-228600" algn="l">
              <a:lnSpc>
                <a:spcPct val="100000"/>
              </a:lnSpc>
              <a:spcBef>
                <a:spcPts val="820"/>
              </a:spcBef>
              <a:spcAft>
                <a:spcPts val="0"/>
              </a:spcAft>
              <a:buClr>
                <a:schemeClr val="dk1"/>
              </a:buClr>
              <a:buSzPts val="4100"/>
              <a:buNone/>
              <a:defRPr sz="4100"/>
            </a:lvl7pPr>
            <a:lvl8pPr marL="3657600" lvl="7" indent="-228600" algn="l">
              <a:lnSpc>
                <a:spcPct val="100000"/>
              </a:lnSpc>
              <a:spcBef>
                <a:spcPts val="820"/>
              </a:spcBef>
              <a:spcAft>
                <a:spcPts val="0"/>
              </a:spcAft>
              <a:buClr>
                <a:schemeClr val="dk1"/>
              </a:buClr>
              <a:buSzPts val="4100"/>
              <a:buNone/>
              <a:defRPr sz="4100"/>
            </a:lvl8pPr>
            <a:lvl9pPr marL="4114800" lvl="8" indent="-228600" algn="l">
              <a:lnSpc>
                <a:spcPct val="100000"/>
              </a:lnSpc>
              <a:spcBef>
                <a:spcPts val="820"/>
              </a:spcBef>
              <a:spcAft>
                <a:spcPts val="0"/>
              </a:spcAft>
              <a:buClr>
                <a:schemeClr val="dk1"/>
              </a:buClr>
              <a:buSzPts val="4100"/>
              <a:buNone/>
              <a:defRPr sz="4100"/>
            </a:lvl9pPr>
          </a:lstStyle>
          <a:p>
            <a:endParaRPr/>
          </a:p>
        </p:txBody>
      </p:sp>
      <p:sp>
        <p:nvSpPr>
          <p:cNvPr id="62" name="Google Shape;62;p9"/>
          <p:cNvSpPr txBox="1">
            <a:spLocks noGrp="1"/>
          </p:cNvSpPr>
          <p:nvPr>
            <p:ph type="dt" idx="10"/>
          </p:nvPr>
        </p:nvSpPr>
        <p:spPr>
          <a:xfrm>
            <a:off x="1513999" y="39677166"/>
            <a:ext cx="7065329" cy="2279156"/>
          </a:xfrm>
          <a:prstGeom prst="rect">
            <a:avLst/>
          </a:prstGeom>
          <a:noFill/>
          <a:ln>
            <a:noFill/>
          </a:ln>
        </p:spPr>
        <p:txBody>
          <a:bodyPr spcFirstLastPara="1" wrap="square" lIns="417625" tIns="208800" rIns="417625" bIns="2088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10345659" y="39677166"/>
            <a:ext cx="9588659" cy="2279156"/>
          </a:xfrm>
          <a:prstGeom prst="rect">
            <a:avLst/>
          </a:prstGeom>
          <a:noFill/>
          <a:ln>
            <a:noFill/>
          </a:ln>
        </p:spPr>
        <p:txBody>
          <a:bodyPr spcFirstLastPara="1" wrap="square" lIns="417625" tIns="208800" rIns="417625" bIns="2088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21700649" y="39677166"/>
            <a:ext cx="7065329" cy="2279156"/>
          </a:xfrm>
          <a:prstGeom prst="rect">
            <a:avLst/>
          </a:prstGeom>
          <a:noFill/>
          <a:ln>
            <a:noFill/>
          </a:ln>
        </p:spPr>
        <p:txBody>
          <a:bodyPr spcFirstLastPara="1" wrap="square" lIns="417625" tIns="208800" rIns="417625" bIns="208800" anchor="ctr" anchorCtr="0">
            <a:noAutofit/>
          </a:bodyPr>
          <a:lstStyle>
            <a:lvl1pPr marL="0" marR="0" lvl="0"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5935088" y="29965970"/>
            <a:ext cx="18167985" cy="3537654"/>
          </a:xfrm>
          <a:prstGeom prst="rect">
            <a:avLst/>
          </a:prstGeom>
          <a:noFill/>
          <a:ln>
            <a:noFill/>
          </a:ln>
        </p:spPr>
        <p:txBody>
          <a:bodyPr spcFirstLastPara="1" wrap="square" lIns="417625" tIns="208800" rIns="417625" bIns="208800" anchor="b" anchorCtr="0">
            <a:normAutofit/>
          </a:bodyPr>
          <a:lstStyle>
            <a:lvl1pPr lvl="0" algn="l">
              <a:lnSpc>
                <a:spcPct val="100000"/>
              </a:lnSpc>
              <a:spcBef>
                <a:spcPts val="0"/>
              </a:spcBef>
              <a:spcAft>
                <a:spcPts val="0"/>
              </a:spcAft>
              <a:buClr>
                <a:schemeClr val="dk1"/>
              </a:buClr>
              <a:buSzPts val="9100"/>
              <a:buFont typeface="Calibri"/>
              <a:buNone/>
              <a:defRPr sz="91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0"/>
          <p:cNvSpPr>
            <a:spLocks noGrp="1"/>
          </p:cNvSpPr>
          <p:nvPr>
            <p:ph type="pic" idx="2"/>
          </p:nvPr>
        </p:nvSpPr>
        <p:spPr>
          <a:xfrm>
            <a:off x="5935088" y="3825021"/>
            <a:ext cx="18167985" cy="25685115"/>
          </a:xfrm>
          <a:prstGeom prst="rect">
            <a:avLst/>
          </a:prstGeom>
          <a:noFill/>
          <a:ln>
            <a:noFill/>
          </a:ln>
        </p:spPr>
      </p:sp>
      <p:sp>
        <p:nvSpPr>
          <p:cNvPr id="68" name="Google Shape;68;p10"/>
          <p:cNvSpPr txBox="1">
            <a:spLocks noGrp="1"/>
          </p:cNvSpPr>
          <p:nvPr>
            <p:ph type="body" idx="1"/>
          </p:nvPr>
        </p:nvSpPr>
        <p:spPr>
          <a:xfrm>
            <a:off x="5935088" y="33503626"/>
            <a:ext cx="18167985" cy="5024051"/>
          </a:xfrm>
          <a:prstGeom prst="rect">
            <a:avLst/>
          </a:prstGeom>
          <a:noFill/>
          <a:ln>
            <a:noFill/>
          </a:ln>
        </p:spPr>
        <p:txBody>
          <a:bodyPr spcFirstLastPara="1" wrap="square" lIns="417625" tIns="208800" rIns="417625" bIns="208800" anchor="t" anchorCtr="0">
            <a:normAutofit/>
          </a:bodyPr>
          <a:lstStyle>
            <a:lvl1pPr marL="457200" lvl="0" indent="-228600" algn="l">
              <a:lnSpc>
                <a:spcPct val="100000"/>
              </a:lnSpc>
              <a:spcBef>
                <a:spcPts val="1280"/>
              </a:spcBef>
              <a:spcAft>
                <a:spcPts val="0"/>
              </a:spcAft>
              <a:buClr>
                <a:schemeClr val="dk1"/>
              </a:buClr>
              <a:buSzPts val="6400"/>
              <a:buNone/>
              <a:defRPr sz="6400"/>
            </a:lvl1pPr>
            <a:lvl2pPr marL="914400" lvl="1" indent="-228600" algn="l">
              <a:lnSpc>
                <a:spcPct val="100000"/>
              </a:lnSpc>
              <a:spcBef>
                <a:spcPts val="1100"/>
              </a:spcBef>
              <a:spcAft>
                <a:spcPts val="0"/>
              </a:spcAft>
              <a:buClr>
                <a:schemeClr val="dk1"/>
              </a:buClr>
              <a:buSzPts val="5500"/>
              <a:buNone/>
              <a:defRPr sz="5500"/>
            </a:lvl2pPr>
            <a:lvl3pPr marL="1371600" lvl="2" indent="-228600" algn="l">
              <a:lnSpc>
                <a:spcPct val="100000"/>
              </a:lnSpc>
              <a:spcBef>
                <a:spcPts val="920"/>
              </a:spcBef>
              <a:spcAft>
                <a:spcPts val="0"/>
              </a:spcAft>
              <a:buClr>
                <a:schemeClr val="dk1"/>
              </a:buClr>
              <a:buSzPts val="4600"/>
              <a:buNone/>
              <a:defRPr sz="4600"/>
            </a:lvl3pPr>
            <a:lvl4pPr marL="1828800" lvl="3" indent="-228600" algn="l">
              <a:lnSpc>
                <a:spcPct val="100000"/>
              </a:lnSpc>
              <a:spcBef>
                <a:spcPts val="820"/>
              </a:spcBef>
              <a:spcAft>
                <a:spcPts val="0"/>
              </a:spcAft>
              <a:buClr>
                <a:schemeClr val="dk1"/>
              </a:buClr>
              <a:buSzPts val="4100"/>
              <a:buNone/>
              <a:defRPr sz="4100"/>
            </a:lvl4pPr>
            <a:lvl5pPr marL="2286000" lvl="4" indent="-228600" algn="l">
              <a:lnSpc>
                <a:spcPct val="100000"/>
              </a:lnSpc>
              <a:spcBef>
                <a:spcPts val="820"/>
              </a:spcBef>
              <a:spcAft>
                <a:spcPts val="0"/>
              </a:spcAft>
              <a:buClr>
                <a:schemeClr val="dk1"/>
              </a:buClr>
              <a:buSzPts val="4100"/>
              <a:buNone/>
              <a:defRPr sz="4100"/>
            </a:lvl5pPr>
            <a:lvl6pPr marL="2743200" lvl="5" indent="-228600" algn="l">
              <a:lnSpc>
                <a:spcPct val="100000"/>
              </a:lnSpc>
              <a:spcBef>
                <a:spcPts val="820"/>
              </a:spcBef>
              <a:spcAft>
                <a:spcPts val="0"/>
              </a:spcAft>
              <a:buClr>
                <a:schemeClr val="dk1"/>
              </a:buClr>
              <a:buSzPts val="4100"/>
              <a:buNone/>
              <a:defRPr sz="4100"/>
            </a:lvl6pPr>
            <a:lvl7pPr marL="3200400" lvl="6" indent="-228600" algn="l">
              <a:lnSpc>
                <a:spcPct val="100000"/>
              </a:lnSpc>
              <a:spcBef>
                <a:spcPts val="820"/>
              </a:spcBef>
              <a:spcAft>
                <a:spcPts val="0"/>
              </a:spcAft>
              <a:buClr>
                <a:schemeClr val="dk1"/>
              </a:buClr>
              <a:buSzPts val="4100"/>
              <a:buNone/>
              <a:defRPr sz="4100"/>
            </a:lvl7pPr>
            <a:lvl8pPr marL="3657600" lvl="7" indent="-228600" algn="l">
              <a:lnSpc>
                <a:spcPct val="100000"/>
              </a:lnSpc>
              <a:spcBef>
                <a:spcPts val="820"/>
              </a:spcBef>
              <a:spcAft>
                <a:spcPts val="0"/>
              </a:spcAft>
              <a:buClr>
                <a:schemeClr val="dk1"/>
              </a:buClr>
              <a:buSzPts val="4100"/>
              <a:buNone/>
              <a:defRPr sz="4100"/>
            </a:lvl8pPr>
            <a:lvl9pPr marL="4114800" lvl="8" indent="-228600" algn="l">
              <a:lnSpc>
                <a:spcPct val="100000"/>
              </a:lnSpc>
              <a:spcBef>
                <a:spcPts val="820"/>
              </a:spcBef>
              <a:spcAft>
                <a:spcPts val="0"/>
              </a:spcAft>
              <a:buClr>
                <a:schemeClr val="dk1"/>
              </a:buClr>
              <a:buSzPts val="4100"/>
              <a:buNone/>
              <a:defRPr sz="4100"/>
            </a:lvl9pPr>
          </a:lstStyle>
          <a:p>
            <a:endParaRPr/>
          </a:p>
        </p:txBody>
      </p:sp>
      <p:sp>
        <p:nvSpPr>
          <p:cNvPr id="69" name="Google Shape;69;p10"/>
          <p:cNvSpPr txBox="1">
            <a:spLocks noGrp="1"/>
          </p:cNvSpPr>
          <p:nvPr>
            <p:ph type="dt" idx="10"/>
          </p:nvPr>
        </p:nvSpPr>
        <p:spPr>
          <a:xfrm>
            <a:off x="1513999" y="39677166"/>
            <a:ext cx="7065329" cy="2279156"/>
          </a:xfrm>
          <a:prstGeom prst="rect">
            <a:avLst/>
          </a:prstGeom>
          <a:noFill/>
          <a:ln>
            <a:noFill/>
          </a:ln>
        </p:spPr>
        <p:txBody>
          <a:bodyPr spcFirstLastPara="1" wrap="square" lIns="417625" tIns="208800" rIns="417625" bIns="2088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10345659" y="39677166"/>
            <a:ext cx="9588659" cy="2279156"/>
          </a:xfrm>
          <a:prstGeom prst="rect">
            <a:avLst/>
          </a:prstGeom>
          <a:noFill/>
          <a:ln>
            <a:noFill/>
          </a:ln>
        </p:spPr>
        <p:txBody>
          <a:bodyPr spcFirstLastPara="1" wrap="square" lIns="417625" tIns="208800" rIns="417625" bIns="2088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21700649" y="39677166"/>
            <a:ext cx="7065329" cy="2279156"/>
          </a:xfrm>
          <a:prstGeom prst="rect">
            <a:avLst/>
          </a:prstGeom>
          <a:noFill/>
          <a:ln>
            <a:noFill/>
          </a:ln>
        </p:spPr>
        <p:txBody>
          <a:bodyPr spcFirstLastPara="1" wrap="square" lIns="417625" tIns="208800" rIns="417625" bIns="208800" anchor="ctr" anchorCtr="0">
            <a:noAutofit/>
          </a:bodyPr>
          <a:lstStyle>
            <a:lvl1pPr marL="0" marR="0" lvl="0"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1513999" y="1714326"/>
            <a:ext cx="27251978" cy="7134754"/>
          </a:xfrm>
          <a:prstGeom prst="rect">
            <a:avLst/>
          </a:prstGeom>
          <a:noFill/>
          <a:ln>
            <a:noFill/>
          </a:ln>
        </p:spPr>
        <p:txBody>
          <a:bodyPr spcFirstLastPara="1" wrap="square" lIns="417625" tIns="208800" rIns="417625" bIns="2088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1014165" y="10488497"/>
            <a:ext cx="28251646" cy="27251978"/>
          </a:xfrm>
          <a:prstGeom prst="rect">
            <a:avLst/>
          </a:prstGeom>
          <a:noFill/>
          <a:ln>
            <a:noFill/>
          </a:ln>
        </p:spPr>
        <p:txBody>
          <a:bodyPr spcFirstLastPara="1" wrap="square" lIns="417625" tIns="208800" rIns="417625" bIns="2088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1513999" y="39677166"/>
            <a:ext cx="7065329" cy="2279156"/>
          </a:xfrm>
          <a:prstGeom prst="rect">
            <a:avLst/>
          </a:prstGeom>
          <a:noFill/>
          <a:ln>
            <a:noFill/>
          </a:ln>
        </p:spPr>
        <p:txBody>
          <a:bodyPr spcFirstLastPara="1" wrap="square" lIns="417625" tIns="208800" rIns="417625" bIns="2088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10345659" y="39677166"/>
            <a:ext cx="9588659" cy="2279156"/>
          </a:xfrm>
          <a:prstGeom prst="rect">
            <a:avLst/>
          </a:prstGeom>
          <a:noFill/>
          <a:ln>
            <a:noFill/>
          </a:ln>
        </p:spPr>
        <p:txBody>
          <a:bodyPr spcFirstLastPara="1" wrap="square" lIns="417625" tIns="208800" rIns="417625" bIns="2088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21700649" y="39677166"/>
            <a:ext cx="7065329" cy="2279156"/>
          </a:xfrm>
          <a:prstGeom prst="rect">
            <a:avLst/>
          </a:prstGeom>
          <a:noFill/>
          <a:ln>
            <a:noFill/>
          </a:ln>
        </p:spPr>
        <p:txBody>
          <a:bodyPr spcFirstLastPara="1" wrap="square" lIns="417625" tIns="208800" rIns="417625" bIns="208800" anchor="ctr" anchorCtr="0">
            <a:noAutofit/>
          </a:bodyPr>
          <a:lstStyle>
            <a:lvl1pPr marL="0" marR="0" lvl="0"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1513999" y="1714326"/>
            <a:ext cx="27251978" cy="7134754"/>
          </a:xfrm>
          <a:prstGeom prst="rect">
            <a:avLst/>
          </a:prstGeom>
          <a:noFill/>
          <a:ln>
            <a:noFill/>
          </a:ln>
        </p:spPr>
        <p:txBody>
          <a:bodyPr spcFirstLastPara="1" wrap="square" lIns="417625" tIns="208800" rIns="417625" bIns="208800" anchor="ctr" anchorCtr="0">
            <a:normAutofit/>
          </a:bodyPr>
          <a:lstStyle>
            <a:lvl1pPr marR="0" lvl="0" algn="ctr" rtl="0">
              <a:lnSpc>
                <a:spcPct val="100000"/>
              </a:lnSpc>
              <a:spcBef>
                <a:spcPts val="0"/>
              </a:spcBef>
              <a:spcAft>
                <a:spcPts val="0"/>
              </a:spcAft>
              <a:buClr>
                <a:schemeClr val="dk1"/>
              </a:buClr>
              <a:buSzPts val="20100"/>
              <a:buFont typeface="Calibri"/>
              <a:buNone/>
              <a:defRPr sz="201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
          <p:cNvSpPr txBox="1">
            <a:spLocks noGrp="1"/>
          </p:cNvSpPr>
          <p:nvPr>
            <p:ph type="body" idx="1"/>
          </p:nvPr>
        </p:nvSpPr>
        <p:spPr>
          <a:xfrm>
            <a:off x="1513999" y="9988663"/>
            <a:ext cx="27251978" cy="28251646"/>
          </a:xfrm>
          <a:prstGeom prst="rect">
            <a:avLst/>
          </a:prstGeom>
          <a:noFill/>
          <a:ln>
            <a:noFill/>
          </a:ln>
        </p:spPr>
        <p:txBody>
          <a:bodyPr spcFirstLastPara="1" wrap="square" lIns="417625" tIns="208800" rIns="417625" bIns="208800" anchor="t" anchorCtr="0">
            <a:normAutofit/>
          </a:bodyPr>
          <a:lstStyle>
            <a:lvl1pPr marL="457200" marR="0" lvl="0" indent="-1155700" algn="l" rtl="0">
              <a:lnSpc>
                <a:spcPct val="100000"/>
              </a:lnSpc>
              <a:spcBef>
                <a:spcPts val="2920"/>
              </a:spcBef>
              <a:spcAft>
                <a:spcPts val="0"/>
              </a:spcAft>
              <a:buClr>
                <a:schemeClr val="dk1"/>
              </a:buClr>
              <a:buSzPts val="14600"/>
              <a:buFont typeface="Arial"/>
              <a:buChar char="•"/>
              <a:defRPr sz="14600" b="0" i="0" u="none" strike="noStrike" cap="none">
                <a:solidFill>
                  <a:schemeClr val="dk1"/>
                </a:solidFill>
                <a:latin typeface="Calibri"/>
                <a:ea typeface="Calibri"/>
                <a:cs typeface="Calibri"/>
                <a:sym typeface="Calibri"/>
              </a:defRPr>
            </a:lvl1pPr>
            <a:lvl2pPr marL="914400" marR="0" lvl="1" indent="-1041400" algn="l" rtl="0">
              <a:lnSpc>
                <a:spcPct val="100000"/>
              </a:lnSpc>
              <a:spcBef>
                <a:spcPts val="2560"/>
              </a:spcBef>
              <a:spcAft>
                <a:spcPts val="0"/>
              </a:spcAft>
              <a:buClr>
                <a:schemeClr val="dk1"/>
              </a:buClr>
              <a:buSzPts val="12800"/>
              <a:buFont typeface="Arial"/>
              <a:buChar char="–"/>
              <a:defRPr sz="12800" b="0" i="0" u="none" strike="noStrike" cap="none">
                <a:solidFill>
                  <a:schemeClr val="dk1"/>
                </a:solidFill>
                <a:latin typeface="Calibri"/>
                <a:ea typeface="Calibri"/>
                <a:cs typeface="Calibri"/>
                <a:sym typeface="Calibri"/>
              </a:defRPr>
            </a:lvl2pPr>
            <a:lvl3pPr marL="1371600" marR="0" lvl="2" indent="-927100" algn="l" rtl="0">
              <a:lnSpc>
                <a:spcPct val="100000"/>
              </a:lnSpc>
              <a:spcBef>
                <a:spcPts val="2200"/>
              </a:spcBef>
              <a:spcAft>
                <a:spcPts val="0"/>
              </a:spcAft>
              <a:buClr>
                <a:schemeClr val="dk1"/>
              </a:buClr>
              <a:buSzPts val="11000"/>
              <a:buFont typeface="Arial"/>
              <a:buChar char="•"/>
              <a:defRPr sz="11000" b="0" i="0" u="none" strike="noStrike" cap="none">
                <a:solidFill>
                  <a:schemeClr val="dk1"/>
                </a:solidFill>
                <a:latin typeface="Calibri"/>
                <a:ea typeface="Calibri"/>
                <a:cs typeface="Calibri"/>
                <a:sym typeface="Calibri"/>
              </a:defRPr>
            </a:lvl3pPr>
            <a:lvl4pPr marL="1828800" marR="0" lvl="3" indent="-806450" algn="l" rtl="0">
              <a:lnSpc>
                <a:spcPct val="100000"/>
              </a:lnSpc>
              <a:spcBef>
                <a:spcPts val="1820"/>
              </a:spcBef>
              <a:spcAft>
                <a:spcPts val="0"/>
              </a:spcAft>
              <a:buClr>
                <a:schemeClr val="dk1"/>
              </a:buClr>
              <a:buSzPts val="9100"/>
              <a:buFont typeface="Arial"/>
              <a:buChar char="–"/>
              <a:defRPr sz="9100" b="0" i="0" u="none" strike="noStrike" cap="none">
                <a:solidFill>
                  <a:schemeClr val="dk1"/>
                </a:solidFill>
                <a:latin typeface="Calibri"/>
                <a:ea typeface="Calibri"/>
                <a:cs typeface="Calibri"/>
                <a:sym typeface="Calibri"/>
              </a:defRPr>
            </a:lvl4pPr>
            <a:lvl5pPr marL="2286000" marR="0" lvl="4" indent="-806450" algn="l" rtl="0">
              <a:lnSpc>
                <a:spcPct val="100000"/>
              </a:lnSpc>
              <a:spcBef>
                <a:spcPts val="1820"/>
              </a:spcBef>
              <a:spcAft>
                <a:spcPts val="0"/>
              </a:spcAft>
              <a:buClr>
                <a:schemeClr val="dk1"/>
              </a:buClr>
              <a:buSzPts val="9100"/>
              <a:buFont typeface="Arial"/>
              <a:buChar char="»"/>
              <a:defRPr sz="9100" b="0" i="0" u="none" strike="noStrike" cap="none">
                <a:solidFill>
                  <a:schemeClr val="dk1"/>
                </a:solidFill>
                <a:latin typeface="Calibri"/>
                <a:ea typeface="Calibri"/>
                <a:cs typeface="Calibri"/>
                <a:sym typeface="Calibri"/>
              </a:defRPr>
            </a:lvl5pPr>
            <a:lvl6pPr marL="2743200" marR="0" lvl="5" indent="-806450" algn="l" rtl="0">
              <a:lnSpc>
                <a:spcPct val="100000"/>
              </a:lnSpc>
              <a:spcBef>
                <a:spcPts val="1820"/>
              </a:spcBef>
              <a:spcAft>
                <a:spcPts val="0"/>
              </a:spcAft>
              <a:buClr>
                <a:schemeClr val="dk1"/>
              </a:buClr>
              <a:buSzPts val="9100"/>
              <a:buFont typeface="Arial"/>
              <a:buChar char="•"/>
              <a:defRPr sz="9100" b="0" i="0" u="none" strike="noStrike" cap="none">
                <a:solidFill>
                  <a:schemeClr val="dk1"/>
                </a:solidFill>
                <a:latin typeface="Calibri"/>
                <a:ea typeface="Calibri"/>
                <a:cs typeface="Calibri"/>
                <a:sym typeface="Calibri"/>
              </a:defRPr>
            </a:lvl6pPr>
            <a:lvl7pPr marL="3200400" marR="0" lvl="6" indent="-806450" algn="l" rtl="0">
              <a:lnSpc>
                <a:spcPct val="100000"/>
              </a:lnSpc>
              <a:spcBef>
                <a:spcPts val="1820"/>
              </a:spcBef>
              <a:spcAft>
                <a:spcPts val="0"/>
              </a:spcAft>
              <a:buClr>
                <a:schemeClr val="dk1"/>
              </a:buClr>
              <a:buSzPts val="9100"/>
              <a:buFont typeface="Arial"/>
              <a:buChar char="•"/>
              <a:defRPr sz="9100" b="0" i="0" u="none" strike="noStrike" cap="none">
                <a:solidFill>
                  <a:schemeClr val="dk1"/>
                </a:solidFill>
                <a:latin typeface="Calibri"/>
                <a:ea typeface="Calibri"/>
                <a:cs typeface="Calibri"/>
                <a:sym typeface="Calibri"/>
              </a:defRPr>
            </a:lvl7pPr>
            <a:lvl8pPr marL="3657600" marR="0" lvl="7" indent="-806450" algn="l" rtl="0">
              <a:lnSpc>
                <a:spcPct val="100000"/>
              </a:lnSpc>
              <a:spcBef>
                <a:spcPts val="1820"/>
              </a:spcBef>
              <a:spcAft>
                <a:spcPts val="0"/>
              </a:spcAft>
              <a:buClr>
                <a:schemeClr val="dk1"/>
              </a:buClr>
              <a:buSzPts val="9100"/>
              <a:buFont typeface="Arial"/>
              <a:buChar char="•"/>
              <a:defRPr sz="9100" b="0" i="0" u="none" strike="noStrike" cap="none">
                <a:solidFill>
                  <a:schemeClr val="dk1"/>
                </a:solidFill>
                <a:latin typeface="Calibri"/>
                <a:ea typeface="Calibri"/>
                <a:cs typeface="Calibri"/>
                <a:sym typeface="Calibri"/>
              </a:defRPr>
            </a:lvl8pPr>
            <a:lvl9pPr marL="4114800" marR="0" lvl="8" indent="-806450" algn="l" rtl="0">
              <a:lnSpc>
                <a:spcPct val="100000"/>
              </a:lnSpc>
              <a:spcBef>
                <a:spcPts val="1820"/>
              </a:spcBef>
              <a:spcAft>
                <a:spcPts val="0"/>
              </a:spcAft>
              <a:buClr>
                <a:schemeClr val="dk1"/>
              </a:buClr>
              <a:buSzPts val="9100"/>
              <a:buFont typeface="Arial"/>
              <a:buChar char="•"/>
              <a:defRPr sz="91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1513999" y="39677166"/>
            <a:ext cx="7065329" cy="2279156"/>
          </a:xfrm>
          <a:prstGeom prst="rect">
            <a:avLst/>
          </a:prstGeom>
          <a:noFill/>
          <a:ln>
            <a:noFill/>
          </a:ln>
        </p:spPr>
        <p:txBody>
          <a:bodyPr spcFirstLastPara="1" wrap="square" lIns="417625" tIns="208800" rIns="417625" bIns="208800" anchor="ctr" anchorCtr="0">
            <a:noAutofit/>
          </a:bodyPr>
          <a:lstStyle>
            <a:lvl1pPr marR="0" lvl="0" algn="l" rtl="0">
              <a:lnSpc>
                <a:spcPct val="100000"/>
              </a:lnSpc>
              <a:spcBef>
                <a:spcPts val="0"/>
              </a:spcBef>
              <a:spcAft>
                <a:spcPts val="0"/>
              </a:spcAft>
              <a:buClr>
                <a:srgbClr val="000000"/>
              </a:buClr>
              <a:buSzPts val="1400"/>
              <a:buFont typeface="Arial"/>
              <a:buNone/>
              <a:defRPr sz="55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10345659" y="39677166"/>
            <a:ext cx="9588659" cy="2279156"/>
          </a:xfrm>
          <a:prstGeom prst="rect">
            <a:avLst/>
          </a:prstGeom>
          <a:noFill/>
          <a:ln>
            <a:noFill/>
          </a:ln>
        </p:spPr>
        <p:txBody>
          <a:bodyPr spcFirstLastPara="1" wrap="square" lIns="417625" tIns="208800" rIns="417625" bIns="208800" anchor="ctr" anchorCtr="0">
            <a:noAutofit/>
          </a:bodyPr>
          <a:lstStyle>
            <a:lvl1pPr marR="0" lvl="0" algn="ctr" rtl="0">
              <a:lnSpc>
                <a:spcPct val="100000"/>
              </a:lnSpc>
              <a:spcBef>
                <a:spcPts val="0"/>
              </a:spcBef>
              <a:spcAft>
                <a:spcPts val="0"/>
              </a:spcAft>
              <a:buClr>
                <a:srgbClr val="000000"/>
              </a:buClr>
              <a:buSzPts val="1400"/>
              <a:buFont typeface="Arial"/>
              <a:buNone/>
              <a:defRPr sz="55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21700649" y="39677166"/>
            <a:ext cx="7065329" cy="2279156"/>
          </a:xfrm>
          <a:prstGeom prst="rect">
            <a:avLst/>
          </a:prstGeom>
          <a:noFill/>
          <a:ln>
            <a:noFill/>
          </a:ln>
        </p:spPr>
        <p:txBody>
          <a:bodyPr spcFirstLastPara="1" wrap="square" lIns="417625" tIns="208800" rIns="417625" bIns="208800" anchor="ctr" anchorCtr="0">
            <a:noAutofit/>
          </a:bodyPr>
          <a:lstStyle>
            <a:lvl1pPr marL="0" marR="0" lvl="0" indent="0" algn="r" rtl="0">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mwikalit07@gmail.com" TargetMode="Externa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3"/>
          <p:cNvSpPr txBox="1"/>
          <p:nvPr/>
        </p:nvSpPr>
        <p:spPr>
          <a:xfrm>
            <a:off x="1881188" y="9847358"/>
            <a:ext cx="12801600" cy="5416827"/>
          </a:xfrm>
          <a:prstGeom prst="rect">
            <a:avLst/>
          </a:prstGeom>
          <a:noFill/>
          <a:ln>
            <a:noFill/>
          </a:ln>
        </p:spPr>
        <p:txBody>
          <a:bodyPr spcFirstLastPara="1" wrap="square" lIns="91425" tIns="45700" rIns="91425" bIns="45700" anchor="t" anchorCtr="0">
            <a:spAutoFit/>
          </a:bodyPr>
          <a:lstStyle/>
          <a:p>
            <a:pPr marL="457200" marR="0" lvl="0" indent="0" algn="l" rtl="0">
              <a:lnSpc>
                <a:spcPct val="150000"/>
              </a:lnSpc>
              <a:spcBef>
                <a:spcPts val="1200"/>
              </a:spcBef>
              <a:spcAft>
                <a:spcPts val="0"/>
              </a:spcAft>
              <a:buNone/>
            </a:pPr>
            <a:r>
              <a:rPr lang="en-US" sz="3200" dirty="0">
                <a:solidFill>
                  <a:schemeClr val="dk1"/>
                </a:solidFill>
              </a:rPr>
              <a:t>South Africa consistently faces high levels of crime, but its distribution is not uniform. There are  differences based on where people live, their age, income, education, and ethnic group. There remains a gap in using advanced statistical methods to extract  insights from crime experiences. To uncover hidden patterns or relationships, we apply tools like Bayesian networks to model the complex interdependence between variables.</a:t>
            </a:r>
            <a:endParaRPr sz="3200" b="0" i="0" u="none" strike="noStrike" cap="none" dirty="0">
              <a:solidFill>
                <a:srgbClr val="000000"/>
              </a:solidFill>
              <a:latin typeface="Arial"/>
              <a:ea typeface="Arial"/>
              <a:cs typeface="Arial"/>
              <a:sym typeface="Arial"/>
            </a:endParaRPr>
          </a:p>
        </p:txBody>
      </p:sp>
      <p:sp>
        <p:nvSpPr>
          <p:cNvPr id="90" name="Google Shape;90;p13"/>
          <p:cNvSpPr txBox="1"/>
          <p:nvPr/>
        </p:nvSpPr>
        <p:spPr>
          <a:xfrm>
            <a:off x="7609431" y="5037331"/>
            <a:ext cx="15061113" cy="243139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4200"/>
              <a:buFont typeface="Arial"/>
              <a:buNone/>
            </a:pPr>
            <a:r>
              <a:rPr lang="en-US" sz="12000" b="1" dirty="0">
                <a:solidFill>
                  <a:schemeClr val="dk1"/>
                </a:solidFill>
                <a:latin typeface="Arial Rounded"/>
                <a:ea typeface="Arial Rounded"/>
                <a:cs typeface="Arial Rounded"/>
                <a:sym typeface="Arial Rounded"/>
              </a:rPr>
              <a:t>Tabitha Masha</a:t>
            </a:r>
            <a:r>
              <a:rPr lang="en-US" sz="12000" b="1" i="0" u="none" strike="noStrike" cap="none" baseline="30000" dirty="0">
                <a:solidFill>
                  <a:schemeClr val="dk1"/>
                </a:solidFill>
                <a:latin typeface="Arial Rounded"/>
                <a:ea typeface="Arial Rounded"/>
                <a:cs typeface="Arial Rounded"/>
                <a:sym typeface="Arial Rounded"/>
              </a:rPr>
              <a:t>1, 2</a:t>
            </a:r>
            <a:endParaRPr sz="12000" b="1" i="0" u="none" strike="noStrike" cap="none" baseline="30000" dirty="0">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3200"/>
              <a:buFont typeface="Arial"/>
              <a:buNone/>
            </a:pPr>
            <a:r>
              <a:rPr lang="en-US" sz="3200" b="0" i="0" u="none" strike="noStrike" cap="none" baseline="30000" dirty="0">
                <a:solidFill>
                  <a:schemeClr val="dk1"/>
                </a:solidFill>
                <a:latin typeface="Arial"/>
                <a:ea typeface="Arial"/>
                <a:cs typeface="Arial"/>
                <a:sym typeface="Arial"/>
              </a:rPr>
              <a:t>1</a:t>
            </a:r>
            <a:r>
              <a:rPr lang="en-US" sz="3200" dirty="0">
                <a:solidFill>
                  <a:schemeClr val="dk1"/>
                </a:solidFill>
              </a:rPr>
              <a:t>African Institute of Mathematical Sciences</a:t>
            </a:r>
            <a:r>
              <a:rPr lang="en-US" sz="3200" b="0" i="0" u="none" strike="noStrike" cap="none" dirty="0">
                <a:solidFill>
                  <a:schemeClr val="dk1"/>
                </a:solidFill>
                <a:latin typeface="Arial"/>
                <a:ea typeface="Arial"/>
                <a:cs typeface="Arial"/>
                <a:sym typeface="Arial"/>
              </a:rPr>
              <a:t>, South Africa </a:t>
            </a:r>
            <a:r>
              <a:rPr lang="en-US" sz="3200" b="0" i="0" u="none" strike="noStrike" cap="none" baseline="30000" dirty="0">
                <a:solidFill>
                  <a:schemeClr val="dk1"/>
                </a:solidFill>
                <a:latin typeface="Arial"/>
                <a:ea typeface="Arial"/>
                <a:cs typeface="Arial"/>
                <a:sym typeface="Arial"/>
              </a:rPr>
              <a:t>2</a:t>
            </a:r>
            <a:r>
              <a:rPr lang="en-US" sz="3200" dirty="0">
                <a:solidFill>
                  <a:schemeClr val="dk1"/>
                </a:solidFill>
              </a:rPr>
              <a:t>Stellenbosch University</a:t>
            </a:r>
            <a:endParaRPr sz="3200" dirty="0">
              <a:solidFill>
                <a:schemeClr val="dk1"/>
              </a:solidFill>
            </a:endParaRPr>
          </a:p>
        </p:txBody>
      </p:sp>
      <p:sp>
        <p:nvSpPr>
          <p:cNvPr id="91" name="Google Shape;91;p13"/>
          <p:cNvSpPr txBox="1"/>
          <p:nvPr/>
        </p:nvSpPr>
        <p:spPr>
          <a:xfrm>
            <a:off x="1423988" y="8119680"/>
            <a:ext cx="13258800" cy="830997"/>
          </a:xfrm>
          <a:prstGeom prst="rect">
            <a:avLst/>
          </a:prstGeom>
          <a:gradFill>
            <a:gsLst>
              <a:gs pos="0">
                <a:srgbClr val="DDEBCF"/>
              </a:gs>
              <a:gs pos="50000">
                <a:srgbClr val="9CB86E"/>
              </a:gs>
              <a:gs pos="100000">
                <a:srgbClr val="156B13"/>
              </a:gs>
            </a:gsLst>
            <a:lin ang="2698631" scaled="0"/>
          </a:gra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4800"/>
              <a:buFont typeface="Arial"/>
              <a:buNone/>
            </a:pPr>
            <a:r>
              <a:rPr lang="en-US" sz="4800" b="1" i="0" u="none" strike="noStrike" cap="none" dirty="0">
                <a:solidFill>
                  <a:schemeClr val="dk1"/>
                </a:solidFill>
                <a:latin typeface="Arial Rounded"/>
                <a:ea typeface="Arial Rounded"/>
                <a:cs typeface="Arial Rounded"/>
                <a:sym typeface="Arial Rounded"/>
              </a:rPr>
              <a:t>Introduction</a:t>
            </a:r>
            <a:endParaRPr sz="4800" b="0" i="0" u="none" strike="noStrike" cap="none" dirty="0">
              <a:solidFill>
                <a:schemeClr val="dk1"/>
              </a:solidFill>
              <a:latin typeface="Verdana"/>
              <a:ea typeface="Verdana"/>
              <a:cs typeface="Verdana"/>
              <a:sym typeface="Verdana"/>
            </a:endParaRPr>
          </a:p>
        </p:txBody>
      </p:sp>
      <p:sp>
        <p:nvSpPr>
          <p:cNvPr id="92" name="Google Shape;92;p13"/>
          <p:cNvSpPr/>
          <p:nvPr/>
        </p:nvSpPr>
        <p:spPr>
          <a:xfrm>
            <a:off x="4041082" y="23838639"/>
            <a:ext cx="8481808" cy="52322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US" sz="2800" b="1" i="1" u="none" strike="noStrike" cap="none" dirty="0">
                <a:solidFill>
                  <a:schemeClr val="dk1"/>
                </a:solidFill>
                <a:latin typeface="Arial"/>
                <a:ea typeface="Arial"/>
                <a:cs typeface="Arial"/>
                <a:sym typeface="Arial"/>
              </a:rPr>
              <a:t>Fig. 1 </a:t>
            </a:r>
            <a:r>
              <a:rPr lang="en-US" sz="2800" i="1" dirty="0">
                <a:solidFill>
                  <a:schemeClr val="dk1"/>
                </a:solidFill>
              </a:rPr>
              <a:t>Distribution of crime in South Africa</a:t>
            </a:r>
            <a:endParaRPr sz="2800" b="0" i="1" u="none" strike="noStrike" cap="none" dirty="0">
              <a:solidFill>
                <a:schemeClr val="dk1"/>
              </a:solidFill>
              <a:latin typeface="Arial"/>
              <a:ea typeface="Arial"/>
              <a:cs typeface="Arial"/>
              <a:sym typeface="Arial"/>
            </a:endParaRPr>
          </a:p>
        </p:txBody>
      </p:sp>
      <p:sp>
        <p:nvSpPr>
          <p:cNvPr id="93" name="Google Shape;93;p13"/>
          <p:cNvSpPr txBox="1"/>
          <p:nvPr/>
        </p:nvSpPr>
        <p:spPr>
          <a:xfrm>
            <a:off x="1881188" y="36313070"/>
            <a:ext cx="12801600" cy="830956"/>
          </a:xfrm>
          <a:prstGeom prst="rect">
            <a:avLst/>
          </a:prstGeom>
          <a:gradFill>
            <a:gsLst>
              <a:gs pos="0">
                <a:srgbClr val="DDEBCF"/>
              </a:gs>
              <a:gs pos="50000">
                <a:srgbClr val="9CB86E"/>
              </a:gs>
              <a:gs pos="100000">
                <a:srgbClr val="156B13"/>
              </a:gs>
            </a:gsLst>
            <a:lin ang="2700000" scaled="0"/>
          </a:gradFill>
          <a:ln>
            <a:noFill/>
          </a:ln>
        </p:spPr>
        <p:txBody>
          <a:bodyPr spcFirstLastPara="1" wrap="square" lIns="91425" tIns="45700" rIns="91425" bIns="45700" anchor="ctr" anchorCtr="0">
            <a:spAutoFit/>
          </a:bodyPr>
          <a:lstStyle/>
          <a:p>
            <a:pPr marL="0" marR="0" lvl="0" indent="0" algn="ctr" rtl="0">
              <a:lnSpc>
                <a:spcPct val="100000"/>
              </a:lnSpc>
              <a:spcBef>
                <a:spcPts val="0"/>
              </a:spcBef>
              <a:spcAft>
                <a:spcPts val="0"/>
              </a:spcAft>
              <a:buClr>
                <a:srgbClr val="000000"/>
              </a:buClr>
              <a:buSzPts val="4800"/>
              <a:buFont typeface="Arial"/>
              <a:buNone/>
            </a:pPr>
            <a:r>
              <a:rPr lang="en-US" sz="4800" b="1" dirty="0">
                <a:solidFill>
                  <a:schemeClr val="dk1"/>
                </a:solidFill>
                <a:latin typeface="Arial Rounded"/>
                <a:ea typeface="Verdana"/>
                <a:cs typeface="Verdana"/>
                <a:sym typeface="Arial Rounded"/>
              </a:rPr>
              <a:t>Methods</a:t>
            </a:r>
            <a:endParaRPr sz="4800" b="0" i="0" u="none" strike="noStrike" cap="none" dirty="0">
              <a:solidFill>
                <a:schemeClr val="dk1"/>
              </a:solidFill>
              <a:latin typeface="Verdana"/>
              <a:ea typeface="Verdana"/>
              <a:cs typeface="Verdana"/>
              <a:sym typeface="Verdana"/>
            </a:endParaRPr>
          </a:p>
        </p:txBody>
      </p:sp>
      <p:sp>
        <p:nvSpPr>
          <p:cNvPr id="94" name="Google Shape;94;p13"/>
          <p:cNvSpPr txBox="1"/>
          <p:nvPr/>
        </p:nvSpPr>
        <p:spPr>
          <a:xfrm>
            <a:off x="15597189" y="28833848"/>
            <a:ext cx="12801599" cy="830956"/>
          </a:xfrm>
          <a:prstGeom prst="rect">
            <a:avLst/>
          </a:prstGeom>
          <a:gradFill>
            <a:gsLst>
              <a:gs pos="0">
                <a:srgbClr val="DDEBCF"/>
              </a:gs>
              <a:gs pos="50000">
                <a:srgbClr val="9CB86E"/>
              </a:gs>
              <a:gs pos="100000">
                <a:srgbClr val="156B13"/>
              </a:gs>
            </a:gsLst>
            <a:lin ang="2700000" scaled="0"/>
          </a:gra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4800"/>
              <a:buFont typeface="Arial"/>
              <a:buNone/>
            </a:pPr>
            <a:r>
              <a:rPr lang="en-US" sz="4800" b="1" i="0" u="none" strike="noStrike" cap="none">
                <a:solidFill>
                  <a:schemeClr val="dk1"/>
                </a:solidFill>
                <a:latin typeface="Arial Rounded"/>
                <a:ea typeface="Arial Rounded"/>
                <a:cs typeface="Arial Rounded"/>
                <a:sym typeface="Arial Rounded"/>
              </a:rPr>
              <a:t>Conclusion</a:t>
            </a:r>
            <a:r>
              <a:rPr lang="en-US" sz="4800" b="1">
                <a:solidFill>
                  <a:schemeClr val="dk1"/>
                </a:solidFill>
                <a:latin typeface="Arial Rounded"/>
                <a:ea typeface="Arial Rounded"/>
                <a:cs typeface="Arial Rounded"/>
                <a:sym typeface="Arial Rounded"/>
              </a:rPr>
              <a:t>s</a:t>
            </a:r>
            <a:endParaRPr sz="4800" b="0" i="0" u="none" strike="noStrike" cap="none">
              <a:solidFill>
                <a:schemeClr val="dk1"/>
              </a:solidFill>
              <a:latin typeface="Verdana"/>
              <a:ea typeface="Verdana"/>
              <a:cs typeface="Verdana"/>
              <a:sym typeface="Verdana"/>
            </a:endParaRPr>
          </a:p>
        </p:txBody>
      </p:sp>
      <p:sp>
        <p:nvSpPr>
          <p:cNvPr id="95" name="Google Shape;95;p13"/>
          <p:cNvSpPr txBox="1"/>
          <p:nvPr/>
        </p:nvSpPr>
        <p:spPr>
          <a:xfrm>
            <a:off x="1881188" y="9168808"/>
            <a:ext cx="12801600" cy="6465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600"/>
              <a:buFont typeface="Arial"/>
              <a:buNone/>
            </a:pPr>
            <a:r>
              <a:rPr lang="en-US" sz="3600" b="1" i="0" u="none" strike="noStrike" cap="none" dirty="0">
                <a:solidFill>
                  <a:schemeClr val="dk1"/>
                </a:solidFill>
                <a:latin typeface="Arial Rounded"/>
                <a:ea typeface="Arial Rounded"/>
                <a:cs typeface="Arial Rounded"/>
                <a:sym typeface="Arial Rounded"/>
              </a:rPr>
              <a:t>1. </a:t>
            </a:r>
            <a:r>
              <a:rPr lang="en-US" sz="3600" b="1" dirty="0">
                <a:solidFill>
                  <a:schemeClr val="dk1"/>
                </a:solidFill>
                <a:latin typeface="Arial Rounded"/>
                <a:ea typeface="Arial Rounded"/>
                <a:cs typeface="Arial Rounded"/>
                <a:sym typeface="Arial Rounded"/>
              </a:rPr>
              <a:t>E</a:t>
            </a:r>
            <a:r>
              <a:rPr lang="en-US" sz="3600" b="1" i="0" u="none" strike="noStrike" cap="none" dirty="0">
                <a:solidFill>
                  <a:schemeClr val="dk1"/>
                </a:solidFill>
                <a:latin typeface="Arial Rounded"/>
                <a:ea typeface="Arial Rounded"/>
                <a:cs typeface="Arial Rounded"/>
                <a:sym typeface="Arial Rounded"/>
              </a:rPr>
              <a:t>ducational background)</a:t>
            </a:r>
            <a:endParaRPr sz="1400" b="0" i="0" u="none" strike="noStrike" cap="none" dirty="0">
              <a:solidFill>
                <a:srgbClr val="000000"/>
              </a:solidFill>
              <a:latin typeface="Arial"/>
              <a:ea typeface="Arial"/>
              <a:cs typeface="Arial"/>
              <a:sym typeface="Arial"/>
            </a:endParaRPr>
          </a:p>
        </p:txBody>
      </p:sp>
      <p:sp>
        <p:nvSpPr>
          <p:cNvPr id="96" name="Google Shape;96;p13"/>
          <p:cNvSpPr txBox="1"/>
          <p:nvPr/>
        </p:nvSpPr>
        <p:spPr>
          <a:xfrm>
            <a:off x="1881187" y="30940128"/>
            <a:ext cx="5200457" cy="53429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600"/>
              <a:buFont typeface="Arial"/>
              <a:buNone/>
            </a:pPr>
            <a:r>
              <a:rPr lang="en-US" sz="3600" b="1" dirty="0">
                <a:solidFill>
                  <a:schemeClr val="dk1"/>
                </a:solidFill>
                <a:latin typeface="Arial Rounded"/>
                <a:ea typeface="Arial Rounded"/>
                <a:cs typeface="Arial Rounded"/>
                <a:sym typeface="Arial Rounded"/>
              </a:rPr>
              <a:t>3</a:t>
            </a:r>
            <a:r>
              <a:rPr lang="en-US" sz="3600" b="1" i="0" u="none" strike="noStrike" cap="none" dirty="0">
                <a:solidFill>
                  <a:schemeClr val="dk1"/>
                </a:solidFill>
                <a:latin typeface="Arial Rounded"/>
                <a:ea typeface="Arial Rounded"/>
                <a:cs typeface="Arial Rounded"/>
                <a:sym typeface="Arial Rounded"/>
              </a:rPr>
              <a:t>. Objectives</a:t>
            </a:r>
            <a:endParaRPr sz="1400" b="0" i="0" u="none" strike="noStrike" cap="none" dirty="0">
              <a:solidFill>
                <a:srgbClr val="000000"/>
              </a:solidFill>
              <a:latin typeface="Arial"/>
              <a:ea typeface="Arial"/>
              <a:cs typeface="Arial"/>
              <a:sym typeface="Arial"/>
            </a:endParaRPr>
          </a:p>
        </p:txBody>
      </p:sp>
      <p:sp>
        <p:nvSpPr>
          <p:cNvPr id="100" name="Google Shape;100;p13"/>
          <p:cNvSpPr txBox="1"/>
          <p:nvPr/>
        </p:nvSpPr>
        <p:spPr>
          <a:xfrm>
            <a:off x="1881187" y="31431440"/>
            <a:ext cx="12801600" cy="4416553"/>
          </a:xfrm>
          <a:prstGeom prst="rect">
            <a:avLst/>
          </a:prstGeom>
          <a:noFill/>
          <a:ln>
            <a:noFill/>
          </a:ln>
        </p:spPr>
        <p:txBody>
          <a:bodyPr spcFirstLastPara="1" wrap="square" lIns="91425" tIns="45700" rIns="91425" bIns="45700" anchor="t" anchorCtr="0">
            <a:spAutoFit/>
          </a:bodyPr>
          <a:lstStyle/>
          <a:p>
            <a:pPr marL="457200" lvl="0" indent="-457200">
              <a:lnSpc>
                <a:spcPct val="150000"/>
              </a:lnSpc>
              <a:spcBef>
                <a:spcPts val="1200"/>
              </a:spcBef>
              <a:buSzPts val="3200"/>
              <a:buFont typeface="Arial" panose="020B0604020202020204" pitchFamily="34" charset="0"/>
              <a:buChar char="•"/>
            </a:pPr>
            <a:r>
              <a:rPr lang="en-US" sz="3200" dirty="0" err="1">
                <a:solidFill>
                  <a:schemeClr val="dk1"/>
                </a:solidFill>
              </a:rPr>
              <a:t>Analyse</a:t>
            </a:r>
            <a:r>
              <a:rPr lang="en-US" sz="3200" dirty="0">
                <a:solidFill>
                  <a:schemeClr val="dk1"/>
                </a:solidFill>
              </a:rPr>
              <a:t> the relationship between socio demographic factors  and crimes</a:t>
            </a:r>
            <a:endParaRPr sz="3200" dirty="0">
              <a:solidFill>
                <a:schemeClr val="dk1"/>
              </a:solidFill>
            </a:endParaRPr>
          </a:p>
          <a:p>
            <a:pPr marL="457200" lvl="0" indent="-457200">
              <a:lnSpc>
                <a:spcPct val="150000"/>
              </a:lnSpc>
              <a:spcBef>
                <a:spcPts val="1200"/>
              </a:spcBef>
              <a:buSzPts val="3200"/>
              <a:buFont typeface="Arial" panose="020B0604020202020204" pitchFamily="34" charset="0"/>
              <a:buChar char="•"/>
            </a:pPr>
            <a:r>
              <a:rPr lang="en-US" sz="3200" dirty="0">
                <a:solidFill>
                  <a:schemeClr val="dk1"/>
                </a:solidFill>
              </a:rPr>
              <a:t>Develop and apply statistical models including Bayesian networks and logistic regression to uncover the complex interrelationships among variables influencing crime experiences.</a:t>
            </a:r>
            <a:endParaRPr sz="3200" dirty="0">
              <a:solidFill>
                <a:schemeClr val="dk1"/>
              </a:solidFill>
            </a:endParaRPr>
          </a:p>
          <a:p>
            <a:pPr marL="457200" marR="0" lvl="0" indent="0" algn="l" rtl="0">
              <a:lnSpc>
                <a:spcPct val="150000"/>
              </a:lnSpc>
              <a:spcBef>
                <a:spcPts val="0"/>
              </a:spcBef>
              <a:spcAft>
                <a:spcPts val="0"/>
              </a:spcAft>
              <a:buNone/>
            </a:pPr>
            <a:endParaRPr sz="1400" b="0" i="0" u="none" strike="noStrike" cap="none" dirty="0">
              <a:solidFill>
                <a:srgbClr val="000000"/>
              </a:solidFill>
              <a:latin typeface="Arial"/>
              <a:ea typeface="Arial"/>
              <a:cs typeface="Arial"/>
              <a:sym typeface="Arial"/>
            </a:endParaRPr>
          </a:p>
        </p:txBody>
      </p:sp>
      <p:sp>
        <p:nvSpPr>
          <p:cNvPr id="101" name="Google Shape;101;p13"/>
          <p:cNvSpPr txBox="1"/>
          <p:nvPr/>
        </p:nvSpPr>
        <p:spPr>
          <a:xfrm>
            <a:off x="1881187" y="37294047"/>
            <a:ext cx="11737500" cy="4416553"/>
          </a:xfrm>
          <a:prstGeom prst="rect">
            <a:avLst/>
          </a:prstGeom>
          <a:noFill/>
          <a:ln>
            <a:noFill/>
          </a:ln>
        </p:spPr>
        <p:txBody>
          <a:bodyPr spcFirstLastPara="1" wrap="square" lIns="91425" tIns="45700" rIns="91425" bIns="45700" anchor="t" anchorCtr="0">
            <a:spAutoFit/>
          </a:bodyPr>
          <a:lstStyle/>
          <a:p>
            <a:pPr marL="514350" marR="0" lvl="0" indent="-514350" algn="l" rtl="0">
              <a:lnSpc>
                <a:spcPct val="150000"/>
              </a:lnSpc>
              <a:spcBef>
                <a:spcPts val="0"/>
              </a:spcBef>
              <a:spcAft>
                <a:spcPts val="0"/>
              </a:spcAft>
              <a:buClr>
                <a:schemeClr val="dk1"/>
              </a:buClr>
              <a:buSzPts val="3200"/>
              <a:buFont typeface="+mj-lt"/>
              <a:buAutoNum type="arabicPeriod"/>
            </a:pPr>
            <a:r>
              <a:rPr lang="en-US" sz="3200" dirty="0">
                <a:solidFill>
                  <a:schemeClr val="dk1"/>
                </a:solidFill>
              </a:rPr>
              <a:t>Exploratory data analysis which included frequencies, Pearson Chi square tests and standardized residuals.</a:t>
            </a:r>
            <a:endParaRPr sz="3200" b="0" i="0" u="none" strike="noStrike" cap="none" dirty="0">
              <a:solidFill>
                <a:schemeClr val="dk1"/>
              </a:solidFill>
              <a:latin typeface="Arial"/>
              <a:ea typeface="Arial"/>
              <a:cs typeface="Arial"/>
              <a:sym typeface="Arial"/>
            </a:endParaRPr>
          </a:p>
          <a:p>
            <a:pPr marL="514350" marR="0" lvl="0" indent="-514350" algn="l" rtl="0">
              <a:lnSpc>
                <a:spcPct val="150000"/>
              </a:lnSpc>
              <a:spcBef>
                <a:spcPts val="0"/>
              </a:spcBef>
              <a:spcAft>
                <a:spcPts val="0"/>
              </a:spcAft>
              <a:buClr>
                <a:schemeClr val="dk1"/>
              </a:buClr>
              <a:buSzPts val="3200"/>
              <a:buFont typeface="+mj-lt"/>
              <a:buAutoNum type="arabicPeriod"/>
            </a:pPr>
            <a:r>
              <a:rPr lang="en-US" sz="3200" dirty="0">
                <a:solidFill>
                  <a:schemeClr val="dk1"/>
                </a:solidFill>
              </a:rPr>
              <a:t>Logistic regression which identified predictors of crimes</a:t>
            </a:r>
            <a:endParaRPr sz="3200" dirty="0">
              <a:solidFill>
                <a:schemeClr val="dk1"/>
              </a:solidFill>
            </a:endParaRPr>
          </a:p>
          <a:p>
            <a:pPr marL="514350" marR="0" lvl="0" indent="-514350" algn="l" rtl="0">
              <a:lnSpc>
                <a:spcPct val="150000"/>
              </a:lnSpc>
              <a:spcBef>
                <a:spcPts val="1200"/>
              </a:spcBef>
              <a:spcAft>
                <a:spcPts val="0"/>
              </a:spcAft>
              <a:buClr>
                <a:schemeClr val="dk1"/>
              </a:buClr>
              <a:buSzPts val="3200"/>
              <a:buFont typeface="+mj-lt"/>
              <a:buAutoNum type="arabicPeriod"/>
            </a:pPr>
            <a:r>
              <a:rPr lang="en-US" sz="3200" dirty="0">
                <a:solidFill>
                  <a:schemeClr val="dk1"/>
                </a:solidFill>
              </a:rPr>
              <a:t>Bayesian networks</a:t>
            </a:r>
            <a:r>
              <a:rPr lang="en-US" sz="3200" b="0" i="0" u="none" strike="noStrike" cap="none" dirty="0">
                <a:solidFill>
                  <a:schemeClr val="dk1"/>
                </a:solidFill>
                <a:latin typeface="Arial"/>
                <a:ea typeface="Arial"/>
                <a:cs typeface="Arial"/>
                <a:sym typeface="Arial"/>
              </a:rPr>
              <a:t> which explored conditional </a:t>
            </a:r>
            <a:r>
              <a:rPr lang="en-US" sz="3200" dirty="0">
                <a:solidFill>
                  <a:schemeClr val="dk1"/>
                </a:solidFill>
              </a:rPr>
              <a:t>dependencies</a:t>
            </a:r>
            <a:r>
              <a:rPr lang="en-US" sz="3200" b="0" i="0" u="none" strike="noStrike" cap="none" dirty="0">
                <a:solidFill>
                  <a:schemeClr val="dk1"/>
                </a:solidFill>
                <a:latin typeface="Arial"/>
                <a:ea typeface="Arial"/>
                <a:cs typeface="Arial"/>
                <a:sym typeface="Arial"/>
              </a:rPr>
              <a:t> among socio demographic factors and crime vari</a:t>
            </a:r>
            <a:r>
              <a:rPr lang="en-US" sz="3200" dirty="0">
                <a:solidFill>
                  <a:schemeClr val="dk1"/>
                </a:solidFill>
              </a:rPr>
              <a:t>ables</a:t>
            </a:r>
            <a:endParaRPr sz="1400" b="0" i="0" u="none" strike="noStrike" cap="none" dirty="0">
              <a:solidFill>
                <a:srgbClr val="000000"/>
              </a:solidFill>
              <a:latin typeface="Arial"/>
              <a:ea typeface="Arial"/>
              <a:cs typeface="Arial"/>
              <a:sym typeface="Arial"/>
            </a:endParaRPr>
          </a:p>
          <a:p>
            <a:pPr marL="0" marR="0" lvl="0" indent="0" algn="l" rtl="0">
              <a:lnSpc>
                <a:spcPct val="150000"/>
              </a:lnSpc>
              <a:spcBef>
                <a:spcPts val="1200"/>
              </a:spcBef>
              <a:spcAft>
                <a:spcPts val="0"/>
              </a:spcAft>
              <a:buNone/>
            </a:pPr>
            <a:endParaRPr sz="1400" b="0" i="0" u="none" strike="noStrike" cap="none" dirty="0">
              <a:solidFill>
                <a:srgbClr val="000000"/>
              </a:solidFill>
              <a:latin typeface="Arial"/>
              <a:ea typeface="Arial"/>
              <a:cs typeface="Arial"/>
              <a:sym typeface="Arial"/>
            </a:endParaRPr>
          </a:p>
        </p:txBody>
      </p:sp>
      <p:sp>
        <p:nvSpPr>
          <p:cNvPr id="102" name="Google Shape;102;p13"/>
          <p:cNvSpPr txBox="1"/>
          <p:nvPr/>
        </p:nvSpPr>
        <p:spPr>
          <a:xfrm>
            <a:off x="1881188" y="25049030"/>
            <a:ext cx="7881600" cy="53429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600"/>
              <a:buFont typeface="Arial"/>
              <a:buNone/>
            </a:pPr>
            <a:r>
              <a:rPr lang="en-US" sz="3600" b="1" i="0" u="none" strike="noStrike" cap="none" dirty="0">
                <a:solidFill>
                  <a:schemeClr val="dk1"/>
                </a:solidFill>
                <a:latin typeface="Arial Rounded"/>
                <a:ea typeface="Arial Rounded"/>
                <a:cs typeface="Arial Rounded"/>
                <a:sym typeface="Arial Rounded"/>
              </a:rPr>
              <a:t>2. Problem statement</a:t>
            </a:r>
            <a:endParaRPr sz="1400" b="0" i="0" u="none" strike="noStrike" cap="none" dirty="0">
              <a:solidFill>
                <a:srgbClr val="000000"/>
              </a:solidFill>
              <a:latin typeface="Arial"/>
              <a:ea typeface="Arial"/>
              <a:cs typeface="Arial"/>
              <a:sym typeface="Arial"/>
            </a:endParaRPr>
          </a:p>
        </p:txBody>
      </p:sp>
      <p:sp>
        <p:nvSpPr>
          <p:cNvPr id="103" name="Google Shape;103;p13"/>
          <p:cNvSpPr txBox="1"/>
          <p:nvPr/>
        </p:nvSpPr>
        <p:spPr>
          <a:xfrm>
            <a:off x="1881188" y="25601582"/>
            <a:ext cx="12801600" cy="4678163"/>
          </a:xfrm>
          <a:prstGeom prst="rect">
            <a:avLst/>
          </a:prstGeom>
          <a:noFill/>
          <a:ln>
            <a:noFill/>
          </a:ln>
        </p:spPr>
        <p:txBody>
          <a:bodyPr spcFirstLastPara="1" wrap="square" lIns="91425" tIns="45700" rIns="91425" bIns="45700" anchor="t" anchorCtr="0">
            <a:spAutoFit/>
          </a:bodyPr>
          <a:lstStyle/>
          <a:p>
            <a:pPr marL="457200">
              <a:lnSpc>
                <a:spcPct val="150000"/>
              </a:lnSpc>
              <a:spcBef>
                <a:spcPts val="1200"/>
              </a:spcBef>
            </a:pPr>
            <a:r>
              <a:rPr lang="en-US" sz="3200" dirty="0">
                <a:solidFill>
                  <a:schemeClr val="dk1"/>
                </a:solidFill>
              </a:rPr>
              <a:t>Much of the existing research on crime in South Africa remains descriptive, offering limited insight into the crime trends and don't uncover the complex relationships among socio demographic factors on the likelihood of experiencing crime. There is therefore a  need for advanced statistical models  to reveal the interdependence between variables and crime.</a:t>
            </a:r>
            <a:endParaRPr sz="3200" dirty="0">
              <a:solidFill>
                <a:schemeClr val="dk1"/>
              </a:solidFill>
            </a:endParaRPr>
          </a:p>
        </p:txBody>
      </p:sp>
      <p:sp>
        <p:nvSpPr>
          <p:cNvPr id="104" name="Google Shape;104;p13"/>
          <p:cNvSpPr/>
          <p:nvPr/>
        </p:nvSpPr>
        <p:spPr>
          <a:xfrm>
            <a:off x="15597188" y="29810865"/>
            <a:ext cx="12801600" cy="6327838"/>
          </a:xfrm>
          <a:custGeom>
            <a:avLst/>
            <a:gdLst/>
            <a:ahLst/>
            <a:cxnLst/>
            <a:rect l="l" t="t" r="r" b="b"/>
            <a:pathLst>
              <a:path w="25552781" h="6093976" extrusionOk="0">
                <a:moveTo>
                  <a:pt x="0" y="0"/>
                </a:moveTo>
                <a:lnTo>
                  <a:pt x="25509238" y="0"/>
                </a:lnTo>
                <a:lnTo>
                  <a:pt x="25552781" y="3220148"/>
                </a:lnTo>
                <a:lnTo>
                  <a:pt x="9810207" y="3318586"/>
                </a:lnTo>
                <a:lnTo>
                  <a:pt x="0" y="6093976"/>
                </a:lnTo>
                <a:lnTo>
                  <a:pt x="0" y="0"/>
                </a:lnTo>
                <a:close/>
              </a:path>
            </a:pathLst>
          </a:custGeom>
          <a:noFill/>
          <a:ln>
            <a:noFill/>
          </a:ln>
        </p:spPr>
        <p:txBody>
          <a:bodyPr spcFirstLastPara="1" wrap="square" lIns="91425" tIns="45700" rIns="91425" bIns="45700" anchor="t" anchorCtr="0">
            <a:noAutofit/>
          </a:bodyPr>
          <a:lstStyle/>
          <a:p>
            <a:pPr marL="457200" lvl="0" indent="-431800" algn="l" rtl="0">
              <a:lnSpc>
                <a:spcPct val="150000"/>
              </a:lnSpc>
              <a:spcBef>
                <a:spcPts val="1200"/>
              </a:spcBef>
              <a:spcAft>
                <a:spcPts val="0"/>
              </a:spcAft>
              <a:buClr>
                <a:schemeClr val="dk1"/>
              </a:buClr>
              <a:buSzPts val="3200"/>
              <a:buFont typeface="Courier New"/>
              <a:buChar char="o"/>
            </a:pPr>
            <a:r>
              <a:rPr lang="en-US" sz="3200" dirty="0">
                <a:solidFill>
                  <a:schemeClr val="dk1"/>
                </a:solidFill>
              </a:rPr>
              <a:t>In summary, this study bridges methodological gaps and uncovers  insights into crime </a:t>
            </a:r>
            <a:r>
              <a:rPr lang="en-US" sz="3200" dirty="0" err="1">
                <a:solidFill>
                  <a:schemeClr val="dk1"/>
                </a:solidFill>
              </a:rPr>
              <a:t>victimisation</a:t>
            </a:r>
            <a:r>
              <a:rPr lang="en-US" sz="3200" dirty="0">
                <a:solidFill>
                  <a:schemeClr val="dk1"/>
                </a:solidFill>
              </a:rPr>
              <a:t> in South Africa. By using  Bayesian Networks, I didn't just identify risk, I showed how factors like ethnicity, income source, age, and province interact to  shape crime patterns.</a:t>
            </a:r>
            <a:endParaRPr sz="3200" dirty="0">
              <a:solidFill>
                <a:schemeClr val="dk1"/>
              </a:solidFill>
            </a:endParaRPr>
          </a:p>
          <a:p>
            <a:pPr marL="457200" lvl="0" indent="-431800" algn="l" rtl="0">
              <a:lnSpc>
                <a:spcPct val="150000"/>
              </a:lnSpc>
              <a:spcBef>
                <a:spcPts val="1200"/>
              </a:spcBef>
              <a:spcAft>
                <a:spcPts val="0"/>
              </a:spcAft>
              <a:buClr>
                <a:schemeClr val="dk1"/>
              </a:buClr>
              <a:buSzPts val="3200"/>
              <a:buFont typeface="Courier New"/>
              <a:buChar char="o"/>
            </a:pPr>
            <a:r>
              <a:rPr lang="en-US" sz="3200" dirty="0">
                <a:solidFill>
                  <a:schemeClr val="dk1"/>
                </a:solidFill>
              </a:rPr>
              <a:t>These findings challenge previous assumptions, spotlight new at risk groups, and offer law enforcement actionable insights. Therefore, this is not only an analysis on crime patterns but also a decision support system that can be used  by law enforcement and policy makers to provide an intuitive structure for visualizing how interventions in one area may indirectly influence crime rates through associated variables</a:t>
            </a:r>
            <a:endParaRPr sz="3200" dirty="0">
              <a:solidFill>
                <a:schemeClr val="dk1"/>
              </a:solidFill>
            </a:endParaRPr>
          </a:p>
        </p:txBody>
      </p:sp>
      <p:sp>
        <p:nvSpPr>
          <p:cNvPr id="109" name="Google Shape;109;p13"/>
          <p:cNvSpPr txBox="1"/>
          <p:nvPr/>
        </p:nvSpPr>
        <p:spPr>
          <a:xfrm>
            <a:off x="15597190" y="39177019"/>
            <a:ext cx="12801598" cy="830997"/>
          </a:xfrm>
          <a:prstGeom prst="rect">
            <a:avLst/>
          </a:prstGeom>
          <a:gradFill>
            <a:gsLst>
              <a:gs pos="0">
                <a:srgbClr val="DDEBCF"/>
              </a:gs>
              <a:gs pos="50000">
                <a:srgbClr val="9CB86E"/>
              </a:gs>
              <a:gs pos="100000">
                <a:srgbClr val="156B13"/>
              </a:gs>
            </a:gsLst>
            <a:lin ang="2700000" scaled="0"/>
          </a:gra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4800"/>
              <a:buFont typeface="Arial"/>
              <a:buNone/>
            </a:pPr>
            <a:r>
              <a:rPr lang="en-US" sz="4800" b="1" i="0" u="none" strike="noStrike" cap="none" dirty="0">
                <a:solidFill>
                  <a:schemeClr val="dk1"/>
                </a:solidFill>
                <a:latin typeface="Arial Rounded"/>
                <a:ea typeface="Arial Rounded"/>
                <a:cs typeface="Arial Rounded"/>
                <a:sym typeface="Arial Rounded"/>
              </a:rPr>
              <a:t> Acknowledgments</a:t>
            </a:r>
            <a:endParaRPr sz="4800" b="0" i="0" u="none" strike="noStrike" cap="none" dirty="0">
              <a:solidFill>
                <a:schemeClr val="dk1"/>
              </a:solidFill>
              <a:latin typeface="Verdana"/>
              <a:ea typeface="Verdana"/>
              <a:cs typeface="Verdana"/>
              <a:sym typeface="Verdana"/>
            </a:endParaRPr>
          </a:p>
        </p:txBody>
      </p:sp>
      <p:sp>
        <p:nvSpPr>
          <p:cNvPr id="110" name="Google Shape;110;p13"/>
          <p:cNvSpPr txBox="1"/>
          <p:nvPr/>
        </p:nvSpPr>
        <p:spPr>
          <a:xfrm>
            <a:off x="6617581" y="2825191"/>
            <a:ext cx="17044814" cy="230828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5400"/>
              <a:buFont typeface="Arial"/>
              <a:buNone/>
            </a:pPr>
            <a:r>
              <a:rPr lang="en-US" sz="7200" b="1" dirty="0">
                <a:solidFill>
                  <a:srgbClr val="008000"/>
                </a:solidFill>
                <a:latin typeface="Arial Rounded"/>
                <a:ea typeface="Arial Rounded"/>
                <a:cs typeface="Arial Rounded"/>
                <a:sym typeface="Arial Rounded"/>
              </a:rPr>
              <a:t>Statistical Analysis of Survey Microdata on the Level of Crime in SA.</a:t>
            </a:r>
            <a:endParaRPr sz="7200" b="1" dirty="0">
              <a:solidFill>
                <a:srgbClr val="008000"/>
              </a:solidFill>
              <a:latin typeface="Arial Rounded"/>
              <a:ea typeface="Arial Rounded"/>
              <a:cs typeface="Arial Rounded"/>
              <a:sym typeface="Arial Rounded"/>
            </a:endParaRPr>
          </a:p>
        </p:txBody>
      </p:sp>
      <p:sp>
        <p:nvSpPr>
          <p:cNvPr id="111" name="Google Shape;111;p13"/>
          <p:cNvSpPr txBox="1"/>
          <p:nvPr/>
        </p:nvSpPr>
        <p:spPr>
          <a:xfrm>
            <a:off x="15597188" y="8779238"/>
            <a:ext cx="12801599" cy="11064527"/>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Clr>
                <a:srgbClr val="000000"/>
              </a:buClr>
              <a:buSzPts val="3200"/>
              <a:buFont typeface="Arial"/>
              <a:buNone/>
            </a:pPr>
            <a:endParaRPr sz="1400" b="0" i="0" u="none" strike="noStrike" cap="none" dirty="0">
              <a:solidFill>
                <a:srgbClr val="000000"/>
              </a:solidFill>
              <a:latin typeface="Arial"/>
              <a:ea typeface="Arial"/>
              <a:cs typeface="Arial"/>
              <a:sym typeface="Arial"/>
            </a:endParaRPr>
          </a:p>
          <a:p>
            <a:pPr marL="457200" marR="0" lvl="0" indent="-457200" algn="l" rtl="0">
              <a:lnSpc>
                <a:spcPct val="150000"/>
              </a:lnSpc>
              <a:spcBef>
                <a:spcPts val="1200"/>
              </a:spcBef>
              <a:spcAft>
                <a:spcPts val="0"/>
              </a:spcAft>
              <a:buClr>
                <a:schemeClr val="dk1"/>
              </a:buClr>
              <a:buSzPts val="3200"/>
              <a:buFont typeface="Arial" panose="020B0604020202020204" pitchFamily="34" charset="0"/>
              <a:buChar char="•"/>
            </a:pPr>
            <a:r>
              <a:rPr lang="en-US" sz="3200" dirty="0">
                <a:solidFill>
                  <a:schemeClr val="dk1"/>
                </a:solidFill>
              </a:rPr>
              <a:t>Personal property theft was the most experienced crime.</a:t>
            </a:r>
            <a:r>
              <a:rPr lang="en-US" sz="3200" b="0" i="0" u="none" strike="noStrike" cap="none" dirty="0">
                <a:solidFill>
                  <a:schemeClr val="dk1"/>
                </a:solidFill>
                <a:latin typeface="Arial"/>
                <a:ea typeface="Arial"/>
                <a:cs typeface="Arial"/>
                <a:sym typeface="Arial"/>
              </a:rPr>
              <a:t> </a:t>
            </a:r>
            <a:endParaRPr sz="3200" dirty="0">
              <a:solidFill>
                <a:schemeClr val="dk1"/>
              </a:solidFill>
            </a:endParaRPr>
          </a:p>
          <a:p>
            <a:pPr marL="482600" lvl="0" indent="-457200" algn="l" rtl="0">
              <a:lnSpc>
                <a:spcPct val="150000"/>
              </a:lnSpc>
              <a:spcBef>
                <a:spcPts val="1200"/>
              </a:spcBef>
              <a:spcAft>
                <a:spcPts val="0"/>
              </a:spcAft>
              <a:buClr>
                <a:schemeClr val="dk1"/>
              </a:buClr>
              <a:buSzPts val="3200"/>
              <a:buFont typeface="Arial" panose="020B0604020202020204" pitchFamily="34" charset="0"/>
              <a:buChar char="•"/>
            </a:pPr>
            <a:r>
              <a:rPr lang="en-US" sz="3200" dirty="0">
                <a:solidFill>
                  <a:schemeClr val="dk1"/>
                </a:solidFill>
              </a:rPr>
              <a:t>Western Cape was a major hotspot for crimes especially personal property theft and Gauteng was a major hotspot for </a:t>
            </a:r>
            <a:r>
              <a:rPr lang="en-US" sz="3200" dirty="0" err="1">
                <a:solidFill>
                  <a:schemeClr val="dk1"/>
                </a:solidFill>
              </a:rPr>
              <a:t>motorvehicle</a:t>
            </a:r>
            <a:r>
              <a:rPr lang="en-US" sz="3200" dirty="0">
                <a:solidFill>
                  <a:schemeClr val="dk1"/>
                </a:solidFill>
              </a:rPr>
              <a:t> hijacking.</a:t>
            </a:r>
            <a:endParaRPr sz="3200" dirty="0">
              <a:solidFill>
                <a:schemeClr val="dk1"/>
              </a:solidFill>
            </a:endParaRPr>
          </a:p>
          <a:p>
            <a:pPr marL="482600" lvl="0" indent="-457200" algn="l" rtl="0">
              <a:lnSpc>
                <a:spcPct val="150000"/>
              </a:lnSpc>
              <a:spcBef>
                <a:spcPts val="0"/>
              </a:spcBef>
              <a:spcAft>
                <a:spcPts val="0"/>
              </a:spcAft>
              <a:buClr>
                <a:schemeClr val="dk1"/>
              </a:buClr>
              <a:buSzPts val="3200"/>
              <a:buFont typeface="Arial" panose="020B0604020202020204" pitchFamily="34" charset="0"/>
              <a:buChar char="•"/>
            </a:pPr>
            <a:r>
              <a:rPr lang="en-US" sz="3200" dirty="0">
                <a:solidFill>
                  <a:schemeClr val="dk1"/>
                </a:solidFill>
              </a:rPr>
              <a:t>16-34 age group was the most vulnerable age group.</a:t>
            </a:r>
            <a:endParaRPr sz="3200" dirty="0">
              <a:solidFill>
                <a:schemeClr val="dk1"/>
              </a:solidFill>
            </a:endParaRPr>
          </a:p>
          <a:p>
            <a:pPr marL="482600" lvl="0" indent="-457200" algn="l" rtl="0">
              <a:lnSpc>
                <a:spcPct val="150000"/>
              </a:lnSpc>
              <a:spcBef>
                <a:spcPts val="0"/>
              </a:spcBef>
              <a:spcAft>
                <a:spcPts val="0"/>
              </a:spcAft>
              <a:buClr>
                <a:schemeClr val="dk1"/>
              </a:buClr>
              <a:buSzPts val="3200"/>
              <a:buFont typeface="Arial" panose="020B0604020202020204" pitchFamily="34" charset="0"/>
              <a:buChar char="•"/>
            </a:pPr>
            <a:r>
              <a:rPr lang="en-US" sz="3200" dirty="0">
                <a:solidFill>
                  <a:schemeClr val="dk1"/>
                </a:solidFill>
              </a:rPr>
              <a:t> Individuals whose source of income was business income faced a higher risk of experiencing crime compare to other sources of income.</a:t>
            </a:r>
            <a:endParaRPr sz="3200" dirty="0">
              <a:solidFill>
                <a:schemeClr val="dk1"/>
              </a:solidFill>
            </a:endParaRPr>
          </a:p>
          <a:p>
            <a:pPr marL="482600" lvl="0" indent="-457200" algn="l" rtl="0">
              <a:lnSpc>
                <a:spcPct val="150000"/>
              </a:lnSpc>
              <a:spcBef>
                <a:spcPts val="0"/>
              </a:spcBef>
              <a:spcAft>
                <a:spcPts val="0"/>
              </a:spcAft>
              <a:buClr>
                <a:schemeClr val="dk1"/>
              </a:buClr>
              <a:buSzPts val="3200"/>
              <a:buFont typeface="Arial" panose="020B0604020202020204" pitchFamily="34" charset="0"/>
              <a:buChar char="•"/>
            </a:pPr>
            <a:r>
              <a:rPr lang="en-US" sz="3200" dirty="0">
                <a:solidFill>
                  <a:schemeClr val="dk1"/>
                </a:solidFill>
              </a:rPr>
              <a:t>Higher education levels were associated with higher risk of crime victimization.</a:t>
            </a:r>
            <a:endParaRPr sz="3200" dirty="0">
              <a:solidFill>
                <a:schemeClr val="dk1"/>
              </a:solidFill>
            </a:endParaRPr>
          </a:p>
          <a:p>
            <a:pPr marL="482600" lvl="0" indent="-457200" algn="l" rtl="0">
              <a:lnSpc>
                <a:spcPct val="150000"/>
              </a:lnSpc>
              <a:spcBef>
                <a:spcPts val="0"/>
              </a:spcBef>
              <a:spcAft>
                <a:spcPts val="0"/>
              </a:spcAft>
              <a:buClr>
                <a:schemeClr val="dk1"/>
              </a:buClr>
              <a:buSzPts val="3200"/>
              <a:buFont typeface="Arial" panose="020B0604020202020204" pitchFamily="34" charset="0"/>
              <a:buChar char="•"/>
            </a:pPr>
            <a:r>
              <a:rPr lang="en-US" sz="3200" dirty="0">
                <a:solidFill>
                  <a:schemeClr val="dk1"/>
                </a:solidFill>
              </a:rPr>
              <a:t> Crime victims were more likely to take actions against crime.</a:t>
            </a:r>
            <a:endParaRPr sz="3200" dirty="0">
              <a:solidFill>
                <a:schemeClr val="dk1"/>
              </a:solidFill>
            </a:endParaRPr>
          </a:p>
          <a:p>
            <a:pPr marL="482600" lvl="0" indent="-457200" algn="l" rtl="0">
              <a:lnSpc>
                <a:spcPct val="150000"/>
              </a:lnSpc>
              <a:spcBef>
                <a:spcPts val="0"/>
              </a:spcBef>
              <a:spcAft>
                <a:spcPts val="0"/>
              </a:spcAft>
              <a:buClr>
                <a:schemeClr val="dk1"/>
              </a:buClr>
              <a:buSzPts val="3200"/>
              <a:buFont typeface="Arial" panose="020B0604020202020204" pitchFamily="34" charset="0"/>
              <a:buChar char="•"/>
            </a:pPr>
            <a:r>
              <a:rPr lang="en-US" sz="3200" dirty="0">
                <a:solidFill>
                  <a:schemeClr val="dk1"/>
                </a:solidFill>
              </a:rPr>
              <a:t> Sex and marital status had  no notable effects in crime predictions.</a:t>
            </a:r>
            <a:endParaRPr sz="3200" dirty="0">
              <a:solidFill>
                <a:schemeClr val="dk1"/>
              </a:solidFill>
            </a:endParaRPr>
          </a:p>
          <a:p>
            <a:pPr marL="482600" lvl="0" indent="-457200" algn="l" rtl="0">
              <a:lnSpc>
                <a:spcPct val="150000"/>
              </a:lnSpc>
              <a:spcBef>
                <a:spcPts val="0"/>
              </a:spcBef>
              <a:spcAft>
                <a:spcPts val="0"/>
              </a:spcAft>
              <a:buClr>
                <a:schemeClr val="dk1"/>
              </a:buClr>
              <a:buSzPts val="3200"/>
              <a:buFont typeface="Arial" panose="020B0604020202020204" pitchFamily="34" charset="0"/>
              <a:buChar char="•"/>
            </a:pPr>
            <a:r>
              <a:rPr lang="en-US" sz="3200" dirty="0">
                <a:solidFill>
                  <a:schemeClr val="dk1"/>
                </a:solidFill>
              </a:rPr>
              <a:t> Interactions between province, ethnicity, source of income or education revealed strong relationships in crime probabilities.</a:t>
            </a:r>
            <a:endParaRPr sz="3200" dirty="0">
              <a:solidFill>
                <a:schemeClr val="dk1"/>
              </a:solidFill>
            </a:endParaRPr>
          </a:p>
        </p:txBody>
      </p:sp>
      <p:pic>
        <p:nvPicPr>
          <p:cNvPr id="115" name="Google Shape;115;p13" descr="File:Murder rate in South Africa.png - Wikimedia Commons"/>
          <p:cNvPicPr preferRelativeResize="0"/>
          <p:nvPr/>
        </p:nvPicPr>
        <p:blipFill>
          <a:blip r:embed="rId3">
            <a:alphaModFix/>
          </a:blip>
          <a:stretch>
            <a:fillRect/>
          </a:stretch>
        </p:blipFill>
        <p:spPr>
          <a:xfrm>
            <a:off x="1881186" y="15361889"/>
            <a:ext cx="12801601" cy="8363604"/>
          </a:xfrm>
          <a:prstGeom prst="rect">
            <a:avLst/>
          </a:prstGeom>
          <a:noFill/>
          <a:ln>
            <a:noFill/>
          </a:ln>
        </p:spPr>
      </p:pic>
      <p:pic>
        <p:nvPicPr>
          <p:cNvPr id="118" name="Google Shape;118;p13" title="Screenshot from 2025-05-30 17-55-39.png"/>
          <p:cNvPicPr preferRelativeResize="0"/>
          <p:nvPr/>
        </p:nvPicPr>
        <p:blipFill>
          <a:blip r:embed="rId4">
            <a:alphaModFix/>
          </a:blip>
          <a:stretch>
            <a:fillRect/>
          </a:stretch>
        </p:blipFill>
        <p:spPr>
          <a:xfrm>
            <a:off x="15597186" y="19744350"/>
            <a:ext cx="12801601" cy="8152409"/>
          </a:xfrm>
          <a:prstGeom prst="rect">
            <a:avLst/>
          </a:prstGeom>
          <a:noFill/>
          <a:ln>
            <a:noFill/>
          </a:ln>
        </p:spPr>
      </p:pic>
      <p:pic>
        <p:nvPicPr>
          <p:cNvPr id="3" name="Picture 2">
            <a:extLst>
              <a:ext uri="{FF2B5EF4-FFF2-40B4-BE49-F238E27FC236}">
                <a16:creationId xmlns:a16="http://schemas.microsoft.com/office/drawing/2014/main" id="{9B5007D1-A352-D088-959A-E813C1E4EE0A}"/>
              </a:ext>
            </a:extLst>
          </p:cNvPr>
          <p:cNvPicPr>
            <a:picLocks noChangeAspect="1"/>
          </p:cNvPicPr>
          <p:nvPr/>
        </p:nvPicPr>
        <p:blipFill>
          <a:blip r:embed="rId5"/>
          <a:stretch>
            <a:fillRect/>
          </a:stretch>
        </p:blipFill>
        <p:spPr>
          <a:xfrm>
            <a:off x="12004674" y="1299557"/>
            <a:ext cx="6270625" cy="1481088"/>
          </a:xfrm>
          <a:prstGeom prst="rect">
            <a:avLst/>
          </a:prstGeom>
        </p:spPr>
      </p:pic>
      <p:sp>
        <p:nvSpPr>
          <p:cNvPr id="4" name="Google Shape;93;p13">
            <a:extLst>
              <a:ext uri="{FF2B5EF4-FFF2-40B4-BE49-F238E27FC236}">
                <a16:creationId xmlns:a16="http://schemas.microsoft.com/office/drawing/2014/main" id="{C0F52E3F-E566-5A36-F7E2-D76A95A91A58}"/>
              </a:ext>
            </a:extLst>
          </p:cNvPr>
          <p:cNvSpPr txBox="1"/>
          <p:nvPr/>
        </p:nvSpPr>
        <p:spPr>
          <a:xfrm>
            <a:off x="15597188" y="8119680"/>
            <a:ext cx="12801600" cy="830997"/>
          </a:xfrm>
          <a:prstGeom prst="rect">
            <a:avLst/>
          </a:prstGeom>
          <a:gradFill>
            <a:gsLst>
              <a:gs pos="0">
                <a:srgbClr val="DDEBCF"/>
              </a:gs>
              <a:gs pos="50000">
                <a:srgbClr val="9CB86E"/>
              </a:gs>
              <a:gs pos="100000">
                <a:srgbClr val="156B13"/>
              </a:gs>
            </a:gsLst>
            <a:lin ang="2700000" scaled="0"/>
          </a:gra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4800"/>
              <a:buFont typeface="Arial"/>
              <a:buNone/>
            </a:pPr>
            <a:r>
              <a:rPr lang="en-US" sz="4800" b="1" dirty="0">
                <a:solidFill>
                  <a:schemeClr val="dk1"/>
                </a:solidFill>
                <a:latin typeface="Arial Rounded"/>
                <a:ea typeface="Verdana"/>
                <a:cs typeface="Verdana"/>
                <a:sym typeface="Arial Rounded"/>
              </a:rPr>
              <a:t>Results</a:t>
            </a:r>
            <a:endParaRPr sz="4800" b="0" i="0" u="none" strike="noStrike" cap="none" dirty="0">
              <a:solidFill>
                <a:schemeClr val="dk1"/>
              </a:solidFill>
              <a:latin typeface="Verdana"/>
              <a:ea typeface="Verdana"/>
              <a:cs typeface="Verdana"/>
              <a:sym typeface="Verdana"/>
            </a:endParaRPr>
          </a:p>
        </p:txBody>
      </p:sp>
      <p:sp>
        <p:nvSpPr>
          <p:cNvPr id="99" name="Google Shape;99;p13"/>
          <p:cNvSpPr/>
          <p:nvPr/>
        </p:nvSpPr>
        <p:spPr>
          <a:xfrm>
            <a:off x="16739208" y="27519741"/>
            <a:ext cx="10517554" cy="477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US" sz="2800" b="1" i="1" u="none" strike="noStrike" cap="none" dirty="0">
                <a:solidFill>
                  <a:schemeClr val="dk1"/>
                </a:solidFill>
                <a:latin typeface="Arial"/>
                <a:ea typeface="Arial"/>
                <a:cs typeface="Arial"/>
                <a:sym typeface="Arial"/>
              </a:rPr>
              <a:t>Fig. 2 </a:t>
            </a:r>
            <a:r>
              <a:rPr lang="en-US" sz="2800" i="1" dirty="0">
                <a:solidFill>
                  <a:schemeClr val="dk1"/>
                </a:solidFill>
              </a:rPr>
              <a:t>Bayesian network of crimes in general</a:t>
            </a:r>
            <a:r>
              <a:rPr lang="en-US" sz="2800" b="0" i="1" u="none" strike="noStrike" cap="none" dirty="0">
                <a:solidFill>
                  <a:schemeClr val="dk1"/>
                </a:solidFill>
                <a:latin typeface="Arial"/>
                <a:ea typeface="Arial"/>
                <a:cs typeface="Arial"/>
                <a:sym typeface="Arial"/>
              </a:rPr>
              <a:t>  </a:t>
            </a:r>
            <a:endParaRPr sz="2800" b="0" i="1" u="none" strike="noStrike" cap="none" dirty="0">
              <a:solidFill>
                <a:schemeClr val="dk1"/>
              </a:solidFill>
              <a:latin typeface="Arial"/>
              <a:ea typeface="Arial"/>
              <a:cs typeface="Arial"/>
              <a:sym typeface="Arial"/>
            </a:endParaRPr>
          </a:p>
        </p:txBody>
      </p:sp>
      <p:sp>
        <p:nvSpPr>
          <p:cNvPr id="5" name="Google Shape;103;p13">
            <a:extLst>
              <a:ext uri="{FF2B5EF4-FFF2-40B4-BE49-F238E27FC236}">
                <a16:creationId xmlns:a16="http://schemas.microsoft.com/office/drawing/2014/main" id="{824732BB-59EB-50BD-BDF0-AE12F70F5E66}"/>
              </a:ext>
            </a:extLst>
          </p:cNvPr>
          <p:cNvSpPr txBox="1"/>
          <p:nvPr/>
        </p:nvSpPr>
        <p:spPr>
          <a:xfrm>
            <a:off x="15597188" y="40113399"/>
            <a:ext cx="12801600" cy="1231066"/>
          </a:xfrm>
          <a:prstGeom prst="rect">
            <a:avLst/>
          </a:prstGeom>
          <a:noFill/>
          <a:ln>
            <a:noFill/>
          </a:ln>
        </p:spPr>
        <p:txBody>
          <a:bodyPr spcFirstLastPara="1" wrap="square" lIns="91425" tIns="45700" rIns="91425" bIns="45700" anchor="t" anchorCtr="0">
            <a:spAutoFit/>
          </a:bodyPr>
          <a:lstStyle/>
          <a:p>
            <a:pPr marL="457200">
              <a:spcBef>
                <a:spcPts val="1200"/>
              </a:spcBef>
            </a:pPr>
            <a:r>
              <a:rPr lang="en-US" sz="3200" dirty="0">
                <a:solidFill>
                  <a:schemeClr val="dk1"/>
                </a:solidFill>
              </a:rPr>
              <a:t>Prof Julia Mortera – University of Roma Tre, Italy and University of Bristol, UK</a:t>
            </a:r>
            <a:endParaRPr sz="3200" dirty="0">
              <a:solidFill>
                <a:schemeClr val="dk1"/>
              </a:solidFill>
            </a:endParaRPr>
          </a:p>
        </p:txBody>
      </p:sp>
      <p:sp>
        <p:nvSpPr>
          <p:cNvPr id="7" name="Google Shape;103;p13">
            <a:extLst>
              <a:ext uri="{FF2B5EF4-FFF2-40B4-BE49-F238E27FC236}">
                <a16:creationId xmlns:a16="http://schemas.microsoft.com/office/drawing/2014/main" id="{AD959023-8901-83A3-9295-3873246630D6}"/>
              </a:ext>
            </a:extLst>
          </p:cNvPr>
          <p:cNvSpPr txBox="1"/>
          <p:nvPr/>
        </p:nvSpPr>
        <p:spPr>
          <a:xfrm>
            <a:off x="8281988" y="41388081"/>
            <a:ext cx="12801600" cy="738623"/>
          </a:xfrm>
          <a:prstGeom prst="rect">
            <a:avLst/>
          </a:prstGeom>
          <a:noFill/>
          <a:ln>
            <a:noFill/>
          </a:ln>
        </p:spPr>
        <p:txBody>
          <a:bodyPr spcFirstLastPara="1" wrap="square" lIns="91425" tIns="45700" rIns="91425" bIns="45700" anchor="t" anchorCtr="0">
            <a:spAutoFit/>
          </a:bodyPr>
          <a:lstStyle/>
          <a:p>
            <a:pPr marL="457200" algn="ctr">
              <a:spcBef>
                <a:spcPts val="1200"/>
              </a:spcBef>
            </a:pPr>
            <a:r>
              <a:rPr lang="en-US" sz="3200" b="1" dirty="0">
                <a:solidFill>
                  <a:schemeClr val="dk1"/>
                </a:solidFill>
              </a:rPr>
              <a:t>Contact Details: </a:t>
            </a:r>
            <a:r>
              <a:rPr lang="en-US" sz="3200" b="1" dirty="0">
                <a:solidFill>
                  <a:schemeClr val="dk1"/>
                </a:solidFill>
                <a:hlinkClick r:id="rId6"/>
              </a:rPr>
              <a:t>mwikalit07@gmail.com</a:t>
            </a:r>
            <a:r>
              <a:rPr lang="en-US" sz="3200" b="1" dirty="0">
                <a:solidFill>
                  <a:schemeClr val="dk1"/>
                </a:solidFill>
              </a:rPr>
              <a:t> </a:t>
            </a:r>
          </a:p>
        </p:txBody>
      </p:sp>
      <p:cxnSp>
        <p:nvCxnSpPr>
          <p:cNvPr id="9" name="Straight Connector 8">
            <a:extLst>
              <a:ext uri="{FF2B5EF4-FFF2-40B4-BE49-F238E27FC236}">
                <a16:creationId xmlns:a16="http://schemas.microsoft.com/office/drawing/2014/main" id="{54F79673-B997-AACF-BA3B-6FA245243632}"/>
              </a:ext>
            </a:extLst>
          </p:cNvPr>
          <p:cNvCxnSpPr/>
          <p:nvPr/>
        </p:nvCxnSpPr>
        <p:spPr>
          <a:xfrm>
            <a:off x="9751671" y="41406763"/>
            <a:ext cx="10776633" cy="0"/>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517</Words>
  <Application>Microsoft Office PowerPoint</Application>
  <PresentationFormat>Custom</PresentationFormat>
  <Paragraphs>34</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 Rounded</vt:lpstr>
      <vt:lpstr>Calibri</vt:lpstr>
      <vt:lpstr>Courier New</vt:lpstr>
      <vt:lpstr>Verdana</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EEMI MEDIA</dc:creator>
  <cp:lastModifiedBy>EEMI CHURCH</cp:lastModifiedBy>
  <cp:revision>1</cp:revision>
  <dcterms:modified xsi:type="dcterms:W3CDTF">2025-07-04T19:45:18Z</dcterms:modified>
</cp:coreProperties>
</file>